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5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dospivani.ic.cz/PROJ/kluci/pohlorg.htm" TargetMode="External"/><Relationship Id="rId2" Type="http://schemas.openxmlformats.org/officeDocument/2006/relationships/hyperlink" Target="http://www.samouk.cz/moodle/mod/presenter/view.php?open=1&amp;id=620&amp;chapterid=5300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babyweb.cz/33-tyden-tehotenstvi-vyvoj-plodu-tehotenske-zmen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86000" y="3501008"/>
            <a:ext cx="6172200" cy="2873914"/>
          </a:xfrm>
        </p:spPr>
        <p:txBody>
          <a:bodyPr>
            <a:normAutofit/>
          </a:bodyPr>
          <a:lstStyle/>
          <a:p>
            <a:pPr algn="ctr" fontAlgn="base"/>
            <a:r>
              <a:rPr lang="cs-CZ" dirty="0"/>
              <a:t>Název školy: </a:t>
            </a:r>
            <a:r>
              <a:rPr lang="cs-CZ" b="0" dirty="0"/>
              <a:t>Základní škola a mateřská škola Bělá</a:t>
            </a:r>
          </a:p>
          <a:p>
            <a:pPr algn="ctr" fontAlgn="base"/>
            <a:r>
              <a:rPr lang="cs-CZ" dirty="0"/>
              <a:t>Autor: </a:t>
            </a:r>
            <a:r>
              <a:rPr lang="cs-CZ" b="0" dirty="0"/>
              <a:t>Mgr. </a:t>
            </a:r>
            <a:r>
              <a:rPr lang="cs-CZ" b="0" dirty="0" err="1"/>
              <a:t>Vilkusová</a:t>
            </a:r>
            <a:r>
              <a:rPr lang="cs-CZ" b="0" dirty="0"/>
              <a:t> Anna</a:t>
            </a:r>
          </a:p>
          <a:p>
            <a:pPr algn="ctr" fontAlgn="base"/>
            <a:r>
              <a:rPr lang="cs-CZ" dirty="0"/>
              <a:t>Název: </a:t>
            </a:r>
            <a:r>
              <a:rPr lang="cs-CZ" b="0" dirty="0" smtClean="0"/>
              <a:t>VY_32_INOVACE_12_Rozmnožovací soustava</a:t>
            </a:r>
            <a:endParaRPr lang="cs-CZ" b="0" dirty="0"/>
          </a:p>
          <a:p>
            <a:pPr algn="ctr" fontAlgn="base"/>
            <a:r>
              <a:rPr lang="cs-CZ" dirty="0"/>
              <a:t>Číslo a název klíčové aktivity:</a:t>
            </a:r>
            <a:r>
              <a:rPr lang="cs-CZ" b="0" dirty="0"/>
              <a:t> III/2 Inovace a zkvalitnění výuky prostřednictvím ICT</a:t>
            </a:r>
          </a:p>
          <a:p>
            <a:pPr algn="ctr" fontAlgn="base"/>
            <a:r>
              <a:rPr lang="cs-CZ" dirty="0"/>
              <a:t>Číslo projektu: </a:t>
            </a:r>
            <a:r>
              <a:rPr lang="cs-CZ" b="0" dirty="0"/>
              <a:t>CZ.1.07/1.4.00/21.1334</a:t>
            </a:r>
          </a:p>
          <a:p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196752"/>
            <a:ext cx="6359525" cy="1524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 flipV="1">
            <a:off x="2286000" y="2576737"/>
            <a:ext cx="6030416" cy="27619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893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Pohlavní soustava ženy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507288" cy="4873752"/>
          </a:xfrm>
        </p:spPr>
        <p:txBody>
          <a:bodyPr/>
          <a:lstStyle/>
          <a:p>
            <a:pPr marL="0" indent="0">
              <a:buNone/>
            </a:pPr>
            <a:r>
              <a:rPr lang="cs-CZ" b="1" i="1" dirty="0" smtClean="0"/>
              <a:t>Vaječníky</a:t>
            </a:r>
            <a:r>
              <a:rPr lang="cs-CZ" dirty="0" smtClean="0"/>
              <a:t> – zde se tvoří vajíčka nutné pro vznik dítěte</a:t>
            </a:r>
          </a:p>
          <a:p>
            <a:pPr marL="0" indent="0">
              <a:buNone/>
            </a:pPr>
            <a:r>
              <a:rPr lang="cs-CZ" b="1" i="1" dirty="0" smtClean="0"/>
              <a:t>Děloha</a:t>
            </a:r>
            <a:r>
              <a:rPr lang="cs-CZ" dirty="0" smtClean="0"/>
              <a:t> – zde dochází ke styku se spermií, aby vzniklo dítě. Pokud k tomu nedojde žena začne menstruovat</a:t>
            </a:r>
          </a:p>
          <a:p>
            <a:pPr marL="0" indent="0">
              <a:buNone/>
            </a:pPr>
            <a:r>
              <a:rPr lang="cs-CZ" b="1" i="1" dirty="0" smtClean="0"/>
              <a:t>Pochva</a:t>
            </a:r>
            <a:r>
              <a:rPr lang="cs-CZ" dirty="0" smtClean="0"/>
              <a:t> – plní funkci při pohlavním styku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395" y="3501008"/>
            <a:ext cx="3135982" cy="2907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834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Mužské pohlavní orgány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970784" cy="4925144"/>
          </a:xfrm>
        </p:spPr>
        <p:txBody>
          <a:bodyPr/>
          <a:lstStyle/>
          <a:p>
            <a:endParaRPr lang="cs-CZ" dirty="0" smtClean="0"/>
          </a:p>
          <a:p>
            <a:r>
              <a:rPr lang="cs-CZ" b="1" i="1" dirty="0" smtClean="0"/>
              <a:t>Varle</a:t>
            </a:r>
            <a:r>
              <a:rPr lang="cs-CZ" dirty="0" smtClean="0"/>
              <a:t> – vznikají zde spermie</a:t>
            </a:r>
          </a:p>
          <a:p>
            <a:r>
              <a:rPr lang="cs-CZ" b="1" i="1" dirty="0" smtClean="0"/>
              <a:t>Penis</a:t>
            </a:r>
            <a:r>
              <a:rPr lang="cs-CZ" dirty="0" smtClean="0"/>
              <a:t> – slouží k močení a pohlavnímu styku</a:t>
            </a:r>
          </a:p>
          <a:p>
            <a:r>
              <a:rPr lang="cs-CZ" b="1" i="1" dirty="0" smtClean="0"/>
              <a:t>Šourek</a:t>
            </a:r>
            <a:r>
              <a:rPr lang="cs-CZ" dirty="0" smtClean="0"/>
              <a:t> – místo uložení varlat</a:t>
            </a:r>
            <a:endParaRPr lang="cs-CZ" dirty="0"/>
          </a:p>
        </p:txBody>
      </p:sp>
      <p:pic>
        <p:nvPicPr>
          <p:cNvPr id="1026" name="Picture 2" descr="http://dospivani.ic.cz/PROJ/obr2/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077072"/>
            <a:ext cx="4611889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793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Těhotenství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Dítě vzniká při pohlavním styku</a:t>
            </a:r>
          </a:p>
          <a:p>
            <a:r>
              <a:rPr lang="cs-CZ" dirty="0" smtClean="0"/>
              <a:t>Spojením ženského vajíčka a mužské spermie</a:t>
            </a:r>
          </a:p>
          <a:p>
            <a:r>
              <a:rPr lang="cs-CZ" dirty="0" smtClean="0"/>
              <a:t>Trvá 9 měsíců a končí porodem</a:t>
            </a:r>
            <a:endParaRPr lang="cs-CZ" dirty="0"/>
          </a:p>
        </p:txBody>
      </p:sp>
      <p:pic>
        <p:nvPicPr>
          <p:cNvPr id="2050" name="Picture 2" descr="http://www.babyweb.cz/sites/default/files/styles/article_full/public/media/Fotografie%20fotobanka/iStock/b6334766190857326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068960"/>
            <a:ext cx="6381750" cy="3524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0099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Opakování: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Jaké jsou pohlavní orgány muže a ženy?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penis, pochva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Jak dlouho trvá těhotenství?</a:t>
            </a:r>
          </a:p>
          <a:p>
            <a:pPr marL="0" indent="0">
              <a:buNone/>
            </a:pPr>
            <a:r>
              <a:rPr lang="cs-CZ" dirty="0" smtClean="0"/>
              <a:t>9 měsíců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429000"/>
            <a:ext cx="4743078" cy="3163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0137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obrázky: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859216" cy="487375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Byl použit vyhledávač </a:t>
            </a:r>
            <a:r>
              <a:rPr lang="cs-CZ" dirty="0" err="1" smtClean="0"/>
              <a:t>google</a:t>
            </a:r>
            <a:r>
              <a:rPr lang="cs-CZ" dirty="0" smtClean="0"/>
              <a:t> – rozmnožovací soustava - obrázky</a:t>
            </a:r>
          </a:p>
          <a:p>
            <a:endParaRPr lang="cs-CZ" dirty="0"/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www.samouk.cz/moodle/mod/presenter/view.php?open=1&amp;id=620&amp;chapterid=5300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dospivani.ic.cz/PROJ/kluci/pohlorg.htm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</a:t>
            </a:r>
            <a:r>
              <a:rPr lang="cs-CZ" dirty="0" smtClean="0">
                <a:hlinkClick r:id="rId4"/>
              </a:rPr>
              <a:t>www.babyweb.cz/33-tyden-tehotenstvi-vyvoj-plodu-tehotenske-zmeny</a:t>
            </a:r>
            <a:endParaRPr lang="cs-CZ" dirty="0" smtClean="0"/>
          </a:p>
          <a:p>
            <a:r>
              <a:rPr lang="cs-CZ" smtClean="0"/>
              <a:t>klipart</a:t>
            </a:r>
            <a:endParaRPr lang="cs-CZ" dirty="0" smtClean="0"/>
          </a:p>
          <a:p>
            <a:r>
              <a:rPr lang="cs-CZ" dirty="0" smtClean="0"/>
              <a:t>Člověk </a:t>
            </a:r>
            <a:r>
              <a:rPr lang="cs-CZ" dirty="0"/>
              <a:t>a jeho svět 3, Danihelková, Malý, </a:t>
            </a:r>
            <a:r>
              <a:rPr lang="cs-CZ" dirty="0" err="1"/>
              <a:t>Prodos</a:t>
            </a:r>
            <a:r>
              <a:rPr lang="cs-CZ" dirty="0"/>
              <a:t> 2007, ISBN 978-80-7230-189-8</a:t>
            </a:r>
          </a:p>
          <a:p>
            <a:r>
              <a:rPr lang="cs-CZ" dirty="0"/>
              <a:t>Člověk a jeho svět 3 – pracovní sešit, Danihelková, Malý, </a:t>
            </a:r>
            <a:r>
              <a:rPr lang="cs-CZ" dirty="0" err="1"/>
              <a:t>Prodos</a:t>
            </a:r>
            <a:r>
              <a:rPr lang="cs-CZ" dirty="0"/>
              <a:t> 2007, ISBN 978-80-7230-190-4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010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56</TotalTime>
  <Words>191</Words>
  <Application>Microsoft Office PowerPoint</Application>
  <PresentationFormat>Předvádění na obrazovce (4:3)</PresentationFormat>
  <Paragraphs>33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Prezentace aplikace PowerPoint</vt:lpstr>
      <vt:lpstr>Pohlavní soustava ženy</vt:lpstr>
      <vt:lpstr>Mužské pohlavní orgány</vt:lpstr>
      <vt:lpstr>Těhotenství</vt:lpstr>
      <vt:lpstr>Opakování:</vt:lpstr>
      <vt:lpstr>Použité obrázky: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Tana</dc:creator>
  <cp:lastModifiedBy>Tana</cp:lastModifiedBy>
  <cp:revision>12</cp:revision>
  <dcterms:created xsi:type="dcterms:W3CDTF">2012-04-23T20:07:24Z</dcterms:created>
  <dcterms:modified xsi:type="dcterms:W3CDTF">2013-08-18T20:11:41Z</dcterms:modified>
</cp:coreProperties>
</file>