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1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340768"/>
            <a:ext cx="7117180" cy="1470025"/>
          </a:xfrm>
        </p:spPr>
        <p:txBody>
          <a:bodyPr/>
          <a:lstStyle/>
          <a:p>
            <a:pPr algn="ctr"/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789040"/>
            <a:ext cx="7117180" cy="1849760"/>
          </a:xfrm>
        </p:spPr>
        <p:txBody>
          <a:bodyPr>
            <a:noAutofit/>
          </a:bodyPr>
          <a:lstStyle/>
          <a:p>
            <a:pPr algn="ctr" fontAlgn="base"/>
            <a:r>
              <a:rPr lang="cs-CZ" sz="1600" b="1" dirty="0"/>
              <a:t>Název školy: </a:t>
            </a:r>
            <a:r>
              <a:rPr lang="cs-CZ" sz="1600" dirty="0"/>
              <a:t>Základní škola a mateřská škola Bělá</a:t>
            </a:r>
          </a:p>
          <a:p>
            <a:pPr algn="ctr" fontAlgn="base"/>
            <a:r>
              <a:rPr lang="cs-CZ" sz="1600" b="1" dirty="0"/>
              <a:t>Autor: </a:t>
            </a:r>
            <a:r>
              <a:rPr lang="cs-CZ" sz="1600" dirty="0"/>
              <a:t>Mgr. </a:t>
            </a:r>
            <a:r>
              <a:rPr lang="cs-CZ" sz="1600" dirty="0" err="1"/>
              <a:t>Vilkusová</a:t>
            </a:r>
            <a:r>
              <a:rPr lang="cs-CZ" sz="1600" dirty="0"/>
              <a:t> Anna</a:t>
            </a:r>
          </a:p>
          <a:p>
            <a:pPr algn="ctr" fontAlgn="base"/>
            <a:r>
              <a:rPr lang="cs-CZ" sz="1600" b="1" dirty="0"/>
              <a:t>Název: </a:t>
            </a:r>
            <a:r>
              <a:rPr lang="cs-CZ" sz="1600" dirty="0" smtClean="0"/>
              <a:t>VY_32_INOVACE_13_Zdraví a nemoc</a:t>
            </a:r>
            <a:endParaRPr lang="cs-CZ" sz="1600" dirty="0"/>
          </a:p>
          <a:p>
            <a:pPr algn="ctr" fontAlgn="base"/>
            <a:r>
              <a:rPr lang="cs-CZ" sz="1600" b="1" dirty="0"/>
              <a:t>Číslo a název klíčové aktivity:</a:t>
            </a:r>
            <a:r>
              <a:rPr lang="cs-CZ" sz="1600" dirty="0"/>
              <a:t> III/2 Inovace a zkvalitnění výuky prostřednictvím ICT</a:t>
            </a:r>
          </a:p>
          <a:p>
            <a:pPr algn="ctr" fontAlgn="base"/>
            <a:r>
              <a:rPr lang="cs-CZ" sz="1600" b="1" dirty="0"/>
              <a:t>Číslo projektu: </a:t>
            </a:r>
            <a:r>
              <a:rPr lang="cs-CZ" sz="1600" dirty="0"/>
              <a:t>CZ.1.07/1.4.00/21.1334</a:t>
            </a:r>
          </a:p>
          <a:p>
            <a:pPr algn="ctr"/>
            <a:endParaRPr lang="cs-CZ" sz="16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236" y="980728"/>
            <a:ext cx="6359525" cy="152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662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Co je to zdraví?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Není to jen nepřítomnost nemoci, ale i pocit pohody (jak fyzické tak psychické) </a:t>
            </a:r>
          </a:p>
          <a:p>
            <a:pPr marL="0" indent="0">
              <a:buNone/>
            </a:pPr>
            <a:r>
              <a:rPr lang="cs-CZ" sz="1200" i="1" dirty="0"/>
              <a:t> </a:t>
            </a:r>
            <a:r>
              <a:rPr lang="cs-CZ" sz="1200" i="1" dirty="0" smtClean="0"/>
              <a:t>                                                                      Světová zdravotnická organizace</a:t>
            </a:r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r>
              <a:rPr lang="cs-CZ" dirty="0" smtClean="0"/>
              <a:t>Každý člověk musí dbát o své zdraví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640"/>
            <a:ext cx="4527054" cy="3019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2506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595005" cy="4051437"/>
          </a:xfrm>
        </p:spPr>
        <p:txBody>
          <a:bodyPr/>
          <a:lstStyle/>
          <a:p>
            <a:r>
              <a:rPr lang="cs-CZ" dirty="0" smtClean="0"/>
              <a:t>Co je to nemoc?                                         </a:t>
            </a:r>
            <a:r>
              <a:rPr lang="cs-CZ" sz="1200" dirty="0" smtClean="0"/>
              <a:t>Vir chřipky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Jde o patologický  (nenormální) stav těla nebo mysli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Nakažlivé nemoci – přenosné nemoci – chřipka, neštovice, rýma, AIDS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Neinfekční nemoci – nepřenosné nemoci - rakovina, cukrovka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0648"/>
            <a:ext cx="3120008" cy="2340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55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je člověk nemocný, musí navštívit lékaře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662958" cy="244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61048"/>
            <a:ext cx="3889157" cy="2599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353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zdraví?</a:t>
            </a:r>
          </a:p>
          <a:p>
            <a:endParaRPr lang="cs-CZ" dirty="0"/>
          </a:p>
          <a:p>
            <a:r>
              <a:rPr lang="cs-CZ" dirty="0" smtClean="0"/>
              <a:t>Co je to nemoc?</a:t>
            </a:r>
          </a:p>
          <a:p>
            <a:endParaRPr lang="cs-CZ" dirty="0"/>
          </a:p>
          <a:p>
            <a:r>
              <a:rPr lang="cs-CZ" dirty="0" smtClean="0"/>
              <a:t>Jaké jsi měl/a nemoci?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36912"/>
            <a:ext cx="437612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070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Použité obrázky: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</a:p>
          <a:p>
            <a:endParaRPr lang="cs-CZ" dirty="0"/>
          </a:p>
          <a:p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</a:t>
            </a:r>
            <a:r>
              <a:rPr lang="cs-CZ"/>
              <a:t>ISBN </a:t>
            </a:r>
            <a:r>
              <a:rPr lang="cs-CZ" smtClean="0"/>
              <a:t>978-80-7230-189-8</a:t>
            </a:r>
          </a:p>
          <a:p>
            <a:endParaRPr lang="cs-CZ" dirty="0"/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1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91</TotalTime>
  <Words>173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Winter</vt:lpstr>
      <vt:lpstr>Prezentace aplikace PowerPoint</vt:lpstr>
      <vt:lpstr>Zdraví</vt:lpstr>
      <vt:lpstr>Nemoc</vt:lpstr>
      <vt:lpstr>Prezentace aplikace PowerPoint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ZDRAVÍ</dc:title>
  <dc:creator>Tana</dc:creator>
  <cp:lastModifiedBy>Tana</cp:lastModifiedBy>
  <cp:revision>12</cp:revision>
  <dcterms:created xsi:type="dcterms:W3CDTF">2012-04-23T21:32:10Z</dcterms:created>
  <dcterms:modified xsi:type="dcterms:W3CDTF">2013-08-18T20:19:47Z</dcterms:modified>
</cp:coreProperties>
</file>