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ietologie.cz/teorie/bilkoviny/" TargetMode="External"/><Relationship Id="rId3" Type="http://schemas.openxmlformats.org/officeDocument/2006/relationships/hyperlink" Target="http://www.srecepty.cz/ingredience/kostkovy-cukr" TargetMode="External"/><Relationship Id="rId7" Type="http://schemas.openxmlformats.org/officeDocument/2006/relationships/hyperlink" Target="http://www.aktin.cz/clanek/233-tuky" TargetMode="External"/><Relationship Id="rId12" Type="http://schemas.openxmlformats.org/officeDocument/2006/relationships/hyperlink" Target="http://biospotrebitel.cz/pro-deti-a-maminky/zdravy-talir-nahrazuje-zastaralou-vyzivovou-pyramidu" TargetMode="External"/><Relationship Id="rId2" Type="http://schemas.openxmlformats.org/officeDocument/2006/relationships/hyperlink" Target="http://www.fitkul.cz/clanky/370-11-zpusobu-jak-cukr-skodi-zdrav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ena-in.cz/clanek/tuky-ktere-se-vam-pod-kuzi-nedostanou" TargetMode="External"/><Relationship Id="rId11" Type="http://schemas.openxmlformats.org/officeDocument/2006/relationships/hyperlink" Target="http://www.prezdraviedeti.sk/rodicia/stravovanie/vyzivova-pyramida/" TargetMode="External"/><Relationship Id="rId5" Type="http://schemas.openxmlformats.org/officeDocument/2006/relationships/hyperlink" Target="http://mladazena.maminka.cz/scripts/detail.php?id=315096" TargetMode="External"/><Relationship Id="rId10" Type="http://schemas.openxmlformats.org/officeDocument/2006/relationships/hyperlink" Target="http://absolventi.gymcheb.cz/2010/phdoan/informaceazajimavosti.html" TargetMode="External"/><Relationship Id="rId4" Type="http://schemas.openxmlformats.org/officeDocument/2006/relationships/hyperlink" Target="http://www.fitkul.cz/clanky/390-Sacharidy-v-lidske-vyzive" TargetMode="External"/><Relationship Id="rId9" Type="http://schemas.openxmlformats.org/officeDocument/2006/relationships/hyperlink" Target="http://www.jakzdravezhubnout.cz/potraviny-ktere-vas-zasyti-a-uspokoji-bohate-na-bilkoviny-vlakninu-obsahuji-bilkoviny-vlaknin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117180" cy="2232247"/>
          </a:xfrm>
        </p:spPr>
        <p:txBody>
          <a:bodyPr/>
          <a:lstStyle/>
          <a:p>
            <a:pPr algn="ctr"/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933056"/>
            <a:ext cx="7117180" cy="1705744"/>
          </a:xfrm>
        </p:spPr>
        <p:txBody>
          <a:bodyPr>
            <a:noAutofit/>
          </a:bodyPr>
          <a:lstStyle/>
          <a:p>
            <a:pPr algn="ctr" fontAlgn="base"/>
            <a:r>
              <a:rPr lang="cs-CZ" sz="1600" b="1" dirty="0"/>
              <a:t>Název školy: </a:t>
            </a:r>
            <a:r>
              <a:rPr lang="cs-CZ" sz="1600" dirty="0"/>
              <a:t>Základní škola a mateřská škola Bělá</a:t>
            </a:r>
          </a:p>
          <a:p>
            <a:pPr algn="ctr" fontAlgn="base"/>
            <a:r>
              <a:rPr lang="cs-CZ" sz="1600" b="1" dirty="0"/>
              <a:t>Autor: </a:t>
            </a:r>
            <a:r>
              <a:rPr lang="cs-CZ" sz="1600" dirty="0"/>
              <a:t>Mgr. </a:t>
            </a:r>
            <a:r>
              <a:rPr lang="cs-CZ" sz="1600" dirty="0" err="1"/>
              <a:t>Vilkusová</a:t>
            </a:r>
            <a:r>
              <a:rPr lang="cs-CZ" sz="1600" dirty="0"/>
              <a:t> Anna</a:t>
            </a:r>
          </a:p>
          <a:p>
            <a:pPr algn="ctr" fontAlgn="base"/>
            <a:r>
              <a:rPr lang="cs-CZ" sz="1600" b="1" dirty="0"/>
              <a:t>Název: </a:t>
            </a:r>
            <a:r>
              <a:rPr lang="cs-CZ" sz="1600" dirty="0" smtClean="0"/>
              <a:t>VY_32_INOVACE_18_Výživa</a:t>
            </a:r>
            <a:endParaRPr lang="cs-CZ" sz="1600" dirty="0"/>
          </a:p>
          <a:p>
            <a:pPr algn="ctr" fontAlgn="base"/>
            <a:r>
              <a:rPr lang="cs-CZ" sz="1600" b="1" dirty="0"/>
              <a:t>Číslo a název klíčové aktivity:</a:t>
            </a:r>
            <a:r>
              <a:rPr lang="cs-CZ" sz="1600" dirty="0"/>
              <a:t> III/2 Inovace a zkvalitnění výuky prostřednictvím ICT</a:t>
            </a:r>
          </a:p>
          <a:p>
            <a:pPr algn="ctr" fontAlgn="base"/>
            <a:r>
              <a:rPr lang="cs-CZ" sz="1600" b="1" dirty="0"/>
              <a:t>Číslo projektu: </a:t>
            </a:r>
            <a:r>
              <a:rPr lang="cs-CZ" sz="1600" dirty="0"/>
              <a:t>CZ.1.07/1.4.00/21.1334</a:t>
            </a:r>
          </a:p>
          <a:p>
            <a:pPr algn="ctr"/>
            <a:endParaRPr lang="cs-CZ" sz="16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581" y="692696"/>
            <a:ext cx="6359525" cy="152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50655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Výživa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Výživa je veškeré jídlo, které sníme</a:t>
            </a:r>
          </a:p>
          <a:p>
            <a:r>
              <a:rPr lang="cs-CZ" dirty="0" smtClean="0"/>
              <a:t>Je důležité, aby jídlo bylo vyvážené a určité množství</a:t>
            </a:r>
          </a:p>
          <a:p>
            <a:r>
              <a:rPr lang="cs-CZ" dirty="0" smtClean="0"/>
              <a:t>Jídlo musí obsahovat 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CUKRY</a:t>
            </a:r>
          </a:p>
          <a:p>
            <a:pPr marL="0" indent="0">
              <a:buNone/>
            </a:pPr>
            <a:r>
              <a:rPr lang="cs-CZ" dirty="0" smtClean="0"/>
              <a:t>TUKY</a:t>
            </a:r>
          </a:p>
          <a:p>
            <a:pPr marL="0" indent="0">
              <a:buNone/>
            </a:pPr>
            <a:r>
              <a:rPr lang="cs-CZ" dirty="0" smtClean="0"/>
              <a:t>BÍLKOVINY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0279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Cukry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496944" cy="4051437"/>
          </a:xfrm>
        </p:spPr>
        <p:txBody>
          <a:bodyPr/>
          <a:lstStyle/>
          <a:p>
            <a:r>
              <a:rPr lang="cs-CZ" dirty="0" smtClean="0"/>
              <a:t>Měly by být v potravě zastoupeny nejvíce</a:t>
            </a:r>
          </a:p>
          <a:p>
            <a:r>
              <a:rPr lang="cs-CZ" dirty="0" smtClean="0"/>
              <a:t>Poskytují výživu svalům a dodávají energii</a:t>
            </a:r>
          </a:p>
          <a:p>
            <a:endParaRPr lang="cs-CZ" dirty="0" smtClean="0"/>
          </a:p>
          <a:p>
            <a:r>
              <a:rPr lang="cs-CZ" dirty="0" smtClean="0"/>
              <a:t>POZOR!</a:t>
            </a:r>
          </a:p>
          <a:p>
            <a:pPr marL="0" indent="0">
              <a:buNone/>
            </a:pPr>
            <a:r>
              <a:rPr lang="cs-CZ" dirty="0" smtClean="0"/>
              <a:t>To však neznamená, že budeme jíst jen čokoládu a sladké věci, cukry jsou také v rýži, bramborech, těstovinách.</a:t>
            </a:r>
          </a:p>
          <a:p>
            <a:pPr marL="0" indent="0">
              <a:buNone/>
            </a:pPr>
            <a:r>
              <a:rPr lang="cs-CZ" b="1" i="1" dirty="0" smtClean="0"/>
              <a:t>Pomalé cukry </a:t>
            </a:r>
            <a:r>
              <a:rPr lang="cs-CZ" dirty="0" smtClean="0"/>
              <a:t>to znamená, že jsi dlouho najezený a nepociťuješ hlad (rýže, brambory)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Rychlé cukry </a:t>
            </a:r>
            <a:r>
              <a:rPr lang="cs-CZ" dirty="0" smtClean="0"/>
              <a:t>ty rychle zaženou hlad a dodají energii při sportu, ale je po nich brzy hlad (čokoláda)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5" y="260648"/>
            <a:ext cx="2160240" cy="1618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538575"/>
            <a:ext cx="1728192" cy="1294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570" y="814388"/>
            <a:ext cx="2846974" cy="1894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13957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 by měly být v potravě zastoupeny nejméně, avšak to neznamená, že je vynecháme</a:t>
            </a:r>
          </a:p>
          <a:p>
            <a:endParaRPr lang="cs-CZ" dirty="0"/>
          </a:p>
          <a:p>
            <a:r>
              <a:rPr lang="cs-CZ" dirty="0" smtClean="0"/>
              <a:t>Díky tukům se vstřebávají některé vitamíny a živiny</a:t>
            </a:r>
          </a:p>
          <a:p>
            <a:endParaRPr lang="cs-CZ" dirty="0"/>
          </a:p>
          <a:p>
            <a:r>
              <a:rPr lang="cs-CZ" b="1" i="1" dirty="0" smtClean="0"/>
              <a:t>Hodné tuky </a:t>
            </a:r>
            <a:r>
              <a:rPr lang="cs-CZ" dirty="0" smtClean="0"/>
              <a:t>(rostlinné tuky – margaríny, oleje)</a:t>
            </a:r>
          </a:p>
          <a:p>
            <a:endParaRPr lang="cs-CZ" dirty="0"/>
          </a:p>
          <a:p>
            <a:r>
              <a:rPr lang="cs-CZ" b="1" i="1" dirty="0" smtClean="0"/>
              <a:t>Zlé tuky </a:t>
            </a:r>
            <a:r>
              <a:rPr lang="cs-CZ" dirty="0" smtClean="0"/>
              <a:t>(živočišné tuky – sádlo, máslo)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2656"/>
            <a:ext cx="23907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60" y="5394793"/>
            <a:ext cx="19050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42403"/>
            <a:ext cx="2038350" cy="224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67567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Bílkoviny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Skládají se z nich všechny živé organismy</a:t>
            </a:r>
          </a:p>
          <a:p>
            <a:r>
              <a:rPr lang="cs-CZ" dirty="0" smtClean="0"/>
              <a:t>Nedostatek bílkovin způsobuje fyzické i duševní poruchy</a:t>
            </a:r>
          </a:p>
          <a:p>
            <a:r>
              <a:rPr lang="cs-CZ" dirty="0" smtClean="0"/>
              <a:t>Nadmíra bílkovin zase poškozuje játra a ledviny</a:t>
            </a:r>
          </a:p>
          <a:p>
            <a:r>
              <a:rPr lang="cs-CZ" dirty="0" smtClean="0"/>
              <a:t>Člověk  - dítě by mělo mít příjem 1g bílkovin na 1 kilogram hmotnosti</a:t>
            </a:r>
          </a:p>
          <a:p>
            <a:r>
              <a:rPr lang="cs-CZ" dirty="0" smtClean="0"/>
              <a:t>Nejvíce bílkovin je v želatině, sóji, sýrech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2656"/>
            <a:ext cx="3014464" cy="2213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97152"/>
            <a:ext cx="22860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89396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152128"/>
          </a:xfrm>
        </p:spPr>
        <p:txBody>
          <a:bodyPr/>
          <a:lstStyle/>
          <a:p>
            <a:pPr algn="ctr"/>
            <a:r>
              <a:rPr lang="cs-CZ" dirty="0" smtClean="0"/>
              <a:t>Výživová pyramida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5007"/>
            <a:ext cx="5976663" cy="5234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27378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640960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0479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792088"/>
          </a:xfrm>
        </p:spPr>
        <p:txBody>
          <a:bodyPr/>
          <a:lstStyle/>
          <a:p>
            <a:pPr algn="ctr"/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280920" cy="4717983"/>
          </a:xfrm>
        </p:spPr>
        <p:txBody>
          <a:bodyPr>
            <a:normAutofit/>
          </a:bodyPr>
          <a:lstStyle/>
          <a:p>
            <a:endParaRPr lang="cs-CZ" b="1" i="1" dirty="0" smtClean="0"/>
          </a:p>
          <a:p>
            <a:endParaRPr lang="cs-CZ" b="1" i="1" dirty="0"/>
          </a:p>
          <a:p>
            <a:endParaRPr lang="cs-CZ" b="1" i="1" dirty="0" smtClean="0"/>
          </a:p>
          <a:p>
            <a:endParaRPr lang="cs-CZ" b="1" i="1" dirty="0"/>
          </a:p>
          <a:p>
            <a:endParaRPr lang="cs-CZ" b="1" i="1" dirty="0" smtClean="0"/>
          </a:p>
          <a:p>
            <a:endParaRPr lang="cs-CZ" b="1" i="1" dirty="0"/>
          </a:p>
          <a:p>
            <a:endParaRPr lang="cs-CZ" b="1" i="1" dirty="0" smtClean="0"/>
          </a:p>
          <a:p>
            <a:endParaRPr lang="cs-CZ" b="1" i="1" dirty="0"/>
          </a:p>
          <a:p>
            <a:endParaRPr lang="cs-CZ" b="1" i="1" dirty="0" smtClean="0"/>
          </a:p>
          <a:p>
            <a:r>
              <a:rPr lang="cs-CZ" b="1" i="1" dirty="0" smtClean="0"/>
              <a:t>Co by měl člověk jíst dle výživové pyramidy nejčastěji a co nejméně často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980728"/>
            <a:ext cx="6105486" cy="4436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78047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7"/>
            <a:ext cx="8352928" cy="468052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Byl použit vyhledávač </a:t>
            </a:r>
            <a:r>
              <a:rPr lang="cs-CZ" dirty="0" err="1" smtClean="0"/>
              <a:t>google</a:t>
            </a:r>
            <a:r>
              <a:rPr lang="cs-CZ" dirty="0" smtClean="0"/>
              <a:t> chrome – výživa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www.fitkul.cz/clanky/370-11-zpusobu-jak-cukr-skodi-zdravi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www.srecepty.cz/ingredience/kostkovy-cukr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www.fitkul.cz/clanky/390-Sacharidy-v-lidske-vyzive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mladazena.maminka.cz/scripts/detail.php?id=315096</a:t>
            </a:r>
            <a:endParaRPr lang="cs-CZ" dirty="0" smtClean="0"/>
          </a:p>
          <a:p>
            <a:r>
              <a:rPr lang="cs-CZ" dirty="0">
                <a:hlinkClick r:id="rId6"/>
              </a:rPr>
              <a:t>http://zena-in.cz/clanek/tuky-ktere-se-vam-pod-kuzi-nedostanou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www.aktin.cz/clanek/233-tuky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http://www.dietologie.cz/teorie/bilkoviny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www.jakzdravezhubnout.cz/potraviny-ktere-vas-zasyti-a-uspokoji-bohate-na-bilkoviny-vlakninu-obsahuji-bilkoviny-vlakninu.htm</a:t>
            </a:r>
          </a:p>
          <a:p>
            <a:r>
              <a:rPr lang="cs-CZ" dirty="0" smtClean="0">
                <a:hlinkClick r:id="rId9"/>
              </a:rPr>
              <a:t>l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absolventi.gymcheb.cz/2010/phdoan/informaceazajimavosti.html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http://www.prezdraviedeti.sk/rodicia/stravovanie/vyzivova-pyramida</a:t>
            </a:r>
            <a:r>
              <a:rPr lang="cs-CZ" dirty="0" smtClean="0">
                <a:hlinkClick r:id="rId11"/>
              </a:rPr>
              <a:t>/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http://biospotrebitel.cz/pro-deti-a-maminky/zdravy-talir-nahrazuje-zastaralou-vyzivovou-pyramidu</a:t>
            </a:r>
            <a:endParaRPr lang="cs-CZ" dirty="0" smtClean="0"/>
          </a:p>
          <a:p>
            <a:r>
              <a:rPr lang="cs-CZ" dirty="0" smtClean="0"/>
              <a:t>Člověk </a:t>
            </a:r>
            <a:r>
              <a:rPr lang="cs-CZ" dirty="0"/>
              <a:t>a jeho svět 3,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978-80-7230-189-8</a:t>
            </a:r>
          </a:p>
          <a:p>
            <a:r>
              <a:rPr lang="cs-CZ" dirty="0"/>
              <a:t>Člověk a jeho svět 3 – pracovní sešit,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978-80-7230-190-4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3645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189</TotalTime>
  <Words>322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Prezentace aplikace PowerPoint</vt:lpstr>
      <vt:lpstr>Výživa</vt:lpstr>
      <vt:lpstr>Cukry</vt:lpstr>
      <vt:lpstr>Tuky</vt:lpstr>
      <vt:lpstr>Bílkoviny</vt:lpstr>
      <vt:lpstr>Výživová pyramida</vt:lpstr>
      <vt:lpstr>Prezentace aplikace PowerPoint</vt:lpstr>
      <vt:lpstr>Opakování: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Výživa</dc:title>
  <dc:creator>Tana</dc:creator>
  <cp:lastModifiedBy>Tana</cp:lastModifiedBy>
  <cp:revision>15</cp:revision>
  <dcterms:created xsi:type="dcterms:W3CDTF">2012-04-23T21:28:38Z</dcterms:created>
  <dcterms:modified xsi:type="dcterms:W3CDTF">2013-07-28T07:53:52Z</dcterms:modified>
</cp:coreProperties>
</file>