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C6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50883" y="2584096"/>
            <a:ext cx="763284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VY_32_INOVACE_05_08_Český jazyk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Vzdělávací oblast: Jazyk a jazyková komunikace - 2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Český jazyk</a:t>
            </a:r>
          </a:p>
          <a:p>
            <a:pPr font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okruh: Jazyková výchova</a:t>
            </a:r>
          </a:p>
          <a:p>
            <a:pPr font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Tvrdé slabiky, doplňování y/ý po tvrdých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souhláskách.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19872" y="1906893"/>
            <a:ext cx="29161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Tvrdé slabiky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27077" y="620688"/>
            <a:ext cx="5089855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Tvrdé souhlásky</a:t>
            </a:r>
            <a:endParaRPr lang="cs-CZ" sz="5400" b="1" dirty="0">
              <a:ln/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02205" y="1845746"/>
            <a:ext cx="5612434" cy="1015663"/>
          </a:xfrm>
          <a:prstGeom prst="rect">
            <a:avLst/>
          </a:prstGeom>
          <a:solidFill>
            <a:schemeClr val="bg1"/>
          </a:solidFill>
          <a:ln>
            <a:solidFill>
              <a:srgbClr val="22C6CE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60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91448" y="3900408"/>
            <a:ext cx="4281941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Tvrdé </a:t>
            </a:r>
            <a:r>
              <a:rPr lang="cs-CZ" sz="5400" b="1" dirty="0">
                <a:ln/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slabiky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3189" y="5045842"/>
            <a:ext cx="8133958" cy="1015663"/>
          </a:xfrm>
          <a:prstGeom prst="rect">
            <a:avLst/>
          </a:prstGeom>
          <a:solidFill>
            <a:schemeClr val="bg1"/>
          </a:solidFill>
          <a:ln>
            <a:solidFill>
              <a:srgbClr val="22C6CE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60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endParaRPr lang="cs-CZ" sz="60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996556"/>
            <a:ext cx="10951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4669674" y="2996556"/>
            <a:ext cx="241264" cy="778918"/>
          </a:xfrm>
          <a:prstGeom prst="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81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84646" y="601296"/>
            <a:ext cx="3456000" cy="97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57150" h="38100" prst="artDeco"/>
            </a:sp3d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hý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0152" y="2254033"/>
            <a:ext cx="1617939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32946" y="4810033"/>
            <a:ext cx="2088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paro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94900" y="4786504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hý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45878" y="4834263"/>
            <a:ext cx="245237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nek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1185" y="4786504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Public\Pictures\MC900430003 daněk-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553"/>
          <a:stretch/>
        </p:blipFill>
        <p:spPr bwMode="auto">
          <a:xfrm>
            <a:off x="1841201" y="2571031"/>
            <a:ext cx="3017132" cy="192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19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1" y="620688"/>
            <a:ext cx="3960441" cy="97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chý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8786" y="2492896"/>
            <a:ext cx="3240000" cy="2160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814972" y="4836563"/>
            <a:ext cx="1944000" cy="1008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___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še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14972" y="4826019"/>
            <a:ext cx="11849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chý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65457" y="4836563"/>
            <a:ext cx="210826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oře___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67361" y="4826019"/>
            <a:ext cx="11849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Public\Pictures\Obrázek1-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556" y="2483376"/>
            <a:ext cx="3269882" cy="2160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6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721530">
            <a:off x="1882354" y="1794001"/>
            <a:ext cx="2243409" cy="29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32946" y="4702278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__tara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56692" y="4648278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04943" y="4659242"/>
            <a:ext cx="2268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slad__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3508" y="4678200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3" descr="H:\MC900436903 melou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608" y="2679242"/>
            <a:ext cx="198000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15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2395" y="2673266"/>
            <a:ext cx="2449077" cy="168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32946" y="4702278"/>
            <a:ext cx="1620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__ba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10414" y="4611050"/>
            <a:ext cx="7617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83883" y="4685599"/>
            <a:ext cx="1368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__č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81199" y="4611050"/>
            <a:ext cx="7617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Group 5"/>
          <p:cNvGrpSpPr>
            <a:grpSpLocks noChangeAspect="1"/>
          </p:cNvGrpSpPr>
          <p:nvPr/>
        </p:nvGrpSpPr>
        <p:grpSpPr bwMode="auto">
          <a:xfrm>
            <a:off x="5073397" y="2287714"/>
            <a:ext cx="2559568" cy="2340000"/>
            <a:chOff x="3417" y="1619"/>
            <a:chExt cx="1224" cy="1119"/>
          </a:xfrm>
        </p:grpSpPr>
        <p:sp>
          <p:nvSpPr>
            <p:cNvPr id="4" name="AutoShape 4"/>
            <p:cNvSpPr>
              <a:spLocks noChangeAspect="1" noChangeArrowheads="1" noTextEdit="1"/>
            </p:cNvSpPr>
            <p:nvPr/>
          </p:nvSpPr>
          <p:spPr bwMode="auto">
            <a:xfrm>
              <a:off x="3417" y="1619"/>
              <a:ext cx="1138" cy="10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3513" y="1796"/>
              <a:ext cx="1128" cy="942"/>
            </a:xfrm>
            <a:custGeom>
              <a:avLst/>
              <a:gdLst>
                <a:gd name="T0" fmla="*/ 1024 w 1128"/>
                <a:gd name="T1" fmla="*/ 774 h 942"/>
                <a:gd name="T2" fmla="*/ 1086 w 1128"/>
                <a:gd name="T3" fmla="*/ 726 h 942"/>
                <a:gd name="T4" fmla="*/ 1110 w 1128"/>
                <a:gd name="T5" fmla="*/ 692 h 942"/>
                <a:gd name="T6" fmla="*/ 1126 w 1128"/>
                <a:gd name="T7" fmla="*/ 648 h 942"/>
                <a:gd name="T8" fmla="*/ 1128 w 1128"/>
                <a:gd name="T9" fmla="*/ 602 h 942"/>
                <a:gd name="T10" fmla="*/ 1118 w 1128"/>
                <a:gd name="T11" fmla="*/ 558 h 942"/>
                <a:gd name="T12" fmla="*/ 1098 w 1128"/>
                <a:gd name="T13" fmla="*/ 516 h 942"/>
                <a:gd name="T14" fmla="*/ 1038 w 1128"/>
                <a:gd name="T15" fmla="*/ 432 h 942"/>
                <a:gd name="T16" fmla="*/ 988 w 1128"/>
                <a:gd name="T17" fmla="*/ 368 h 942"/>
                <a:gd name="T18" fmla="*/ 958 w 1128"/>
                <a:gd name="T19" fmla="*/ 300 h 942"/>
                <a:gd name="T20" fmla="*/ 964 w 1128"/>
                <a:gd name="T21" fmla="*/ 252 h 942"/>
                <a:gd name="T22" fmla="*/ 996 w 1128"/>
                <a:gd name="T23" fmla="*/ 200 h 942"/>
                <a:gd name="T24" fmla="*/ 1008 w 1128"/>
                <a:gd name="T25" fmla="*/ 150 h 942"/>
                <a:gd name="T26" fmla="*/ 1002 w 1128"/>
                <a:gd name="T27" fmla="*/ 114 h 942"/>
                <a:gd name="T28" fmla="*/ 966 w 1128"/>
                <a:gd name="T29" fmla="*/ 78 h 942"/>
                <a:gd name="T30" fmla="*/ 898 w 1128"/>
                <a:gd name="T31" fmla="*/ 46 h 942"/>
                <a:gd name="T32" fmla="*/ 806 w 1128"/>
                <a:gd name="T33" fmla="*/ 20 h 942"/>
                <a:gd name="T34" fmla="*/ 698 w 1128"/>
                <a:gd name="T35" fmla="*/ 4 h 942"/>
                <a:gd name="T36" fmla="*/ 578 w 1128"/>
                <a:gd name="T37" fmla="*/ 0 h 942"/>
                <a:gd name="T38" fmla="*/ 476 w 1128"/>
                <a:gd name="T39" fmla="*/ 8 h 942"/>
                <a:gd name="T40" fmla="*/ 374 w 1128"/>
                <a:gd name="T41" fmla="*/ 26 h 942"/>
                <a:gd name="T42" fmla="*/ 278 w 1128"/>
                <a:gd name="T43" fmla="*/ 56 h 942"/>
                <a:gd name="T44" fmla="*/ 190 w 1128"/>
                <a:gd name="T45" fmla="*/ 102 h 942"/>
                <a:gd name="T46" fmla="*/ 114 w 1128"/>
                <a:gd name="T47" fmla="*/ 162 h 942"/>
                <a:gd name="T48" fmla="*/ 60 w 1128"/>
                <a:gd name="T49" fmla="*/ 222 h 942"/>
                <a:gd name="T50" fmla="*/ 8 w 1128"/>
                <a:gd name="T51" fmla="*/ 320 h 942"/>
                <a:gd name="T52" fmla="*/ 2 w 1128"/>
                <a:gd name="T53" fmla="*/ 350 h 942"/>
                <a:gd name="T54" fmla="*/ 0 w 1128"/>
                <a:gd name="T55" fmla="*/ 380 h 942"/>
                <a:gd name="T56" fmla="*/ 4 w 1128"/>
                <a:gd name="T57" fmla="*/ 408 h 942"/>
                <a:gd name="T58" fmla="*/ 14 w 1128"/>
                <a:gd name="T59" fmla="*/ 438 h 942"/>
                <a:gd name="T60" fmla="*/ 32 w 1128"/>
                <a:gd name="T61" fmla="*/ 472 h 942"/>
                <a:gd name="T62" fmla="*/ 108 w 1128"/>
                <a:gd name="T63" fmla="*/ 582 h 942"/>
                <a:gd name="T64" fmla="*/ 156 w 1128"/>
                <a:gd name="T65" fmla="*/ 672 h 942"/>
                <a:gd name="T66" fmla="*/ 180 w 1128"/>
                <a:gd name="T67" fmla="*/ 752 h 942"/>
                <a:gd name="T68" fmla="*/ 190 w 1128"/>
                <a:gd name="T69" fmla="*/ 816 h 942"/>
                <a:gd name="T70" fmla="*/ 230 w 1128"/>
                <a:gd name="T71" fmla="*/ 890 h 942"/>
                <a:gd name="T72" fmla="*/ 294 w 1128"/>
                <a:gd name="T73" fmla="*/ 932 h 942"/>
                <a:gd name="T74" fmla="*/ 336 w 1128"/>
                <a:gd name="T75" fmla="*/ 942 h 942"/>
                <a:gd name="T76" fmla="*/ 384 w 1128"/>
                <a:gd name="T77" fmla="*/ 940 h 942"/>
                <a:gd name="T78" fmla="*/ 432 w 1128"/>
                <a:gd name="T79" fmla="*/ 928 h 942"/>
                <a:gd name="T80" fmla="*/ 480 w 1128"/>
                <a:gd name="T81" fmla="*/ 902 h 942"/>
                <a:gd name="T82" fmla="*/ 524 w 1128"/>
                <a:gd name="T83" fmla="*/ 866 h 942"/>
                <a:gd name="T84" fmla="*/ 562 w 1128"/>
                <a:gd name="T85" fmla="*/ 818 h 942"/>
                <a:gd name="T86" fmla="*/ 572 w 1128"/>
                <a:gd name="T87" fmla="*/ 806 h 942"/>
                <a:gd name="T88" fmla="*/ 604 w 1128"/>
                <a:gd name="T89" fmla="*/ 792 h 942"/>
                <a:gd name="T90" fmla="*/ 672 w 1128"/>
                <a:gd name="T91" fmla="*/ 794 h 942"/>
                <a:gd name="T92" fmla="*/ 824 w 1128"/>
                <a:gd name="T93" fmla="*/ 812 h 942"/>
                <a:gd name="T94" fmla="*/ 928 w 1128"/>
                <a:gd name="T95" fmla="*/ 806 h 942"/>
                <a:gd name="T96" fmla="*/ 998 w 1128"/>
                <a:gd name="T97" fmla="*/ 788 h 9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28" h="942">
                  <a:moveTo>
                    <a:pt x="998" y="788"/>
                  </a:moveTo>
                  <a:lnTo>
                    <a:pt x="998" y="788"/>
                  </a:lnTo>
                  <a:lnTo>
                    <a:pt x="1024" y="774"/>
                  </a:lnTo>
                  <a:lnTo>
                    <a:pt x="1050" y="758"/>
                  </a:lnTo>
                  <a:lnTo>
                    <a:pt x="1076" y="738"/>
                  </a:lnTo>
                  <a:lnTo>
                    <a:pt x="1086" y="726"/>
                  </a:lnTo>
                  <a:lnTo>
                    <a:pt x="1096" y="714"/>
                  </a:lnTo>
                  <a:lnTo>
                    <a:pt x="1096" y="714"/>
                  </a:lnTo>
                  <a:lnTo>
                    <a:pt x="1110" y="692"/>
                  </a:lnTo>
                  <a:lnTo>
                    <a:pt x="1120" y="668"/>
                  </a:lnTo>
                  <a:lnTo>
                    <a:pt x="1120" y="668"/>
                  </a:lnTo>
                  <a:lnTo>
                    <a:pt x="1126" y="648"/>
                  </a:lnTo>
                  <a:lnTo>
                    <a:pt x="1128" y="628"/>
                  </a:lnTo>
                  <a:lnTo>
                    <a:pt x="1128" y="628"/>
                  </a:lnTo>
                  <a:lnTo>
                    <a:pt x="1128" y="602"/>
                  </a:lnTo>
                  <a:lnTo>
                    <a:pt x="1122" y="574"/>
                  </a:lnTo>
                  <a:lnTo>
                    <a:pt x="1122" y="574"/>
                  </a:lnTo>
                  <a:lnTo>
                    <a:pt x="1118" y="558"/>
                  </a:lnTo>
                  <a:lnTo>
                    <a:pt x="1112" y="540"/>
                  </a:lnTo>
                  <a:lnTo>
                    <a:pt x="1112" y="540"/>
                  </a:lnTo>
                  <a:lnTo>
                    <a:pt x="1098" y="516"/>
                  </a:lnTo>
                  <a:lnTo>
                    <a:pt x="1082" y="488"/>
                  </a:lnTo>
                  <a:lnTo>
                    <a:pt x="1062" y="460"/>
                  </a:lnTo>
                  <a:lnTo>
                    <a:pt x="1038" y="432"/>
                  </a:lnTo>
                  <a:lnTo>
                    <a:pt x="1038" y="432"/>
                  </a:lnTo>
                  <a:lnTo>
                    <a:pt x="1010" y="398"/>
                  </a:lnTo>
                  <a:lnTo>
                    <a:pt x="988" y="368"/>
                  </a:lnTo>
                  <a:lnTo>
                    <a:pt x="972" y="342"/>
                  </a:lnTo>
                  <a:lnTo>
                    <a:pt x="962" y="320"/>
                  </a:lnTo>
                  <a:lnTo>
                    <a:pt x="958" y="300"/>
                  </a:lnTo>
                  <a:lnTo>
                    <a:pt x="958" y="282"/>
                  </a:lnTo>
                  <a:lnTo>
                    <a:pt x="960" y="266"/>
                  </a:lnTo>
                  <a:lnTo>
                    <a:pt x="964" y="252"/>
                  </a:lnTo>
                  <a:lnTo>
                    <a:pt x="972" y="240"/>
                  </a:lnTo>
                  <a:lnTo>
                    <a:pt x="980" y="226"/>
                  </a:lnTo>
                  <a:lnTo>
                    <a:pt x="996" y="200"/>
                  </a:lnTo>
                  <a:lnTo>
                    <a:pt x="1002" y="184"/>
                  </a:lnTo>
                  <a:lnTo>
                    <a:pt x="1006" y="168"/>
                  </a:lnTo>
                  <a:lnTo>
                    <a:pt x="1008" y="150"/>
                  </a:lnTo>
                  <a:lnTo>
                    <a:pt x="1006" y="128"/>
                  </a:lnTo>
                  <a:lnTo>
                    <a:pt x="1006" y="128"/>
                  </a:lnTo>
                  <a:lnTo>
                    <a:pt x="1002" y="114"/>
                  </a:lnTo>
                  <a:lnTo>
                    <a:pt x="994" y="102"/>
                  </a:lnTo>
                  <a:lnTo>
                    <a:pt x="982" y="90"/>
                  </a:lnTo>
                  <a:lnTo>
                    <a:pt x="966" y="78"/>
                  </a:lnTo>
                  <a:lnTo>
                    <a:pt x="946" y="68"/>
                  </a:lnTo>
                  <a:lnTo>
                    <a:pt x="924" y="56"/>
                  </a:lnTo>
                  <a:lnTo>
                    <a:pt x="898" y="46"/>
                  </a:lnTo>
                  <a:lnTo>
                    <a:pt x="870" y="36"/>
                  </a:lnTo>
                  <a:lnTo>
                    <a:pt x="840" y="28"/>
                  </a:lnTo>
                  <a:lnTo>
                    <a:pt x="806" y="20"/>
                  </a:lnTo>
                  <a:lnTo>
                    <a:pt x="772" y="14"/>
                  </a:lnTo>
                  <a:lnTo>
                    <a:pt x="736" y="8"/>
                  </a:lnTo>
                  <a:lnTo>
                    <a:pt x="698" y="4"/>
                  </a:lnTo>
                  <a:lnTo>
                    <a:pt x="658" y="2"/>
                  </a:lnTo>
                  <a:lnTo>
                    <a:pt x="618" y="0"/>
                  </a:lnTo>
                  <a:lnTo>
                    <a:pt x="578" y="0"/>
                  </a:lnTo>
                  <a:lnTo>
                    <a:pt x="578" y="0"/>
                  </a:lnTo>
                  <a:lnTo>
                    <a:pt x="510" y="4"/>
                  </a:lnTo>
                  <a:lnTo>
                    <a:pt x="476" y="8"/>
                  </a:lnTo>
                  <a:lnTo>
                    <a:pt x="442" y="12"/>
                  </a:lnTo>
                  <a:lnTo>
                    <a:pt x="408" y="18"/>
                  </a:lnTo>
                  <a:lnTo>
                    <a:pt x="374" y="26"/>
                  </a:lnTo>
                  <a:lnTo>
                    <a:pt x="342" y="34"/>
                  </a:lnTo>
                  <a:lnTo>
                    <a:pt x="310" y="44"/>
                  </a:lnTo>
                  <a:lnTo>
                    <a:pt x="278" y="56"/>
                  </a:lnTo>
                  <a:lnTo>
                    <a:pt x="248" y="70"/>
                  </a:lnTo>
                  <a:lnTo>
                    <a:pt x="218" y="84"/>
                  </a:lnTo>
                  <a:lnTo>
                    <a:pt x="190" y="102"/>
                  </a:lnTo>
                  <a:lnTo>
                    <a:pt x="162" y="120"/>
                  </a:lnTo>
                  <a:lnTo>
                    <a:pt x="138" y="140"/>
                  </a:lnTo>
                  <a:lnTo>
                    <a:pt x="114" y="162"/>
                  </a:lnTo>
                  <a:lnTo>
                    <a:pt x="92" y="186"/>
                  </a:lnTo>
                  <a:lnTo>
                    <a:pt x="92" y="186"/>
                  </a:lnTo>
                  <a:lnTo>
                    <a:pt x="60" y="222"/>
                  </a:lnTo>
                  <a:lnTo>
                    <a:pt x="38" y="258"/>
                  </a:lnTo>
                  <a:lnTo>
                    <a:pt x="20" y="290"/>
                  </a:lnTo>
                  <a:lnTo>
                    <a:pt x="8" y="320"/>
                  </a:lnTo>
                  <a:lnTo>
                    <a:pt x="8" y="320"/>
                  </a:lnTo>
                  <a:lnTo>
                    <a:pt x="4" y="334"/>
                  </a:lnTo>
                  <a:lnTo>
                    <a:pt x="2" y="350"/>
                  </a:lnTo>
                  <a:lnTo>
                    <a:pt x="2" y="350"/>
                  </a:lnTo>
                  <a:lnTo>
                    <a:pt x="0" y="364"/>
                  </a:lnTo>
                  <a:lnTo>
                    <a:pt x="0" y="380"/>
                  </a:lnTo>
                  <a:lnTo>
                    <a:pt x="0" y="380"/>
                  </a:lnTo>
                  <a:lnTo>
                    <a:pt x="2" y="394"/>
                  </a:lnTo>
                  <a:lnTo>
                    <a:pt x="4" y="408"/>
                  </a:lnTo>
                  <a:lnTo>
                    <a:pt x="4" y="408"/>
                  </a:lnTo>
                  <a:lnTo>
                    <a:pt x="10" y="424"/>
                  </a:lnTo>
                  <a:lnTo>
                    <a:pt x="14" y="438"/>
                  </a:lnTo>
                  <a:lnTo>
                    <a:pt x="14" y="438"/>
                  </a:lnTo>
                  <a:lnTo>
                    <a:pt x="22" y="456"/>
                  </a:lnTo>
                  <a:lnTo>
                    <a:pt x="32" y="472"/>
                  </a:lnTo>
                  <a:lnTo>
                    <a:pt x="56" y="508"/>
                  </a:lnTo>
                  <a:lnTo>
                    <a:pt x="82" y="544"/>
                  </a:lnTo>
                  <a:lnTo>
                    <a:pt x="108" y="582"/>
                  </a:lnTo>
                  <a:lnTo>
                    <a:pt x="134" y="624"/>
                  </a:lnTo>
                  <a:lnTo>
                    <a:pt x="146" y="648"/>
                  </a:lnTo>
                  <a:lnTo>
                    <a:pt x="156" y="672"/>
                  </a:lnTo>
                  <a:lnTo>
                    <a:pt x="166" y="696"/>
                  </a:lnTo>
                  <a:lnTo>
                    <a:pt x="174" y="724"/>
                  </a:lnTo>
                  <a:lnTo>
                    <a:pt x="180" y="752"/>
                  </a:lnTo>
                  <a:lnTo>
                    <a:pt x="186" y="784"/>
                  </a:lnTo>
                  <a:lnTo>
                    <a:pt x="186" y="784"/>
                  </a:lnTo>
                  <a:lnTo>
                    <a:pt x="190" y="816"/>
                  </a:lnTo>
                  <a:lnTo>
                    <a:pt x="200" y="844"/>
                  </a:lnTo>
                  <a:lnTo>
                    <a:pt x="214" y="870"/>
                  </a:lnTo>
                  <a:lnTo>
                    <a:pt x="230" y="890"/>
                  </a:lnTo>
                  <a:lnTo>
                    <a:pt x="250" y="908"/>
                  </a:lnTo>
                  <a:lnTo>
                    <a:pt x="272" y="922"/>
                  </a:lnTo>
                  <a:lnTo>
                    <a:pt x="294" y="932"/>
                  </a:lnTo>
                  <a:lnTo>
                    <a:pt x="320" y="940"/>
                  </a:lnTo>
                  <a:lnTo>
                    <a:pt x="320" y="940"/>
                  </a:lnTo>
                  <a:lnTo>
                    <a:pt x="336" y="942"/>
                  </a:lnTo>
                  <a:lnTo>
                    <a:pt x="352" y="942"/>
                  </a:lnTo>
                  <a:lnTo>
                    <a:pt x="368" y="942"/>
                  </a:lnTo>
                  <a:lnTo>
                    <a:pt x="384" y="940"/>
                  </a:lnTo>
                  <a:lnTo>
                    <a:pt x="400" y="938"/>
                  </a:lnTo>
                  <a:lnTo>
                    <a:pt x="416" y="932"/>
                  </a:lnTo>
                  <a:lnTo>
                    <a:pt x="432" y="928"/>
                  </a:lnTo>
                  <a:lnTo>
                    <a:pt x="450" y="920"/>
                  </a:lnTo>
                  <a:lnTo>
                    <a:pt x="466" y="912"/>
                  </a:lnTo>
                  <a:lnTo>
                    <a:pt x="480" y="902"/>
                  </a:lnTo>
                  <a:lnTo>
                    <a:pt x="496" y="892"/>
                  </a:lnTo>
                  <a:lnTo>
                    <a:pt x="510" y="880"/>
                  </a:lnTo>
                  <a:lnTo>
                    <a:pt x="524" y="866"/>
                  </a:lnTo>
                  <a:lnTo>
                    <a:pt x="538" y="850"/>
                  </a:lnTo>
                  <a:lnTo>
                    <a:pt x="550" y="834"/>
                  </a:lnTo>
                  <a:lnTo>
                    <a:pt x="562" y="818"/>
                  </a:lnTo>
                  <a:lnTo>
                    <a:pt x="562" y="818"/>
                  </a:lnTo>
                  <a:lnTo>
                    <a:pt x="568" y="810"/>
                  </a:lnTo>
                  <a:lnTo>
                    <a:pt x="572" y="806"/>
                  </a:lnTo>
                  <a:lnTo>
                    <a:pt x="580" y="800"/>
                  </a:lnTo>
                  <a:lnTo>
                    <a:pt x="586" y="798"/>
                  </a:lnTo>
                  <a:lnTo>
                    <a:pt x="604" y="792"/>
                  </a:lnTo>
                  <a:lnTo>
                    <a:pt x="624" y="792"/>
                  </a:lnTo>
                  <a:lnTo>
                    <a:pt x="646" y="792"/>
                  </a:lnTo>
                  <a:lnTo>
                    <a:pt x="672" y="794"/>
                  </a:lnTo>
                  <a:lnTo>
                    <a:pt x="728" y="802"/>
                  </a:lnTo>
                  <a:lnTo>
                    <a:pt x="792" y="810"/>
                  </a:lnTo>
                  <a:lnTo>
                    <a:pt x="824" y="812"/>
                  </a:lnTo>
                  <a:lnTo>
                    <a:pt x="858" y="812"/>
                  </a:lnTo>
                  <a:lnTo>
                    <a:pt x="894" y="810"/>
                  </a:lnTo>
                  <a:lnTo>
                    <a:pt x="928" y="806"/>
                  </a:lnTo>
                  <a:lnTo>
                    <a:pt x="962" y="800"/>
                  </a:lnTo>
                  <a:lnTo>
                    <a:pt x="998" y="788"/>
                  </a:lnTo>
                  <a:lnTo>
                    <a:pt x="998" y="788"/>
                  </a:lnTo>
                  <a:close/>
                </a:path>
              </a:pathLst>
            </a:custGeom>
            <a:solidFill>
              <a:srgbClr val="A7A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3997" y="1789"/>
              <a:ext cx="160" cy="28"/>
            </a:xfrm>
            <a:custGeom>
              <a:avLst/>
              <a:gdLst>
                <a:gd name="T0" fmla="*/ 0 w 160"/>
                <a:gd name="T1" fmla="*/ 0 h 28"/>
                <a:gd name="T2" fmla="*/ 0 w 160"/>
                <a:gd name="T3" fmla="*/ 22 h 28"/>
                <a:gd name="T4" fmla="*/ 160 w 160"/>
                <a:gd name="T5" fmla="*/ 28 h 28"/>
                <a:gd name="T6" fmla="*/ 160 w 160"/>
                <a:gd name="T7" fmla="*/ 6 h 28"/>
                <a:gd name="T8" fmla="*/ 0 w 160"/>
                <a:gd name="T9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0" h="28">
                  <a:moveTo>
                    <a:pt x="0" y="0"/>
                  </a:moveTo>
                  <a:lnTo>
                    <a:pt x="0" y="22"/>
                  </a:lnTo>
                  <a:lnTo>
                    <a:pt x="160" y="28"/>
                  </a:lnTo>
                  <a:lnTo>
                    <a:pt x="160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3647" y="1643"/>
              <a:ext cx="366" cy="518"/>
            </a:xfrm>
            <a:custGeom>
              <a:avLst/>
              <a:gdLst>
                <a:gd name="T0" fmla="*/ 36 w 366"/>
                <a:gd name="T1" fmla="*/ 78 h 518"/>
                <a:gd name="T2" fmla="*/ 14 w 366"/>
                <a:gd name="T3" fmla="*/ 448 h 518"/>
                <a:gd name="T4" fmla="*/ 0 w 366"/>
                <a:gd name="T5" fmla="*/ 464 h 518"/>
                <a:gd name="T6" fmla="*/ 0 w 366"/>
                <a:gd name="T7" fmla="*/ 464 h 518"/>
                <a:gd name="T8" fmla="*/ 8 w 366"/>
                <a:gd name="T9" fmla="*/ 470 h 518"/>
                <a:gd name="T10" fmla="*/ 32 w 366"/>
                <a:gd name="T11" fmla="*/ 482 h 518"/>
                <a:gd name="T12" fmla="*/ 50 w 366"/>
                <a:gd name="T13" fmla="*/ 490 h 518"/>
                <a:gd name="T14" fmla="*/ 76 w 366"/>
                <a:gd name="T15" fmla="*/ 498 h 518"/>
                <a:gd name="T16" fmla="*/ 106 w 366"/>
                <a:gd name="T17" fmla="*/ 504 h 518"/>
                <a:gd name="T18" fmla="*/ 142 w 366"/>
                <a:gd name="T19" fmla="*/ 512 h 518"/>
                <a:gd name="T20" fmla="*/ 142 w 366"/>
                <a:gd name="T21" fmla="*/ 512 h 518"/>
                <a:gd name="T22" fmla="*/ 178 w 366"/>
                <a:gd name="T23" fmla="*/ 516 h 518"/>
                <a:gd name="T24" fmla="*/ 208 w 366"/>
                <a:gd name="T25" fmla="*/ 518 h 518"/>
                <a:gd name="T26" fmla="*/ 230 w 366"/>
                <a:gd name="T27" fmla="*/ 518 h 518"/>
                <a:gd name="T28" fmla="*/ 248 w 366"/>
                <a:gd name="T29" fmla="*/ 518 h 518"/>
                <a:gd name="T30" fmla="*/ 260 w 366"/>
                <a:gd name="T31" fmla="*/ 514 h 518"/>
                <a:gd name="T32" fmla="*/ 270 w 366"/>
                <a:gd name="T33" fmla="*/ 512 h 518"/>
                <a:gd name="T34" fmla="*/ 276 w 366"/>
                <a:gd name="T35" fmla="*/ 510 h 518"/>
                <a:gd name="T36" fmla="*/ 272 w 366"/>
                <a:gd name="T37" fmla="*/ 490 h 518"/>
                <a:gd name="T38" fmla="*/ 366 w 366"/>
                <a:gd name="T39" fmla="*/ 124 h 518"/>
                <a:gd name="T40" fmla="*/ 366 w 366"/>
                <a:gd name="T41" fmla="*/ 124 h 518"/>
                <a:gd name="T42" fmla="*/ 352 w 366"/>
                <a:gd name="T43" fmla="*/ 108 h 518"/>
                <a:gd name="T44" fmla="*/ 336 w 366"/>
                <a:gd name="T45" fmla="*/ 92 h 518"/>
                <a:gd name="T46" fmla="*/ 314 w 366"/>
                <a:gd name="T47" fmla="*/ 70 h 518"/>
                <a:gd name="T48" fmla="*/ 290 w 366"/>
                <a:gd name="T49" fmla="*/ 50 h 518"/>
                <a:gd name="T50" fmla="*/ 262 w 366"/>
                <a:gd name="T51" fmla="*/ 28 h 518"/>
                <a:gd name="T52" fmla="*/ 234 w 366"/>
                <a:gd name="T53" fmla="*/ 12 h 518"/>
                <a:gd name="T54" fmla="*/ 220 w 366"/>
                <a:gd name="T55" fmla="*/ 4 h 518"/>
                <a:gd name="T56" fmla="*/ 206 w 366"/>
                <a:gd name="T57" fmla="*/ 0 h 518"/>
                <a:gd name="T58" fmla="*/ 188 w 366"/>
                <a:gd name="T59" fmla="*/ 50 h 518"/>
                <a:gd name="T60" fmla="*/ 188 w 366"/>
                <a:gd name="T61" fmla="*/ 50 h 518"/>
                <a:gd name="T62" fmla="*/ 166 w 366"/>
                <a:gd name="T63" fmla="*/ 48 h 518"/>
                <a:gd name="T64" fmla="*/ 142 w 366"/>
                <a:gd name="T65" fmla="*/ 44 h 518"/>
                <a:gd name="T66" fmla="*/ 114 w 366"/>
                <a:gd name="T67" fmla="*/ 44 h 518"/>
                <a:gd name="T68" fmla="*/ 88 w 366"/>
                <a:gd name="T69" fmla="*/ 44 h 518"/>
                <a:gd name="T70" fmla="*/ 74 w 366"/>
                <a:gd name="T71" fmla="*/ 46 h 518"/>
                <a:gd name="T72" fmla="*/ 62 w 366"/>
                <a:gd name="T73" fmla="*/ 50 h 518"/>
                <a:gd name="T74" fmla="*/ 52 w 366"/>
                <a:gd name="T75" fmla="*/ 54 h 518"/>
                <a:gd name="T76" fmla="*/ 44 w 366"/>
                <a:gd name="T77" fmla="*/ 60 h 518"/>
                <a:gd name="T78" fmla="*/ 38 w 366"/>
                <a:gd name="T79" fmla="*/ 68 h 518"/>
                <a:gd name="T80" fmla="*/ 36 w 366"/>
                <a:gd name="T81" fmla="*/ 78 h 518"/>
                <a:gd name="T82" fmla="*/ 36 w 366"/>
                <a:gd name="T83" fmla="*/ 78 h 5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66" h="518">
                  <a:moveTo>
                    <a:pt x="36" y="78"/>
                  </a:moveTo>
                  <a:lnTo>
                    <a:pt x="14" y="448"/>
                  </a:lnTo>
                  <a:lnTo>
                    <a:pt x="0" y="464"/>
                  </a:lnTo>
                  <a:lnTo>
                    <a:pt x="0" y="464"/>
                  </a:lnTo>
                  <a:lnTo>
                    <a:pt x="8" y="470"/>
                  </a:lnTo>
                  <a:lnTo>
                    <a:pt x="32" y="482"/>
                  </a:lnTo>
                  <a:lnTo>
                    <a:pt x="50" y="490"/>
                  </a:lnTo>
                  <a:lnTo>
                    <a:pt x="76" y="498"/>
                  </a:lnTo>
                  <a:lnTo>
                    <a:pt x="106" y="504"/>
                  </a:lnTo>
                  <a:lnTo>
                    <a:pt x="142" y="512"/>
                  </a:lnTo>
                  <a:lnTo>
                    <a:pt x="142" y="512"/>
                  </a:lnTo>
                  <a:lnTo>
                    <a:pt x="178" y="516"/>
                  </a:lnTo>
                  <a:lnTo>
                    <a:pt x="208" y="518"/>
                  </a:lnTo>
                  <a:lnTo>
                    <a:pt x="230" y="518"/>
                  </a:lnTo>
                  <a:lnTo>
                    <a:pt x="248" y="518"/>
                  </a:lnTo>
                  <a:lnTo>
                    <a:pt x="260" y="514"/>
                  </a:lnTo>
                  <a:lnTo>
                    <a:pt x="270" y="512"/>
                  </a:lnTo>
                  <a:lnTo>
                    <a:pt x="276" y="510"/>
                  </a:lnTo>
                  <a:lnTo>
                    <a:pt x="272" y="490"/>
                  </a:lnTo>
                  <a:lnTo>
                    <a:pt x="366" y="124"/>
                  </a:lnTo>
                  <a:lnTo>
                    <a:pt x="366" y="124"/>
                  </a:lnTo>
                  <a:lnTo>
                    <a:pt x="352" y="108"/>
                  </a:lnTo>
                  <a:lnTo>
                    <a:pt x="336" y="92"/>
                  </a:lnTo>
                  <a:lnTo>
                    <a:pt x="314" y="70"/>
                  </a:lnTo>
                  <a:lnTo>
                    <a:pt x="290" y="50"/>
                  </a:lnTo>
                  <a:lnTo>
                    <a:pt x="262" y="28"/>
                  </a:lnTo>
                  <a:lnTo>
                    <a:pt x="234" y="12"/>
                  </a:lnTo>
                  <a:lnTo>
                    <a:pt x="220" y="4"/>
                  </a:lnTo>
                  <a:lnTo>
                    <a:pt x="206" y="0"/>
                  </a:lnTo>
                  <a:lnTo>
                    <a:pt x="188" y="50"/>
                  </a:lnTo>
                  <a:lnTo>
                    <a:pt x="188" y="50"/>
                  </a:lnTo>
                  <a:lnTo>
                    <a:pt x="166" y="48"/>
                  </a:lnTo>
                  <a:lnTo>
                    <a:pt x="142" y="44"/>
                  </a:lnTo>
                  <a:lnTo>
                    <a:pt x="114" y="44"/>
                  </a:lnTo>
                  <a:lnTo>
                    <a:pt x="88" y="44"/>
                  </a:lnTo>
                  <a:lnTo>
                    <a:pt x="74" y="46"/>
                  </a:lnTo>
                  <a:lnTo>
                    <a:pt x="62" y="50"/>
                  </a:lnTo>
                  <a:lnTo>
                    <a:pt x="52" y="54"/>
                  </a:lnTo>
                  <a:lnTo>
                    <a:pt x="44" y="60"/>
                  </a:lnTo>
                  <a:lnTo>
                    <a:pt x="38" y="68"/>
                  </a:lnTo>
                  <a:lnTo>
                    <a:pt x="36" y="78"/>
                  </a:lnTo>
                  <a:lnTo>
                    <a:pt x="36" y="78"/>
                  </a:lnTo>
                  <a:close/>
                </a:path>
              </a:pathLst>
            </a:custGeom>
            <a:solidFill>
              <a:srgbClr val="B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3921" y="1749"/>
              <a:ext cx="292" cy="372"/>
            </a:xfrm>
            <a:custGeom>
              <a:avLst/>
              <a:gdLst>
                <a:gd name="T0" fmla="*/ 22 w 292"/>
                <a:gd name="T1" fmla="*/ 252 h 372"/>
                <a:gd name="T2" fmla="*/ 282 w 292"/>
                <a:gd name="T3" fmla="*/ 0 h 372"/>
                <a:gd name="T4" fmla="*/ 292 w 292"/>
                <a:gd name="T5" fmla="*/ 16 h 372"/>
                <a:gd name="T6" fmla="*/ 0 w 292"/>
                <a:gd name="T7" fmla="*/ 372 h 372"/>
                <a:gd name="T8" fmla="*/ 22 w 292"/>
                <a:gd name="T9" fmla="*/ 252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2" h="372">
                  <a:moveTo>
                    <a:pt x="22" y="252"/>
                  </a:moveTo>
                  <a:lnTo>
                    <a:pt x="282" y="0"/>
                  </a:lnTo>
                  <a:lnTo>
                    <a:pt x="292" y="16"/>
                  </a:lnTo>
                  <a:lnTo>
                    <a:pt x="0" y="372"/>
                  </a:lnTo>
                  <a:lnTo>
                    <a:pt x="22" y="252"/>
                  </a:lnTo>
                  <a:close/>
                </a:path>
              </a:pathLst>
            </a:custGeom>
            <a:solidFill>
              <a:srgbClr val="B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3499" y="1685"/>
              <a:ext cx="216" cy="388"/>
            </a:xfrm>
            <a:custGeom>
              <a:avLst/>
              <a:gdLst>
                <a:gd name="T0" fmla="*/ 20 w 216"/>
                <a:gd name="T1" fmla="*/ 4 h 388"/>
                <a:gd name="T2" fmla="*/ 20 w 216"/>
                <a:gd name="T3" fmla="*/ 4 h 388"/>
                <a:gd name="T4" fmla="*/ 14 w 216"/>
                <a:gd name="T5" fmla="*/ 24 h 388"/>
                <a:gd name="T6" fmla="*/ 8 w 216"/>
                <a:gd name="T7" fmla="*/ 44 h 388"/>
                <a:gd name="T8" fmla="*/ 4 w 216"/>
                <a:gd name="T9" fmla="*/ 62 h 388"/>
                <a:gd name="T10" fmla="*/ 2 w 216"/>
                <a:gd name="T11" fmla="*/ 80 h 388"/>
                <a:gd name="T12" fmla="*/ 0 w 216"/>
                <a:gd name="T13" fmla="*/ 98 h 388"/>
                <a:gd name="T14" fmla="*/ 2 w 216"/>
                <a:gd name="T15" fmla="*/ 116 h 388"/>
                <a:gd name="T16" fmla="*/ 2 w 216"/>
                <a:gd name="T17" fmla="*/ 134 h 388"/>
                <a:gd name="T18" fmla="*/ 6 w 216"/>
                <a:gd name="T19" fmla="*/ 150 h 388"/>
                <a:gd name="T20" fmla="*/ 14 w 216"/>
                <a:gd name="T21" fmla="*/ 184 h 388"/>
                <a:gd name="T22" fmla="*/ 26 w 216"/>
                <a:gd name="T23" fmla="*/ 214 h 388"/>
                <a:gd name="T24" fmla="*/ 40 w 216"/>
                <a:gd name="T25" fmla="*/ 244 h 388"/>
                <a:gd name="T26" fmla="*/ 58 w 216"/>
                <a:gd name="T27" fmla="*/ 270 h 388"/>
                <a:gd name="T28" fmla="*/ 76 w 216"/>
                <a:gd name="T29" fmla="*/ 296 h 388"/>
                <a:gd name="T30" fmla="*/ 94 w 216"/>
                <a:gd name="T31" fmla="*/ 318 h 388"/>
                <a:gd name="T32" fmla="*/ 112 w 216"/>
                <a:gd name="T33" fmla="*/ 336 h 388"/>
                <a:gd name="T34" fmla="*/ 128 w 216"/>
                <a:gd name="T35" fmla="*/ 354 h 388"/>
                <a:gd name="T36" fmla="*/ 154 w 216"/>
                <a:gd name="T37" fmla="*/ 378 h 388"/>
                <a:gd name="T38" fmla="*/ 168 w 216"/>
                <a:gd name="T39" fmla="*/ 388 h 388"/>
                <a:gd name="T40" fmla="*/ 188 w 216"/>
                <a:gd name="T41" fmla="*/ 362 h 388"/>
                <a:gd name="T42" fmla="*/ 188 w 216"/>
                <a:gd name="T43" fmla="*/ 362 h 388"/>
                <a:gd name="T44" fmla="*/ 178 w 216"/>
                <a:gd name="T45" fmla="*/ 354 h 388"/>
                <a:gd name="T46" fmla="*/ 154 w 216"/>
                <a:gd name="T47" fmla="*/ 334 h 388"/>
                <a:gd name="T48" fmla="*/ 122 w 216"/>
                <a:gd name="T49" fmla="*/ 304 h 388"/>
                <a:gd name="T50" fmla="*/ 106 w 216"/>
                <a:gd name="T51" fmla="*/ 284 h 388"/>
                <a:gd name="T52" fmla="*/ 88 w 216"/>
                <a:gd name="T53" fmla="*/ 264 h 388"/>
                <a:gd name="T54" fmla="*/ 72 w 216"/>
                <a:gd name="T55" fmla="*/ 240 h 388"/>
                <a:gd name="T56" fmla="*/ 58 w 216"/>
                <a:gd name="T57" fmla="*/ 214 h 388"/>
                <a:gd name="T58" fmla="*/ 46 w 216"/>
                <a:gd name="T59" fmla="*/ 188 h 388"/>
                <a:gd name="T60" fmla="*/ 38 w 216"/>
                <a:gd name="T61" fmla="*/ 158 h 388"/>
                <a:gd name="T62" fmla="*/ 34 w 216"/>
                <a:gd name="T63" fmla="*/ 128 h 388"/>
                <a:gd name="T64" fmla="*/ 32 w 216"/>
                <a:gd name="T65" fmla="*/ 112 h 388"/>
                <a:gd name="T66" fmla="*/ 32 w 216"/>
                <a:gd name="T67" fmla="*/ 96 h 388"/>
                <a:gd name="T68" fmla="*/ 34 w 216"/>
                <a:gd name="T69" fmla="*/ 80 h 388"/>
                <a:gd name="T70" fmla="*/ 38 w 216"/>
                <a:gd name="T71" fmla="*/ 64 h 388"/>
                <a:gd name="T72" fmla="*/ 44 w 216"/>
                <a:gd name="T73" fmla="*/ 46 h 388"/>
                <a:gd name="T74" fmla="*/ 50 w 216"/>
                <a:gd name="T75" fmla="*/ 30 h 388"/>
                <a:gd name="T76" fmla="*/ 50 w 216"/>
                <a:gd name="T77" fmla="*/ 30 h 388"/>
                <a:gd name="T78" fmla="*/ 52 w 216"/>
                <a:gd name="T79" fmla="*/ 28 h 388"/>
                <a:gd name="T80" fmla="*/ 56 w 216"/>
                <a:gd name="T81" fmla="*/ 26 h 388"/>
                <a:gd name="T82" fmla="*/ 72 w 216"/>
                <a:gd name="T83" fmla="*/ 26 h 388"/>
                <a:gd name="T84" fmla="*/ 116 w 216"/>
                <a:gd name="T85" fmla="*/ 32 h 388"/>
                <a:gd name="T86" fmla="*/ 142 w 216"/>
                <a:gd name="T87" fmla="*/ 36 h 388"/>
                <a:gd name="T88" fmla="*/ 166 w 216"/>
                <a:gd name="T89" fmla="*/ 40 h 388"/>
                <a:gd name="T90" fmla="*/ 184 w 216"/>
                <a:gd name="T91" fmla="*/ 46 h 388"/>
                <a:gd name="T92" fmla="*/ 196 w 216"/>
                <a:gd name="T93" fmla="*/ 52 h 388"/>
                <a:gd name="T94" fmla="*/ 216 w 216"/>
                <a:gd name="T95" fmla="*/ 26 h 388"/>
                <a:gd name="T96" fmla="*/ 216 w 216"/>
                <a:gd name="T97" fmla="*/ 26 h 388"/>
                <a:gd name="T98" fmla="*/ 206 w 216"/>
                <a:gd name="T99" fmla="*/ 22 h 388"/>
                <a:gd name="T100" fmla="*/ 182 w 216"/>
                <a:gd name="T101" fmla="*/ 18 h 388"/>
                <a:gd name="T102" fmla="*/ 118 w 216"/>
                <a:gd name="T103" fmla="*/ 6 h 388"/>
                <a:gd name="T104" fmla="*/ 84 w 216"/>
                <a:gd name="T105" fmla="*/ 2 h 388"/>
                <a:gd name="T106" fmla="*/ 54 w 216"/>
                <a:gd name="T107" fmla="*/ 0 h 388"/>
                <a:gd name="T108" fmla="*/ 32 w 216"/>
                <a:gd name="T109" fmla="*/ 0 h 388"/>
                <a:gd name="T110" fmla="*/ 24 w 216"/>
                <a:gd name="T111" fmla="*/ 2 h 388"/>
                <a:gd name="T112" fmla="*/ 20 w 216"/>
                <a:gd name="T113" fmla="*/ 4 h 388"/>
                <a:gd name="T114" fmla="*/ 20 w 216"/>
                <a:gd name="T115" fmla="*/ 4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16" h="388">
                  <a:moveTo>
                    <a:pt x="20" y="4"/>
                  </a:moveTo>
                  <a:lnTo>
                    <a:pt x="20" y="4"/>
                  </a:lnTo>
                  <a:lnTo>
                    <a:pt x="14" y="24"/>
                  </a:lnTo>
                  <a:lnTo>
                    <a:pt x="8" y="44"/>
                  </a:lnTo>
                  <a:lnTo>
                    <a:pt x="4" y="62"/>
                  </a:lnTo>
                  <a:lnTo>
                    <a:pt x="2" y="80"/>
                  </a:lnTo>
                  <a:lnTo>
                    <a:pt x="0" y="98"/>
                  </a:lnTo>
                  <a:lnTo>
                    <a:pt x="2" y="116"/>
                  </a:lnTo>
                  <a:lnTo>
                    <a:pt x="2" y="134"/>
                  </a:lnTo>
                  <a:lnTo>
                    <a:pt x="6" y="150"/>
                  </a:lnTo>
                  <a:lnTo>
                    <a:pt x="14" y="184"/>
                  </a:lnTo>
                  <a:lnTo>
                    <a:pt x="26" y="214"/>
                  </a:lnTo>
                  <a:lnTo>
                    <a:pt x="40" y="244"/>
                  </a:lnTo>
                  <a:lnTo>
                    <a:pt x="58" y="270"/>
                  </a:lnTo>
                  <a:lnTo>
                    <a:pt x="76" y="296"/>
                  </a:lnTo>
                  <a:lnTo>
                    <a:pt x="94" y="318"/>
                  </a:lnTo>
                  <a:lnTo>
                    <a:pt x="112" y="336"/>
                  </a:lnTo>
                  <a:lnTo>
                    <a:pt x="128" y="354"/>
                  </a:lnTo>
                  <a:lnTo>
                    <a:pt x="154" y="378"/>
                  </a:lnTo>
                  <a:lnTo>
                    <a:pt x="168" y="388"/>
                  </a:lnTo>
                  <a:lnTo>
                    <a:pt x="188" y="362"/>
                  </a:lnTo>
                  <a:lnTo>
                    <a:pt x="188" y="362"/>
                  </a:lnTo>
                  <a:lnTo>
                    <a:pt x="178" y="354"/>
                  </a:lnTo>
                  <a:lnTo>
                    <a:pt x="154" y="334"/>
                  </a:lnTo>
                  <a:lnTo>
                    <a:pt x="122" y="304"/>
                  </a:lnTo>
                  <a:lnTo>
                    <a:pt x="106" y="284"/>
                  </a:lnTo>
                  <a:lnTo>
                    <a:pt x="88" y="264"/>
                  </a:lnTo>
                  <a:lnTo>
                    <a:pt x="72" y="240"/>
                  </a:lnTo>
                  <a:lnTo>
                    <a:pt x="58" y="214"/>
                  </a:lnTo>
                  <a:lnTo>
                    <a:pt x="46" y="188"/>
                  </a:lnTo>
                  <a:lnTo>
                    <a:pt x="38" y="158"/>
                  </a:lnTo>
                  <a:lnTo>
                    <a:pt x="34" y="128"/>
                  </a:lnTo>
                  <a:lnTo>
                    <a:pt x="32" y="112"/>
                  </a:lnTo>
                  <a:lnTo>
                    <a:pt x="32" y="96"/>
                  </a:lnTo>
                  <a:lnTo>
                    <a:pt x="34" y="80"/>
                  </a:lnTo>
                  <a:lnTo>
                    <a:pt x="38" y="64"/>
                  </a:lnTo>
                  <a:lnTo>
                    <a:pt x="44" y="46"/>
                  </a:lnTo>
                  <a:lnTo>
                    <a:pt x="50" y="30"/>
                  </a:lnTo>
                  <a:lnTo>
                    <a:pt x="50" y="30"/>
                  </a:lnTo>
                  <a:lnTo>
                    <a:pt x="52" y="28"/>
                  </a:lnTo>
                  <a:lnTo>
                    <a:pt x="56" y="26"/>
                  </a:lnTo>
                  <a:lnTo>
                    <a:pt x="72" y="26"/>
                  </a:lnTo>
                  <a:lnTo>
                    <a:pt x="116" y="32"/>
                  </a:lnTo>
                  <a:lnTo>
                    <a:pt x="142" y="36"/>
                  </a:lnTo>
                  <a:lnTo>
                    <a:pt x="166" y="40"/>
                  </a:lnTo>
                  <a:lnTo>
                    <a:pt x="184" y="46"/>
                  </a:lnTo>
                  <a:lnTo>
                    <a:pt x="196" y="52"/>
                  </a:lnTo>
                  <a:lnTo>
                    <a:pt x="216" y="26"/>
                  </a:lnTo>
                  <a:lnTo>
                    <a:pt x="216" y="26"/>
                  </a:lnTo>
                  <a:lnTo>
                    <a:pt x="206" y="22"/>
                  </a:lnTo>
                  <a:lnTo>
                    <a:pt x="182" y="18"/>
                  </a:lnTo>
                  <a:lnTo>
                    <a:pt x="118" y="6"/>
                  </a:lnTo>
                  <a:lnTo>
                    <a:pt x="84" y="2"/>
                  </a:lnTo>
                  <a:lnTo>
                    <a:pt x="54" y="0"/>
                  </a:lnTo>
                  <a:lnTo>
                    <a:pt x="32" y="0"/>
                  </a:lnTo>
                  <a:lnTo>
                    <a:pt x="24" y="2"/>
                  </a:lnTo>
                  <a:lnTo>
                    <a:pt x="20" y="4"/>
                  </a:lnTo>
                  <a:lnTo>
                    <a:pt x="20" y="4"/>
                  </a:lnTo>
                  <a:close/>
                </a:path>
              </a:pathLst>
            </a:custGeom>
            <a:solidFill>
              <a:srgbClr val="B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auto">
            <a:xfrm>
              <a:off x="3705" y="1693"/>
              <a:ext cx="128" cy="64"/>
            </a:xfrm>
            <a:custGeom>
              <a:avLst/>
              <a:gdLst>
                <a:gd name="T0" fmla="*/ 0 w 128"/>
                <a:gd name="T1" fmla="*/ 18 h 64"/>
                <a:gd name="T2" fmla="*/ 0 w 128"/>
                <a:gd name="T3" fmla="*/ 18 h 64"/>
                <a:gd name="T4" fmla="*/ 6 w 128"/>
                <a:gd name="T5" fmla="*/ 26 h 64"/>
                <a:gd name="T6" fmla="*/ 10 w 128"/>
                <a:gd name="T7" fmla="*/ 32 h 64"/>
                <a:gd name="T8" fmla="*/ 26 w 128"/>
                <a:gd name="T9" fmla="*/ 42 h 64"/>
                <a:gd name="T10" fmla="*/ 44 w 128"/>
                <a:gd name="T11" fmla="*/ 50 h 64"/>
                <a:gd name="T12" fmla="*/ 64 w 128"/>
                <a:gd name="T13" fmla="*/ 56 h 64"/>
                <a:gd name="T14" fmla="*/ 98 w 128"/>
                <a:gd name="T15" fmla="*/ 62 h 64"/>
                <a:gd name="T16" fmla="*/ 112 w 128"/>
                <a:gd name="T17" fmla="*/ 64 h 64"/>
                <a:gd name="T18" fmla="*/ 112 w 128"/>
                <a:gd name="T19" fmla="*/ 64 h 64"/>
                <a:gd name="T20" fmla="*/ 128 w 128"/>
                <a:gd name="T21" fmla="*/ 10 h 64"/>
                <a:gd name="T22" fmla="*/ 128 w 128"/>
                <a:gd name="T23" fmla="*/ 10 h 64"/>
                <a:gd name="T24" fmla="*/ 100 w 128"/>
                <a:gd name="T25" fmla="*/ 4 h 64"/>
                <a:gd name="T26" fmla="*/ 74 w 128"/>
                <a:gd name="T27" fmla="*/ 0 h 64"/>
                <a:gd name="T28" fmla="*/ 52 w 128"/>
                <a:gd name="T29" fmla="*/ 0 h 64"/>
                <a:gd name="T30" fmla="*/ 32 w 128"/>
                <a:gd name="T31" fmla="*/ 2 h 64"/>
                <a:gd name="T32" fmla="*/ 18 w 128"/>
                <a:gd name="T33" fmla="*/ 4 h 64"/>
                <a:gd name="T34" fmla="*/ 8 w 128"/>
                <a:gd name="T35" fmla="*/ 8 h 64"/>
                <a:gd name="T36" fmla="*/ 2 w 128"/>
                <a:gd name="T37" fmla="*/ 14 h 64"/>
                <a:gd name="T38" fmla="*/ 0 w 128"/>
                <a:gd name="T39" fmla="*/ 16 h 64"/>
                <a:gd name="T40" fmla="*/ 0 w 128"/>
                <a:gd name="T41" fmla="*/ 18 h 64"/>
                <a:gd name="T42" fmla="*/ 0 w 128"/>
                <a:gd name="T43" fmla="*/ 18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28" h="64">
                  <a:moveTo>
                    <a:pt x="0" y="18"/>
                  </a:moveTo>
                  <a:lnTo>
                    <a:pt x="0" y="18"/>
                  </a:lnTo>
                  <a:lnTo>
                    <a:pt x="6" y="26"/>
                  </a:lnTo>
                  <a:lnTo>
                    <a:pt x="10" y="32"/>
                  </a:lnTo>
                  <a:lnTo>
                    <a:pt x="26" y="42"/>
                  </a:lnTo>
                  <a:lnTo>
                    <a:pt x="44" y="50"/>
                  </a:lnTo>
                  <a:lnTo>
                    <a:pt x="64" y="56"/>
                  </a:lnTo>
                  <a:lnTo>
                    <a:pt x="98" y="62"/>
                  </a:lnTo>
                  <a:lnTo>
                    <a:pt x="112" y="64"/>
                  </a:lnTo>
                  <a:lnTo>
                    <a:pt x="112" y="64"/>
                  </a:lnTo>
                  <a:lnTo>
                    <a:pt x="128" y="10"/>
                  </a:lnTo>
                  <a:lnTo>
                    <a:pt x="128" y="10"/>
                  </a:lnTo>
                  <a:lnTo>
                    <a:pt x="100" y="4"/>
                  </a:lnTo>
                  <a:lnTo>
                    <a:pt x="74" y="0"/>
                  </a:lnTo>
                  <a:lnTo>
                    <a:pt x="52" y="0"/>
                  </a:lnTo>
                  <a:lnTo>
                    <a:pt x="32" y="2"/>
                  </a:lnTo>
                  <a:lnTo>
                    <a:pt x="18" y="4"/>
                  </a:lnTo>
                  <a:lnTo>
                    <a:pt x="8" y="8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2"/>
            <p:cNvSpPr>
              <a:spLocks/>
            </p:cNvSpPr>
            <p:nvPr/>
          </p:nvSpPr>
          <p:spPr bwMode="auto">
            <a:xfrm>
              <a:off x="3675" y="1783"/>
              <a:ext cx="324" cy="66"/>
            </a:xfrm>
            <a:custGeom>
              <a:avLst/>
              <a:gdLst>
                <a:gd name="T0" fmla="*/ 322 w 324"/>
                <a:gd name="T1" fmla="*/ 50 h 66"/>
                <a:gd name="T2" fmla="*/ 322 w 324"/>
                <a:gd name="T3" fmla="*/ 50 h 66"/>
                <a:gd name="T4" fmla="*/ 290 w 324"/>
                <a:gd name="T5" fmla="*/ 54 h 66"/>
                <a:gd name="T6" fmla="*/ 258 w 324"/>
                <a:gd name="T7" fmla="*/ 54 h 66"/>
                <a:gd name="T8" fmla="*/ 228 w 324"/>
                <a:gd name="T9" fmla="*/ 54 h 66"/>
                <a:gd name="T10" fmla="*/ 200 w 324"/>
                <a:gd name="T11" fmla="*/ 52 h 66"/>
                <a:gd name="T12" fmla="*/ 172 w 324"/>
                <a:gd name="T13" fmla="*/ 50 h 66"/>
                <a:gd name="T14" fmla="*/ 146 w 324"/>
                <a:gd name="T15" fmla="*/ 46 h 66"/>
                <a:gd name="T16" fmla="*/ 98 w 324"/>
                <a:gd name="T17" fmla="*/ 34 h 66"/>
                <a:gd name="T18" fmla="*/ 60 w 324"/>
                <a:gd name="T19" fmla="*/ 22 h 66"/>
                <a:gd name="T20" fmla="*/ 30 w 324"/>
                <a:gd name="T21" fmla="*/ 12 h 66"/>
                <a:gd name="T22" fmla="*/ 2 w 324"/>
                <a:gd name="T23" fmla="*/ 0 h 66"/>
                <a:gd name="T24" fmla="*/ 2 w 324"/>
                <a:gd name="T25" fmla="*/ 0 h 66"/>
                <a:gd name="T26" fmla="*/ 2 w 324"/>
                <a:gd name="T27" fmla="*/ 0 h 66"/>
                <a:gd name="T28" fmla="*/ 0 w 324"/>
                <a:gd name="T29" fmla="*/ 4 h 66"/>
                <a:gd name="T30" fmla="*/ 0 w 324"/>
                <a:gd name="T31" fmla="*/ 8 h 66"/>
                <a:gd name="T32" fmla="*/ 2 w 324"/>
                <a:gd name="T33" fmla="*/ 10 h 66"/>
                <a:gd name="T34" fmla="*/ 2 w 324"/>
                <a:gd name="T35" fmla="*/ 10 h 66"/>
                <a:gd name="T36" fmla="*/ 28 w 324"/>
                <a:gd name="T37" fmla="*/ 22 h 66"/>
                <a:gd name="T38" fmla="*/ 56 w 324"/>
                <a:gd name="T39" fmla="*/ 34 h 66"/>
                <a:gd name="T40" fmla="*/ 94 w 324"/>
                <a:gd name="T41" fmla="*/ 46 h 66"/>
                <a:gd name="T42" fmla="*/ 142 w 324"/>
                <a:gd name="T43" fmla="*/ 56 h 66"/>
                <a:gd name="T44" fmla="*/ 168 w 324"/>
                <a:gd name="T45" fmla="*/ 62 h 66"/>
                <a:gd name="T46" fmla="*/ 196 w 324"/>
                <a:gd name="T47" fmla="*/ 64 h 66"/>
                <a:gd name="T48" fmla="*/ 224 w 324"/>
                <a:gd name="T49" fmla="*/ 66 h 66"/>
                <a:gd name="T50" fmla="*/ 256 w 324"/>
                <a:gd name="T51" fmla="*/ 66 h 66"/>
                <a:gd name="T52" fmla="*/ 286 w 324"/>
                <a:gd name="T53" fmla="*/ 64 h 66"/>
                <a:gd name="T54" fmla="*/ 320 w 324"/>
                <a:gd name="T55" fmla="*/ 62 h 66"/>
                <a:gd name="T56" fmla="*/ 320 w 324"/>
                <a:gd name="T57" fmla="*/ 62 h 66"/>
                <a:gd name="T58" fmla="*/ 322 w 324"/>
                <a:gd name="T59" fmla="*/ 58 h 66"/>
                <a:gd name="T60" fmla="*/ 322 w 324"/>
                <a:gd name="T61" fmla="*/ 54 h 66"/>
                <a:gd name="T62" fmla="*/ 324 w 324"/>
                <a:gd name="T63" fmla="*/ 52 h 66"/>
                <a:gd name="T64" fmla="*/ 322 w 324"/>
                <a:gd name="T65" fmla="*/ 50 h 66"/>
                <a:gd name="T66" fmla="*/ 322 w 324"/>
                <a:gd name="T67" fmla="*/ 5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4" h="66">
                  <a:moveTo>
                    <a:pt x="322" y="50"/>
                  </a:moveTo>
                  <a:lnTo>
                    <a:pt x="322" y="50"/>
                  </a:lnTo>
                  <a:lnTo>
                    <a:pt x="290" y="54"/>
                  </a:lnTo>
                  <a:lnTo>
                    <a:pt x="258" y="54"/>
                  </a:lnTo>
                  <a:lnTo>
                    <a:pt x="228" y="54"/>
                  </a:lnTo>
                  <a:lnTo>
                    <a:pt x="200" y="52"/>
                  </a:lnTo>
                  <a:lnTo>
                    <a:pt x="172" y="50"/>
                  </a:lnTo>
                  <a:lnTo>
                    <a:pt x="146" y="46"/>
                  </a:lnTo>
                  <a:lnTo>
                    <a:pt x="98" y="34"/>
                  </a:lnTo>
                  <a:lnTo>
                    <a:pt x="60" y="22"/>
                  </a:lnTo>
                  <a:lnTo>
                    <a:pt x="30" y="1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8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28" y="22"/>
                  </a:lnTo>
                  <a:lnTo>
                    <a:pt x="56" y="34"/>
                  </a:lnTo>
                  <a:lnTo>
                    <a:pt x="94" y="46"/>
                  </a:lnTo>
                  <a:lnTo>
                    <a:pt x="142" y="56"/>
                  </a:lnTo>
                  <a:lnTo>
                    <a:pt x="168" y="62"/>
                  </a:lnTo>
                  <a:lnTo>
                    <a:pt x="196" y="64"/>
                  </a:lnTo>
                  <a:lnTo>
                    <a:pt x="224" y="66"/>
                  </a:lnTo>
                  <a:lnTo>
                    <a:pt x="256" y="66"/>
                  </a:lnTo>
                  <a:lnTo>
                    <a:pt x="286" y="64"/>
                  </a:lnTo>
                  <a:lnTo>
                    <a:pt x="320" y="62"/>
                  </a:lnTo>
                  <a:lnTo>
                    <a:pt x="320" y="62"/>
                  </a:lnTo>
                  <a:lnTo>
                    <a:pt x="322" y="58"/>
                  </a:lnTo>
                  <a:lnTo>
                    <a:pt x="322" y="54"/>
                  </a:lnTo>
                  <a:lnTo>
                    <a:pt x="324" y="52"/>
                  </a:lnTo>
                  <a:lnTo>
                    <a:pt x="322" y="50"/>
                  </a:lnTo>
                  <a:lnTo>
                    <a:pt x="322" y="5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3"/>
            <p:cNvSpPr>
              <a:spLocks/>
            </p:cNvSpPr>
            <p:nvPr/>
          </p:nvSpPr>
          <p:spPr bwMode="auto">
            <a:xfrm>
              <a:off x="3679" y="1731"/>
              <a:ext cx="334" cy="64"/>
            </a:xfrm>
            <a:custGeom>
              <a:avLst/>
              <a:gdLst>
                <a:gd name="T0" fmla="*/ 334 w 334"/>
                <a:gd name="T1" fmla="*/ 42 h 64"/>
                <a:gd name="T2" fmla="*/ 334 w 334"/>
                <a:gd name="T3" fmla="*/ 42 h 64"/>
                <a:gd name="T4" fmla="*/ 304 w 334"/>
                <a:gd name="T5" fmla="*/ 48 h 64"/>
                <a:gd name="T6" fmla="*/ 274 w 334"/>
                <a:gd name="T7" fmla="*/ 50 h 64"/>
                <a:gd name="T8" fmla="*/ 244 w 334"/>
                <a:gd name="T9" fmla="*/ 52 h 64"/>
                <a:gd name="T10" fmla="*/ 216 w 334"/>
                <a:gd name="T11" fmla="*/ 50 h 64"/>
                <a:gd name="T12" fmla="*/ 188 w 334"/>
                <a:gd name="T13" fmla="*/ 48 h 64"/>
                <a:gd name="T14" fmla="*/ 160 w 334"/>
                <a:gd name="T15" fmla="*/ 44 h 64"/>
                <a:gd name="T16" fmla="*/ 110 w 334"/>
                <a:gd name="T17" fmla="*/ 34 h 64"/>
                <a:gd name="T18" fmla="*/ 66 w 334"/>
                <a:gd name="T19" fmla="*/ 22 h 64"/>
                <a:gd name="T20" fmla="*/ 32 w 334"/>
                <a:gd name="T21" fmla="*/ 12 h 64"/>
                <a:gd name="T22" fmla="*/ 2 w 334"/>
                <a:gd name="T23" fmla="*/ 0 h 64"/>
                <a:gd name="T24" fmla="*/ 2 w 334"/>
                <a:gd name="T25" fmla="*/ 0 h 64"/>
                <a:gd name="T26" fmla="*/ 0 w 334"/>
                <a:gd name="T27" fmla="*/ 0 h 64"/>
                <a:gd name="T28" fmla="*/ 0 w 334"/>
                <a:gd name="T29" fmla="*/ 4 h 64"/>
                <a:gd name="T30" fmla="*/ 0 w 334"/>
                <a:gd name="T31" fmla="*/ 8 h 64"/>
                <a:gd name="T32" fmla="*/ 0 w 334"/>
                <a:gd name="T33" fmla="*/ 10 h 64"/>
                <a:gd name="T34" fmla="*/ 0 w 334"/>
                <a:gd name="T35" fmla="*/ 10 h 64"/>
                <a:gd name="T36" fmla="*/ 30 w 334"/>
                <a:gd name="T37" fmla="*/ 22 h 64"/>
                <a:gd name="T38" fmla="*/ 64 w 334"/>
                <a:gd name="T39" fmla="*/ 34 h 64"/>
                <a:gd name="T40" fmla="*/ 106 w 334"/>
                <a:gd name="T41" fmla="*/ 46 h 64"/>
                <a:gd name="T42" fmla="*/ 156 w 334"/>
                <a:gd name="T43" fmla="*/ 56 h 64"/>
                <a:gd name="T44" fmla="*/ 182 w 334"/>
                <a:gd name="T45" fmla="*/ 60 h 64"/>
                <a:gd name="T46" fmla="*/ 210 w 334"/>
                <a:gd name="T47" fmla="*/ 62 h 64"/>
                <a:gd name="T48" fmla="*/ 240 w 334"/>
                <a:gd name="T49" fmla="*/ 64 h 64"/>
                <a:gd name="T50" fmla="*/ 270 w 334"/>
                <a:gd name="T51" fmla="*/ 62 h 64"/>
                <a:gd name="T52" fmla="*/ 300 w 334"/>
                <a:gd name="T53" fmla="*/ 60 h 64"/>
                <a:gd name="T54" fmla="*/ 330 w 334"/>
                <a:gd name="T55" fmla="*/ 54 h 64"/>
                <a:gd name="T56" fmla="*/ 330 w 334"/>
                <a:gd name="T57" fmla="*/ 54 h 64"/>
                <a:gd name="T58" fmla="*/ 332 w 334"/>
                <a:gd name="T59" fmla="*/ 52 h 64"/>
                <a:gd name="T60" fmla="*/ 334 w 334"/>
                <a:gd name="T61" fmla="*/ 48 h 64"/>
                <a:gd name="T62" fmla="*/ 334 w 334"/>
                <a:gd name="T63" fmla="*/ 44 h 64"/>
                <a:gd name="T64" fmla="*/ 334 w 334"/>
                <a:gd name="T65" fmla="*/ 42 h 64"/>
                <a:gd name="T66" fmla="*/ 334 w 334"/>
                <a:gd name="T67" fmla="*/ 4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34" h="64">
                  <a:moveTo>
                    <a:pt x="334" y="42"/>
                  </a:moveTo>
                  <a:lnTo>
                    <a:pt x="334" y="42"/>
                  </a:lnTo>
                  <a:lnTo>
                    <a:pt x="304" y="48"/>
                  </a:lnTo>
                  <a:lnTo>
                    <a:pt x="274" y="50"/>
                  </a:lnTo>
                  <a:lnTo>
                    <a:pt x="244" y="52"/>
                  </a:lnTo>
                  <a:lnTo>
                    <a:pt x="216" y="50"/>
                  </a:lnTo>
                  <a:lnTo>
                    <a:pt x="188" y="48"/>
                  </a:lnTo>
                  <a:lnTo>
                    <a:pt x="160" y="44"/>
                  </a:lnTo>
                  <a:lnTo>
                    <a:pt x="110" y="34"/>
                  </a:lnTo>
                  <a:lnTo>
                    <a:pt x="66" y="22"/>
                  </a:lnTo>
                  <a:lnTo>
                    <a:pt x="32" y="1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30" y="22"/>
                  </a:lnTo>
                  <a:lnTo>
                    <a:pt x="64" y="34"/>
                  </a:lnTo>
                  <a:lnTo>
                    <a:pt x="106" y="46"/>
                  </a:lnTo>
                  <a:lnTo>
                    <a:pt x="156" y="56"/>
                  </a:lnTo>
                  <a:lnTo>
                    <a:pt x="182" y="60"/>
                  </a:lnTo>
                  <a:lnTo>
                    <a:pt x="210" y="62"/>
                  </a:lnTo>
                  <a:lnTo>
                    <a:pt x="240" y="64"/>
                  </a:lnTo>
                  <a:lnTo>
                    <a:pt x="270" y="62"/>
                  </a:lnTo>
                  <a:lnTo>
                    <a:pt x="300" y="60"/>
                  </a:lnTo>
                  <a:lnTo>
                    <a:pt x="330" y="54"/>
                  </a:lnTo>
                  <a:lnTo>
                    <a:pt x="330" y="54"/>
                  </a:lnTo>
                  <a:lnTo>
                    <a:pt x="332" y="52"/>
                  </a:lnTo>
                  <a:lnTo>
                    <a:pt x="334" y="48"/>
                  </a:lnTo>
                  <a:lnTo>
                    <a:pt x="334" y="44"/>
                  </a:lnTo>
                  <a:lnTo>
                    <a:pt x="334" y="42"/>
                  </a:lnTo>
                  <a:lnTo>
                    <a:pt x="334" y="42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4"/>
            <p:cNvSpPr>
              <a:spLocks/>
            </p:cNvSpPr>
            <p:nvPr/>
          </p:nvSpPr>
          <p:spPr bwMode="auto">
            <a:xfrm>
              <a:off x="3673" y="1809"/>
              <a:ext cx="320" cy="66"/>
            </a:xfrm>
            <a:custGeom>
              <a:avLst/>
              <a:gdLst>
                <a:gd name="T0" fmla="*/ 318 w 320"/>
                <a:gd name="T1" fmla="*/ 48 h 66"/>
                <a:gd name="T2" fmla="*/ 318 w 320"/>
                <a:gd name="T3" fmla="*/ 48 h 66"/>
                <a:gd name="T4" fmla="*/ 286 w 320"/>
                <a:gd name="T5" fmla="*/ 52 h 66"/>
                <a:gd name="T6" fmla="*/ 254 w 320"/>
                <a:gd name="T7" fmla="*/ 54 h 66"/>
                <a:gd name="T8" fmla="*/ 226 w 320"/>
                <a:gd name="T9" fmla="*/ 54 h 66"/>
                <a:gd name="T10" fmla="*/ 196 w 320"/>
                <a:gd name="T11" fmla="*/ 52 h 66"/>
                <a:gd name="T12" fmla="*/ 168 w 320"/>
                <a:gd name="T13" fmla="*/ 48 h 66"/>
                <a:gd name="T14" fmla="*/ 144 w 320"/>
                <a:gd name="T15" fmla="*/ 44 h 66"/>
                <a:gd name="T16" fmla="*/ 96 w 320"/>
                <a:gd name="T17" fmla="*/ 34 h 66"/>
                <a:gd name="T18" fmla="*/ 58 w 320"/>
                <a:gd name="T19" fmla="*/ 22 h 66"/>
                <a:gd name="T20" fmla="*/ 28 w 320"/>
                <a:gd name="T21" fmla="*/ 12 h 66"/>
                <a:gd name="T22" fmla="*/ 4 w 320"/>
                <a:gd name="T23" fmla="*/ 0 h 66"/>
                <a:gd name="T24" fmla="*/ 4 w 320"/>
                <a:gd name="T25" fmla="*/ 0 h 66"/>
                <a:gd name="T26" fmla="*/ 2 w 320"/>
                <a:gd name="T27" fmla="*/ 2 h 66"/>
                <a:gd name="T28" fmla="*/ 0 w 320"/>
                <a:gd name="T29" fmla="*/ 6 h 66"/>
                <a:gd name="T30" fmla="*/ 2 w 320"/>
                <a:gd name="T31" fmla="*/ 10 h 66"/>
                <a:gd name="T32" fmla="*/ 2 w 320"/>
                <a:gd name="T33" fmla="*/ 12 h 66"/>
                <a:gd name="T34" fmla="*/ 2 w 320"/>
                <a:gd name="T35" fmla="*/ 12 h 66"/>
                <a:gd name="T36" fmla="*/ 28 w 320"/>
                <a:gd name="T37" fmla="*/ 24 h 66"/>
                <a:gd name="T38" fmla="*/ 56 w 320"/>
                <a:gd name="T39" fmla="*/ 34 h 66"/>
                <a:gd name="T40" fmla="*/ 94 w 320"/>
                <a:gd name="T41" fmla="*/ 46 h 66"/>
                <a:gd name="T42" fmla="*/ 140 w 320"/>
                <a:gd name="T43" fmla="*/ 56 h 66"/>
                <a:gd name="T44" fmla="*/ 166 w 320"/>
                <a:gd name="T45" fmla="*/ 60 h 66"/>
                <a:gd name="T46" fmla="*/ 192 w 320"/>
                <a:gd name="T47" fmla="*/ 64 h 66"/>
                <a:gd name="T48" fmla="*/ 222 w 320"/>
                <a:gd name="T49" fmla="*/ 66 h 66"/>
                <a:gd name="T50" fmla="*/ 252 w 320"/>
                <a:gd name="T51" fmla="*/ 66 h 66"/>
                <a:gd name="T52" fmla="*/ 282 w 320"/>
                <a:gd name="T53" fmla="*/ 64 h 66"/>
                <a:gd name="T54" fmla="*/ 316 w 320"/>
                <a:gd name="T55" fmla="*/ 60 h 66"/>
                <a:gd name="T56" fmla="*/ 316 w 320"/>
                <a:gd name="T57" fmla="*/ 60 h 66"/>
                <a:gd name="T58" fmla="*/ 318 w 320"/>
                <a:gd name="T59" fmla="*/ 58 h 66"/>
                <a:gd name="T60" fmla="*/ 318 w 320"/>
                <a:gd name="T61" fmla="*/ 54 h 66"/>
                <a:gd name="T62" fmla="*/ 320 w 320"/>
                <a:gd name="T63" fmla="*/ 50 h 66"/>
                <a:gd name="T64" fmla="*/ 318 w 320"/>
                <a:gd name="T65" fmla="*/ 48 h 66"/>
                <a:gd name="T66" fmla="*/ 318 w 320"/>
                <a:gd name="T67" fmla="*/ 48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0" h="66">
                  <a:moveTo>
                    <a:pt x="318" y="48"/>
                  </a:moveTo>
                  <a:lnTo>
                    <a:pt x="318" y="48"/>
                  </a:lnTo>
                  <a:lnTo>
                    <a:pt x="286" y="52"/>
                  </a:lnTo>
                  <a:lnTo>
                    <a:pt x="254" y="54"/>
                  </a:lnTo>
                  <a:lnTo>
                    <a:pt x="226" y="54"/>
                  </a:lnTo>
                  <a:lnTo>
                    <a:pt x="196" y="52"/>
                  </a:lnTo>
                  <a:lnTo>
                    <a:pt x="168" y="48"/>
                  </a:lnTo>
                  <a:lnTo>
                    <a:pt x="144" y="44"/>
                  </a:lnTo>
                  <a:lnTo>
                    <a:pt x="96" y="34"/>
                  </a:lnTo>
                  <a:lnTo>
                    <a:pt x="58" y="22"/>
                  </a:lnTo>
                  <a:lnTo>
                    <a:pt x="28" y="1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2" y="10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28" y="24"/>
                  </a:lnTo>
                  <a:lnTo>
                    <a:pt x="56" y="34"/>
                  </a:lnTo>
                  <a:lnTo>
                    <a:pt x="94" y="46"/>
                  </a:lnTo>
                  <a:lnTo>
                    <a:pt x="140" y="56"/>
                  </a:lnTo>
                  <a:lnTo>
                    <a:pt x="166" y="60"/>
                  </a:lnTo>
                  <a:lnTo>
                    <a:pt x="192" y="64"/>
                  </a:lnTo>
                  <a:lnTo>
                    <a:pt x="222" y="66"/>
                  </a:lnTo>
                  <a:lnTo>
                    <a:pt x="252" y="66"/>
                  </a:lnTo>
                  <a:lnTo>
                    <a:pt x="282" y="64"/>
                  </a:lnTo>
                  <a:lnTo>
                    <a:pt x="316" y="60"/>
                  </a:lnTo>
                  <a:lnTo>
                    <a:pt x="316" y="60"/>
                  </a:lnTo>
                  <a:lnTo>
                    <a:pt x="318" y="58"/>
                  </a:lnTo>
                  <a:lnTo>
                    <a:pt x="318" y="54"/>
                  </a:lnTo>
                  <a:lnTo>
                    <a:pt x="320" y="50"/>
                  </a:lnTo>
                  <a:lnTo>
                    <a:pt x="318" y="48"/>
                  </a:lnTo>
                  <a:lnTo>
                    <a:pt x="318" y="48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5"/>
            <p:cNvSpPr>
              <a:spLocks/>
            </p:cNvSpPr>
            <p:nvPr/>
          </p:nvSpPr>
          <p:spPr bwMode="auto">
            <a:xfrm>
              <a:off x="3659" y="2081"/>
              <a:ext cx="264" cy="58"/>
            </a:xfrm>
            <a:custGeom>
              <a:avLst/>
              <a:gdLst>
                <a:gd name="T0" fmla="*/ 264 w 264"/>
                <a:gd name="T1" fmla="*/ 40 h 58"/>
                <a:gd name="T2" fmla="*/ 264 w 264"/>
                <a:gd name="T3" fmla="*/ 40 h 58"/>
                <a:gd name="T4" fmla="*/ 240 w 264"/>
                <a:gd name="T5" fmla="*/ 44 h 58"/>
                <a:gd name="T6" fmla="*/ 214 w 264"/>
                <a:gd name="T7" fmla="*/ 44 h 58"/>
                <a:gd name="T8" fmla="*/ 190 w 264"/>
                <a:gd name="T9" fmla="*/ 44 h 58"/>
                <a:gd name="T10" fmla="*/ 168 w 264"/>
                <a:gd name="T11" fmla="*/ 44 h 58"/>
                <a:gd name="T12" fmla="*/ 124 w 264"/>
                <a:gd name="T13" fmla="*/ 38 h 58"/>
                <a:gd name="T14" fmla="*/ 84 w 264"/>
                <a:gd name="T15" fmla="*/ 28 h 58"/>
                <a:gd name="T16" fmla="*/ 50 w 264"/>
                <a:gd name="T17" fmla="*/ 18 h 58"/>
                <a:gd name="T18" fmla="*/ 24 w 264"/>
                <a:gd name="T19" fmla="*/ 10 h 58"/>
                <a:gd name="T20" fmla="*/ 2 w 264"/>
                <a:gd name="T21" fmla="*/ 0 h 58"/>
                <a:gd name="T22" fmla="*/ 2 w 264"/>
                <a:gd name="T23" fmla="*/ 0 h 58"/>
                <a:gd name="T24" fmla="*/ 0 w 264"/>
                <a:gd name="T25" fmla="*/ 0 h 58"/>
                <a:gd name="T26" fmla="*/ 0 w 264"/>
                <a:gd name="T27" fmla="*/ 4 h 58"/>
                <a:gd name="T28" fmla="*/ 0 w 264"/>
                <a:gd name="T29" fmla="*/ 8 h 58"/>
                <a:gd name="T30" fmla="*/ 0 w 264"/>
                <a:gd name="T31" fmla="*/ 12 h 58"/>
                <a:gd name="T32" fmla="*/ 0 w 264"/>
                <a:gd name="T33" fmla="*/ 12 h 58"/>
                <a:gd name="T34" fmla="*/ 22 w 264"/>
                <a:gd name="T35" fmla="*/ 22 h 58"/>
                <a:gd name="T36" fmla="*/ 48 w 264"/>
                <a:gd name="T37" fmla="*/ 30 h 58"/>
                <a:gd name="T38" fmla="*/ 80 w 264"/>
                <a:gd name="T39" fmla="*/ 40 h 58"/>
                <a:gd name="T40" fmla="*/ 118 w 264"/>
                <a:gd name="T41" fmla="*/ 50 h 58"/>
                <a:gd name="T42" fmla="*/ 162 w 264"/>
                <a:gd name="T43" fmla="*/ 56 h 58"/>
                <a:gd name="T44" fmla="*/ 186 w 264"/>
                <a:gd name="T45" fmla="*/ 58 h 58"/>
                <a:gd name="T46" fmla="*/ 210 w 264"/>
                <a:gd name="T47" fmla="*/ 58 h 58"/>
                <a:gd name="T48" fmla="*/ 236 w 264"/>
                <a:gd name="T49" fmla="*/ 56 h 58"/>
                <a:gd name="T50" fmla="*/ 260 w 264"/>
                <a:gd name="T51" fmla="*/ 52 h 58"/>
                <a:gd name="T52" fmla="*/ 260 w 264"/>
                <a:gd name="T53" fmla="*/ 52 h 58"/>
                <a:gd name="T54" fmla="*/ 262 w 264"/>
                <a:gd name="T55" fmla="*/ 50 h 58"/>
                <a:gd name="T56" fmla="*/ 264 w 264"/>
                <a:gd name="T57" fmla="*/ 46 h 58"/>
                <a:gd name="T58" fmla="*/ 264 w 264"/>
                <a:gd name="T59" fmla="*/ 42 h 58"/>
                <a:gd name="T60" fmla="*/ 264 w 264"/>
                <a:gd name="T61" fmla="*/ 40 h 58"/>
                <a:gd name="T62" fmla="*/ 264 w 264"/>
                <a:gd name="T63" fmla="*/ 4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64" h="58">
                  <a:moveTo>
                    <a:pt x="264" y="40"/>
                  </a:moveTo>
                  <a:lnTo>
                    <a:pt x="264" y="40"/>
                  </a:lnTo>
                  <a:lnTo>
                    <a:pt x="240" y="44"/>
                  </a:lnTo>
                  <a:lnTo>
                    <a:pt x="214" y="44"/>
                  </a:lnTo>
                  <a:lnTo>
                    <a:pt x="190" y="44"/>
                  </a:lnTo>
                  <a:lnTo>
                    <a:pt x="168" y="44"/>
                  </a:lnTo>
                  <a:lnTo>
                    <a:pt x="124" y="38"/>
                  </a:lnTo>
                  <a:lnTo>
                    <a:pt x="84" y="28"/>
                  </a:lnTo>
                  <a:lnTo>
                    <a:pt x="50" y="18"/>
                  </a:lnTo>
                  <a:lnTo>
                    <a:pt x="24" y="1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22" y="22"/>
                  </a:lnTo>
                  <a:lnTo>
                    <a:pt x="48" y="30"/>
                  </a:lnTo>
                  <a:lnTo>
                    <a:pt x="80" y="40"/>
                  </a:lnTo>
                  <a:lnTo>
                    <a:pt x="118" y="50"/>
                  </a:lnTo>
                  <a:lnTo>
                    <a:pt x="162" y="56"/>
                  </a:lnTo>
                  <a:lnTo>
                    <a:pt x="186" y="58"/>
                  </a:lnTo>
                  <a:lnTo>
                    <a:pt x="210" y="58"/>
                  </a:lnTo>
                  <a:lnTo>
                    <a:pt x="236" y="56"/>
                  </a:lnTo>
                  <a:lnTo>
                    <a:pt x="260" y="52"/>
                  </a:lnTo>
                  <a:lnTo>
                    <a:pt x="260" y="52"/>
                  </a:lnTo>
                  <a:lnTo>
                    <a:pt x="262" y="50"/>
                  </a:lnTo>
                  <a:lnTo>
                    <a:pt x="264" y="46"/>
                  </a:lnTo>
                  <a:lnTo>
                    <a:pt x="264" y="42"/>
                  </a:lnTo>
                  <a:lnTo>
                    <a:pt x="264" y="40"/>
                  </a:lnTo>
                  <a:lnTo>
                    <a:pt x="264" y="4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6"/>
            <p:cNvSpPr>
              <a:spLocks/>
            </p:cNvSpPr>
            <p:nvPr/>
          </p:nvSpPr>
          <p:spPr bwMode="auto">
            <a:xfrm>
              <a:off x="3841" y="1655"/>
              <a:ext cx="160" cy="116"/>
            </a:xfrm>
            <a:custGeom>
              <a:avLst/>
              <a:gdLst>
                <a:gd name="T0" fmla="*/ 8 w 160"/>
                <a:gd name="T1" fmla="*/ 0 h 116"/>
                <a:gd name="T2" fmla="*/ 8 w 160"/>
                <a:gd name="T3" fmla="*/ 0 h 116"/>
                <a:gd name="T4" fmla="*/ 22 w 160"/>
                <a:gd name="T5" fmla="*/ 6 h 116"/>
                <a:gd name="T6" fmla="*/ 38 w 160"/>
                <a:gd name="T7" fmla="*/ 14 h 116"/>
                <a:gd name="T8" fmla="*/ 60 w 160"/>
                <a:gd name="T9" fmla="*/ 26 h 116"/>
                <a:gd name="T10" fmla="*/ 82 w 160"/>
                <a:gd name="T11" fmla="*/ 42 h 116"/>
                <a:gd name="T12" fmla="*/ 108 w 160"/>
                <a:gd name="T13" fmla="*/ 62 h 116"/>
                <a:gd name="T14" fmla="*/ 134 w 160"/>
                <a:gd name="T15" fmla="*/ 86 h 116"/>
                <a:gd name="T16" fmla="*/ 160 w 160"/>
                <a:gd name="T17" fmla="*/ 116 h 116"/>
                <a:gd name="T18" fmla="*/ 160 w 160"/>
                <a:gd name="T19" fmla="*/ 116 h 116"/>
                <a:gd name="T20" fmla="*/ 144 w 160"/>
                <a:gd name="T21" fmla="*/ 102 h 116"/>
                <a:gd name="T22" fmla="*/ 102 w 160"/>
                <a:gd name="T23" fmla="*/ 74 h 116"/>
                <a:gd name="T24" fmla="*/ 76 w 160"/>
                <a:gd name="T25" fmla="*/ 58 h 116"/>
                <a:gd name="T26" fmla="*/ 48 w 160"/>
                <a:gd name="T27" fmla="*/ 42 h 116"/>
                <a:gd name="T28" fmla="*/ 22 w 160"/>
                <a:gd name="T29" fmla="*/ 30 h 116"/>
                <a:gd name="T30" fmla="*/ 0 w 160"/>
                <a:gd name="T31" fmla="*/ 24 h 116"/>
                <a:gd name="T32" fmla="*/ 8 w 160"/>
                <a:gd name="T33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0" h="116">
                  <a:moveTo>
                    <a:pt x="8" y="0"/>
                  </a:moveTo>
                  <a:lnTo>
                    <a:pt x="8" y="0"/>
                  </a:lnTo>
                  <a:lnTo>
                    <a:pt x="22" y="6"/>
                  </a:lnTo>
                  <a:lnTo>
                    <a:pt x="38" y="14"/>
                  </a:lnTo>
                  <a:lnTo>
                    <a:pt x="60" y="26"/>
                  </a:lnTo>
                  <a:lnTo>
                    <a:pt x="82" y="42"/>
                  </a:lnTo>
                  <a:lnTo>
                    <a:pt x="108" y="62"/>
                  </a:lnTo>
                  <a:lnTo>
                    <a:pt x="134" y="86"/>
                  </a:lnTo>
                  <a:lnTo>
                    <a:pt x="160" y="116"/>
                  </a:lnTo>
                  <a:lnTo>
                    <a:pt x="160" y="116"/>
                  </a:lnTo>
                  <a:lnTo>
                    <a:pt x="144" y="102"/>
                  </a:lnTo>
                  <a:lnTo>
                    <a:pt x="102" y="74"/>
                  </a:lnTo>
                  <a:lnTo>
                    <a:pt x="76" y="58"/>
                  </a:lnTo>
                  <a:lnTo>
                    <a:pt x="48" y="42"/>
                  </a:lnTo>
                  <a:lnTo>
                    <a:pt x="22" y="30"/>
                  </a:lnTo>
                  <a:lnTo>
                    <a:pt x="0" y="24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7"/>
            <p:cNvSpPr>
              <a:spLocks/>
            </p:cNvSpPr>
            <p:nvPr/>
          </p:nvSpPr>
          <p:spPr bwMode="auto">
            <a:xfrm>
              <a:off x="4199" y="1623"/>
              <a:ext cx="120" cy="162"/>
            </a:xfrm>
            <a:custGeom>
              <a:avLst/>
              <a:gdLst>
                <a:gd name="T0" fmla="*/ 82 w 120"/>
                <a:gd name="T1" fmla="*/ 62 h 162"/>
                <a:gd name="T2" fmla="*/ 82 w 120"/>
                <a:gd name="T3" fmla="*/ 62 h 162"/>
                <a:gd name="T4" fmla="*/ 72 w 120"/>
                <a:gd name="T5" fmla="*/ 46 h 162"/>
                <a:gd name="T6" fmla="*/ 60 w 120"/>
                <a:gd name="T7" fmla="*/ 32 h 162"/>
                <a:gd name="T8" fmla="*/ 48 w 120"/>
                <a:gd name="T9" fmla="*/ 22 h 162"/>
                <a:gd name="T10" fmla="*/ 38 w 120"/>
                <a:gd name="T11" fmla="*/ 12 h 162"/>
                <a:gd name="T12" fmla="*/ 28 w 120"/>
                <a:gd name="T13" fmla="*/ 6 h 162"/>
                <a:gd name="T14" fmla="*/ 18 w 120"/>
                <a:gd name="T15" fmla="*/ 2 h 162"/>
                <a:gd name="T16" fmla="*/ 10 w 120"/>
                <a:gd name="T17" fmla="*/ 0 h 162"/>
                <a:gd name="T18" fmla="*/ 4 w 120"/>
                <a:gd name="T19" fmla="*/ 2 h 162"/>
                <a:gd name="T20" fmla="*/ 4 w 120"/>
                <a:gd name="T21" fmla="*/ 2 h 162"/>
                <a:gd name="T22" fmla="*/ 4 w 120"/>
                <a:gd name="T23" fmla="*/ 6 h 162"/>
                <a:gd name="T24" fmla="*/ 4 w 120"/>
                <a:gd name="T25" fmla="*/ 6 h 162"/>
                <a:gd name="T26" fmla="*/ 0 w 120"/>
                <a:gd name="T27" fmla="*/ 140 h 162"/>
                <a:gd name="T28" fmla="*/ 114 w 120"/>
                <a:gd name="T29" fmla="*/ 162 h 162"/>
                <a:gd name="T30" fmla="*/ 114 w 120"/>
                <a:gd name="T31" fmla="*/ 162 h 162"/>
                <a:gd name="T32" fmla="*/ 114 w 120"/>
                <a:gd name="T33" fmla="*/ 162 h 162"/>
                <a:gd name="T34" fmla="*/ 114 w 120"/>
                <a:gd name="T35" fmla="*/ 162 h 162"/>
                <a:gd name="T36" fmla="*/ 114 w 120"/>
                <a:gd name="T37" fmla="*/ 162 h 162"/>
                <a:gd name="T38" fmla="*/ 114 w 120"/>
                <a:gd name="T39" fmla="*/ 162 h 162"/>
                <a:gd name="T40" fmla="*/ 118 w 120"/>
                <a:gd name="T41" fmla="*/ 156 h 162"/>
                <a:gd name="T42" fmla="*/ 120 w 120"/>
                <a:gd name="T43" fmla="*/ 148 h 162"/>
                <a:gd name="T44" fmla="*/ 118 w 120"/>
                <a:gd name="T45" fmla="*/ 138 h 162"/>
                <a:gd name="T46" fmla="*/ 116 w 120"/>
                <a:gd name="T47" fmla="*/ 124 h 162"/>
                <a:gd name="T48" fmla="*/ 110 w 120"/>
                <a:gd name="T49" fmla="*/ 110 h 162"/>
                <a:gd name="T50" fmla="*/ 102 w 120"/>
                <a:gd name="T51" fmla="*/ 94 h 162"/>
                <a:gd name="T52" fmla="*/ 94 w 120"/>
                <a:gd name="T53" fmla="*/ 78 h 162"/>
                <a:gd name="T54" fmla="*/ 82 w 120"/>
                <a:gd name="T55" fmla="*/ 62 h 162"/>
                <a:gd name="T56" fmla="*/ 82 w 120"/>
                <a:gd name="T57" fmla="*/ 62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0" h="162">
                  <a:moveTo>
                    <a:pt x="82" y="62"/>
                  </a:moveTo>
                  <a:lnTo>
                    <a:pt x="82" y="62"/>
                  </a:lnTo>
                  <a:lnTo>
                    <a:pt x="72" y="46"/>
                  </a:lnTo>
                  <a:lnTo>
                    <a:pt x="60" y="32"/>
                  </a:lnTo>
                  <a:lnTo>
                    <a:pt x="48" y="22"/>
                  </a:lnTo>
                  <a:lnTo>
                    <a:pt x="38" y="12"/>
                  </a:lnTo>
                  <a:lnTo>
                    <a:pt x="28" y="6"/>
                  </a:lnTo>
                  <a:lnTo>
                    <a:pt x="18" y="2"/>
                  </a:lnTo>
                  <a:lnTo>
                    <a:pt x="10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6"/>
                  </a:lnTo>
                  <a:lnTo>
                    <a:pt x="4" y="6"/>
                  </a:lnTo>
                  <a:lnTo>
                    <a:pt x="0" y="140"/>
                  </a:lnTo>
                  <a:lnTo>
                    <a:pt x="114" y="162"/>
                  </a:lnTo>
                  <a:lnTo>
                    <a:pt x="114" y="162"/>
                  </a:lnTo>
                  <a:lnTo>
                    <a:pt x="114" y="162"/>
                  </a:lnTo>
                  <a:lnTo>
                    <a:pt x="114" y="162"/>
                  </a:lnTo>
                  <a:lnTo>
                    <a:pt x="114" y="162"/>
                  </a:lnTo>
                  <a:lnTo>
                    <a:pt x="114" y="162"/>
                  </a:lnTo>
                  <a:lnTo>
                    <a:pt x="118" y="156"/>
                  </a:lnTo>
                  <a:lnTo>
                    <a:pt x="120" y="148"/>
                  </a:lnTo>
                  <a:lnTo>
                    <a:pt x="118" y="138"/>
                  </a:lnTo>
                  <a:lnTo>
                    <a:pt x="116" y="124"/>
                  </a:lnTo>
                  <a:lnTo>
                    <a:pt x="110" y="110"/>
                  </a:lnTo>
                  <a:lnTo>
                    <a:pt x="102" y="94"/>
                  </a:lnTo>
                  <a:lnTo>
                    <a:pt x="94" y="78"/>
                  </a:lnTo>
                  <a:lnTo>
                    <a:pt x="82" y="62"/>
                  </a:lnTo>
                  <a:lnTo>
                    <a:pt x="82" y="62"/>
                  </a:lnTo>
                  <a:close/>
                </a:path>
              </a:pathLst>
            </a:custGeom>
            <a:solidFill>
              <a:srgbClr val="B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8"/>
            <p:cNvSpPr>
              <a:spLocks/>
            </p:cNvSpPr>
            <p:nvPr/>
          </p:nvSpPr>
          <p:spPr bwMode="auto">
            <a:xfrm>
              <a:off x="4213" y="1627"/>
              <a:ext cx="106" cy="150"/>
            </a:xfrm>
            <a:custGeom>
              <a:avLst/>
              <a:gdLst>
                <a:gd name="T0" fmla="*/ 102 w 106"/>
                <a:gd name="T1" fmla="*/ 150 h 150"/>
                <a:gd name="T2" fmla="*/ 102 w 106"/>
                <a:gd name="T3" fmla="*/ 150 h 150"/>
                <a:gd name="T4" fmla="*/ 96 w 106"/>
                <a:gd name="T5" fmla="*/ 146 h 150"/>
                <a:gd name="T6" fmla="*/ 80 w 106"/>
                <a:gd name="T7" fmla="*/ 132 h 150"/>
                <a:gd name="T8" fmla="*/ 60 w 106"/>
                <a:gd name="T9" fmla="*/ 110 h 150"/>
                <a:gd name="T10" fmla="*/ 40 w 106"/>
                <a:gd name="T11" fmla="*/ 86 h 150"/>
                <a:gd name="T12" fmla="*/ 40 w 106"/>
                <a:gd name="T13" fmla="*/ 86 h 150"/>
                <a:gd name="T14" fmla="*/ 24 w 106"/>
                <a:gd name="T15" fmla="*/ 58 h 150"/>
                <a:gd name="T16" fmla="*/ 10 w 106"/>
                <a:gd name="T17" fmla="*/ 32 h 150"/>
                <a:gd name="T18" fmla="*/ 2 w 106"/>
                <a:gd name="T19" fmla="*/ 10 h 150"/>
                <a:gd name="T20" fmla="*/ 0 w 106"/>
                <a:gd name="T21" fmla="*/ 2 h 150"/>
                <a:gd name="T22" fmla="*/ 0 w 106"/>
                <a:gd name="T23" fmla="*/ 0 h 150"/>
                <a:gd name="T24" fmla="*/ 0 w 106"/>
                <a:gd name="T25" fmla="*/ 0 h 150"/>
                <a:gd name="T26" fmla="*/ 6 w 106"/>
                <a:gd name="T27" fmla="*/ 0 h 150"/>
                <a:gd name="T28" fmla="*/ 14 w 106"/>
                <a:gd name="T29" fmla="*/ 2 h 150"/>
                <a:gd name="T30" fmla="*/ 22 w 106"/>
                <a:gd name="T31" fmla="*/ 8 h 150"/>
                <a:gd name="T32" fmla="*/ 32 w 106"/>
                <a:gd name="T33" fmla="*/ 16 h 150"/>
                <a:gd name="T34" fmla="*/ 52 w 106"/>
                <a:gd name="T35" fmla="*/ 36 h 150"/>
                <a:gd name="T36" fmla="*/ 72 w 106"/>
                <a:gd name="T37" fmla="*/ 60 h 150"/>
                <a:gd name="T38" fmla="*/ 72 w 106"/>
                <a:gd name="T39" fmla="*/ 60 h 150"/>
                <a:gd name="T40" fmla="*/ 88 w 106"/>
                <a:gd name="T41" fmla="*/ 88 h 150"/>
                <a:gd name="T42" fmla="*/ 100 w 106"/>
                <a:gd name="T43" fmla="*/ 116 h 150"/>
                <a:gd name="T44" fmla="*/ 104 w 106"/>
                <a:gd name="T45" fmla="*/ 128 h 150"/>
                <a:gd name="T46" fmla="*/ 106 w 106"/>
                <a:gd name="T47" fmla="*/ 140 h 150"/>
                <a:gd name="T48" fmla="*/ 106 w 106"/>
                <a:gd name="T49" fmla="*/ 146 h 150"/>
                <a:gd name="T50" fmla="*/ 104 w 106"/>
                <a:gd name="T51" fmla="*/ 150 h 150"/>
                <a:gd name="T52" fmla="*/ 102 w 106"/>
                <a:gd name="T53" fmla="*/ 150 h 150"/>
                <a:gd name="T54" fmla="*/ 102 w 106"/>
                <a:gd name="T55" fmla="*/ 15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06" h="150">
                  <a:moveTo>
                    <a:pt x="102" y="150"/>
                  </a:moveTo>
                  <a:lnTo>
                    <a:pt x="102" y="150"/>
                  </a:lnTo>
                  <a:lnTo>
                    <a:pt x="96" y="146"/>
                  </a:lnTo>
                  <a:lnTo>
                    <a:pt x="80" y="132"/>
                  </a:lnTo>
                  <a:lnTo>
                    <a:pt x="60" y="110"/>
                  </a:lnTo>
                  <a:lnTo>
                    <a:pt x="40" y="86"/>
                  </a:lnTo>
                  <a:lnTo>
                    <a:pt x="40" y="86"/>
                  </a:lnTo>
                  <a:lnTo>
                    <a:pt x="24" y="58"/>
                  </a:lnTo>
                  <a:lnTo>
                    <a:pt x="10" y="32"/>
                  </a:lnTo>
                  <a:lnTo>
                    <a:pt x="2" y="10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4" y="2"/>
                  </a:lnTo>
                  <a:lnTo>
                    <a:pt x="22" y="8"/>
                  </a:lnTo>
                  <a:lnTo>
                    <a:pt x="32" y="16"/>
                  </a:lnTo>
                  <a:lnTo>
                    <a:pt x="52" y="36"/>
                  </a:lnTo>
                  <a:lnTo>
                    <a:pt x="72" y="60"/>
                  </a:lnTo>
                  <a:lnTo>
                    <a:pt x="72" y="60"/>
                  </a:lnTo>
                  <a:lnTo>
                    <a:pt x="88" y="88"/>
                  </a:lnTo>
                  <a:lnTo>
                    <a:pt x="100" y="116"/>
                  </a:lnTo>
                  <a:lnTo>
                    <a:pt x="104" y="128"/>
                  </a:lnTo>
                  <a:lnTo>
                    <a:pt x="106" y="140"/>
                  </a:lnTo>
                  <a:lnTo>
                    <a:pt x="106" y="146"/>
                  </a:lnTo>
                  <a:lnTo>
                    <a:pt x="104" y="150"/>
                  </a:lnTo>
                  <a:lnTo>
                    <a:pt x="102" y="150"/>
                  </a:lnTo>
                  <a:lnTo>
                    <a:pt x="102" y="15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9"/>
            <p:cNvSpPr>
              <a:spLocks/>
            </p:cNvSpPr>
            <p:nvPr/>
          </p:nvSpPr>
          <p:spPr bwMode="auto">
            <a:xfrm>
              <a:off x="4269" y="1701"/>
              <a:ext cx="12" cy="16"/>
            </a:xfrm>
            <a:custGeom>
              <a:avLst/>
              <a:gdLst>
                <a:gd name="T0" fmla="*/ 12 w 12"/>
                <a:gd name="T1" fmla="*/ 16 h 16"/>
                <a:gd name="T2" fmla="*/ 12 w 12"/>
                <a:gd name="T3" fmla="*/ 16 h 16"/>
                <a:gd name="T4" fmla="*/ 4 w 12"/>
                <a:gd name="T5" fmla="*/ 10 h 16"/>
                <a:gd name="T6" fmla="*/ 4 w 12"/>
                <a:gd name="T7" fmla="*/ 10 h 16"/>
                <a:gd name="T8" fmla="*/ 0 w 12"/>
                <a:gd name="T9" fmla="*/ 0 h 16"/>
                <a:gd name="T10" fmla="*/ 0 w 12"/>
                <a:gd name="T11" fmla="*/ 0 h 16"/>
                <a:gd name="T12" fmla="*/ 4 w 12"/>
                <a:gd name="T13" fmla="*/ 2 h 16"/>
                <a:gd name="T14" fmla="*/ 8 w 12"/>
                <a:gd name="T15" fmla="*/ 6 h 16"/>
                <a:gd name="T16" fmla="*/ 8 w 12"/>
                <a:gd name="T17" fmla="*/ 6 h 16"/>
                <a:gd name="T18" fmla="*/ 10 w 12"/>
                <a:gd name="T19" fmla="*/ 12 h 16"/>
                <a:gd name="T20" fmla="*/ 12 w 12"/>
                <a:gd name="T21" fmla="*/ 16 h 16"/>
                <a:gd name="T22" fmla="*/ 12 w 12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6">
                  <a:moveTo>
                    <a:pt x="12" y="16"/>
                  </a:moveTo>
                  <a:lnTo>
                    <a:pt x="12" y="16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12"/>
                  </a:lnTo>
                  <a:lnTo>
                    <a:pt x="12" y="16"/>
                  </a:lnTo>
                  <a:lnTo>
                    <a:pt x="12" y="16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0"/>
            <p:cNvSpPr>
              <a:spLocks/>
            </p:cNvSpPr>
            <p:nvPr/>
          </p:nvSpPr>
          <p:spPr bwMode="auto">
            <a:xfrm>
              <a:off x="4253" y="1675"/>
              <a:ext cx="12" cy="14"/>
            </a:xfrm>
            <a:custGeom>
              <a:avLst/>
              <a:gdLst>
                <a:gd name="T0" fmla="*/ 12 w 12"/>
                <a:gd name="T1" fmla="*/ 14 h 14"/>
                <a:gd name="T2" fmla="*/ 12 w 12"/>
                <a:gd name="T3" fmla="*/ 14 h 14"/>
                <a:gd name="T4" fmla="*/ 6 w 12"/>
                <a:gd name="T5" fmla="*/ 8 h 14"/>
                <a:gd name="T6" fmla="*/ 6 w 12"/>
                <a:gd name="T7" fmla="*/ 8 h 14"/>
                <a:gd name="T8" fmla="*/ 0 w 12"/>
                <a:gd name="T9" fmla="*/ 0 h 14"/>
                <a:gd name="T10" fmla="*/ 0 w 12"/>
                <a:gd name="T11" fmla="*/ 0 h 14"/>
                <a:gd name="T12" fmla="*/ 4 w 12"/>
                <a:gd name="T13" fmla="*/ 2 h 14"/>
                <a:gd name="T14" fmla="*/ 8 w 12"/>
                <a:gd name="T15" fmla="*/ 6 h 14"/>
                <a:gd name="T16" fmla="*/ 8 w 12"/>
                <a:gd name="T17" fmla="*/ 6 h 14"/>
                <a:gd name="T18" fmla="*/ 10 w 12"/>
                <a:gd name="T19" fmla="*/ 12 h 14"/>
                <a:gd name="T20" fmla="*/ 12 w 12"/>
                <a:gd name="T21" fmla="*/ 14 h 14"/>
                <a:gd name="T22" fmla="*/ 12 w 12"/>
                <a:gd name="T2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4">
                  <a:moveTo>
                    <a:pt x="12" y="14"/>
                  </a:moveTo>
                  <a:lnTo>
                    <a:pt x="12" y="14"/>
                  </a:lnTo>
                  <a:lnTo>
                    <a:pt x="6" y="8"/>
                  </a:lnTo>
                  <a:lnTo>
                    <a:pt x="6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12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"/>
            <p:cNvSpPr>
              <a:spLocks/>
            </p:cNvSpPr>
            <p:nvPr/>
          </p:nvSpPr>
          <p:spPr bwMode="auto">
            <a:xfrm>
              <a:off x="4251" y="1691"/>
              <a:ext cx="10" cy="16"/>
            </a:xfrm>
            <a:custGeom>
              <a:avLst/>
              <a:gdLst>
                <a:gd name="T0" fmla="*/ 10 w 10"/>
                <a:gd name="T1" fmla="*/ 16 h 16"/>
                <a:gd name="T2" fmla="*/ 10 w 10"/>
                <a:gd name="T3" fmla="*/ 16 h 16"/>
                <a:gd name="T4" fmla="*/ 4 w 10"/>
                <a:gd name="T5" fmla="*/ 10 h 16"/>
                <a:gd name="T6" fmla="*/ 4 w 10"/>
                <a:gd name="T7" fmla="*/ 10 h 16"/>
                <a:gd name="T8" fmla="*/ 0 w 10"/>
                <a:gd name="T9" fmla="*/ 0 h 16"/>
                <a:gd name="T10" fmla="*/ 0 w 10"/>
                <a:gd name="T11" fmla="*/ 0 h 16"/>
                <a:gd name="T12" fmla="*/ 2 w 10"/>
                <a:gd name="T13" fmla="*/ 2 h 16"/>
                <a:gd name="T14" fmla="*/ 6 w 10"/>
                <a:gd name="T15" fmla="*/ 6 h 16"/>
                <a:gd name="T16" fmla="*/ 6 w 10"/>
                <a:gd name="T17" fmla="*/ 6 h 16"/>
                <a:gd name="T18" fmla="*/ 10 w 10"/>
                <a:gd name="T19" fmla="*/ 12 h 16"/>
                <a:gd name="T20" fmla="*/ 10 w 10"/>
                <a:gd name="T21" fmla="*/ 16 h 16"/>
                <a:gd name="T22" fmla="*/ 10 w 10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6">
                  <a:moveTo>
                    <a:pt x="10" y="16"/>
                  </a:moveTo>
                  <a:lnTo>
                    <a:pt x="10" y="16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6" y="6"/>
                  </a:lnTo>
                  <a:lnTo>
                    <a:pt x="6" y="6"/>
                  </a:lnTo>
                  <a:lnTo>
                    <a:pt x="10" y="12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"/>
            <p:cNvSpPr>
              <a:spLocks/>
            </p:cNvSpPr>
            <p:nvPr/>
          </p:nvSpPr>
          <p:spPr bwMode="auto">
            <a:xfrm>
              <a:off x="4231" y="1659"/>
              <a:ext cx="10" cy="14"/>
            </a:xfrm>
            <a:custGeom>
              <a:avLst/>
              <a:gdLst>
                <a:gd name="T0" fmla="*/ 10 w 10"/>
                <a:gd name="T1" fmla="*/ 14 h 14"/>
                <a:gd name="T2" fmla="*/ 10 w 10"/>
                <a:gd name="T3" fmla="*/ 14 h 14"/>
                <a:gd name="T4" fmla="*/ 4 w 10"/>
                <a:gd name="T5" fmla="*/ 8 h 14"/>
                <a:gd name="T6" fmla="*/ 4 w 10"/>
                <a:gd name="T7" fmla="*/ 8 h 14"/>
                <a:gd name="T8" fmla="*/ 0 w 10"/>
                <a:gd name="T9" fmla="*/ 0 h 14"/>
                <a:gd name="T10" fmla="*/ 0 w 10"/>
                <a:gd name="T11" fmla="*/ 0 h 14"/>
                <a:gd name="T12" fmla="*/ 2 w 10"/>
                <a:gd name="T13" fmla="*/ 0 h 14"/>
                <a:gd name="T14" fmla="*/ 6 w 10"/>
                <a:gd name="T15" fmla="*/ 6 h 14"/>
                <a:gd name="T16" fmla="*/ 6 w 10"/>
                <a:gd name="T17" fmla="*/ 6 h 14"/>
                <a:gd name="T18" fmla="*/ 10 w 10"/>
                <a:gd name="T19" fmla="*/ 10 h 14"/>
                <a:gd name="T20" fmla="*/ 10 w 10"/>
                <a:gd name="T21" fmla="*/ 14 h 14"/>
                <a:gd name="T22" fmla="*/ 10 w 10"/>
                <a:gd name="T2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4">
                  <a:moveTo>
                    <a:pt x="10" y="14"/>
                  </a:moveTo>
                  <a:lnTo>
                    <a:pt x="10" y="14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6" y="6"/>
                  </a:lnTo>
                  <a:lnTo>
                    <a:pt x="6" y="6"/>
                  </a:lnTo>
                  <a:lnTo>
                    <a:pt x="10" y="10"/>
                  </a:lnTo>
                  <a:lnTo>
                    <a:pt x="10" y="14"/>
                  </a:lnTo>
                  <a:lnTo>
                    <a:pt x="10" y="14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3"/>
            <p:cNvSpPr>
              <a:spLocks/>
            </p:cNvSpPr>
            <p:nvPr/>
          </p:nvSpPr>
          <p:spPr bwMode="auto">
            <a:xfrm>
              <a:off x="4245" y="1651"/>
              <a:ext cx="10" cy="14"/>
            </a:xfrm>
            <a:custGeom>
              <a:avLst/>
              <a:gdLst>
                <a:gd name="T0" fmla="*/ 10 w 10"/>
                <a:gd name="T1" fmla="*/ 14 h 14"/>
                <a:gd name="T2" fmla="*/ 10 w 10"/>
                <a:gd name="T3" fmla="*/ 14 h 14"/>
                <a:gd name="T4" fmla="*/ 4 w 10"/>
                <a:gd name="T5" fmla="*/ 8 h 14"/>
                <a:gd name="T6" fmla="*/ 4 w 10"/>
                <a:gd name="T7" fmla="*/ 8 h 14"/>
                <a:gd name="T8" fmla="*/ 0 w 10"/>
                <a:gd name="T9" fmla="*/ 0 h 14"/>
                <a:gd name="T10" fmla="*/ 0 w 10"/>
                <a:gd name="T11" fmla="*/ 0 h 14"/>
                <a:gd name="T12" fmla="*/ 4 w 10"/>
                <a:gd name="T13" fmla="*/ 2 h 14"/>
                <a:gd name="T14" fmla="*/ 8 w 10"/>
                <a:gd name="T15" fmla="*/ 6 h 14"/>
                <a:gd name="T16" fmla="*/ 8 w 10"/>
                <a:gd name="T17" fmla="*/ 6 h 14"/>
                <a:gd name="T18" fmla="*/ 10 w 10"/>
                <a:gd name="T19" fmla="*/ 12 h 14"/>
                <a:gd name="T20" fmla="*/ 10 w 10"/>
                <a:gd name="T21" fmla="*/ 14 h 14"/>
                <a:gd name="T22" fmla="*/ 10 w 10"/>
                <a:gd name="T2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4">
                  <a:moveTo>
                    <a:pt x="10" y="14"/>
                  </a:moveTo>
                  <a:lnTo>
                    <a:pt x="10" y="14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12"/>
                  </a:lnTo>
                  <a:lnTo>
                    <a:pt x="10" y="14"/>
                  </a:lnTo>
                  <a:lnTo>
                    <a:pt x="10" y="14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4"/>
            <p:cNvSpPr>
              <a:spLocks/>
            </p:cNvSpPr>
            <p:nvPr/>
          </p:nvSpPr>
          <p:spPr bwMode="auto">
            <a:xfrm>
              <a:off x="4225" y="1635"/>
              <a:ext cx="10" cy="16"/>
            </a:xfrm>
            <a:custGeom>
              <a:avLst/>
              <a:gdLst>
                <a:gd name="T0" fmla="*/ 10 w 10"/>
                <a:gd name="T1" fmla="*/ 16 h 16"/>
                <a:gd name="T2" fmla="*/ 10 w 10"/>
                <a:gd name="T3" fmla="*/ 16 h 16"/>
                <a:gd name="T4" fmla="*/ 4 w 10"/>
                <a:gd name="T5" fmla="*/ 10 h 16"/>
                <a:gd name="T6" fmla="*/ 4 w 10"/>
                <a:gd name="T7" fmla="*/ 10 h 16"/>
                <a:gd name="T8" fmla="*/ 0 w 10"/>
                <a:gd name="T9" fmla="*/ 0 h 16"/>
                <a:gd name="T10" fmla="*/ 0 w 10"/>
                <a:gd name="T11" fmla="*/ 0 h 16"/>
                <a:gd name="T12" fmla="*/ 4 w 10"/>
                <a:gd name="T13" fmla="*/ 2 h 16"/>
                <a:gd name="T14" fmla="*/ 8 w 10"/>
                <a:gd name="T15" fmla="*/ 6 h 16"/>
                <a:gd name="T16" fmla="*/ 8 w 10"/>
                <a:gd name="T17" fmla="*/ 6 h 16"/>
                <a:gd name="T18" fmla="*/ 10 w 10"/>
                <a:gd name="T19" fmla="*/ 12 h 16"/>
                <a:gd name="T20" fmla="*/ 10 w 10"/>
                <a:gd name="T21" fmla="*/ 16 h 16"/>
                <a:gd name="T22" fmla="*/ 10 w 10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6">
                  <a:moveTo>
                    <a:pt x="10" y="16"/>
                  </a:moveTo>
                  <a:lnTo>
                    <a:pt x="10" y="16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12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5"/>
            <p:cNvSpPr>
              <a:spLocks/>
            </p:cNvSpPr>
            <p:nvPr/>
          </p:nvSpPr>
          <p:spPr bwMode="auto">
            <a:xfrm>
              <a:off x="4283" y="1699"/>
              <a:ext cx="10" cy="16"/>
            </a:xfrm>
            <a:custGeom>
              <a:avLst/>
              <a:gdLst>
                <a:gd name="T0" fmla="*/ 10 w 10"/>
                <a:gd name="T1" fmla="*/ 16 h 16"/>
                <a:gd name="T2" fmla="*/ 10 w 10"/>
                <a:gd name="T3" fmla="*/ 16 h 16"/>
                <a:gd name="T4" fmla="*/ 4 w 10"/>
                <a:gd name="T5" fmla="*/ 8 h 16"/>
                <a:gd name="T6" fmla="*/ 4 w 10"/>
                <a:gd name="T7" fmla="*/ 8 h 16"/>
                <a:gd name="T8" fmla="*/ 0 w 10"/>
                <a:gd name="T9" fmla="*/ 0 h 16"/>
                <a:gd name="T10" fmla="*/ 0 w 10"/>
                <a:gd name="T11" fmla="*/ 0 h 16"/>
                <a:gd name="T12" fmla="*/ 2 w 10"/>
                <a:gd name="T13" fmla="*/ 2 h 16"/>
                <a:gd name="T14" fmla="*/ 6 w 10"/>
                <a:gd name="T15" fmla="*/ 6 h 16"/>
                <a:gd name="T16" fmla="*/ 6 w 10"/>
                <a:gd name="T17" fmla="*/ 6 h 16"/>
                <a:gd name="T18" fmla="*/ 10 w 10"/>
                <a:gd name="T19" fmla="*/ 12 h 16"/>
                <a:gd name="T20" fmla="*/ 10 w 10"/>
                <a:gd name="T21" fmla="*/ 16 h 16"/>
                <a:gd name="T22" fmla="*/ 10 w 10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6">
                  <a:moveTo>
                    <a:pt x="10" y="16"/>
                  </a:moveTo>
                  <a:lnTo>
                    <a:pt x="10" y="16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6" y="6"/>
                  </a:lnTo>
                  <a:lnTo>
                    <a:pt x="6" y="6"/>
                  </a:lnTo>
                  <a:lnTo>
                    <a:pt x="10" y="12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6"/>
            <p:cNvSpPr>
              <a:spLocks/>
            </p:cNvSpPr>
            <p:nvPr/>
          </p:nvSpPr>
          <p:spPr bwMode="auto">
            <a:xfrm>
              <a:off x="4265" y="1675"/>
              <a:ext cx="12" cy="14"/>
            </a:xfrm>
            <a:custGeom>
              <a:avLst/>
              <a:gdLst>
                <a:gd name="T0" fmla="*/ 12 w 12"/>
                <a:gd name="T1" fmla="*/ 14 h 14"/>
                <a:gd name="T2" fmla="*/ 12 w 12"/>
                <a:gd name="T3" fmla="*/ 14 h 14"/>
                <a:gd name="T4" fmla="*/ 4 w 12"/>
                <a:gd name="T5" fmla="*/ 8 h 14"/>
                <a:gd name="T6" fmla="*/ 4 w 12"/>
                <a:gd name="T7" fmla="*/ 8 h 14"/>
                <a:gd name="T8" fmla="*/ 0 w 12"/>
                <a:gd name="T9" fmla="*/ 0 h 14"/>
                <a:gd name="T10" fmla="*/ 0 w 12"/>
                <a:gd name="T11" fmla="*/ 0 h 14"/>
                <a:gd name="T12" fmla="*/ 4 w 12"/>
                <a:gd name="T13" fmla="*/ 0 h 14"/>
                <a:gd name="T14" fmla="*/ 8 w 12"/>
                <a:gd name="T15" fmla="*/ 6 h 14"/>
                <a:gd name="T16" fmla="*/ 8 w 12"/>
                <a:gd name="T17" fmla="*/ 6 h 14"/>
                <a:gd name="T18" fmla="*/ 10 w 12"/>
                <a:gd name="T19" fmla="*/ 12 h 14"/>
                <a:gd name="T20" fmla="*/ 12 w 12"/>
                <a:gd name="T21" fmla="*/ 14 h 14"/>
                <a:gd name="T22" fmla="*/ 12 w 12"/>
                <a:gd name="T2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4">
                  <a:moveTo>
                    <a:pt x="12" y="14"/>
                  </a:moveTo>
                  <a:lnTo>
                    <a:pt x="12" y="14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0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12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7"/>
            <p:cNvSpPr>
              <a:spLocks/>
            </p:cNvSpPr>
            <p:nvPr/>
          </p:nvSpPr>
          <p:spPr bwMode="auto">
            <a:xfrm>
              <a:off x="4275" y="1721"/>
              <a:ext cx="10" cy="16"/>
            </a:xfrm>
            <a:custGeom>
              <a:avLst/>
              <a:gdLst>
                <a:gd name="T0" fmla="*/ 10 w 10"/>
                <a:gd name="T1" fmla="*/ 16 h 16"/>
                <a:gd name="T2" fmla="*/ 10 w 10"/>
                <a:gd name="T3" fmla="*/ 16 h 16"/>
                <a:gd name="T4" fmla="*/ 4 w 10"/>
                <a:gd name="T5" fmla="*/ 8 h 16"/>
                <a:gd name="T6" fmla="*/ 4 w 10"/>
                <a:gd name="T7" fmla="*/ 8 h 16"/>
                <a:gd name="T8" fmla="*/ 0 w 10"/>
                <a:gd name="T9" fmla="*/ 0 h 16"/>
                <a:gd name="T10" fmla="*/ 0 w 10"/>
                <a:gd name="T11" fmla="*/ 0 h 16"/>
                <a:gd name="T12" fmla="*/ 2 w 10"/>
                <a:gd name="T13" fmla="*/ 2 h 16"/>
                <a:gd name="T14" fmla="*/ 6 w 10"/>
                <a:gd name="T15" fmla="*/ 6 h 16"/>
                <a:gd name="T16" fmla="*/ 6 w 10"/>
                <a:gd name="T17" fmla="*/ 6 h 16"/>
                <a:gd name="T18" fmla="*/ 10 w 10"/>
                <a:gd name="T19" fmla="*/ 12 h 16"/>
                <a:gd name="T20" fmla="*/ 10 w 10"/>
                <a:gd name="T21" fmla="*/ 16 h 16"/>
                <a:gd name="T22" fmla="*/ 10 w 10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6">
                  <a:moveTo>
                    <a:pt x="10" y="16"/>
                  </a:moveTo>
                  <a:lnTo>
                    <a:pt x="10" y="16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6" y="6"/>
                  </a:lnTo>
                  <a:lnTo>
                    <a:pt x="6" y="6"/>
                  </a:lnTo>
                  <a:lnTo>
                    <a:pt x="10" y="12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8"/>
            <p:cNvSpPr>
              <a:spLocks/>
            </p:cNvSpPr>
            <p:nvPr/>
          </p:nvSpPr>
          <p:spPr bwMode="auto">
            <a:xfrm>
              <a:off x="4291" y="1723"/>
              <a:ext cx="12" cy="14"/>
            </a:xfrm>
            <a:custGeom>
              <a:avLst/>
              <a:gdLst>
                <a:gd name="T0" fmla="*/ 12 w 12"/>
                <a:gd name="T1" fmla="*/ 14 h 14"/>
                <a:gd name="T2" fmla="*/ 12 w 12"/>
                <a:gd name="T3" fmla="*/ 14 h 14"/>
                <a:gd name="T4" fmla="*/ 4 w 12"/>
                <a:gd name="T5" fmla="*/ 8 h 14"/>
                <a:gd name="T6" fmla="*/ 4 w 12"/>
                <a:gd name="T7" fmla="*/ 8 h 14"/>
                <a:gd name="T8" fmla="*/ 0 w 12"/>
                <a:gd name="T9" fmla="*/ 0 h 14"/>
                <a:gd name="T10" fmla="*/ 0 w 12"/>
                <a:gd name="T11" fmla="*/ 0 h 14"/>
                <a:gd name="T12" fmla="*/ 4 w 12"/>
                <a:gd name="T13" fmla="*/ 2 h 14"/>
                <a:gd name="T14" fmla="*/ 8 w 12"/>
                <a:gd name="T15" fmla="*/ 6 h 14"/>
                <a:gd name="T16" fmla="*/ 8 w 12"/>
                <a:gd name="T17" fmla="*/ 6 h 14"/>
                <a:gd name="T18" fmla="*/ 10 w 12"/>
                <a:gd name="T19" fmla="*/ 12 h 14"/>
                <a:gd name="T20" fmla="*/ 12 w 12"/>
                <a:gd name="T21" fmla="*/ 14 h 14"/>
                <a:gd name="T22" fmla="*/ 12 w 12"/>
                <a:gd name="T2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" h="14">
                  <a:moveTo>
                    <a:pt x="12" y="14"/>
                  </a:moveTo>
                  <a:lnTo>
                    <a:pt x="12" y="14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12"/>
                  </a:lnTo>
                  <a:lnTo>
                    <a:pt x="12" y="14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29"/>
            <p:cNvSpPr>
              <a:spLocks/>
            </p:cNvSpPr>
            <p:nvPr/>
          </p:nvSpPr>
          <p:spPr bwMode="auto">
            <a:xfrm>
              <a:off x="4295" y="1747"/>
              <a:ext cx="10" cy="16"/>
            </a:xfrm>
            <a:custGeom>
              <a:avLst/>
              <a:gdLst>
                <a:gd name="T0" fmla="*/ 10 w 10"/>
                <a:gd name="T1" fmla="*/ 16 h 16"/>
                <a:gd name="T2" fmla="*/ 10 w 10"/>
                <a:gd name="T3" fmla="*/ 16 h 16"/>
                <a:gd name="T4" fmla="*/ 4 w 10"/>
                <a:gd name="T5" fmla="*/ 8 h 16"/>
                <a:gd name="T6" fmla="*/ 4 w 10"/>
                <a:gd name="T7" fmla="*/ 8 h 16"/>
                <a:gd name="T8" fmla="*/ 0 w 10"/>
                <a:gd name="T9" fmla="*/ 0 h 16"/>
                <a:gd name="T10" fmla="*/ 0 w 10"/>
                <a:gd name="T11" fmla="*/ 0 h 16"/>
                <a:gd name="T12" fmla="*/ 4 w 10"/>
                <a:gd name="T13" fmla="*/ 2 h 16"/>
                <a:gd name="T14" fmla="*/ 8 w 10"/>
                <a:gd name="T15" fmla="*/ 6 h 16"/>
                <a:gd name="T16" fmla="*/ 8 w 10"/>
                <a:gd name="T17" fmla="*/ 6 h 16"/>
                <a:gd name="T18" fmla="*/ 10 w 10"/>
                <a:gd name="T19" fmla="*/ 12 h 16"/>
                <a:gd name="T20" fmla="*/ 10 w 10"/>
                <a:gd name="T21" fmla="*/ 16 h 16"/>
                <a:gd name="T22" fmla="*/ 10 w 10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" h="16">
                  <a:moveTo>
                    <a:pt x="10" y="16"/>
                  </a:moveTo>
                  <a:lnTo>
                    <a:pt x="10" y="16"/>
                  </a:lnTo>
                  <a:lnTo>
                    <a:pt x="4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10" y="12"/>
                  </a:lnTo>
                  <a:lnTo>
                    <a:pt x="10" y="16"/>
                  </a:lnTo>
                  <a:lnTo>
                    <a:pt x="10" y="16"/>
                  </a:lnTo>
                  <a:close/>
                </a:path>
              </a:pathLst>
            </a:custGeom>
            <a:solidFill>
              <a:srgbClr val="7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30"/>
            <p:cNvSpPr>
              <a:spLocks/>
            </p:cNvSpPr>
            <p:nvPr/>
          </p:nvSpPr>
          <p:spPr bwMode="auto">
            <a:xfrm>
              <a:off x="3927" y="1663"/>
              <a:ext cx="312" cy="388"/>
            </a:xfrm>
            <a:custGeom>
              <a:avLst/>
              <a:gdLst>
                <a:gd name="T0" fmla="*/ 312 w 312"/>
                <a:gd name="T1" fmla="*/ 22 h 388"/>
                <a:gd name="T2" fmla="*/ 298 w 312"/>
                <a:gd name="T3" fmla="*/ 0 h 388"/>
                <a:gd name="T4" fmla="*/ 278 w 312"/>
                <a:gd name="T5" fmla="*/ 90 h 388"/>
                <a:gd name="T6" fmla="*/ 6 w 312"/>
                <a:gd name="T7" fmla="*/ 362 h 388"/>
                <a:gd name="T8" fmla="*/ 0 w 312"/>
                <a:gd name="T9" fmla="*/ 388 h 388"/>
                <a:gd name="T10" fmla="*/ 282 w 312"/>
                <a:gd name="T11" fmla="*/ 92 h 388"/>
                <a:gd name="T12" fmla="*/ 312 w 312"/>
                <a:gd name="T13" fmla="*/ 22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2" h="388">
                  <a:moveTo>
                    <a:pt x="312" y="22"/>
                  </a:moveTo>
                  <a:lnTo>
                    <a:pt x="298" y="0"/>
                  </a:lnTo>
                  <a:lnTo>
                    <a:pt x="278" y="90"/>
                  </a:lnTo>
                  <a:lnTo>
                    <a:pt x="6" y="362"/>
                  </a:lnTo>
                  <a:lnTo>
                    <a:pt x="0" y="388"/>
                  </a:lnTo>
                  <a:lnTo>
                    <a:pt x="282" y="92"/>
                  </a:lnTo>
                  <a:lnTo>
                    <a:pt x="312" y="22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31"/>
            <p:cNvSpPr>
              <a:spLocks/>
            </p:cNvSpPr>
            <p:nvPr/>
          </p:nvSpPr>
          <p:spPr bwMode="auto">
            <a:xfrm>
              <a:off x="4213" y="1751"/>
              <a:ext cx="92" cy="16"/>
            </a:xfrm>
            <a:custGeom>
              <a:avLst/>
              <a:gdLst>
                <a:gd name="T0" fmla="*/ 74 w 92"/>
                <a:gd name="T1" fmla="*/ 0 h 16"/>
                <a:gd name="T2" fmla="*/ 0 w 92"/>
                <a:gd name="T3" fmla="*/ 4 h 16"/>
                <a:gd name="T4" fmla="*/ 92 w 92"/>
                <a:gd name="T5" fmla="*/ 16 h 16"/>
                <a:gd name="T6" fmla="*/ 74 w 92"/>
                <a:gd name="T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6">
                  <a:moveTo>
                    <a:pt x="74" y="0"/>
                  </a:moveTo>
                  <a:lnTo>
                    <a:pt x="0" y="4"/>
                  </a:lnTo>
                  <a:lnTo>
                    <a:pt x="92" y="16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32"/>
            <p:cNvSpPr>
              <a:spLocks/>
            </p:cNvSpPr>
            <p:nvPr/>
          </p:nvSpPr>
          <p:spPr bwMode="auto">
            <a:xfrm>
              <a:off x="3897" y="1779"/>
              <a:ext cx="104" cy="354"/>
            </a:xfrm>
            <a:custGeom>
              <a:avLst/>
              <a:gdLst>
                <a:gd name="T0" fmla="*/ 104 w 104"/>
                <a:gd name="T1" fmla="*/ 0 h 354"/>
                <a:gd name="T2" fmla="*/ 14 w 104"/>
                <a:gd name="T3" fmla="*/ 352 h 354"/>
                <a:gd name="T4" fmla="*/ 0 w 104"/>
                <a:gd name="T5" fmla="*/ 354 h 354"/>
                <a:gd name="T6" fmla="*/ 76 w 104"/>
                <a:gd name="T7" fmla="*/ 10 h 354"/>
                <a:gd name="T8" fmla="*/ 104 w 104"/>
                <a:gd name="T9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4" h="354">
                  <a:moveTo>
                    <a:pt x="104" y="0"/>
                  </a:moveTo>
                  <a:lnTo>
                    <a:pt x="14" y="352"/>
                  </a:lnTo>
                  <a:lnTo>
                    <a:pt x="0" y="354"/>
                  </a:lnTo>
                  <a:lnTo>
                    <a:pt x="76" y="10"/>
                  </a:lnTo>
                  <a:lnTo>
                    <a:pt x="104" y="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33"/>
            <p:cNvSpPr>
              <a:spLocks/>
            </p:cNvSpPr>
            <p:nvPr/>
          </p:nvSpPr>
          <p:spPr bwMode="auto">
            <a:xfrm>
              <a:off x="3993" y="1795"/>
              <a:ext cx="168" cy="16"/>
            </a:xfrm>
            <a:custGeom>
              <a:avLst/>
              <a:gdLst>
                <a:gd name="T0" fmla="*/ 0 w 168"/>
                <a:gd name="T1" fmla="*/ 0 h 16"/>
                <a:gd name="T2" fmla="*/ 0 w 168"/>
                <a:gd name="T3" fmla="*/ 6 h 16"/>
                <a:gd name="T4" fmla="*/ 162 w 168"/>
                <a:gd name="T5" fmla="*/ 16 h 16"/>
                <a:gd name="T6" fmla="*/ 168 w 168"/>
                <a:gd name="T7" fmla="*/ 10 h 16"/>
                <a:gd name="T8" fmla="*/ 0 w 168"/>
                <a:gd name="T9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16">
                  <a:moveTo>
                    <a:pt x="0" y="0"/>
                  </a:moveTo>
                  <a:lnTo>
                    <a:pt x="0" y="6"/>
                  </a:lnTo>
                  <a:lnTo>
                    <a:pt x="162" y="16"/>
                  </a:lnTo>
                  <a:lnTo>
                    <a:pt x="168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34"/>
            <p:cNvSpPr>
              <a:spLocks/>
            </p:cNvSpPr>
            <p:nvPr/>
          </p:nvSpPr>
          <p:spPr bwMode="auto">
            <a:xfrm>
              <a:off x="3645" y="2103"/>
              <a:ext cx="280" cy="64"/>
            </a:xfrm>
            <a:custGeom>
              <a:avLst/>
              <a:gdLst>
                <a:gd name="T0" fmla="*/ 276 w 280"/>
                <a:gd name="T1" fmla="*/ 44 h 64"/>
                <a:gd name="T2" fmla="*/ 276 w 280"/>
                <a:gd name="T3" fmla="*/ 44 h 64"/>
                <a:gd name="T4" fmla="*/ 250 w 280"/>
                <a:gd name="T5" fmla="*/ 50 h 64"/>
                <a:gd name="T6" fmla="*/ 226 w 280"/>
                <a:gd name="T7" fmla="*/ 52 h 64"/>
                <a:gd name="T8" fmla="*/ 200 w 280"/>
                <a:gd name="T9" fmla="*/ 52 h 64"/>
                <a:gd name="T10" fmla="*/ 176 w 280"/>
                <a:gd name="T11" fmla="*/ 52 h 64"/>
                <a:gd name="T12" fmla="*/ 154 w 280"/>
                <a:gd name="T13" fmla="*/ 50 h 64"/>
                <a:gd name="T14" fmla="*/ 130 w 280"/>
                <a:gd name="T15" fmla="*/ 46 h 64"/>
                <a:gd name="T16" fmla="*/ 90 w 280"/>
                <a:gd name="T17" fmla="*/ 36 h 64"/>
                <a:gd name="T18" fmla="*/ 56 w 280"/>
                <a:gd name="T19" fmla="*/ 24 h 64"/>
                <a:gd name="T20" fmla="*/ 30 w 280"/>
                <a:gd name="T21" fmla="*/ 12 h 64"/>
                <a:gd name="T22" fmla="*/ 6 w 280"/>
                <a:gd name="T23" fmla="*/ 0 h 64"/>
                <a:gd name="T24" fmla="*/ 6 w 280"/>
                <a:gd name="T25" fmla="*/ 0 h 64"/>
                <a:gd name="T26" fmla="*/ 4 w 280"/>
                <a:gd name="T27" fmla="*/ 0 h 64"/>
                <a:gd name="T28" fmla="*/ 0 w 280"/>
                <a:gd name="T29" fmla="*/ 4 h 64"/>
                <a:gd name="T30" fmla="*/ 0 w 280"/>
                <a:gd name="T31" fmla="*/ 8 h 64"/>
                <a:gd name="T32" fmla="*/ 0 w 280"/>
                <a:gd name="T33" fmla="*/ 10 h 64"/>
                <a:gd name="T34" fmla="*/ 0 w 280"/>
                <a:gd name="T35" fmla="*/ 10 h 64"/>
                <a:gd name="T36" fmla="*/ 24 w 280"/>
                <a:gd name="T37" fmla="*/ 22 h 64"/>
                <a:gd name="T38" fmla="*/ 52 w 280"/>
                <a:gd name="T39" fmla="*/ 34 h 64"/>
                <a:gd name="T40" fmla="*/ 86 w 280"/>
                <a:gd name="T41" fmla="*/ 46 h 64"/>
                <a:gd name="T42" fmla="*/ 128 w 280"/>
                <a:gd name="T43" fmla="*/ 56 h 64"/>
                <a:gd name="T44" fmla="*/ 152 w 280"/>
                <a:gd name="T45" fmla="*/ 60 h 64"/>
                <a:gd name="T46" fmla="*/ 176 w 280"/>
                <a:gd name="T47" fmla="*/ 62 h 64"/>
                <a:gd name="T48" fmla="*/ 200 w 280"/>
                <a:gd name="T49" fmla="*/ 64 h 64"/>
                <a:gd name="T50" fmla="*/ 226 w 280"/>
                <a:gd name="T51" fmla="*/ 64 h 64"/>
                <a:gd name="T52" fmla="*/ 252 w 280"/>
                <a:gd name="T53" fmla="*/ 60 h 64"/>
                <a:gd name="T54" fmla="*/ 278 w 280"/>
                <a:gd name="T55" fmla="*/ 56 h 64"/>
                <a:gd name="T56" fmla="*/ 278 w 280"/>
                <a:gd name="T57" fmla="*/ 56 h 64"/>
                <a:gd name="T58" fmla="*/ 280 w 280"/>
                <a:gd name="T59" fmla="*/ 54 h 64"/>
                <a:gd name="T60" fmla="*/ 280 w 280"/>
                <a:gd name="T61" fmla="*/ 50 h 64"/>
                <a:gd name="T62" fmla="*/ 278 w 280"/>
                <a:gd name="T63" fmla="*/ 46 h 64"/>
                <a:gd name="T64" fmla="*/ 276 w 280"/>
                <a:gd name="T65" fmla="*/ 44 h 64"/>
                <a:gd name="T66" fmla="*/ 276 w 280"/>
                <a:gd name="T67" fmla="*/ 4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80" h="64">
                  <a:moveTo>
                    <a:pt x="276" y="44"/>
                  </a:moveTo>
                  <a:lnTo>
                    <a:pt x="276" y="44"/>
                  </a:lnTo>
                  <a:lnTo>
                    <a:pt x="250" y="50"/>
                  </a:lnTo>
                  <a:lnTo>
                    <a:pt x="226" y="52"/>
                  </a:lnTo>
                  <a:lnTo>
                    <a:pt x="200" y="52"/>
                  </a:lnTo>
                  <a:lnTo>
                    <a:pt x="176" y="52"/>
                  </a:lnTo>
                  <a:lnTo>
                    <a:pt x="154" y="50"/>
                  </a:lnTo>
                  <a:lnTo>
                    <a:pt x="130" y="46"/>
                  </a:lnTo>
                  <a:lnTo>
                    <a:pt x="90" y="36"/>
                  </a:lnTo>
                  <a:lnTo>
                    <a:pt x="56" y="24"/>
                  </a:lnTo>
                  <a:lnTo>
                    <a:pt x="30" y="12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4" y="22"/>
                  </a:lnTo>
                  <a:lnTo>
                    <a:pt x="52" y="34"/>
                  </a:lnTo>
                  <a:lnTo>
                    <a:pt x="86" y="46"/>
                  </a:lnTo>
                  <a:lnTo>
                    <a:pt x="128" y="56"/>
                  </a:lnTo>
                  <a:lnTo>
                    <a:pt x="152" y="60"/>
                  </a:lnTo>
                  <a:lnTo>
                    <a:pt x="176" y="62"/>
                  </a:lnTo>
                  <a:lnTo>
                    <a:pt x="200" y="64"/>
                  </a:lnTo>
                  <a:lnTo>
                    <a:pt x="226" y="64"/>
                  </a:lnTo>
                  <a:lnTo>
                    <a:pt x="252" y="60"/>
                  </a:lnTo>
                  <a:lnTo>
                    <a:pt x="278" y="56"/>
                  </a:lnTo>
                  <a:lnTo>
                    <a:pt x="278" y="56"/>
                  </a:lnTo>
                  <a:lnTo>
                    <a:pt x="280" y="54"/>
                  </a:lnTo>
                  <a:lnTo>
                    <a:pt x="280" y="50"/>
                  </a:lnTo>
                  <a:lnTo>
                    <a:pt x="278" y="46"/>
                  </a:lnTo>
                  <a:lnTo>
                    <a:pt x="276" y="44"/>
                  </a:lnTo>
                  <a:lnTo>
                    <a:pt x="276" y="44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35"/>
            <p:cNvSpPr>
              <a:spLocks/>
            </p:cNvSpPr>
            <p:nvPr/>
          </p:nvSpPr>
          <p:spPr bwMode="auto">
            <a:xfrm>
              <a:off x="3737" y="1895"/>
              <a:ext cx="108" cy="194"/>
            </a:xfrm>
            <a:custGeom>
              <a:avLst/>
              <a:gdLst>
                <a:gd name="T0" fmla="*/ 92 w 108"/>
                <a:gd name="T1" fmla="*/ 194 h 194"/>
                <a:gd name="T2" fmla="*/ 92 w 108"/>
                <a:gd name="T3" fmla="*/ 194 h 194"/>
                <a:gd name="T4" fmla="*/ 94 w 108"/>
                <a:gd name="T5" fmla="*/ 188 h 194"/>
                <a:gd name="T6" fmla="*/ 100 w 108"/>
                <a:gd name="T7" fmla="*/ 174 h 194"/>
                <a:gd name="T8" fmla="*/ 106 w 108"/>
                <a:gd name="T9" fmla="*/ 152 h 194"/>
                <a:gd name="T10" fmla="*/ 108 w 108"/>
                <a:gd name="T11" fmla="*/ 138 h 194"/>
                <a:gd name="T12" fmla="*/ 108 w 108"/>
                <a:gd name="T13" fmla="*/ 124 h 194"/>
                <a:gd name="T14" fmla="*/ 106 w 108"/>
                <a:gd name="T15" fmla="*/ 108 h 194"/>
                <a:gd name="T16" fmla="*/ 104 w 108"/>
                <a:gd name="T17" fmla="*/ 92 h 194"/>
                <a:gd name="T18" fmla="*/ 98 w 108"/>
                <a:gd name="T19" fmla="*/ 76 h 194"/>
                <a:gd name="T20" fmla="*/ 88 w 108"/>
                <a:gd name="T21" fmla="*/ 60 h 194"/>
                <a:gd name="T22" fmla="*/ 76 w 108"/>
                <a:gd name="T23" fmla="*/ 44 h 194"/>
                <a:gd name="T24" fmla="*/ 60 w 108"/>
                <a:gd name="T25" fmla="*/ 30 h 194"/>
                <a:gd name="T26" fmla="*/ 40 w 108"/>
                <a:gd name="T27" fmla="*/ 14 h 194"/>
                <a:gd name="T28" fmla="*/ 16 w 108"/>
                <a:gd name="T29" fmla="*/ 0 h 194"/>
                <a:gd name="T30" fmla="*/ 16 w 108"/>
                <a:gd name="T31" fmla="*/ 0 h 194"/>
                <a:gd name="T32" fmla="*/ 6 w 108"/>
                <a:gd name="T33" fmla="*/ 32 h 194"/>
                <a:gd name="T34" fmla="*/ 2 w 108"/>
                <a:gd name="T35" fmla="*/ 62 h 194"/>
                <a:gd name="T36" fmla="*/ 0 w 108"/>
                <a:gd name="T37" fmla="*/ 78 h 194"/>
                <a:gd name="T38" fmla="*/ 0 w 108"/>
                <a:gd name="T39" fmla="*/ 92 h 194"/>
                <a:gd name="T40" fmla="*/ 0 w 108"/>
                <a:gd name="T41" fmla="*/ 92 h 194"/>
                <a:gd name="T42" fmla="*/ 2 w 108"/>
                <a:gd name="T43" fmla="*/ 108 h 194"/>
                <a:gd name="T44" fmla="*/ 6 w 108"/>
                <a:gd name="T45" fmla="*/ 120 h 194"/>
                <a:gd name="T46" fmla="*/ 10 w 108"/>
                <a:gd name="T47" fmla="*/ 132 h 194"/>
                <a:gd name="T48" fmla="*/ 18 w 108"/>
                <a:gd name="T49" fmla="*/ 144 h 194"/>
                <a:gd name="T50" fmla="*/ 24 w 108"/>
                <a:gd name="T51" fmla="*/ 152 h 194"/>
                <a:gd name="T52" fmla="*/ 32 w 108"/>
                <a:gd name="T53" fmla="*/ 162 h 194"/>
                <a:gd name="T54" fmla="*/ 48 w 108"/>
                <a:gd name="T55" fmla="*/ 174 h 194"/>
                <a:gd name="T56" fmla="*/ 64 w 108"/>
                <a:gd name="T57" fmla="*/ 184 h 194"/>
                <a:gd name="T58" fmla="*/ 78 w 108"/>
                <a:gd name="T59" fmla="*/ 190 h 194"/>
                <a:gd name="T60" fmla="*/ 92 w 108"/>
                <a:gd name="T61" fmla="*/ 194 h 194"/>
                <a:gd name="T62" fmla="*/ 92 w 108"/>
                <a:gd name="T63" fmla="*/ 19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8" h="194">
                  <a:moveTo>
                    <a:pt x="92" y="194"/>
                  </a:moveTo>
                  <a:lnTo>
                    <a:pt x="92" y="194"/>
                  </a:lnTo>
                  <a:lnTo>
                    <a:pt x="94" y="188"/>
                  </a:lnTo>
                  <a:lnTo>
                    <a:pt x="100" y="174"/>
                  </a:lnTo>
                  <a:lnTo>
                    <a:pt x="106" y="152"/>
                  </a:lnTo>
                  <a:lnTo>
                    <a:pt x="108" y="138"/>
                  </a:lnTo>
                  <a:lnTo>
                    <a:pt x="108" y="124"/>
                  </a:lnTo>
                  <a:lnTo>
                    <a:pt x="106" y="108"/>
                  </a:lnTo>
                  <a:lnTo>
                    <a:pt x="104" y="92"/>
                  </a:lnTo>
                  <a:lnTo>
                    <a:pt x="98" y="76"/>
                  </a:lnTo>
                  <a:lnTo>
                    <a:pt x="88" y="60"/>
                  </a:lnTo>
                  <a:lnTo>
                    <a:pt x="76" y="44"/>
                  </a:lnTo>
                  <a:lnTo>
                    <a:pt x="60" y="30"/>
                  </a:lnTo>
                  <a:lnTo>
                    <a:pt x="40" y="14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6" y="32"/>
                  </a:lnTo>
                  <a:lnTo>
                    <a:pt x="2" y="62"/>
                  </a:lnTo>
                  <a:lnTo>
                    <a:pt x="0" y="78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2" y="108"/>
                  </a:lnTo>
                  <a:lnTo>
                    <a:pt x="6" y="120"/>
                  </a:lnTo>
                  <a:lnTo>
                    <a:pt x="10" y="132"/>
                  </a:lnTo>
                  <a:lnTo>
                    <a:pt x="18" y="144"/>
                  </a:lnTo>
                  <a:lnTo>
                    <a:pt x="24" y="152"/>
                  </a:lnTo>
                  <a:lnTo>
                    <a:pt x="32" y="162"/>
                  </a:lnTo>
                  <a:lnTo>
                    <a:pt x="48" y="174"/>
                  </a:lnTo>
                  <a:lnTo>
                    <a:pt x="64" y="184"/>
                  </a:lnTo>
                  <a:lnTo>
                    <a:pt x="78" y="190"/>
                  </a:lnTo>
                  <a:lnTo>
                    <a:pt x="92" y="194"/>
                  </a:lnTo>
                  <a:lnTo>
                    <a:pt x="92" y="194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36"/>
            <p:cNvSpPr>
              <a:spLocks/>
            </p:cNvSpPr>
            <p:nvPr/>
          </p:nvSpPr>
          <p:spPr bwMode="auto">
            <a:xfrm>
              <a:off x="3747" y="1911"/>
              <a:ext cx="88" cy="166"/>
            </a:xfrm>
            <a:custGeom>
              <a:avLst/>
              <a:gdLst>
                <a:gd name="T0" fmla="*/ 80 w 88"/>
                <a:gd name="T1" fmla="*/ 166 h 166"/>
                <a:gd name="T2" fmla="*/ 80 w 88"/>
                <a:gd name="T3" fmla="*/ 166 h 166"/>
                <a:gd name="T4" fmla="*/ 84 w 88"/>
                <a:gd name="T5" fmla="*/ 148 h 166"/>
                <a:gd name="T6" fmla="*/ 88 w 88"/>
                <a:gd name="T7" fmla="*/ 128 h 166"/>
                <a:gd name="T8" fmla="*/ 88 w 88"/>
                <a:gd name="T9" fmla="*/ 104 h 166"/>
                <a:gd name="T10" fmla="*/ 86 w 88"/>
                <a:gd name="T11" fmla="*/ 90 h 166"/>
                <a:gd name="T12" fmla="*/ 82 w 88"/>
                <a:gd name="T13" fmla="*/ 76 h 166"/>
                <a:gd name="T14" fmla="*/ 78 w 88"/>
                <a:gd name="T15" fmla="*/ 62 h 166"/>
                <a:gd name="T16" fmla="*/ 70 w 88"/>
                <a:gd name="T17" fmla="*/ 50 h 166"/>
                <a:gd name="T18" fmla="*/ 60 w 88"/>
                <a:gd name="T19" fmla="*/ 36 h 166"/>
                <a:gd name="T20" fmla="*/ 46 w 88"/>
                <a:gd name="T21" fmla="*/ 22 h 166"/>
                <a:gd name="T22" fmla="*/ 30 w 88"/>
                <a:gd name="T23" fmla="*/ 10 h 166"/>
                <a:gd name="T24" fmla="*/ 12 w 88"/>
                <a:gd name="T25" fmla="*/ 0 h 166"/>
                <a:gd name="T26" fmla="*/ 12 w 88"/>
                <a:gd name="T27" fmla="*/ 0 h 166"/>
                <a:gd name="T28" fmla="*/ 4 w 88"/>
                <a:gd name="T29" fmla="*/ 28 h 166"/>
                <a:gd name="T30" fmla="*/ 2 w 88"/>
                <a:gd name="T31" fmla="*/ 54 h 166"/>
                <a:gd name="T32" fmla="*/ 0 w 88"/>
                <a:gd name="T33" fmla="*/ 78 h 166"/>
                <a:gd name="T34" fmla="*/ 0 w 88"/>
                <a:gd name="T35" fmla="*/ 78 h 166"/>
                <a:gd name="T36" fmla="*/ 2 w 88"/>
                <a:gd name="T37" fmla="*/ 90 h 166"/>
                <a:gd name="T38" fmla="*/ 6 w 88"/>
                <a:gd name="T39" fmla="*/ 100 h 166"/>
                <a:gd name="T40" fmla="*/ 10 w 88"/>
                <a:gd name="T41" fmla="*/ 110 h 166"/>
                <a:gd name="T42" fmla="*/ 14 w 88"/>
                <a:gd name="T43" fmla="*/ 118 h 166"/>
                <a:gd name="T44" fmla="*/ 28 w 88"/>
                <a:gd name="T45" fmla="*/ 134 h 166"/>
                <a:gd name="T46" fmla="*/ 42 w 88"/>
                <a:gd name="T47" fmla="*/ 146 h 166"/>
                <a:gd name="T48" fmla="*/ 56 w 88"/>
                <a:gd name="T49" fmla="*/ 154 h 166"/>
                <a:gd name="T50" fmla="*/ 68 w 88"/>
                <a:gd name="T51" fmla="*/ 160 h 166"/>
                <a:gd name="T52" fmla="*/ 80 w 88"/>
                <a:gd name="T53" fmla="*/ 166 h 166"/>
                <a:gd name="T54" fmla="*/ 80 w 88"/>
                <a:gd name="T55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66">
                  <a:moveTo>
                    <a:pt x="80" y="166"/>
                  </a:moveTo>
                  <a:lnTo>
                    <a:pt x="80" y="166"/>
                  </a:lnTo>
                  <a:lnTo>
                    <a:pt x="84" y="148"/>
                  </a:lnTo>
                  <a:lnTo>
                    <a:pt x="88" y="128"/>
                  </a:lnTo>
                  <a:lnTo>
                    <a:pt x="88" y="104"/>
                  </a:lnTo>
                  <a:lnTo>
                    <a:pt x="86" y="90"/>
                  </a:lnTo>
                  <a:lnTo>
                    <a:pt x="82" y="76"/>
                  </a:lnTo>
                  <a:lnTo>
                    <a:pt x="78" y="62"/>
                  </a:lnTo>
                  <a:lnTo>
                    <a:pt x="70" y="50"/>
                  </a:lnTo>
                  <a:lnTo>
                    <a:pt x="60" y="36"/>
                  </a:lnTo>
                  <a:lnTo>
                    <a:pt x="46" y="22"/>
                  </a:lnTo>
                  <a:lnTo>
                    <a:pt x="30" y="1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4" y="28"/>
                  </a:lnTo>
                  <a:lnTo>
                    <a:pt x="2" y="54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2" y="90"/>
                  </a:lnTo>
                  <a:lnTo>
                    <a:pt x="6" y="100"/>
                  </a:lnTo>
                  <a:lnTo>
                    <a:pt x="10" y="110"/>
                  </a:lnTo>
                  <a:lnTo>
                    <a:pt x="14" y="118"/>
                  </a:lnTo>
                  <a:lnTo>
                    <a:pt x="28" y="134"/>
                  </a:lnTo>
                  <a:lnTo>
                    <a:pt x="42" y="146"/>
                  </a:lnTo>
                  <a:lnTo>
                    <a:pt x="56" y="154"/>
                  </a:lnTo>
                  <a:lnTo>
                    <a:pt x="68" y="160"/>
                  </a:lnTo>
                  <a:lnTo>
                    <a:pt x="80" y="166"/>
                  </a:lnTo>
                  <a:lnTo>
                    <a:pt x="80" y="166"/>
                  </a:lnTo>
                  <a:close/>
                </a:path>
              </a:pathLst>
            </a:custGeom>
            <a:solidFill>
              <a:srgbClr val="BB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37"/>
            <p:cNvSpPr>
              <a:spLocks/>
            </p:cNvSpPr>
            <p:nvPr/>
          </p:nvSpPr>
          <p:spPr bwMode="auto">
            <a:xfrm>
              <a:off x="3769" y="1931"/>
              <a:ext cx="64" cy="154"/>
            </a:xfrm>
            <a:custGeom>
              <a:avLst/>
              <a:gdLst>
                <a:gd name="T0" fmla="*/ 2 w 64"/>
                <a:gd name="T1" fmla="*/ 0 h 154"/>
                <a:gd name="T2" fmla="*/ 2 w 64"/>
                <a:gd name="T3" fmla="*/ 0 h 154"/>
                <a:gd name="T4" fmla="*/ 0 w 64"/>
                <a:gd name="T5" fmla="*/ 2 h 154"/>
                <a:gd name="T6" fmla="*/ 0 w 64"/>
                <a:gd name="T7" fmla="*/ 4 h 154"/>
                <a:gd name="T8" fmla="*/ 0 w 64"/>
                <a:gd name="T9" fmla="*/ 4 h 154"/>
                <a:gd name="T10" fmla="*/ 6 w 64"/>
                <a:gd name="T11" fmla="*/ 26 h 154"/>
                <a:gd name="T12" fmla="*/ 20 w 64"/>
                <a:gd name="T13" fmla="*/ 72 h 154"/>
                <a:gd name="T14" fmla="*/ 28 w 64"/>
                <a:gd name="T15" fmla="*/ 98 h 154"/>
                <a:gd name="T16" fmla="*/ 38 w 64"/>
                <a:gd name="T17" fmla="*/ 122 h 154"/>
                <a:gd name="T18" fmla="*/ 48 w 64"/>
                <a:gd name="T19" fmla="*/ 140 h 154"/>
                <a:gd name="T20" fmla="*/ 54 w 64"/>
                <a:gd name="T21" fmla="*/ 148 h 154"/>
                <a:gd name="T22" fmla="*/ 58 w 64"/>
                <a:gd name="T23" fmla="*/ 152 h 154"/>
                <a:gd name="T24" fmla="*/ 58 w 64"/>
                <a:gd name="T25" fmla="*/ 152 h 154"/>
                <a:gd name="T26" fmla="*/ 60 w 64"/>
                <a:gd name="T27" fmla="*/ 154 h 154"/>
                <a:gd name="T28" fmla="*/ 62 w 64"/>
                <a:gd name="T29" fmla="*/ 152 h 154"/>
                <a:gd name="T30" fmla="*/ 62 w 64"/>
                <a:gd name="T31" fmla="*/ 152 h 154"/>
                <a:gd name="T32" fmla="*/ 64 w 64"/>
                <a:gd name="T33" fmla="*/ 150 h 154"/>
                <a:gd name="T34" fmla="*/ 62 w 64"/>
                <a:gd name="T35" fmla="*/ 148 h 154"/>
                <a:gd name="T36" fmla="*/ 62 w 64"/>
                <a:gd name="T37" fmla="*/ 148 h 154"/>
                <a:gd name="T38" fmla="*/ 58 w 64"/>
                <a:gd name="T39" fmla="*/ 144 h 154"/>
                <a:gd name="T40" fmla="*/ 52 w 64"/>
                <a:gd name="T41" fmla="*/ 136 h 154"/>
                <a:gd name="T42" fmla="*/ 42 w 64"/>
                <a:gd name="T43" fmla="*/ 118 h 154"/>
                <a:gd name="T44" fmla="*/ 32 w 64"/>
                <a:gd name="T45" fmla="*/ 94 h 154"/>
                <a:gd name="T46" fmla="*/ 24 w 64"/>
                <a:gd name="T47" fmla="*/ 68 h 154"/>
                <a:gd name="T48" fmla="*/ 10 w 64"/>
                <a:gd name="T49" fmla="*/ 22 h 154"/>
                <a:gd name="T50" fmla="*/ 4 w 64"/>
                <a:gd name="T51" fmla="*/ 2 h 154"/>
                <a:gd name="T52" fmla="*/ 4 w 64"/>
                <a:gd name="T53" fmla="*/ 2 h 154"/>
                <a:gd name="T54" fmla="*/ 4 w 64"/>
                <a:gd name="T55" fmla="*/ 0 h 154"/>
                <a:gd name="T56" fmla="*/ 2 w 64"/>
                <a:gd name="T57" fmla="*/ 0 h 154"/>
                <a:gd name="T58" fmla="*/ 2 w 64"/>
                <a:gd name="T59" fmla="*/ 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4" h="154">
                  <a:moveTo>
                    <a:pt x="2" y="0"/>
                  </a:move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6" y="26"/>
                  </a:lnTo>
                  <a:lnTo>
                    <a:pt x="20" y="72"/>
                  </a:lnTo>
                  <a:lnTo>
                    <a:pt x="28" y="98"/>
                  </a:lnTo>
                  <a:lnTo>
                    <a:pt x="38" y="122"/>
                  </a:lnTo>
                  <a:lnTo>
                    <a:pt x="48" y="140"/>
                  </a:lnTo>
                  <a:lnTo>
                    <a:pt x="54" y="148"/>
                  </a:lnTo>
                  <a:lnTo>
                    <a:pt x="58" y="152"/>
                  </a:lnTo>
                  <a:lnTo>
                    <a:pt x="58" y="152"/>
                  </a:lnTo>
                  <a:lnTo>
                    <a:pt x="60" y="154"/>
                  </a:lnTo>
                  <a:lnTo>
                    <a:pt x="62" y="152"/>
                  </a:lnTo>
                  <a:lnTo>
                    <a:pt x="62" y="152"/>
                  </a:lnTo>
                  <a:lnTo>
                    <a:pt x="64" y="150"/>
                  </a:lnTo>
                  <a:lnTo>
                    <a:pt x="62" y="148"/>
                  </a:lnTo>
                  <a:lnTo>
                    <a:pt x="62" y="148"/>
                  </a:lnTo>
                  <a:lnTo>
                    <a:pt x="58" y="144"/>
                  </a:lnTo>
                  <a:lnTo>
                    <a:pt x="52" y="136"/>
                  </a:lnTo>
                  <a:lnTo>
                    <a:pt x="42" y="118"/>
                  </a:lnTo>
                  <a:lnTo>
                    <a:pt x="32" y="94"/>
                  </a:lnTo>
                  <a:lnTo>
                    <a:pt x="24" y="68"/>
                  </a:lnTo>
                  <a:lnTo>
                    <a:pt x="10" y="2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38"/>
            <p:cNvSpPr>
              <a:spLocks/>
            </p:cNvSpPr>
            <p:nvPr/>
          </p:nvSpPr>
          <p:spPr bwMode="auto">
            <a:xfrm>
              <a:off x="3757" y="1961"/>
              <a:ext cx="50" cy="34"/>
            </a:xfrm>
            <a:custGeom>
              <a:avLst/>
              <a:gdLst>
                <a:gd name="T0" fmla="*/ 48 w 50"/>
                <a:gd name="T1" fmla="*/ 0 h 34"/>
                <a:gd name="T2" fmla="*/ 48 w 50"/>
                <a:gd name="T3" fmla="*/ 0 h 34"/>
                <a:gd name="T4" fmla="*/ 46 w 50"/>
                <a:gd name="T5" fmla="*/ 2 h 34"/>
                <a:gd name="T6" fmla="*/ 44 w 50"/>
                <a:gd name="T7" fmla="*/ 2 h 34"/>
                <a:gd name="T8" fmla="*/ 44 w 50"/>
                <a:gd name="T9" fmla="*/ 2 h 34"/>
                <a:gd name="T10" fmla="*/ 40 w 50"/>
                <a:gd name="T11" fmla="*/ 14 h 34"/>
                <a:gd name="T12" fmla="*/ 36 w 50"/>
                <a:gd name="T13" fmla="*/ 20 h 34"/>
                <a:gd name="T14" fmla="*/ 30 w 50"/>
                <a:gd name="T15" fmla="*/ 28 h 34"/>
                <a:gd name="T16" fmla="*/ 30 w 50"/>
                <a:gd name="T17" fmla="*/ 28 h 34"/>
                <a:gd name="T18" fmla="*/ 28 w 50"/>
                <a:gd name="T19" fmla="*/ 28 h 34"/>
                <a:gd name="T20" fmla="*/ 24 w 50"/>
                <a:gd name="T21" fmla="*/ 26 h 34"/>
                <a:gd name="T22" fmla="*/ 16 w 50"/>
                <a:gd name="T23" fmla="*/ 22 h 34"/>
                <a:gd name="T24" fmla="*/ 6 w 50"/>
                <a:gd name="T25" fmla="*/ 10 h 34"/>
                <a:gd name="T26" fmla="*/ 6 w 50"/>
                <a:gd name="T27" fmla="*/ 10 h 34"/>
                <a:gd name="T28" fmla="*/ 4 w 50"/>
                <a:gd name="T29" fmla="*/ 10 h 34"/>
                <a:gd name="T30" fmla="*/ 2 w 50"/>
                <a:gd name="T31" fmla="*/ 10 h 34"/>
                <a:gd name="T32" fmla="*/ 2 w 50"/>
                <a:gd name="T33" fmla="*/ 10 h 34"/>
                <a:gd name="T34" fmla="*/ 0 w 50"/>
                <a:gd name="T35" fmla="*/ 12 h 34"/>
                <a:gd name="T36" fmla="*/ 2 w 50"/>
                <a:gd name="T37" fmla="*/ 14 h 34"/>
                <a:gd name="T38" fmla="*/ 2 w 50"/>
                <a:gd name="T39" fmla="*/ 14 h 34"/>
                <a:gd name="T40" fmla="*/ 10 w 50"/>
                <a:gd name="T41" fmla="*/ 24 h 34"/>
                <a:gd name="T42" fmla="*/ 20 w 50"/>
                <a:gd name="T43" fmla="*/ 30 h 34"/>
                <a:gd name="T44" fmla="*/ 26 w 50"/>
                <a:gd name="T45" fmla="*/ 34 h 34"/>
                <a:gd name="T46" fmla="*/ 30 w 50"/>
                <a:gd name="T47" fmla="*/ 34 h 34"/>
                <a:gd name="T48" fmla="*/ 30 w 50"/>
                <a:gd name="T49" fmla="*/ 34 h 34"/>
                <a:gd name="T50" fmla="*/ 32 w 50"/>
                <a:gd name="T51" fmla="*/ 34 h 34"/>
                <a:gd name="T52" fmla="*/ 32 w 50"/>
                <a:gd name="T53" fmla="*/ 34 h 34"/>
                <a:gd name="T54" fmla="*/ 40 w 50"/>
                <a:gd name="T55" fmla="*/ 28 h 34"/>
                <a:gd name="T56" fmla="*/ 44 w 50"/>
                <a:gd name="T57" fmla="*/ 18 h 34"/>
                <a:gd name="T58" fmla="*/ 50 w 50"/>
                <a:gd name="T59" fmla="*/ 4 h 34"/>
                <a:gd name="T60" fmla="*/ 50 w 50"/>
                <a:gd name="T61" fmla="*/ 4 h 34"/>
                <a:gd name="T62" fmla="*/ 50 w 50"/>
                <a:gd name="T63" fmla="*/ 2 h 34"/>
                <a:gd name="T64" fmla="*/ 48 w 50"/>
                <a:gd name="T65" fmla="*/ 0 h 34"/>
                <a:gd name="T66" fmla="*/ 48 w 50"/>
                <a:gd name="T67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0" h="34">
                  <a:moveTo>
                    <a:pt x="48" y="0"/>
                  </a:moveTo>
                  <a:lnTo>
                    <a:pt x="48" y="0"/>
                  </a:lnTo>
                  <a:lnTo>
                    <a:pt x="46" y="2"/>
                  </a:lnTo>
                  <a:lnTo>
                    <a:pt x="44" y="2"/>
                  </a:lnTo>
                  <a:lnTo>
                    <a:pt x="44" y="2"/>
                  </a:lnTo>
                  <a:lnTo>
                    <a:pt x="40" y="14"/>
                  </a:lnTo>
                  <a:lnTo>
                    <a:pt x="36" y="20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8" y="28"/>
                  </a:lnTo>
                  <a:lnTo>
                    <a:pt x="24" y="26"/>
                  </a:lnTo>
                  <a:lnTo>
                    <a:pt x="16" y="22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4" y="10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10" y="24"/>
                  </a:lnTo>
                  <a:lnTo>
                    <a:pt x="20" y="30"/>
                  </a:lnTo>
                  <a:lnTo>
                    <a:pt x="26" y="34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2" y="34"/>
                  </a:lnTo>
                  <a:lnTo>
                    <a:pt x="32" y="34"/>
                  </a:lnTo>
                  <a:lnTo>
                    <a:pt x="40" y="28"/>
                  </a:lnTo>
                  <a:lnTo>
                    <a:pt x="44" y="18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39"/>
            <p:cNvSpPr>
              <a:spLocks/>
            </p:cNvSpPr>
            <p:nvPr/>
          </p:nvSpPr>
          <p:spPr bwMode="auto">
            <a:xfrm>
              <a:off x="3769" y="2001"/>
              <a:ext cx="56" cy="40"/>
            </a:xfrm>
            <a:custGeom>
              <a:avLst/>
              <a:gdLst>
                <a:gd name="T0" fmla="*/ 56 w 56"/>
                <a:gd name="T1" fmla="*/ 4 h 40"/>
                <a:gd name="T2" fmla="*/ 56 w 56"/>
                <a:gd name="T3" fmla="*/ 4 h 40"/>
                <a:gd name="T4" fmla="*/ 54 w 56"/>
                <a:gd name="T5" fmla="*/ 2 h 40"/>
                <a:gd name="T6" fmla="*/ 52 w 56"/>
                <a:gd name="T7" fmla="*/ 0 h 40"/>
                <a:gd name="T8" fmla="*/ 52 w 56"/>
                <a:gd name="T9" fmla="*/ 0 h 40"/>
                <a:gd name="T10" fmla="*/ 50 w 56"/>
                <a:gd name="T11" fmla="*/ 2 h 40"/>
                <a:gd name="T12" fmla="*/ 50 w 56"/>
                <a:gd name="T13" fmla="*/ 4 h 40"/>
                <a:gd name="T14" fmla="*/ 50 w 56"/>
                <a:gd name="T15" fmla="*/ 4 h 40"/>
                <a:gd name="T16" fmla="*/ 48 w 56"/>
                <a:gd name="T17" fmla="*/ 12 h 40"/>
                <a:gd name="T18" fmla="*/ 44 w 56"/>
                <a:gd name="T19" fmla="*/ 20 h 40"/>
                <a:gd name="T20" fmla="*/ 36 w 56"/>
                <a:gd name="T21" fmla="*/ 34 h 40"/>
                <a:gd name="T22" fmla="*/ 36 w 56"/>
                <a:gd name="T23" fmla="*/ 34 h 40"/>
                <a:gd name="T24" fmla="*/ 34 w 56"/>
                <a:gd name="T25" fmla="*/ 32 h 40"/>
                <a:gd name="T26" fmla="*/ 34 w 56"/>
                <a:gd name="T27" fmla="*/ 32 h 40"/>
                <a:gd name="T28" fmla="*/ 26 w 56"/>
                <a:gd name="T29" fmla="*/ 30 h 40"/>
                <a:gd name="T30" fmla="*/ 16 w 56"/>
                <a:gd name="T31" fmla="*/ 26 h 40"/>
                <a:gd name="T32" fmla="*/ 4 w 56"/>
                <a:gd name="T33" fmla="*/ 20 h 40"/>
                <a:gd name="T34" fmla="*/ 4 w 56"/>
                <a:gd name="T35" fmla="*/ 20 h 40"/>
                <a:gd name="T36" fmla="*/ 2 w 56"/>
                <a:gd name="T37" fmla="*/ 18 h 40"/>
                <a:gd name="T38" fmla="*/ 0 w 56"/>
                <a:gd name="T39" fmla="*/ 20 h 40"/>
                <a:gd name="T40" fmla="*/ 0 w 56"/>
                <a:gd name="T41" fmla="*/ 20 h 40"/>
                <a:gd name="T42" fmla="*/ 0 w 56"/>
                <a:gd name="T43" fmla="*/ 22 h 40"/>
                <a:gd name="T44" fmla="*/ 0 w 56"/>
                <a:gd name="T45" fmla="*/ 24 h 40"/>
                <a:gd name="T46" fmla="*/ 0 w 56"/>
                <a:gd name="T47" fmla="*/ 24 h 40"/>
                <a:gd name="T48" fmla="*/ 14 w 56"/>
                <a:gd name="T49" fmla="*/ 32 h 40"/>
                <a:gd name="T50" fmla="*/ 24 w 56"/>
                <a:gd name="T51" fmla="*/ 36 h 40"/>
                <a:gd name="T52" fmla="*/ 34 w 56"/>
                <a:gd name="T53" fmla="*/ 38 h 40"/>
                <a:gd name="T54" fmla="*/ 34 w 56"/>
                <a:gd name="T55" fmla="*/ 38 h 40"/>
                <a:gd name="T56" fmla="*/ 34 w 56"/>
                <a:gd name="T57" fmla="*/ 38 h 40"/>
                <a:gd name="T58" fmla="*/ 34 w 56"/>
                <a:gd name="T59" fmla="*/ 38 h 40"/>
                <a:gd name="T60" fmla="*/ 36 w 56"/>
                <a:gd name="T61" fmla="*/ 40 h 40"/>
                <a:gd name="T62" fmla="*/ 38 w 56"/>
                <a:gd name="T63" fmla="*/ 38 h 40"/>
                <a:gd name="T64" fmla="*/ 38 w 56"/>
                <a:gd name="T65" fmla="*/ 38 h 40"/>
                <a:gd name="T66" fmla="*/ 46 w 56"/>
                <a:gd name="T67" fmla="*/ 26 h 40"/>
                <a:gd name="T68" fmla="*/ 52 w 56"/>
                <a:gd name="T69" fmla="*/ 16 h 40"/>
                <a:gd name="T70" fmla="*/ 56 w 56"/>
                <a:gd name="T71" fmla="*/ 4 h 40"/>
                <a:gd name="T72" fmla="*/ 56 w 56"/>
                <a:gd name="T73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6" h="40">
                  <a:moveTo>
                    <a:pt x="56" y="4"/>
                  </a:moveTo>
                  <a:lnTo>
                    <a:pt x="56" y="4"/>
                  </a:lnTo>
                  <a:lnTo>
                    <a:pt x="54" y="2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0" y="2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48" y="12"/>
                  </a:lnTo>
                  <a:lnTo>
                    <a:pt x="44" y="20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34" y="32"/>
                  </a:lnTo>
                  <a:lnTo>
                    <a:pt x="34" y="32"/>
                  </a:lnTo>
                  <a:lnTo>
                    <a:pt x="26" y="30"/>
                  </a:lnTo>
                  <a:lnTo>
                    <a:pt x="16" y="26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2" y="18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14" y="32"/>
                  </a:lnTo>
                  <a:lnTo>
                    <a:pt x="24" y="36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36" y="40"/>
                  </a:lnTo>
                  <a:lnTo>
                    <a:pt x="38" y="38"/>
                  </a:lnTo>
                  <a:lnTo>
                    <a:pt x="38" y="38"/>
                  </a:lnTo>
                  <a:lnTo>
                    <a:pt x="46" y="26"/>
                  </a:lnTo>
                  <a:lnTo>
                    <a:pt x="52" y="16"/>
                  </a:lnTo>
                  <a:lnTo>
                    <a:pt x="56" y="4"/>
                  </a:lnTo>
                  <a:lnTo>
                    <a:pt x="56" y="4"/>
                  </a:lnTo>
                  <a:close/>
                </a:path>
              </a:pathLst>
            </a:custGeom>
            <a:solidFill>
              <a:srgbClr val="D14D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40"/>
            <p:cNvSpPr>
              <a:spLocks/>
            </p:cNvSpPr>
            <p:nvPr/>
          </p:nvSpPr>
          <p:spPr bwMode="auto">
            <a:xfrm>
              <a:off x="4155" y="2299"/>
              <a:ext cx="272" cy="132"/>
            </a:xfrm>
            <a:custGeom>
              <a:avLst/>
              <a:gdLst>
                <a:gd name="T0" fmla="*/ 0 w 272"/>
                <a:gd name="T1" fmla="*/ 68 h 132"/>
                <a:gd name="T2" fmla="*/ 0 w 272"/>
                <a:gd name="T3" fmla="*/ 68 h 132"/>
                <a:gd name="T4" fmla="*/ 4 w 272"/>
                <a:gd name="T5" fmla="*/ 74 h 132"/>
                <a:gd name="T6" fmla="*/ 20 w 272"/>
                <a:gd name="T7" fmla="*/ 88 h 132"/>
                <a:gd name="T8" fmla="*/ 30 w 272"/>
                <a:gd name="T9" fmla="*/ 96 h 132"/>
                <a:gd name="T10" fmla="*/ 44 w 272"/>
                <a:gd name="T11" fmla="*/ 106 h 132"/>
                <a:gd name="T12" fmla="*/ 58 w 272"/>
                <a:gd name="T13" fmla="*/ 114 h 132"/>
                <a:gd name="T14" fmla="*/ 76 w 272"/>
                <a:gd name="T15" fmla="*/ 122 h 132"/>
                <a:gd name="T16" fmla="*/ 96 w 272"/>
                <a:gd name="T17" fmla="*/ 128 h 132"/>
                <a:gd name="T18" fmla="*/ 116 w 272"/>
                <a:gd name="T19" fmla="*/ 130 h 132"/>
                <a:gd name="T20" fmla="*/ 138 w 272"/>
                <a:gd name="T21" fmla="*/ 132 h 132"/>
                <a:gd name="T22" fmla="*/ 162 w 272"/>
                <a:gd name="T23" fmla="*/ 128 h 132"/>
                <a:gd name="T24" fmla="*/ 188 w 272"/>
                <a:gd name="T25" fmla="*/ 122 h 132"/>
                <a:gd name="T26" fmla="*/ 216 w 272"/>
                <a:gd name="T27" fmla="*/ 110 h 132"/>
                <a:gd name="T28" fmla="*/ 244 w 272"/>
                <a:gd name="T29" fmla="*/ 94 h 132"/>
                <a:gd name="T30" fmla="*/ 272 w 272"/>
                <a:gd name="T31" fmla="*/ 70 h 132"/>
                <a:gd name="T32" fmla="*/ 272 w 272"/>
                <a:gd name="T33" fmla="*/ 70 h 132"/>
                <a:gd name="T34" fmla="*/ 264 w 272"/>
                <a:gd name="T35" fmla="*/ 62 h 132"/>
                <a:gd name="T36" fmla="*/ 238 w 272"/>
                <a:gd name="T37" fmla="*/ 44 h 132"/>
                <a:gd name="T38" fmla="*/ 204 w 272"/>
                <a:gd name="T39" fmla="*/ 22 h 132"/>
                <a:gd name="T40" fmla="*/ 186 w 272"/>
                <a:gd name="T41" fmla="*/ 14 h 132"/>
                <a:gd name="T42" fmla="*/ 168 w 272"/>
                <a:gd name="T43" fmla="*/ 6 h 132"/>
                <a:gd name="T44" fmla="*/ 168 w 272"/>
                <a:gd name="T45" fmla="*/ 6 h 132"/>
                <a:gd name="T46" fmla="*/ 152 w 272"/>
                <a:gd name="T47" fmla="*/ 2 h 132"/>
                <a:gd name="T48" fmla="*/ 134 w 272"/>
                <a:gd name="T49" fmla="*/ 0 h 132"/>
                <a:gd name="T50" fmla="*/ 118 w 272"/>
                <a:gd name="T51" fmla="*/ 0 h 132"/>
                <a:gd name="T52" fmla="*/ 102 w 272"/>
                <a:gd name="T53" fmla="*/ 2 h 132"/>
                <a:gd name="T54" fmla="*/ 88 w 272"/>
                <a:gd name="T55" fmla="*/ 6 h 132"/>
                <a:gd name="T56" fmla="*/ 74 w 272"/>
                <a:gd name="T57" fmla="*/ 12 h 132"/>
                <a:gd name="T58" fmla="*/ 48 w 272"/>
                <a:gd name="T59" fmla="*/ 24 h 132"/>
                <a:gd name="T60" fmla="*/ 28 w 272"/>
                <a:gd name="T61" fmla="*/ 40 h 132"/>
                <a:gd name="T62" fmla="*/ 12 w 272"/>
                <a:gd name="T63" fmla="*/ 54 h 132"/>
                <a:gd name="T64" fmla="*/ 0 w 272"/>
                <a:gd name="T65" fmla="*/ 68 h 132"/>
                <a:gd name="T66" fmla="*/ 0 w 272"/>
                <a:gd name="T67" fmla="*/ 6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2" h="132">
                  <a:moveTo>
                    <a:pt x="0" y="68"/>
                  </a:moveTo>
                  <a:lnTo>
                    <a:pt x="0" y="68"/>
                  </a:lnTo>
                  <a:lnTo>
                    <a:pt x="4" y="74"/>
                  </a:lnTo>
                  <a:lnTo>
                    <a:pt x="20" y="88"/>
                  </a:lnTo>
                  <a:lnTo>
                    <a:pt x="30" y="96"/>
                  </a:lnTo>
                  <a:lnTo>
                    <a:pt x="44" y="106"/>
                  </a:lnTo>
                  <a:lnTo>
                    <a:pt x="58" y="114"/>
                  </a:lnTo>
                  <a:lnTo>
                    <a:pt x="76" y="122"/>
                  </a:lnTo>
                  <a:lnTo>
                    <a:pt x="96" y="128"/>
                  </a:lnTo>
                  <a:lnTo>
                    <a:pt x="116" y="130"/>
                  </a:lnTo>
                  <a:lnTo>
                    <a:pt x="138" y="132"/>
                  </a:lnTo>
                  <a:lnTo>
                    <a:pt x="162" y="128"/>
                  </a:lnTo>
                  <a:lnTo>
                    <a:pt x="188" y="122"/>
                  </a:lnTo>
                  <a:lnTo>
                    <a:pt x="216" y="110"/>
                  </a:lnTo>
                  <a:lnTo>
                    <a:pt x="244" y="94"/>
                  </a:lnTo>
                  <a:lnTo>
                    <a:pt x="272" y="70"/>
                  </a:lnTo>
                  <a:lnTo>
                    <a:pt x="272" y="70"/>
                  </a:lnTo>
                  <a:lnTo>
                    <a:pt x="264" y="62"/>
                  </a:lnTo>
                  <a:lnTo>
                    <a:pt x="238" y="44"/>
                  </a:lnTo>
                  <a:lnTo>
                    <a:pt x="204" y="22"/>
                  </a:lnTo>
                  <a:lnTo>
                    <a:pt x="186" y="14"/>
                  </a:lnTo>
                  <a:lnTo>
                    <a:pt x="168" y="6"/>
                  </a:lnTo>
                  <a:lnTo>
                    <a:pt x="168" y="6"/>
                  </a:lnTo>
                  <a:lnTo>
                    <a:pt x="152" y="2"/>
                  </a:lnTo>
                  <a:lnTo>
                    <a:pt x="134" y="0"/>
                  </a:lnTo>
                  <a:lnTo>
                    <a:pt x="118" y="0"/>
                  </a:lnTo>
                  <a:lnTo>
                    <a:pt x="102" y="2"/>
                  </a:lnTo>
                  <a:lnTo>
                    <a:pt x="88" y="6"/>
                  </a:lnTo>
                  <a:lnTo>
                    <a:pt x="74" y="12"/>
                  </a:lnTo>
                  <a:lnTo>
                    <a:pt x="48" y="24"/>
                  </a:lnTo>
                  <a:lnTo>
                    <a:pt x="28" y="40"/>
                  </a:lnTo>
                  <a:lnTo>
                    <a:pt x="12" y="54"/>
                  </a:lnTo>
                  <a:lnTo>
                    <a:pt x="0" y="68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41"/>
            <p:cNvSpPr>
              <a:spLocks/>
            </p:cNvSpPr>
            <p:nvPr/>
          </p:nvSpPr>
          <p:spPr bwMode="auto">
            <a:xfrm>
              <a:off x="4169" y="2307"/>
              <a:ext cx="244" cy="114"/>
            </a:xfrm>
            <a:custGeom>
              <a:avLst/>
              <a:gdLst>
                <a:gd name="T0" fmla="*/ 0 w 244"/>
                <a:gd name="T1" fmla="*/ 60 h 114"/>
                <a:gd name="T2" fmla="*/ 0 w 244"/>
                <a:gd name="T3" fmla="*/ 60 h 114"/>
                <a:gd name="T4" fmla="*/ 4 w 244"/>
                <a:gd name="T5" fmla="*/ 64 h 114"/>
                <a:gd name="T6" fmla="*/ 18 w 244"/>
                <a:gd name="T7" fmla="*/ 76 h 114"/>
                <a:gd name="T8" fmla="*/ 40 w 244"/>
                <a:gd name="T9" fmla="*/ 92 h 114"/>
                <a:gd name="T10" fmla="*/ 54 w 244"/>
                <a:gd name="T11" fmla="*/ 100 h 114"/>
                <a:gd name="T12" fmla="*/ 70 w 244"/>
                <a:gd name="T13" fmla="*/ 106 h 114"/>
                <a:gd name="T14" fmla="*/ 88 w 244"/>
                <a:gd name="T15" fmla="*/ 110 h 114"/>
                <a:gd name="T16" fmla="*/ 106 w 244"/>
                <a:gd name="T17" fmla="*/ 114 h 114"/>
                <a:gd name="T18" fmla="*/ 126 w 244"/>
                <a:gd name="T19" fmla="*/ 114 h 114"/>
                <a:gd name="T20" fmla="*/ 148 w 244"/>
                <a:gd name="T21" fmla="*/ 112 h 114"/>
                <a:gd name="T22" fmla="*/ 170 w 244"/>
                <a:gd name="T23" fmla="*/ 106 h 114"/>
                <a:gd name="T24" fmla="*/ 194 w 244"/>
                <a:gd name="T25" fmla="*/ 96 h 114"/>
                <a:gd name="T26" fmla="*/ 218 w 244"/>
                <a:gd name="T27" fmla="*/ 82 h 114"/>
                <a:gd name="T28" fmla="*/ 244 w 244"/>
                <a:gd name="T29" fmla="*/ 62 h 114"/>
                <a:gd name="T30" fmla="*/ 244 w 244"/>
                <a:gd name="T31" fmla="*/ 62 h 114"/>
                <a:gd name="T32" fmla="*/ 210 w 244"/>
                <a:gd name="T33" fmla="*/ 38 h 114"/>
                <a:gd name="T34" fmla="*/ 178 w 244"/>
                <a:gd name="T35" fmla="*/ 20 h 114"/>
                <a:gd name="T36" fmla="*/ 164 w 244"/>
                <a:gd name="T37" fmla="*/ 12 h 114"/>
                <a:gd name="T38" fmla="*/ 150 w 244"/>
                <a:gd name="T39" fmla="*/ 6 h 114"/>
                <a:gd name="T40" fmla="*/ 150 w 244"/>
                <a:gd name="T41" fmla="*/ 6 h 114"/>
                <a:gd name="T42" fmla="*/ 134 w 244"/>
                <a:gd name="T43" fmla="*/ 2 h 114"/>
                <a:gd name="T44" fmla="*/ 120 w 244"/>
                <a:gd name="T45" fmla="*/ 0 h 114"/>
                <a:gd name="T46" fmla="*/ 106 w 244"/>
                <a:gd name="T47" fmla="*/ 0 h 114"/>
                <a:gd name="T48" fmla="*/ 92 w 244"/>
                <a:gd name="T49" fmla="*/ 2 h 114"/>
                <a:gd name="T50" fmla="*/ 78 w 244"/>
                <a:gd name="T51" fmla="*/ 6 h 114"/>
                <a:gd name="T52" fmla="*/ 66 w 244"/>
                <a:gd name="T53" fmla="*/ 10 h 114"/>
                <a:gd name="T54" fmla="*/ 44 w 244"/>
                <a:gd name="T55" fmla="*/ 22 h 114"/>
                <a:gd name="T56" fmla="*/ 26 w 244"/>
                <a:gd name="T57" fmla="*/ 36 h 114"/>
                <a:gd name="T58" fmla="*/ 12 w 244"/>
                <a:gd name="T59" fmla="*/ 48 h 114"/>
                <a:gd name="T60" fmla="*/ 0 w 244"/>
                <a:gd name="T61" fmla="*/ 60 h 114"/>
                <a:gd name="T62" fmla="*/ 0 w 244"/>
                <a:gd name="T63" fmla="*/ 6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4" h="114">
                  <a:moveTo>
                    <a:pt x="0" y="60"/>
                  </a:moveTo>
                  <a:lnTo>
                    <a:pt x="0" y="60"/>
                  </a:lnTo>
                  <a:lnTo>
                    <a:pt x="4" y="64"/>
                  </a:lnTo>
                  <a:lnTo>
                    <a:pt x="18" y="76"/>
                  </a:lnTo>
                  <a:lnTo>
                    <a:pt x="40" y="92"/>
                  </a:lnTo>
                  <a:lnTo>
                    <a:pt x="54" y="100"/>
                  </a:lnTo>
                  <a:lnTo>
                    <a:pt x="70" y="106"/>
                  </a:lnTo>
                  <a:lnTo>
                    <a:pt x="88" y="110"/>
                  </a:lnTo>
                  <a:lnTo>
                    <a:pt x="106" y="114"/>
                  </a:lnTo>
                  <a:lnTo>
                    <a:pt x="126" y="114"/>
                  </a:lnTo>
                  <a:lnTo>
                    <a:pt x="148" y="112"/>
                  </a:lnTo>
                  <a:lnTo>
                    <a:pt x="170" y="106"/>
                  </a:lnTo>
                  <a:lnTo>
                    <a:pt x="194" y="96"/>
                  </a:lnTo>
                  <a:lnTo>
                    <a:pt x="218" y="82"/>
                  </a:lnTo>
                  <a:lnTo>
                    <a:pt x="244" y="62"/>
                  </a:lnTo>
                  <a:lnTo>
                    <a:pt x="244" y="62"/>
                  </a:lnTo>
                  <a:lnTo>
                    <a:pt x="210" y="38"/>
                  </a:lnTo>
                  <a:lnTo>
                    <a:pt x="178" y="20"/>
                  </a:lnTo>
                  <a:lnTo>
                    <a:pt x="164" y="12"/>
                  </a:lnTo>
                  <a:lnTo>
                    <a:pt x="150" y="6"/>
                  </a:lnTo>
                  <a:lnTo>
                    <a:pt x="150" y="6"/>
                  </a:lnTo>
                  <a:lnTo>
                    <a:pt x="134" y="2"/>
                  </a:lnTo>
                  <a:lnTo>
                    <a:pt x="120" y="0"/>
                  </a:lnTo>
                  <a:lnTo>
                    <a:pt x="106" y="0"/>
                  </a:lnTo>
                  <a:lnTo>
                    <a:pt x="92" y="2"/>
                  </a:lnTo>
                  <a:lnTo>
                    <a:pt x="78" y="6"/>
                  </a:lnTo>
                  <a:lnTo>
                    <a:pt x="66" y="10"/>
                  </a:lnTo>
                  <a:lnTo>
                    <a:pt x="44" y="22"/>
                  </a:lnTo>
                  <a:lnTo>
                    <a:pt x="26" y="36"/>
                  </a:lnTo>
                  <a:lnTo>
                    <a:pt x="12" y="48"/>
                  </a:lnTo>
                  <a:lnTo>
                    <a:pt x="0" y="60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A7A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42"/>
            <p:cNvSpPr>
              <a:spLocks/>
            </p:cNvSpPr>
            <p:nvPr/>
          </p:nvSpPr>
          <p:spPr bwMode="auto">
            <a:xfrm>
              <a:off x="4159" y="2357"/>
              <a:ext cx="216" cy="20"/>
            </a:xfrm>
            <a:custGeom>
              <a:avLst/>
              <a:gdLst>
                <a:gd name="T0" fmla="*/ 216 w 216"/>
                <a:gd name="T1" fmla="*/ 16 h 20"/>
                <a:gd name="T2" fmla="*/ 216 w 216"/>
                <a:gd name="T3" fmla="*/ 16 h 20"/>
                <a:gd name="T4" fmla="*/ 216 w 216"/>
                <a:gd name="T5" fmla="*/ 14 h 20"/>
                <a:gd name="T6" fmla="*/ 214 w 216"/>
                <a:gd name="T7" fmla="*/ 12 h 20"/>
                <a:gd name="T8" fmla="*/ 214 w 216"/>
                <a:gd name="T9" fmla="*/ 12 h 20"/>
                <a:gd name="T10" fmla="*/ 182 w 216"/>
                <a:gd name="T11" fmla="*/ 8 h 20"/>
                <a:gd name="T12" fmla="*/ 120 w 216"/>
                <a:gd name="T13" fmla="*/ 2 h 20"/>
                <a:gd name="T14" fmla="*/ 84 w 216"/>
                <a:gd name="T15" fmla="*/ 0 h 20"/>
                <a:gd name="T16" fmla="*/ 50 w 216"/>
                <a:gd name="T17" fmla="*/ 0 h 20"/>
                <a:gd name="T18" fmla="*/ 22 w 216"/>
                <a:gd name="T19" fmla="*/ 4 h 20"/>
                <a:gd name="T20" fmla="*/ 10 w 216"/>
                <a:gd name="T21" fmla="*/ 6 h 20"/>
                <a:gd name="T22" fmla="*/ 2 w 216"/>
                <a:gd name="T23" fmla="*/ 10 h 20"/>
                <a:gd name="T24" fmla="*/ 2 w 216"/>
                <a:gd name="T25" fmla="*/ 10 h 20"/>
                <a:gd name="T26" fmla="*/ 0 w 216"/>
                <a:gd name="T27" fmla="*/ 12 h 20"/>
                <a:gd name="T28" fmla="*/ 0 w 216"/>
                <a:gd name="T29" fmla="*/ 16 h 20"/>
                <a:gd name="T30" fmla="*/ 0 w 216"/>
                <a:gd name="T31" fmla="*/ 16 h 20"/>
                <a:gd name="T32" fmla="*/ 2 w 216"/>
                <a:gd name="T33" fmla="*/ 16 h 20"/>
                <a:gd name="T34" fmla="*/ 6 w 216"/>
                <a:gd name="T35" fmla="*/ 16 h 20"/>
                <a:gd name="T36" fmla="*/ 6 w 216"/>
                <a:gd name="T37" fmla="*/ 16 h 20"/>
                <a:gd name="T38" fmla="*/ 14 w 216"/>
                <a:gd name="T39" fmla="*/ 12 h 20"/>
                <a:gd name="T40" fmla="*/ 24 w 216"/>
                <a:gd name="T41" fmla="*/ 10 h 20"/>
                <a:gd name="T42" fmla="*/ 52 w 216"/>
                <a:gd name="T43" fmla="*/ 8 h 20"/>
                <a:gd name="T44" fmla="*/ 86 w 216"/>
                <a:gd name="T45" fmla="*/ 8 h 20"/>
                <a:gd name="T46" fmla="*/ 122 w 216"/>
                <a:gd name="T47" fmla="*/ 10 h 20"/>
                <a:gd name="T48" fmla="*/ 184 w 216"/>
                <a:gd name="T49" fmla="*/ 16 h 20"/>
                <a:gd name="T50" fmla="*/ 212 w 216"/>
                <a:gd name="T51" fmla="*/ 20 h 20"/>
                <a:gd name="T52" fmla="*/ 212 w 216"/>
                <a:gd name="T53" fmla="*/ 20 h 20"/>
                <a:gd name="T54" fmla="*/ 216 w 216"/>
                <a:gd name="T55" fmla="*/ 18 h 20"/>
                <a:gd name="T56" fmla="*/ 216 w 216"/>
                <a:gd name="T57" fmla="*/ 16 h 20"/>
                <a:gd name="T58" fmla="*/ 216 w 216"/>
                <a:gd name="T59" fmla="*/ 1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16" h="20">
                  <a:moveTo>
                    <a:pt x="216" y="16"/>
                  </a:moveTo>
                  <a:lnTo>
                    <a:pt x="216" y="16"/>
                  </a:lnTo>
                  <a:lnTo>
                    <a:pt x="216" y="14"/>
                  </a:lnTo>
                  <a:lnTo>
                    <a:pt x="214" y="12"/>
                  </a:lnTo>
                  <a:lnTo>
                    <a:pt x="214" y="12"/>
                  </a:lnTo>
                  <a:lnTo>
                    <a:pt x="182" y="8"/>
                  </a:lnTo>
                  <a:lnTo>
                    <a:pt x="120" y="2"/>
                  </a:lnTo>
                  <a:lnTo>
                    <a:pt x="84" y="0"/>
                  </a:lnTo>
                  <a:lnTo>
                    <a:pt x="50" y="0"/>
                  </a:lnTo>
                  <a:lnTo>
                    <a:pt x="22" y="4"/>
                  </a:lnTo>
                  <a:lnTo>
                    <a:pt x="10" y="6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2" y="16"/>
                  </a:lnTo>
                  <a:lnTo>
                    <a:pt x="6" y="16"/>
                  </a:lnTo>
                  <a:lnTo>
                    <a:pt x="6" y="16"/>
                  </a:lnTo>
                  <a:lnTo>
                    <a:pt x="14" y="12"/>
                  </a:lnTo>
                  <a:lnTo>
                    <a:pt x="24" y="10"/>
                  </a:lnTo>
                  <a:lnTo>
                    <a:pt x="52" y="8"/>
                  </a:lnTo>
                  <a:lnTo>
                    <a:pt x="86" y="8"/>
                  </a:lnTo>
                  <a:lnTo>
                    <a:pt x="122" y="10"/>
                  </a:lnTo>
                  <a:lnTo>
                    <a:pt x="184" y="16"/>
                  </a:lnTo>
                  <a:lnTo>
                    <a:pt x="212" y="20"/>
                  </a:lnTo>
                  <a:lnTo>
                    <a:pt x="212" y="20"/>
                  </a:lnTo>
                  <a:lnTo>
                    <a:pt x="216" y="18"/>
                  </a:lnTo>
                  <a:lnTo>
                    <a:pt x="216" y="16"/>
                  </a:lnTo>
                  <a:lnTo>
                    <a:pt x="216" y="16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43"/>
            <p:cNvSpPr>
              <a:spLocks/>
            </p:cNvSpPr>
            <p:nvPr/>
          </p:nvSpPr>
          <p:spPr bwMode="auto">
            <a:xfrm>
              <a:off x="4287" y="2337"/>
              <a:ext cx="46" cy="64"/>
            </a:xfrm>
            <a:custGeom>
              <a:avLst/>
              <a:gdLst>
                <a:gd name="T0" fmla="*/ 34 w 46"/>
                <a:gd name="T1" fmla="*/ 62 h 64"/>
                <a:gd name="T2" fmla="*/ 34 w 46"/>
                <a:gd name="T3" fmla="*/ 62 h 64"/>
                <a:gd name="T4" fmla="*/ 34 w 46"/>
                <a:gd name="T5" fmla="*/ 60 h 64"/>
                <a:gd name="T6" fmla="*/ 32 w 46"/>
                <a:gd name="T7" fmla="*/ 58 h 64"/>
                <a:gd name="T8" fmla="*/ 32 w 46"/>
                <a:gd name="T9" fmla="*/ 58 h 64"/>
                <a:gd name="T10" fmla="*/ 22 w 46"/>
                <a:gd name="T11" fmla="*/ 48 h 64"/>
                <a:gd name="T12" fmla="*/ 14 w 46"/>
                <a:gd name="T13" fmla="*/ 40 h 64"/>
                <a:gd name="T14" fmla="*/ 8 w 46"/>
                <a:gd name="T15" fmla="*/ 28 h 64"/>
                <a:gd name="T16" fmla="*/ 8 w 46"/>
                <a:gd name="T17" fmla="*/ 28 h 64"/>
                <a:gd name="T18" fmla="*/ 10 w 46"/>
                <a:gd name="T19" fmla="*/ 26 h 64"/>
                <a:gd name="T20" fmla="*/ 14 w 46"/>
                <a:gd name="T21" fmla="*/ 20 h 64"/>
                <a:gd name="T22" fmla="*/ 24 w 46"/>
                <a:gd name="T23" fmla="*/ 14 h 64"/>
                <a:gd name="T24" fmla="*/ 42 w 46"/>
                <a:gd name="T25" fmla="*/ 6 h 64"/>
                <a:gd name="T26" fmla="*/ 42 w 46"/>
                <a:gd name="T27" fmla="*/ 6 h 64"/>
                <a:gd name="T28" fmla="*/ 44 w 46"/>
                <a:gd name="T29" fmla="*/ 4 h 64"/>
                <a:gd name="T30" fmla="*/ 46 w 46"/>
                <a:gd name="T31" fmla="*/ 2 h 64"/>
                <a:gd name="T32" fmla="*/ 46 w 46"/>
                <a:gd name="T33" fmla="*/ 2 h 64"/>
                <a:gd name="T34" fmla="*/ 44 w 46"/>
                <a:gd name="T35" fmla="*/ 0 h 64"/>
                <a:gd name="T36" fmla="*/ 40 w 46"/>
                <a:gd name="T37" fmla="*/ 0 h 64"/>
                <a:gd name="T38" fmla="*/ 40 w 46"/>
                <a:gd name="T39" fmla="*/ 0 h 64"/>
                <a:gd name="T40" fmla="*/ 22 w 46"/>
                <a:gd name="T41" fmla="*/ 6 h 64"/>
                <a:gd name="T42" fmla="*/ 12 w 46"/>
                <a:gd name="T43" fmla="*/ 14 h 64"/>
                <a:gd name="T44" fmla="*/ 6 w 46"/>
                <a:gd name="T45" fmla="*/ 20 h 64"/>
                <a:gd name="T46" fmla="*/ 2 w 46"/>
                <a:gd name="T47" fmla="*/ 24 h 64"/>
                <a:gd name="T48" fmla="*/ 2 w 46"/>
                <a:gd name="T49" fmla="*/ 24 h 64"/>
                <a:gd name="T50" fmla="*/ 0 w 46"/>
                <a:gd name="T51" fmla="*/ 28 h 64"/>
                <a:gd name="T52" fmla="*/ 0 w 46"/>
                <a:gd name="T53" fmla="*/ 28 h 64"/>
                <a:gd name="T54" fmla="*/ 2 w 46"/>
                <a:gd name="T55" fmla="*/ 32 h 64"/>
                <a:gd name="T56" fmla="*/ 6 w 46"/>
                <a:gd name="T57" fmla="*/ 38 h 64"/>
                <a:gd name="T58" fmla="*/ 14 w 46"/>
                <a:gd name="T59" fmla="*/ 50 h 64"/>
                <a:gd name="T60" fmla="*/ 28 w 46"/>
                <a:gd name="T61" fmla="*/ 64 h 64"/>
                <a:gd name="T62" fmla="*/ 28 w 46"/>
                <a:gd name="T63" fmla="*/ 64 h 64"/>
                <a:gd name="T64" fmla="*/ 30 w 46"/>
                <a:gd name="T65" fmla="*/ 64 h 64"/>
                <a:gd name="T66" fmla="*/ 34 w 46"/>
                <a:gd name="T67" fmla="*/ 62 h 64"/>
                <a:gd name="T68" fmla="*/ 34 w 46"/>
                <a:gd name="T69" fmla="*/ 6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6" h="64">
                  <a:moveTo>
                    <a:pt x="34" y="62"/>
                  </a:moveTo>
                  <a:lnTo>
                    <a:pt x="34" y="62"/>
                  </a:lnTo>
                  <a:lnTo>
                    <a:pt x="34" y="60"/>
                  </a:lnTo>
                  <a:lnTo>
                    <a:pt x="32" y="58"/>
                  </a:lnTo>
                  <a:lnTo>
                    <a:pt x="32" y="58"/>
                  </a:lnTo>
                  <a:lnTo>
                    <a:pt x="22" y="48"/>
                  </a:lnTo>
                  <a:lnTo>
                    <a:pt x="14" y="40"/>
                  </a:lnTo>
                  <a:lnTo>
                    <a:pt x="8" y="28"/>
                  </a:lnTo>
                  <a:lnTo>
                    <a:pt x="8" y="28"/>
                  </a:lnTo>
                  <a:lnTo>
                    <a:pt x="10" y="26"/>
                  </a:lnTo>
                  <a:lnTo>
                    <a:pt x="14" y="20"/>
                  </a:lnTo>
                  <a:lnTo>
                    <a:pt x="24" y="14"/>
                  </a:lnTo>
                  <a:lnTo>
                    <a:pt x="42" y="6"/>
                  </a:lnTo>
                  <a:lnTo>
                    <a:pt x="42" y="6"/>
                  </a:lnTo>
                  <a:lnTo>
                    <a:pt x="44" y="4"/>
                  </a:lnTo>
                  <a:lnTo>
                    <a:pt x="46" y="2"/>
                  </a:lnTo>
                  <a:lnTo>
                    <a:pt x="46" y="2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22" y="6"/>
                  </a:lnTo>
                  <a:lnTo>
                    <a:pt x="12" y="14"/>
                  </a:lnTo>
                  <a:lnTo>
                    <a:pt x="6" y="20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2" y="32"/>
                  </a:lnTo>
                  <a:lnTo>
                    <a:pt x="6" y="38"/>
                  </a:lnTo>
                  <a:lnTo>
                    <a:pt x="14" y="50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30" y="64"/>
                  </a:lnTo>
                  <a:lnTo>
                    <a:pt x="34" y="62"/>
                  </a:lnTo>
                  <a:lnTo>
                    <a:pt x="34" y="62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44"/>
            <p:cNvSpPr>
              <a:spLocks/>
            </p:cNvSpPr>
            <p:nvPr/>
          </p:nvSpPr>
          <p:spPr bwMode="auto">
            <a:xfrm>
              <a:off x="4225" y="2325"/>
              <a:ext cx="42" cy="76"/>
            </a:xfrm>
            <a:custGeom>
              <a:avLst/>
              <a:gdLst>
                <a:gd name="T0" fmla="*/ 34 w 42"/>
                <a:gd name="T1" fmla="*/ 76 h 76"/>
                <a:gd name="T2" fmla="*/ 34 w 42"/>
                <a:gd name="T3" fmla="*/ 76 h 76"/>
                <a:gd name="T4" fmla="*/ 36 w 42"/>
                <a:gd name="T5" fmla="*/ 76 h 76"/>
                <a:gd name="T6" fmla="*/ 38 w 42"/>
                <a:gd name="T7" fmla="*/ 76 h 76"/>
                <a:gd name="T8" fmla="*/ 38 w 42"/>
                <a:gd name="T9" fmla="*/ 76 h 76"/>
                <a:gd name="T10" fmla="*/ 40 w 42"/>
                <a:gd name="T11" fmla="*/ 72 h 76"/>
                <a:gd name="T12" fmla="*/ 38 w 42"/>
                <a:gd name="T13" fmla="*/ 70 h 76"/>
                <a:gd name="T14" fmla="*/ 38 w 42"/>
                <a:gd name="T15" fmla="*/ 70 h 76"/>
                <a:gd name="T16" fmla="*/ 28 w 42"/>
                <a:gd name="T17" fmla="*/ 64 h 76"/>
                <a:gd name="T18" fmla="*/ 18 w 42"/>
                <a:gd name="T19" fmla="*/ 54 h 76"/>
                <a:gd name="T20" fmla="*/ 8 w 42"/>
                <a:gd name="T21" fmla="*/ 38 h 76"/>
                <a:gd name="T22" fmla="*/ 8 w 42"/>
                <a:gd name="T23" fmla="*/ 38 h 76"/>
                <a:gd name="T24" fmla="*/ 10 w 42"/>
                <a:gd name="T25" fmla="*/ 38 h 76"/>
                <a:gd name="T26" fmla="*/ 10 w 42"/>
                <a:gd name="T27" fmla="*/ 38 h 76"/>
                <a:gd name="T28" fmla="*/ 16 w 42"/>
                <a:gd name="T29" fmla="*/ 28 h 76"/>
                <a:gd name="T30" fmla="*/ 26 w 42"/>
                <a:gd name="T31" fmla="*/ 18 h 76"/>
                <a:gd name="T32" fmla="*/ 40 w 42"/>
                <a:gd name="T33" fmla="*/ 6 h 76"/>
                <a:gd name="T34" fmla="*/ 40 w 42"/>
                <a:gd name="T35" fmla="*/ 6 h 76"/>
                <a:gd name="T36" fmla="*/ 42 w 42"/>
                <a:gd name="T37" fmla="*/ 4 h 76"/>
                <a:gd name="T38" fmla="*/ 42 w 42"/>
                <a:gd name="T39" fmla="*/ 2 h 76"/>
                <a:gd name="T40" fmla="*/ 42 w 42"/>
                <a:gd name="T41" fmla="*/ 2 h 76"/>
                <a:gd name="T42" fmla="*/ 40 w 42"/>
                <a:gd name="T43" fmla="*/ 0 h 76"/>
                <a:gd name="T44" fmla="*/ 36 w 42"/>
                <a:gd name="T45" fmla="*/ 0 h 76"/>
                <a:gd name="T46" fmla="*/ 36 w 42"/>
                <a:gd name="T47" fmla="*/ 0 h 76"/>
                <a:gd name="T48" fmla="*/ 20 w 42"/>
                <a:gd name="T49" fmla="*/ 12 h 76"/>
                <a:gd name="T50" fmla="*/ 10 w 42"/>
                <a:gd name="T51" fmla="*/ 22 h 76"/>
                <a:gd name="T52" fmla="*/ 4 w 42"/>
                <a:gd name="T53" fmla="*/ 30 h 76"/>
                <a:gd name="T54" fmla="*/ 2 w 42"/>
                <a:gd name="T55" fmla="*/ 34 h 76"/>
                <a:gd name="T56" fmla="*/ 2 w 42"/>
                <a:gd name="T57" fmla="*/ 34 h 76"/>
                <a:gd name="T58" fmla="*/ 2 w 42"/>
                <a:gd name="T59" fmla="*/ 34 h 76"/>
                <a:gd name="T60" fmla="*/ 2 w 42"/>
                <a:gd name="T61" fmla="*/ 34 h 76"/>
                <a:gd name="T62" fmla="*/ 0 w 42"/>
                <a:gd name="T63" fmla="*/ 36 h 76"/>
                <a:gd name="T64" fmla="*/ 0 w 42"/>
                <a:gd name="T65" fmla="*/ 40 h 76"/>
                <a:gd name="T66" fmla="*/ 0 w 42"/>
                <a:gd name="T67" fmla="*/ 40 h 76"/>
                <a:gd name="T68" fmla="*/ 10 w 42"/>
                <a:gd name="T69" fmla="*/ 56 h 76"/>
                <a:gd name="T70" fmla="*/ 20 w 42"/>
                <a:gd name="T71" fmla="*/ 68 h 76"/>
                <a:gd name="T72" fmla="*/ 28 w 42"/>
                <a:gd name="T73" fmla="*/ 72 h 76"/>
                <a:gd name="T74" fmla="*/ 34 w 42"/>
                <a:gd name="T75" fmla="*/ 76 h 76"/>
                <a:gd name="T76" fmla="*/ 34 w 42"/>
                <a:gd name="T77" fmla="*/ 7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42" h="76">
                  <a:moveTo>
                    <a:pt x="34" y="76"/>
                  </a:moveTo>
                  <a:lnTo>
                    <a:pt x="34" y="76"/>
                  </a:lnTo>
                  <a:lnTo>
                    <a:pt x="36" y="76"/>
                  </a:lnTo>
                  <a:lnTo>
                    <a:pt x="38" y="76"/>
                  </a:lnTo>
                  <a:lnTo>
                    <a:pt x="38" y="76"/>
                  </a:lnTo>
                  <a:lnTo>
                    <a:pt x="40" y="72"/>
                  </a:lnTo>
                  <a:lnTo>
                    <a:pt x="38" y="70"/>
                  </a:lnTo>
                  <a:lnTo>
                    <a:pt x="38" y="70"/>
                  </a:lnTo>
                  <a:lnTo>
                    <a:pt x="28" y="64"/>
                  </a:lnTo>
                  <a:lnTo>
                    <a:pt x="18" y="54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10" y="38"/>
                  </a:lnTo>
                  <a:lnTo>
                    <a:pt x="10" y="38"/>
                  </a:lnTo>
                  <a:lnTo>
                    <a:pt x="16" y="28"/>
                  </a:lnTo>
                  <a:lnTo>
                    <a:pt x="26" y="18"/>
                  </a:lnTo>
                  <a:lnTo>
                    <a:pt x="40" y="6"/>
                  </a:lnTo>
                  <a:lnTo>
                    <a:pt x="40" y="6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2" y="2"/>
                  </a:lnTo>
                  <a:lnTo>
                    <a:pt x="40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20" y="12"/>
                  </a:lnTo>
                  <a:lnTo>
                    <a:pt x="10" y="22"/>
                  </a:lnTo>
                  <a:lnTo>
                    <a:pt x="4" y="30"/>
                  </a:lnTo>
                  <a:lnTo>
                    <a:pt x="2" y="34"/>
                  </a:lnTo>
                  <a:lnTo>
                    <a:pt x="2" y="34"/>
                  </a:lnTo>
                  <a:lnTo>
                    <a:pt x="2" y="34"/>
                  </a:lnTo>
                  <a:lnTo>
                    <a:pt x="2" y="34"/>
                  </a:lnTo>
                  <a:lnTo>
                    <a:pt x="0" y="36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10" y="56"/>
                  </a:lnTo>
                  <a:lnTo>
                    <a:pt x="20" y="68"/>
                  </a:lnTo>
                  <a:lnTo>
                    <a:pt x="28" y="72"/>
                  </a:lnTo>
                  <a:lnTo>
                    <a:pt x="34" y="76"/>
                  </a:lnTo>
                  <a:lnTo>
                    <a:pt x="34" y="76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45"/>
            <p:cNvSpPr>
              <a:spLocks/>
            </p:cNvSpPr>
            <p:nvPr/>
          </p:nvSpPr>
          <p:spPr bwMode="auto">
            <a:xfrm>
              <a:off x="3553" y="2169"/>
              <a:ext cx="166" cy="110"/>
            </a:xfrm>
            <a:custGeom>
              <a:avLst/>
              <a:gdLst>
                <a:gd name="T0" fmla="*/ 166 w 166"/>
                <a:gd name="T1" fmla="*/ 96 h 110"/>
                <a:gd name="T2" fmla="*/ 166 w 166"/>
                <a:gd name="T3" fmla="*/ 96 h 110"/>
                <a:gd name="T4" fmla="*/ 166 w 166"/>
                <a:gd name="T5" fmla="*/ 90 h 110"/>
                <a:gd name="T6" fmla="*/ 160 w 166"/>
                <a:gd name="T7" fmla="*/ 78 h 110"/>
                <a:gd name="T8" fmla="*/ 152 w 166"/>
                <a:gd name="T9" fmla="*/ 58 h 110"/>
                <a:gd name="T10" fmla="*/ 144 w 166"/>
                <a:gd name="T11" fmla="*/ 48 h 110"/>
                <a:gd name="T12" fmla="*/ 136 w 166"/>
                <a:gd name="T13" fmla="*/ 38 h 110"/>
                <a:gd name="T14" fmla="*/ 128 w 166"/>
                <a:gd name="T15" fmla="*/ 28 h 110"/>
                <a:gd name="T16" fmla="*/ 116 w 166"/>
                <a:gd name="T17" fmla="*/ 20 h 110"/>
                <a:gd name="T18" fmla="*/ 102 w 166"/>
                <a:gd name="T19" fmla="*/ 12 h 110"/>
                <a:gd name="T20" fmla="*/ 86 w 166"/>
                <a:gd name="T21" fmla="*/ 6 h 110"/>
                <a:gd name="T22" fmla="*/ 68 w 166"/>
                <a:gd name="T23" fmla="*/ 2 h 110"/>
                <a:gd name="T24" fmla="*/ 48 w 166"/>
                <a:gd name="T25" fmla="*/ 0 h 110"/>
                <a:gd name="T26" fmla="*/ 26 w 166"/>
                <a:gd name="T27" fmla="*/ 2 h 110"/>
                <a:gd name="T28" fmla="*/ 0 w 166"/>
                <a:gd name="T29" fmla="*/ 8 h 110"/>
                <a:gd name="T30" fmla="*/ 0 w 166"/>
                <a:gd name="T31" fmla="*/ 8 h 110"/>
                <a:gd name="T32" fmla="*/ 12 w 166"/>
                <a:gd name="T33" fmla="*/ 34 h 110"/>
                <a:gd name="T34" fmla="*/ 26 w 166"/>
                <a:gd name="T35" fmla="*/ 58 h 110"/>
                <a:gd name="T36" fmla="*/ 34 w 166"/>
                <a:gd name="T37" fmla="*/ 70 h 110"/>
                <a:gd name="T38" fmla="*/ 44 w 166"/>
                <a:gd name="T39" fmla="*/ 80 h 110"/>
                <a:gd name="T40" fmla="*/ 44 w 166"/>
                <a:gd name="T41" fmla="*/ 80 h 110"/>
                <a:gd name="T42" fmla="*/ 54 w 166"/>
                <a:gd name="T43" fmla="*/ 90 h 110"/>
                <a:gd name="T44" fmla="*/ 64 w 166"/>
                <a:gd name="T45" fmla="*/ 96 h 110"/>
                <a:gd name="T46" fmla="*/ 74 w 166"/>
                <a:gd name="T47" fmla="*/ 102 h 110"/>
                <a:gd name="T48" fmla="*/ 86 w 166"/>
                <a:gd name="T49" fmla="*/ 106 h 110"/>
                <a:gd name="T50" fmla="*/ 96 w 166"/>
                <a:gd name="T51" fmla="*/ 108 h 110"/>
                <a:gd name="T52" fmla="*/ 106 w 166"/>
                <a:gd name="T53" fmla="*/ 110 h 110"/>
                <a:gd name="T54" fmla="*/ 126 w 166"/>
                <a:gd name="T55" fmla="*/ 108 h 110"/>
                <a:gd name="T56" fmla="*/ 142 w 166"/>
                <a:gd name="T57" fmla="*/ 106 h 110"/>
                <a:gd name="T58" fmla="*/ 156 w 166"/>
                <a:gd name="T59" fmla="*/ 102 h 110"/>
                <a:gd name="T60" fmla="*/ 166 w 166"/>
                <a:gd name="T61" fmla="*/ 96 h 110"/>
                <a:gd name="T62" fmla="*/ 166 w 166"/>
                <a:gd name="T63" fmla="*/ 96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6" h="110">
                  <a:moveTo>
                    <a:pt x="166" y="96"/>
                  </a:moveTo>
                  <a:lnTo>
                    <a:pt x="166" y="96"/>
                  </a:lnTo>
                  <a:lnTo>
                    <a:pt x="166" y="90"/>
                  </a:lnTo>
                  <a:lnTo>
                    <a:pt x="160" y="78"/>
                  </a:lnTo>
                  <a:lnTo>
                    <a:pt x="152" y="58"/>
                  </a:lnTo>
                  <a:lnTo>
                    <a:pt x="144" y="48"/>
                  </a:lnTo>
                  <a:lnTo>
                    <a:pt x="136" y="38"/>
                  </a:lnTo>
                  <a:lnTo>
                    <a:pt x="128" y="28"/>
                  </a:lnTo>
                  <a:lnTo>
                    <a:pt x="116" y="20"/>
                  </a:lnTo>
                  <a:lnTo>
                    <a:pt x="102" y="12"/>
                  </a:lnTo>
                  <a:lnTo>
                    <a:pt x="86" y="6"/>
                  </a:lnTo>
                  <a:lnTo>
                    <a:pt x="68" y="2"/>
                  </a:lnTo>
                  <a:lnTo>
                    <a:pt x="48" y="0"/>
                  </a:lnTo>
                  <a:lnTo>
                    <a:pt x="26" y="2"/>
                  </a:lnTo>
                  <a:lnTo>
                    <a:pt x="0" y="8"/>
                  </a:lnTo>
                  <a:lnTo>
                    <a:pt x="0" y="8"/>
                  </a:lnTo>
                  <a:lnTo>
                    <a:pt x="12" y="34"/>
                  </a:lnTo>
                  <a:lnTo>
                    <a:pt x="26" y="58"/>
                  </a:lnTo>
                  <a:lnTo>
                    <a:pt x="34" y="70"/>
                  </a:lnTo>
                  <a:lnTo>
                    <a:pt x="44" y="80"/>
                  </a:lnTo>
                  <a:lnTo>
                    <a:pt x="44" y="80"/>
                  </a:lnTo>
                  <a:lnTo>
                    <a:pt x="54" y="90"/>
                  </a:lnTo>
                  <a:lnTo>
                    <a:pt x="64" y="96"/>
                  </a:lnTo>
                  <a:lnTo>
                    <a:pt x="74" y="102"/>
                  </a:lnTo>
                  <a:lnTo>
                    <a:pt x="86" y="106"/>
                  </a:lnTo>
                  <a:lnTo>
                    <a:pt x="96" y="108"/>
                  </a:lnTo>
                  <a:lnTo>
                    <a:pt x="106" y="110"/>
                  </a:lnTo>
                  <a:lnTo>
                    <a:pt x="126" y="108"/>
                  </a:lnTo>
                  <a:lnTo>
                    <a:pt x="142" y="106"/>
                  </a:lnTo>
                  <a:lnTo>
                    <a:pt x="156" y="102"/>
                  </a:lnTo>
                  <a:lnTo>
                    <a:pt x="166" y="96"/>
                  </a:lnTo>
                  <a:lnTo>
                    <a:pt x="166" y="96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46"/>
            <p:cNvSpPr>
              <a:spLocks/>
            </p:cNvSpPr>
            <p:nvPr/>
          </p:nvSpPr>
          <p:spPr bwMode="auto">
            <a:xfrm>
              <a:off x="3565" y="2179"/>
              <a:ext cx="146" cy="88"/>
            </a:xfrm>
            <a:custGeom>
              <a:avLst/>
              <a:gdLst>
                <a:gd name="T0" fmla="*/ 146 w 146"/>
                <a:gd name="T1" fmla="*/ 80 h 88"/>
                <a:gd name="T2" fmla="*/ 146 w 146"/>
                <a:gd name="T3" fmla="*/ 80 h 88"/>
                <a:gd name="T4" fmla="*/ 138 w 146"/>
                <a:gd name="T5" fmla="*/ 64 h 88"/>
                <a:gd name="T6" fmla="*/ 130 w 146"/>
                <a:gd name="T7" fmla="*/ 48 h 88"/>
                <a:gd name="T8" fmla="*/ 116 w 146"/>
                <a:gd name="T9" fmla="*/ 32 h 88"/>
                <a:gd name="T10" fmla="*/ 106 w 146"/>
                <a:gd name="T11" fmla="*/ 24 h 88"/>
                <a:gd name="T12" fmla="*/ 96 w 146"/>
                <a:gd name="T13" fmla="*/ 16 h 88"/>
                <a:gd name="T14" fmla="*/ 84 w 146"/>
                <a:gd name="T15" fmla="*/ 10 h 88"/>
                <a:gd name="T16" fmla="*/ 70 w 146"/>
                <a:gd name="T17" fmla="*/ 4 h 88"/>
                <a:gd name="T18" fmla="*/ 56 w 146"/>
                <a:gd name="T19" fmla="*/ 0 h 88"/>
                <a:gd name="T20" fmla="*/ 38 w 146"/>
                <a:gd name="T21" fmla="*/ 0 h 88"/>
                <a:gd name="T22" fmla="*/ 20 w 146"/>
                <a:gd name="T23" fmla="*/ 0 h 88"/>
                <a:gd name="T24" fmla="*/ 0 w 146"/>
                <a:gd name="T25" fmla="*/ 4 h 88"/>
                <a:gd name="T26" fmla="*/ 0 w 146"/>
                <a:gd name="T27" fmla="*/ 4 h 88"/>
                <a:gd name="T28" fmla="*/ 14 w 146"/>
                <a:gd name="T29" fmla="*/ 28 h 88"/>
                <a:gd name="T30" fmla="*/ 26 w 146"/>
                <a:gd name="T31" fmla="*/ 48 h 88"/>
                <a:gd name="T32" fmla="*/ 40 w 146"/>
                <a:gd name="T33" fmla="*/ 66 h 88"/>
                <a:gd name="T34" fmla="*/ 40 w 146"/>
                <a:gd name="T35" fmla="*/ 66 h 88"/>
                <a:gd name="T36" fmla="*/ 48 w 146"/>
                <a:gd name="T37" fmla="*/ 72 h 88"/>
                <a:gd name="T38" fmla="*/ 56 w 146"/>
                <a:gd name="T39" fmla="*/ 78 h 88"/>
                <a:gd name="T40" fmla="*/ 64 w 146"/>
                <a:gd name="T41" fmla="*/ 82 h 88"/>
                <a:gd name="T42" fmla="*/ 74 w 146"/>
                <a:gd name="T43" fmla="*/ 86 h 88"/>
                <a:gd name="T44" fmla="*/ 92 w 146"/>
                <a:gd name="T45" fmla="*/ 88 h 88"/>
                <a:gd name="T46" fmla="*/ 108 w 146"/>
                <a:gd name="T47" fmla="*/ 88 h 88"/>
                <a:gd name="T48" fmla="*/ 122 w 146"/>
                <a:gd name="T49" fmla="*/ 86 h 88"/>
                <a:gd name="T50" fmla="*/ 134 w 146"/>
                <a:gd name="T51" fmla="*/ 82 h 88"/>
                <a:gd name="T52" fmla="*/ 146 w 146"/>
                <a:gd name="T53" fmla="*/ 80 h 88"/>
                <a:gd name="T54" fmla="*/ 146 w 146"/>
                <a:gd name="T55" fmla="*/ 8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6" h="88">
                  <a:moveTo>
                    <a:pt x="146" y="80"/>
                  </a:moveTo>
                  <a:lnTo>
                    <a:pt x="146" y="80"/>
                  </a:lnTo>
                  <a:lnTo>
                    <a:pt x="138" y="64"/>
                  </a:lnTo>
                  <a:lnTo>
                    <a:pt x="130" y="48"/>
                  </a:lnTo>
                  <a:lnTo>
                    <a:pt x="116" y="32"/>
                  </a:lnTo>
                  <a:lnTo>
                    <a:pt x="106" y="24"/>
                  </a:lnTo>
                  <a:lnTo>
                    <a:pt x="96" y="16"/>
                  </a:lnTo>
                  <a:lnTo>
                    <a:pt x="84" y="10"/>
                  </a:lnTo>
                  <a:lnTo>
                    <a:pt x="70" y="4"/>
                  </a:lnTo>
                  <a:lnTo>
                    <a:pt x="56" y="0"/>
                  </a:lnTo>
                  <a:lnTo>
                    <a:pt x="38" y="0"/>
                  </a:lnTo>
                  <a:lnTo>
                    <a:pt x="20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14" y="28"/>
                  </a:lnTo>
                  <a:lnTo>
                    <a:pt x="26" y="48"/>
                  </a:lnTo>
                  <a:lnTo>
                    <a:pt x="40" y="66"/>
                  </a:lnTo>
                  <a:lnTo>
                    <a:pt x="40" y="66"/>
                  </a:lnTo>
                  <a:lnTo>
                    <a:pt x="48" y="72"/>
                  </a:lnTo>
                  <a:lnTo>
                    <a:pt x="56" y="78"/>
                  </a:lnTo>
                  <a:lnTo>
                    <a:pt x="64" y="82"/>
                  </a:lnTo>
                  <a:lnTo>
                    <a:pt x="74" y="86"/>
                  </a:lnTo>
                  <a:lnTo>
                    <a:pt x="92" y="88"/>
                  </a:lnTo>
                  <a:lnTo>
                    <a:pt x="108" y="88"/>
                  </a:lnTo>
                  <a:lnTo>
                    <a:pt x="122" y="86"/>
                  </a:lnTo>
                  <a:lnTo>
                    <a:pt x="134" y="82"/>
                  </a:lnTo>
                  <a:lnTo>
                    <a:pt x="146" y="80"/>
                  </a:lnTo>
                  <a:lnTo>
                    <a:pt x="146" y="80"/>
                  </a:lnTo>
                  <a:close/>
                </a:path>
              </a:pathLst>
            </a:custGeom>
            <a:solidFill>
              <a:srgbClr val="A7A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47"/>
            <p:cNvSpPr>
              <a:spLocks/>
            </p:cNvSpPr>
            <p:nvPr/>
          </p:nvSpPr>
          <p:spPr bwMode="auto">
            <a:xfrm>
              <a:off x="3585" y="2189"/>
              <a:ext cx="134" cy="74"/>
            </a:xfrm>
            <a:custGeom>
              <a:avLst/>
              <a:gdLst>
                <a:gd name="T0" fmla="*/ 2 w 134"/>
                <a:gd name="T1" fmla="*/ 2 h 74"/>
                <a:gd name="T2" fmla="*/ 2 w 134"/>
                <a:gd name="T3" fmla="*/ 2 h 74"/>
                <a:gd name="T4" fmla="*/ 0 w 134"/>
                <a:gd name="T5" fmla="*/ 4 h 74"/>
                <a:gd name="T6" fmla="*/ 2 w 134"/>
                <a:gd name="T7" fmla="*/ 4 h 74"/>
                <a:gd name="T8" fmla="*/ 2 w 134"/>
                <a:gd name="T9" fmla="*/ 4 h 74"/>
                <a:gd name="T10" fmla="*/ 20 w 134"/>
                <a:gd name="T11" fmla="*/ 18 h 74"/>
                <a:gd name="T12" fmla="*/ 56 w 134"/>
                <a:gd name="T13" fmla="*/ 40 h 74"/>
                <a:gd name="T14" fmla="*/ 78 w 134"/>
                <a:gd name="T15" fmla="*/ 54 h 74"/>
                <a:gd name="T16" fmla="*/ 98 w 134"/>
                <a:gd name="T17" fmla="*/ 64 h 74"/>
                <a:gd name="T18" fmla="*/ 116 w 134"/>
                <a:gd name="T19" fmla="*/ 72 h 74"/>
                <a:gd name="T20" fmla="*/ 124 w 134"/>
                <a:gd name="T21" fmla="*/ 72 h 74"/>
                <a:gd name="T22" fmla="*/ 130 w 134"/>
                <a:gd name="T23" fmla="*/ 74 h 74"/>
                <a:gd name="T24" fmla="*/ 130 w 134"/>
                <a:gd name="T25" fmla="*/ 74 h 74"/>
                <a:gd name="T26" fmla="*/ 132 w 134"/>
                <a:gd name="T27" fmla="*/ 72 h 74"/>
                <a:gd name="T28" fmla="*/ 134 w 134"/>
                <a:gd name="T29" fmla="*/ 70 h 74"/>
                <a:gd name="T30" fmla="*/ 134 w 134"/>
                <a:gd name="T31" fmla="*/ 70 h 74"/>
                <a:gd name="T32" fmla="*/ 132 w 134"/>
                <a:gd name="T33" fmla="*/ 70 h 74"/>
                <a:gd name="T34" fmla="*/ 130 w 134"/>
                <a:gd name="T35" fmla="*/ 68 h 74"/>
                <a:gd name="T36" fmla="*/ 130 w 134"/>
                <a:gd name="T37" fmla="*/ 68 h 74"/>
                <a:gd name="T38" fmla="*/ 124 w 134"/>
                <a:gd name="T39" fmla="*/ 68 h 74"/>
                <a:gd name="T40" fmla="*/ 118 w 134"/>
                <a:gd name="T41" fmla="*/ 66 h 74"/>
                <a:gd name="T42" fmla="*/ 98 w 134"/>
                <a:gd name="T43" fmla="*/ 58 h 74"/>
                <a:gd name="T44" fmla="*/ 78 w 134"/>
                <a:gd name="T45" fmla="*/ 48 h 74"/>
                <a:gd name="T46" fmla="*/ 58 w 134"/>
                <a:gd name="T47" fmla="*/ 36 h 74"/>
                <a:gd name="T48" fmla="*/ 20 w 134"/>
                <a:gd name="T49" fmla="*/ 12 h 74"/>
                <a:gd name="T50" fmla="*/ 4 w 134"/>
                <a:gd name="T51" fmla="*/ 0 h 74"/>
                <a:gd name="T52" fmla="*/ 4 w 134"/>
                <a:gd name="T53" fmla="*/ 0 h 74"/>
                <a:gd name="T54" fmla="*/ 2 w 134"/>
                <a:gd name="T55" fmla="*/ 0 h 74"/>
                <a:gd name="T56" fmla="*/ 2 w 134"/>
                <a:gd name="T57" fmla="*/ 2 h 74"/>
                <a:gd name="T58" fmla="*/ 2 w 134"/>
                <a:gd name="T59" fmla="*/ 2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4" h="74">
                  <a:moveTo>
                    <a:pt x="2" y="2"/>
                  </a:moveTo>
                  <a:lnTo>
                    <a:pt x="2" y="2"/>
                  </a:lnTo>
                  <a:lnTo>
                    <a:pt x="0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20" y="18"/>
                  </a:lnTo>
                  <a:lnTo>
                    <a:pt x="56" y="40"/>
                  </a:lnTo>
                  <a:lnTo>
                    <a:pt x="78" y="54"/>
                  </a:lnTo>
                  <a:lnTo>
                    <a:pt x="98" y="64"/>
                  </a:lnTo>
                  <a:lnTo>
                    <a:pt x="116" y="72"/>
                  </a:lnTo>
                  <a:lnTo>
                    <a:pt x="124" y="72"/>
                  </a:lnTo>
                  <a:lnTo>
                    <a:pt x="130" y="74"/>
                  </a:lnTo>
                  <a:lnTo>
                    <a:pt x="130" y="74"/>
                  </a:lnTo>
                  <a:lnTo>
                    <a:pt x="132" y="72"/>
                  </a:lnTo>
                  <a:lnTo>
                    <a:pt x="134" y="70"/>
                  </a:lnTo>
                  <a:lnTo>
                    <a:pt x="134" y="70"/>
                  </a:lnTo>
                  <a:lnTo>
                    <a:pt x="132" y="70"/>
                  </a:lnTo>
                  <a:lnTo>
                    <a:pt x="130" y="68"/>
                  </a:lnTo>
                  <a:lnTo>
                    <a:pt x="130" y="68"/>
                  </a:lnTo>
                  <a:lnTo>
                    <a:pt x="124" y="68"/>
                  </a:lnTo>
                  <a:lnTo>
                    <a:pt x="118" y="66"/>
                  </a:lnTo>
                  <a:lnTo>
                    <a:pt x="98" y="58"/>
                  </a:lnTo>
                  <a:lnTo>
                    <a:pt x="78" y="48"/>
                  </a:lnTo>
                  <a:lnTo>
                    <a:pt x="58" y="36"/>
                  </a:lnTo>
                  <a:lnTo>
                    <a:pt x="20" y="1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2" y="2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48"/>
            <p:cNvSpPr>
              <a:spLocks/>
            </p:cNvSpPr>
            <p:nvPr/>
          </p:nvSpPr>
          <p:spPr bwMode="auto">
            <a:xfrm>
              <a:off x="3601" y="2191"/>
              <a:ext cx="36" cy="40"/>
            </a:xfrm>
            <a:custGeom>
              <a:avLst/>
              <a:gdLst>
                <a:gd name="T0" fmla="*/ 28 w 36"/>
                <a:gd name="T1" fmla="*/ 0 h 40"/>
                <a:gd name="T2" fmla="*/ 28 w 36"/>
                <a:gd name="T3" fmla="*/ 0 h 40"/>
                <a:gd name="T4" fmla="*/ 26 w 36"/>
                <a:gd name="T5" fmla="*/ 2 h 40"/>
                <a:gd name="T6" fmla="*/ 26 w 36"/>
                <a:gd name="T7" fmla="*/ 4 h 40"/>
                <a:gd name="T8" fmla="*/ 26 w 36"/>
                <a:gd name="T9" fmla="*/ 4 h 40"/>
                <a:gd name="T10" fmla="*/ 30 w 36"/>
                <a:gd name="T11" fmla="*/ 14 h 40"/>
                <a:gd name="T12" fmla="*/ 32 w 36"/>
                <a:gd name="T13" fmla="*/ 20 h 40"/>
                <a:gd name="T14" fmla="*/ 32 w 36"/>
                <a:gd name="T15" fmla="*/ 30 h 40"/>
                <a:gd name="T16" fmla="*/ 32 w 36"/>
                <a:gd name="T17" fmla="*/ 30 h 40"/>
                <a:gd name="T18" fmla="*/ 30 w 36"/>
                <a:gd name="T19" fmla="*/ 32 h 40"/>
                <a:gd name="T20" fmla="*/ 26 w 36"/>
                <a:gd name="T21" fmla="*/ 32 h 40"/>
                <a:gd name="T22" fmla="*/ 18 w 36"/>
                <a:gd name="T23" fmla="*/ 34 h 40"/>
                <a:gd name="T24" fmla="*/ 4 w 36"/>
                <a:gd name="T25" fmla="*/ 32 h 40"/>
                <a:gd name="T26" fmla="*/ 4 w 36"/>
                <a:gd name="T27" fmla="*/ 32 h 40"/>
                <a:gd name="T28" fmla="*/ 2 w 36"/>
                <a:gd name="T29" fmla="*/ 34 h 40"/>
                <a:gd name="T30" fmla="*/ 0 w 36"/>
                <a:gd name="T31" fmla="*/ 34 h 40"/>
                <a:gd name="T32" fmla="*/ 0 w 36"/>
                <a:gd name="T33" fmla="*/ 34 h 40"/>
                <a:gd name="T34" fmla="*/ 2 w 36"/>
                <a:gd name="T35" fmla="*/ 36 h 40"/>
                <a:gd name="T36" fmla="*/ 2 w 36"/>
                <a:gd name="T37" fmla="*/ 38 h 40"/>
                <a:gd name="T38" fmla="*/ 2 w 36"/>
                <a:gd name="T39" fmla="*/ 38 h 40"/>
                <a:gd name="T40" fmla="*/ 16 w 36"/>
                <a:gd name="T41" fmla="*/ 40 h 40"/>
                <a:gd name="T42" fmla="*/ 26 w 36"/>
                <a:gd name="T43" fmla="*/ 38 h 40"/>
                <a:gd name="T44" fmla="*/ 32 w 36"/>
                <a:gd name="T45" fmla="*/ 36 h 40"/>
                <a:gd name="T46" fmla="*/ 34 w 36"/>
                <a:gd name="T47" fmla="*/ 34 h 40"/>
                <a:gd name="T48" fmla="*/ 34 w 36"/>
                <a:gd name="T49" fmla="*/ 34 h 40"/>
                <a:gd name="T50" fmla="*/ 36 w 36"/>
                <a:gd name="T51" fmla="*/ 32 h 40"/>
                <a:gd name="T52" fmla="*/ 36 w 36"/>
                <a:gd name="T53" fmla="*/ 32 h 40"/>
                <a:gd name="T54" fmla="*/ 36 w 36"/>
                <a:gd name="T55" fmla="*/ 24 h 40"/>
                <a:gd name="T56" fmla="*/ 36 w 36"/>
                <a:gd name="T57" fmla="*/ 14 h 40"/>
                <a:gd name="T58" fmla="*/ 30 w 36"/>
                <a:gd name="T59" fmla="*/ 2 h 40"/>
                <a:gd name="T60" fmla="*/ 30 w 36"/>
                <a:gd name="T61" fmla="*/ 2 h 40"/>
                <a:gd name="T62" fmla="*/ 30 w 36"/>
                <a:gd name="T63" fmla="*/ 0 h 40"/>
                <a:gd name="T64" fmla="*/ 28 w 36"/>
                <a:gd name="T65" fmla="*/ 0 h 40"/>
                <a:gd name="T66" fmla="*/ 28 w 36"/>
                <a:gd name="T6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6" h="40">
                  <a:moveTo>
                    <a:pt x="28" y="0"/>
                  </a:moveTo>
                  <a:lnTo>
                    <a:pt x="28" y="0"/>
                  </a:lnTo>
                  <a:lnTo>
                    <a:pt x="26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30" y="14"/>
                  </a:lnTo>
                  <a:lnTo>
                    <a:pt x="32" y="20"/>
                  </a:lnTo>
                  <a:lnTo>
                    <a:pt x="32" y="30"/>
                  </a:lnTo>
                  <a:lnTo>
                    <a:pt x="32" y="30"/>
                  </a:lnTo>
                  <a:lnTo>
                    <a:pt x="30" y="32"/>
                  </a:lnTo>
                  <a:lnTo>
                    <a:pt x="26" y="32"/>
                  </a:lnTo>
                  <a:lnTo>
                    <a:pt x="18" y="34"/>
                  </a:lnTo>
                  <a:lnTo>
                    <a:pt x="4" y="32"/>
                  </a:lnTo>
                  <a:lnTo>
                    <a:pt x="4" y="32"/>
                  </a:lnTo>
                  <a:lnTo>
                    <a:pt x="2" y="34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2" y="36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16" y="40"/>
                  </a:lnTo>
                  <a:lnTo>
                    <a:pt x="26" y="38"/>
                  </a:lnTo>
                  <a:lnTo>
                    <a:pt x="32" y="36"/>
                  </a:lnTo>
                  <a:lnTo>
                    <a:pt x="34" y="34"/>
                  </a:lnTo>
                  <a:lnTo>
                    <a:pt x="34" y="34"/>
                  </a:lnTo>
                  <a:lnTo>
                    <a:pt x="36" y="32"/>
                  </a:lnTo>
                  <a:lnTo>
                    <a:pt x="36" y="32"/>
                  </a:lnTo>
                  <a:lnTo>
                    <a:pt x="36" y="24"/>
                  </a:lnTo>
                  <a:lnTo>
                    <a:pt x="36" y="14"/>
                  </a:lnTo>
                  <a:lnTo>
                    <a:pt x="30" y="2"/>
                  </a:lnTo>
                  <a:lnTo>
                    <a:pt x="30" y="2"/>
                  </a:lnTo>
                  <a:lnTo>
                    <a:pt x="30" y="0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49"/>
            <p:cNvSpPr>
              <a:spLocks/>
            </p:cNvSpPr>
            <p:nvPr/>
          </p:nvSpPr>
          <p:spPr bwMode="auto">
            <a:xfrm>
              <a:off x="3637" y="2209"/>
              <a:ext cx="38" cy="48"/>
            </a:xfrm>
            <a:custGeom>
              <a:avLst/>
              <a:gdLst>
                <a:gd name="T0" fmla="*/ 30 w 38"/>
                <a:gd name="T1" fmla="*/ 0 h 48"/>
                <a:gd name="T2" fmla="*/ 30 w 38"/>
                <a:gd name="T3" fmla="*/ 0 h 48"/>
                <a:gd name="T4" fmla="*/ 28 w 38"/>
                <a:gd name="T5" fmla="*/ 0 h 48"/>
                <a:gd name="T6" fmla="*/ 26 w 38"/>
                <a:gd name="T7" fmla="*/ 0 h 48"/>
                <a:gd name="T8" fmla="*/ 26 w 38"/>
                <a:gd name="T9" fmla="*/ 0 h 48"/>
                <a:gd name="T10" fmla="*/ 26 w 38"/>
                <a:gd name="T11" fmla="*/ 2 h 48"/>
                <a:gd name="T12" fmla="*/ 26 w 38"/>
                <a:gd name="T13" fmla="*/ 4 h 48"/>
                <a:gd name="T14" fmla="*/ 26 w 38"/>
                <a:gd name="T15" fmla="*/ 4 h 48"/>
                <a:gd name="T16" fmla="*/ 30 w 38"/>
                <a:gd name="T17" fmla="*/ 12 h 48"/>
                <a:gd name="T18" fmla="*/ 32 w 38"/>
                <a:gd name="T19" fmla="*/ 20 h 48"/>
                <a:gd name="T20" fmla="*/ 34 w 38"/>
                <a:gd name="T21" fmla="*/ 32 h 48"/>
                <a:gd name="T22" fmla="*/ 34 w 38"/>
                <a:gd name="T23" fmla="*/ 32 h 48"/>
                <a:gd name="T24" fmla="*/ 32 w 38"/>
                <a:gd name="T25" fmla="*/ 34 h 48"/>
                <a:gd name="T26" fmla="*/ 32 w 38"/>
                <a:gd name="T27" fmla="*/ 34 h 48"/>
                <a:gd name="T28" fmla="*/ 26 w 38"/>
                <a:gd name="T29" fmla="*/ 38 h 48"/>
                <a:gd name="T30" fmla="*/ 16 w 38"/>
                <a:gd name="T31" fmla="*/ 40 h 48"/>
                <a:gd name="T32" fmla="*/ 4 w 38"/>
                <a:gd name="T33" fmla="*/ 42 h 48"/>
                <a:gd name="T34" fmla="*/ 4 w 38"/>
                <a:gd name="T35" fmla="*/ 42 h 48"/>
                <a:gd name="T36" fmla="*/ 2 w 38"/>
                <a:gd name="T37" fmla="*/ 42 h 48"/>
                <a:gd name="T38" fmla="*/ 0 w 38"/>
                <a:gd name="T39" fmla="*/ 44 h 48"/>
                <a:gd name="T40" fmla="*/ 0 w 38"/>
                <a:gd name="T41" fmla="*/ 44 h 48"/>
                <a:gd name="T42" fmla="*/ 2 w 38"/>
                <a:gd name="T43" fmla="*/ 46 h 48"/>
                <a:gd name="T44" fmla="*/ 4 w 38"/>
                <a:gd name="T45" fmla="*/ 48 h 48"/>
                <a:gd name="T46" fmla="*/ 4 w 38"/>
                <a:gd name="T47" fmla="*/ 48 h 48"/>
                <a:gd name="T48" fmla="*/ 18 w 38"/>
                <a:gd name="T49" fmla="*/ 44 h 48"/>
                <a:gd name="T50" fmla="*/ 28 w 38"/>
                <a:gd name="T51" fmla="*/ 42 h 48"/>
                <a:gd name="T52" fmla="*/ 36 w 38"/>
                <a:gd name="T53" fmla="*/ 38 h 48"/>
                <a:gd name="T54" fmla="*/ 36 w 38"/>
                <a:gd name="T55" fmla="*/ 38 h 48"/>
                <a:gd name="T56" fmla="*/ 36 w 38"/>
                <a:gd name="T57" fmla="*/ 38 h 48"/>
                <a:gd name="T58" fmla="*/ 36 w 38"/>
                <a:gd name="T59" fmla="*/ 38 h 48"/>
                <a:gd name="T60" fmla="*/ 38 w 38"/>
                <a:gd name="T61" fmla="*/ 36 h 48"/>
                <a:gd name="T62" fmla="*/ 38 w 38"/>
                <a:gd name="T63" fmla="*/ 36 h 48"/>
                <a:gd name="T64" fmla="*/ 38 w 38"/>
                <a:gd name="T65" fmla="*/ 36 h 48"/>
                <a:gd name="T66" fmla="*/ 38 w 38"/>
                <a:gd name="T67" fmla="*/ 22 h 48"/>
                <a:gd name="T68" fmla="*/ 34 w 38"/>
                <a:gd name="T69" fmla="*/ 12 h 48"/>
                <a:gd name="T70" fmla="*/ 30 w 38"/>
                <a:gd name="T71" fmla="*/ 0 h 48"/>
                <a:gd name="T72" fmla="*/ 30 w 38"/>
                <a:gd name="T7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8" h="48">
                  <a:moveTo>
                    <a:pt x="30" y="0"/>
                  </a:moveTo>
                  <a:lnTo>
                    <a:pt x="30" y="0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6" y="2"/>
                  </a:lnTo>
                  <a:lnTo>
                    <a:pt x="26" y="4"/>
                  </a:lnTo>
                  <a:lnTo>
                    <a:pt x="26" y="4"/>
                  </a:lnTo>
                  <a:lnTo>
                    <a:pt x="30" y="12"/>
                  </a:lnTo>
                  <a:lnTo>
                    <a:pt x="32" y="20"/>
                  </a:lnTo>
                  <a:lnTo>
                    <a:pt x="34" y="32"/>
                  </a:lnTo>
                  <a:lnTo>
                    <a:pt x="34" y="32"/>
                  </a:lnTo>
                  <a:lnTo>
                    <a:pt x="32" y="34"/>
                  </a:lnTo>
                  <a:lnTo>
                    <a:pt x="32" y="34"/>
                  </a:lnTo>
                  <a:lnTo>
                    <a:pt x="26" y="38"/>
                  </a:lnTo>
                  <a:lnTo>
                    <a:pt x="16" y="40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2" y="42"/>
                  </a:lnTo>
                  <a:lnTo>
                    <a:pt x="0" y="44"/>
                  </a:lnTo>
                  <a:lnTo>
                    <a:pt x="0" y="44"/>
                  </a:lnTo>
                  <a:lnTo>
                    <a:pt x="2" y="46"/>
                  </a:lnTo>
                  <a:lnTo>
                    <a:pt x="4" y="48"/>
                  </a:lnTo>
                  <a:lnTo>
                    <a:pt x="4" y="48"/>
                  </a:lnTo>
                  <a:lnTo>
                    <a:pt x="18" y="44"/>
                  </a:lnTo>
                  <a:lnTo>
                    <a:pt x="28" y="42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8" y="36"/>
                  </a:lnTo>
                  <a:lnTo>
                    <a:pt x="38" y="22"/>
                  </a:lnTo>
                  <a:lnTo>
                    <a:pt x="34" y="12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50"/>
            <p:cNvSpPr>
              <a:spLocks/>
            </p:cNvSpPr>
            <p:nvPr/>
          </p:nvSpPr>
          <p:spPr bwMode="auto">
            <a:xfrm>
              <a:off x="4213" y="2105"/>
              <a:ext cx="152" cy="116"/>
            </a:xfrm>
            <a:custGeom>
              <a:avLst/>
              <a:gdLst>
                <a:gd name="T0" fmla="*/ 0 w 152"/>
                <a:gd name="T1" fmla="*/ 112 h 116"/>
                <a:gd name="T2" fmla="*/ 0 w 152"/>
                <a:gd name="T3" fmla="*/ 112 h 116"/>
                <a:gd name="T4" fmla="*/ 6 w 152"/>
                <a:gd name="T5" fmla="*/ 114 h 116"/>
                <a:gd name="T6" fmla="*/ 20 w 152"/>
                <a:gd name="T7" fmla="*/ 116 h 116"/>
                <a:gd name="T8" fmla="*/ 40 w 152"/>
                <a:gd name="T9" fmla="*/ 116 h 116"/>
                <a:gd name="T10" fmla="*/ 52 w 152"/>
                <a:gd name="T11" fmla="*/ 114 h 116"/>
                <a:gd name="T12" fmla="*/ 66 w 152"/>
                <a:gd name="T13" fmla="*/ 110 h 116"/>
                <a:gd name="T14" fmla="*/ 78 w 152"/>
                <a:gd name="T15" fmla="*/ 106 h 116"/>
                <a:gd name="T16" fmla="*/ 92 w 152"/>
                <a:gd name="T17" fmla="*/ 100 h 116"/>
                <a:gd name="T18" fmla="*/ 104 w 152"/>
                <a:gd name="T19" fmla="*/ 90 h 116"/>
                <a:gd name="T20" fmla="*/ 116 w 152"/>
                <a:gd name="T21" fmla="*/ 78 h 116"/>
                <a:gd name="T22" fmla="*/ 128 w 152"/>
                <a:gd name="T23" fmla="*/ 64 h 116"/>
                <a:gd name="T24" fmla="*/ 138 w 152"/>
                <a:gd name="T25" fmla="*/ 46 h 116"/>
                <a:gd name="T26" fmla="*/ 146 w 152"/>
                <a:gd name="T27" fmla="*/ 26 h 116"/>
                <a:gd name="T28" fmla="*/ 152 w 152"/>
                <a:gd name="T29" fmla="*/ 0 h 116"/>
                <a:gd name="T30" fmla="*/ 152 w 152"/>
                <a:gd name="T31" fmla="*/ 0 h 116"/>
                <a:gd name="T32" fmla="*/ 122 w 152"/>
                <a:gd name="T33" fmla="*/ 0 h 116"/>
                <a:gd name="T34" fmla="*/ 94 w 152"/>
                <a:gd name="T35" fmla="*/ 2 h 116"/>
                <a:gd name="T36" fmla="*/ 80 w 152"/>
                <a:gd name="T37" fmla="*/ 4 h 116"/>
                <a:gd name="T38" fmla="*/ 68 w 152"/>
                <a:gd name="T39" fmla="*/ 8 h 116"/>
                <a:gd name="T40" fmla="*/ 68 w 152"/>
                <a:gd name="T41" fmla="*/ 8 h 116"/>
                <a:gd name="T42" fmla="*/ 56 w 152"/>
                <a:gd name="T43" fmla="*/ 14 h 116"/>
                <a:gd name="T44" fmla="*/ 44 w 152"/>
                <a:gd name="T45" fmla="*/ 20 h 116"/>
                <a:gd name="T46" fmla="*/ 36 w 152"/>
                <a:gd name="T47" fmla="*/ 28 h 116"/>
                <a:gd name="T48" fmla="*/ 28 w 152"/>
                <a:gd name="T49" fmla="*/ 36 h 116"/>
                <a:gd name="T50" fmla="*/ 20 w 152"/>
                <a:gd name="T51" fmla="*/ 44 h 116"/>
                <a:gd name="T52" fmla="*/ 16 w 152"/>
                <a:gd name="T53" fmla="*/ 52 h 116"/>
                <a:gd name="T54" fmla="*/ 8 w 152"/>
                <a:gd name="T55" fmla="*/ 70 h 116"/>
                <a:gd name="T56" fmla="*/ 2 w 152"/>
                <a:gd name="T57" fmla="*/ 86 h 116"/>
                <a:gd name="T58" fmla="*/ 0 w 152"/>
                <a:gd name="T59" fmla="*/ 100 h 116"/>
                <a:gd name="T60" fmla="*/ 0 w 152"/>
                <a:gd name="T61" fmla="*/ 112 h 116"/>
                <a:gd name="T62" fmla="*/ 0 w 152"/>
                <a:gd name="T63" fmla="*/ 112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2" h="116">
                  <a:moveTo>
                    <a:pt x="0" y="112"/>
                  </a:moveTo>
                  <a:lnTo>
                    <a:pt x="0" y="112"/>
                  </a:lnTo>
                  <a:lnTo>
                    <a:pt x="6" y="114"/>
                  </a:lnTo>
                  <a:lnTo>
                    <a:pt x="20" y="116"/>
                  </a:lnTo>
                  <a:lnTo>
                    <a:pt x="40" y="116"/>
                  </a:lnTo>
                  <a:lnTo>
                    <a:pt x="52" y="114"/>
                  </a:lnTo>
                  <a:lnTo>
                    <a:pt x="66" y="110"/>
                  </a:lnTo>
                  <a:lnTo>
                    <a:pt x="78" y="106"/>
                  </a:lnTo>
                  <a:lnTo>
                    <a:pt x="92" y="100"/>
                  </a:lnTo>
                  <a:lnTo>
                    <a:pt x="104" y="90"/>
                  </a:lnTo>
                  <a:lnTo>
                    <a:pt x="116" y="78"/>
                  </a:lnTo>
                  <a:lnTo>
                    <a:pt x="128" y="64"/>
                  </a:lnTo>
                  <a:lnTo>
                    <a:pt x="138" y="46"/>
                  </a:lnTo>
                  <a:lnTo>
                    <a:pt x="146" y="26"/>
                  </a:lnTo>
                  <a:lnTo>
                    <a:pt x="152" y="0"/>
                  </a:lnTo>
                  <a:lnTo>
                    <a:pt x="152" y="0"/>
                  </a:lnTo>
                  <a:lnTo>
                    <a:pt x="122" y="0"/>
                  </a:lnTo>
                  <a:lnTo>
                    <a:pt x="94" y="2"/>
                  </a:lnTo>
                  <a:lnTo>
                    <a:pt x="80" y="4"/>
                  </a:lnTo>
                  <a:lnTo>
                    <a:pt x="68" y="8"/>
                  </a:lnTo>
                  <a:lnTo>
                    <a:pt x="68" y="8"/>
                  </a:lnTo>
                  <a:lnTo>
                    <a:pt x="56" y="14"/>
                  </a:lnTo>
                  <a:lnTo>
                    <a:pt x="44" y="20"/>
                  </a:lnTo>
                  <a:lnTo>
                    <a:pt x="36" y="28"/>
                  </a:lnTo>
                  <a:lnTo>
                    <a:pt x="28" y="36"/>
                  </a:lnTo>
                  <a:lnTo>
                    <a:pt x="20" y="44"/>
                  </a:lnTo>
                  <a:lnTo>
                    <a:pt x="16" y="52"/>
                  </a:lnTo>
                  <a:lnTo>
                    <a:pt x="8" y="70"/>
                  </a:lnTo>
                  <a:lnTo>
                    <a:pt x="2" y="86"/>
                  </a:lnTo>
                  <a:lnTo>
                    <a:pt x="0" y="100"/>
                  </a:lnTo>
                  <a:lnTo>
                    <a:pt x="0" y="112"/>
                  </a:lnTo>
                  <a:lnTo>
                    <a:pt x="0" y="112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51"/>
            <p:cNvSpPr>
              <a:spLocks/>
            </p:cNvSpPr>
            <p:nvPr/>
          </p:nvSpPr>
          <p:spPr bwMode="auto">
            <a:xfrm>
              <a:off x="4223" y="2113"/>
              <a:ext cx="130" cy="100"/>
            </a:xfrm>
            <a:custGeom>
              <a:avLst/>
              <a:gdLst>
                <a:gd name="T0" fmla="*/ 0 w 130"/>
                <a:gd name="T1" fmla="*/ 100 h 100"/>
                <a:gd name="T2" fmla="*/ 0 w 130"/>
                <a:gd name="T3" fmla="*/ 100 h 100"/>
                <a:gd name="T4" fmla="*/ 18 w 130"/>
                <a:gd name="T5" fmla="*/ 100 h 100"/>
                <a:gd name="T6" fmla="*/ 36 w 130"/>
                <a:gd name="T7" fmla="*/ 98 h 100"/>
                <a:gd name="T8" fmla="*/ 58 w 130"/>
                <a:gd name="T9" fmla="*/ 92 h 100"/>
                <a:gd name="T10" fmla="*/ 68 w 130"/>
                <a:gd name="T11" fmla="*/ 88 h 100"/>
                <a:gd name="T12" fmla="*/ 80 w 130"/>
                <a:gd name="T13" fmla="*/ 82 h 100"/>
                <a:gd name="T14" fmla="*/ 90 w 130"/>
                <a:gd name="T15" fmla="*/ 74 h 100"/>
                <a:gd name="T16" fmla="*/ 100 w 130"/>
                <a:gd name="T17" fmla="*/ 64 h 100"/>
                <a:gd name="T18" fmla="*/ 110 w 130"/>
                <a:gd name="T19" fmla="*/ 52 h 100"/>
                <a:gd name="T20" fmla="*/ 118 w 130"/>
                <a:gd name="T21" fmla="*/ 38 h 100"/>
                <a:gd name="T22" fmla="*/ 126 w 130"/>
                <a:gd name="T23" fmla="*/ 20 h 100"/>
                <a:gd name="T24" fmla="*/ 130 w 130"/>
                <a:gd name="T25" fmla="*/ 0 h 100"/>
                <a:gd name="T26" fmla="*/ 130 w 130"/>
                <a:gd name="T27" fmla="*/ 0 h 100"/>
                <a:gd name="T28" fmla="*/ 104 w 130"/>
                <a:gd name="T29" fmla="*/ 2 h 100"/>
                <a:gd name="T30" fmla="*/ 80 w 130"/>
                <a:gd name="T31" fmla="*/ 4 h 100"/>
                <a:gd name="T32" fmla="*/ 58 w 130"/>
                <a:gd name="T33" fmla="*/ 10 h 100"/>
                <a:gd name="T34" fmla="*/ 58 w 130"/>
                <a:gd name="T35" fmla="*/ 10 h 100"/>
                <a:gd name="T36" fmla="*/ 50 w 130"/>
                <a:gd name="T37" fmla="*/ 14 h 100"/>
                <a:gd name="T38" fmla="*/ 40 w 130"/>
                <a:gd name="T39" fmla="*/ 20 h 100"/>
                <a:gd name="T40" fmla="*/ 32 w 130"/>
                <a:gd name="T41" fmla="*/ 26 h 100"/>
                <a:gd name="T42" fmla="*/ 26 w 130"/>
                <a:gd name="T43" fmla="*/ 32 h 100"/>
                <a:gd name="T44" fmla="*/ 16 w 130"/>
                <a:gd name="T45" fmla="*/ 46 h 100"/>
                <a:gd name="T46" fmla="*/ 10 w 130"/>
                <a:gd name="T47" fmla="*/ 62 h 100"/>
                <a:gd name="T48" fmla="*/ 4 w 130"/>
                <a:gd name="T49" fmla="*/ 76 h 100"/>
                <a:gd name="T50" fmla="*/ 2 w 130"/>
                <a:gd name="T51" fmla="*/ 88 h 100"/>
                <a:gd name="T52" fmla="*/ 0 w 130"/>
                <a:gd name="T53" fmla="*/ 100 h 100"/>
                <a:gd name="T54" fmla="*/ 0 w 130"/>
                <a:gd name="T55" fmla="*/ 10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30" h="100">
                  <a:moveTo>
                    <a:pt x="0" y="100"/>
                  </a:moveTo>
                  <a:lnTo>
                    <a:pt x="0" y="100"/>
                  </a:lnTo>
                  <a:lnTo>
                    <a:pt x="18" y="100"/>
                  </a:lnTo>
                  <a:lnTo>
                    <a:pt x="36" y="98"/>
                  </a:lnTo>
                  <a:lnTo>
                    <a:pt x="58" y="92"/>
                  </a:lnTo>
                  <a:lnTo>
                    <a:pt x="68" y="88"/>
                  </a:lnTo>
                  <a:lnTo>
                    <a:pt x="80" y="82"/>
                  </a:lnTo>
                  <a:lnTo>
                    <a:pt x="90" y="74"/>
                  </a:lnTo>
                  <a:lnTo>
                    <a:pt x="100" y="64"/>
                  </a:lnTo>
                  <a:lnTo>
                    <a:pt x="110" y="52"/>
                  </a:lnTo>
                  <a:lnTo>
                    <a:pt x="118" y="38"/>
                  </a:lnTo>
                  <a:lnTo>
                    <a:pt x="126" y="2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04" y="2"/>
                  </a:lnTo>
                  <a:lnTo>
                    <a:pt x="80" y="4"/>
                  </a:lnTo>
                  <a:lnTo>
                    <a:pt x="58" y="10"/>
                  </a:lnTo>
                  <a:lnTo>
                    <a:pt x="58" y="10"/>
                  </a:lnTo>
                  <a:lnTo>
                    <a:pt x="50" y="14"/>
                  </a:lnTo>
                  <a:lnTo>
                    <a:pt x="40" y="20"/>
                  </a:lnTo>
                  <a:lnTo>
                    <a:pt x="32" y="26"/>
                  </a:lnTo>
                  <a:lnTo>
                    <a:pt x="26" y="32"/>
                  </a:lnTo>
                  <a:lnTo>
                    <a:pt x="16" y="46"/>
                  </a:lnTo>
                  <a:lnTo>
                    <a:pt x="10" y="62"/>
                  </a:lnTo>
                  <a:lnTo>
                    <a:pt x="4" y="76"/>
                  </a:lnTo>
                  <a:lnTo>
                    <a:pt x="2" y="88"/>
                  </a:lnTo>
                  <a:lnTo>
                    <a:pt x="0" y="10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A7A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52"/>
            <p:cNvSpPr>
              <a:spLocks/>
            </p:cNvSpPr>
            <p:nvPr/>
          </p:nvSpPr>
          <p:spPr bwMode="auto">
            <a:xfrm>
              <a:off x="4217" y="2129"/>
              <a:ext cx="122" cy="90"/>
            </a:xfrm>
            <a:custGeom>
              <a:avLst/>
              <a:gdLst>
                <a:gd name="T0" fmla="*/ 122 w 122"/>
                <a:gd name="T1" fmla="*/ 0 h 90"/>
                <a:gd name="T2" fmla="*/ 122 w 122"/>
                <a:gd name="T3" fmla="*/ 0 h 90"/>
                <a:gd name="T4" fmla="*/ 120 w 122"/>
                <a:gd name="T5" fmla="*/ 0 h 90"/>
                <a:gd name="T6" fmla="*/ 118 w 122"/>
                <a:gd name="T7" fmla="*/ 0 h 90"/>
                <a:gd name="T8" fmla="*/ 118 w 122"/>
                <a:gd name="T9" fmla="*/ 0 h 90"/>
                <a:gd name="T10" fmla="*/ 100 w 122"/>
                <a:gd name="T11" fmla="*/ 10 h 90"/>
                <a:gd name="T12" fmla="*/ 62 w 122"/>
                <a:gd name="T13" fmla="*/ 34 h 90"/>
                <a:gd name="T14" fmla="*/ 42 w 122"/>
                <a:gd name="T15" fmla="*/ 48 h 90"/>
                <a:gd name="T16" fmla="*/ 24 w 122"/>
                <a:gd name="T17" fmla="*/ 62 h 90"/>
                <a:gd name="T18" fmla="*/ 8 w 122"/>
                <a:gd name="T19" fmla="*/ 74 h 90"/>
                <a:gd name="T20" fmla="*/ 4 w 122"/>
                <a:gd name="T21" fmla="*/ 80 h 90"/>
                <a:gd name="T22" fmla="*/ 0 w 122"/>
                <a:gd name="T23" fmla="*/ 86 h 90"/>
                <a:gd name="T24" fmla="*/ 0 w 122"/>
                <a:gd name="T25" fmla="*/ 86 h 90"/>
                <a:gd name="T26" fmla="*/ 0 w 122"/>
                <a:gd name="T27" fmla="*/ 88 h 90"/>
                <a:gd name="T28" fmla="*/ 2 w 122"/>
                <a:gd name="T29" fmla="*/ 90 h 90"/>
                <a:gd name="T30" fmla="*/ 2 w 122"/>
                <a:gd name="T31" fmla="*/ 90 h 90"/>
                <a:gd name="T32" fmla="*/ 4 w 122"/>
                <a:gd name="T33" fmla="*/ 90 h 90"/>
                <a:gd name="T34" fmla="*/ 6 w 122"/>
                <a:gd name="T35" fmla="*/ 88 h 90"/>
                <a:gd name="T36" fmla="*/ 6 w 122"/>
                <a:gd name="T37" fmla="*/ 88 h 90"/>
                <a:gd name="T38" fmla="*/ 8 w 122"/>
                <a:gd name="T39" fmla="*/ 84 h 90"/>
                <a:gd name="T40" fmla="*/ 14 w 122"/>
                <a:gd name="T41" fmla="*/ 78 h 90"/>
                <a:gd name="T42" fmla="*/ 28 w 122"/>
                <a:gd name="T43" fmla="*/ 64 h 90"/>
                <a:gd name="T44" fmla="*/ 46 w 122"/>
                <a:gd name="T45" fmla="*/ 50 h 90"/>
                <a:gd name="T46" fmla="*/ 66 w 122"/>
                <a:gd name="T47" fmla="*/ 36 h 90"/>
                <a:gd name="T48" fmla="*/ 104 w 122"/>
                <a:gd name="T49" fmla="*/ 14 h 90"/>
                <a:gd name="T50" fmla="*/ 120 w 122"/>
                <a:gd name="T51" fmla="*/ 4 h 90"/>
                <a:gd name="T52" fmla="*/ 120 w 122"/>
                <a:gd name="T53" fmla="*/ 4 h 90"/>
                <a:gd name="T54" fmla="*/ 122 w 122"/>
                <a:gd name="T55" fmla="*/ 2 h 90"/>
                <a:gd name="T56" fmla="*/ 122 w 122"/>
                <a:gd name="T57" fmla="*/ 0 h 90"/>
                <a:gd name="T58" fmla="*/ 122 w 122"/>
                <a:gd name="T59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22" h="90">
                  <a:moveTo>
                    <a:pt x="122" y="0"/>
                  </a:moveTo>
                  <a:lnTo>
                    <a:pt x="122" y="0"/>
                  </a:lnTo>
                  <a:lnTo>
                    <a:pt x="120" y="0"/>
                  </a:lnTo>
                  <a:lnTo>
                    <a:pt x="118" y="0"/>
                  </a:lnTo>
                  <a:lnTo>
                    <a:pt x="118" y="0"/>
                  </a:lnTo>
                  <a:lnTo>
                    <a:pt x="100" y="10"/>
                  </a:lnTo>
                  <a:lnTo>
                    <a:pt x="62" y="34"/>
                  </a:lnTo>
                  <a:lnTo>
                    <a:pt x="42" y="48"/>
                  </a:lnTo>
                  <a:lnTo>
                    <a:pt x="24" y="62"/>
                  </a:lnTo>
                  <a:lnTo>
                    <a:pt x="8" y="74"/>
                  </a:lnTo>
                  <a:lnTo>
                    <a:pt x="4" y="80"/>
                  </a:lnTo>
                  <a:lnTo>
                    <a:pt x="0" y="86"/>
                  </a:lnTo>
                  <a:lnTo>
                    <a:pt x="0" y="86"/>
                  </a:lnTo>
                  <a:lnTo>
                    <a:pt x="0" y="88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4" y="90"/>
                  </a:lnTo>
                  <a:lnTo>
                    <a:pt x="6" y="88"/>
                  </a:lnTo>
                  <a:lnTo>
                    <a:pt x="6" y="88"/>
                  </a:lnTo>
                  <a:lnTo>
                    <a:pt x="8" y="84"/>
                  </a:lnTo>
                  <a:lnTo>
                    <a:pt x="14" y="78"/>
                  </a:lnTo>
                  <a:lnTo>
                    <a:pt x="28" y="64"/>
                  </a:lnTo>
                  <a:lnTo>
                    <a:pt x="46" y="50"/>
                  </a:lnTo>
                  <a:lnTo>
                    <a:pt x="66" y="36"/>
                  </a:lnTo>
                  <a:lnTo>
                    <a:pt x="104" y="14"/>
                  </a:lnTo>
                  <a:lnTo>
                    <a:pt x="120" y="4"/>
                  </a:lnTo>
                  <a:lnTo>
                    <a:pt x="120" y="4"/>
                  </a:lnTo>
                  <a:lnTo>
                    <a:pt x="122" y="2"/>
                  </a:lnTo>
                  <a:lnTo>
                    <a:pt x="122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53"/>
            <p:cNvSpPr>
              <a:spLocks/>
            </p:cNvSpPr>
            <p:nvPr/>
          </p:nvSpPr>
          <p:spPr bwMode="auto">
            <a:xfrm>
              <a:off x="4285" y="2127"/>
              <a:ext cx="34" cy="42"/>
            </a:xfrm>
            <a:custGeom>
              <a:avLst/>
              <a:gdLst>
                <a:gd name="T0" fmla="*/ 34 w 34"/>
                <a:gd name="T1" fmla="*/ 40 h 42"/>
                <a:gd name="T2" fmla="*/ 34 w 34"/>
                <a:gd name="T3" fmla="*/ 40 h 42"/>
                <a:gd name="T4" fmla="*/ 34 w 34"/>
                <a:gd name="T5" fmla="*/ 38 h 42"/>
                <a:gd name="T6" fmla="*/ 32 w 34"/>
                <a:gd name="T7" fmla="*/ 38 h 42"/>
                <a:gd name="T8" fmla="*/ 32 w 34"/>
                <a:gd name="T9" fmla="*/ 38 h 42"/>
                <a:gd name="T10" fmla="*/ 22 w 34"/>
                <a:gd name="T11" fmla="*/ 36 h 42"/>
                <a:gd name="T12" fmla="*/ 14 w 34"/>
                <a:gd name="T13" fmla="*/ 34 h 42"/>
                <a:gd name="T14" fmla="*/ 6 w 34"/>
                <a:gd name="T15" fmla="*/ 32 h 42"/>
                <a:gd name="T16" fmla="*/ 6 w 34"/>
                <a:gd name="T17" fmla="*/ 32 h 42"/>
                <a:gd name="T18" fmla="*/ 6 w 34"/>
                <a:gd name="T19" fmla="*/ 30 h 42"/>
                <a:gd name="T20" fmla="*/ 6 w 34"/>
                <a:gd name="T21" fmla="*/ 24 h 42"/>
                <a:gd name="T22" fmla="*/ 8 w 34"/>
                <a:gd name="T23" fmla="*/ 16 h 42"/>
                <a:gd name="T24" fmla="*/ 16 w 34"/>
                <a:gd name="T25" fmla="*/ 4 h 42"/>
                <a:gd name="T26" fmla="*/ 16 w 34"/>
                <a:gd name="T27" fmla="*/ 4 h 42"/>
                <a:gd name="T28" fmla="*/ 16 w 34"/>
                <a:gd name="T29" fmla="*/ 4 h 42"/>
                <a:gd name="T30" fmla="*/ 14 w 34"/>
                <a:gd name="T31" fmla="*/ 2 h 42"/>
                <a:gd name="T32" fmla="*/ 14 w 34"/>
                <a:gd name="T33" fmla="*/ 2 h 42"/>
                <a:gd name="T34" fmla="*/ 14 w 34"/>
                <a:gd name="T35" fmla="*/ 0 h 42"/>
                <a:gd name="T36" fmla="*/ 12 w 34"/>
                <a:gd name="T37" fmla="*/ 2 h 42"/>
                <a:gd name="T38" fmla="*/ 12 w 34"/>
                <a:gd name="T39" fmla="*/ 2 h 42"/>
                <a:gd name="T40" fmla="*/ 4 w 34"/>
                <a:gd name="T41" fmla="*/ 14 h 42"/>
                <a:gd name="T42" fmla="*/ 2 w 34"/>
                <a:gd name="T43" fmla="*/ 22 h 42"/>
                <a:gd name="T44" fmla="*/ 0 w 34"/>
                <a:gd name="T45" fmla="*/ 28 h 42"/>
                <a:gd name="T46" fmla="*/ 0 w 34"/>
                <a:gd name="T47" fmla="*/ 32 h 42"/>
                <a:gd name="T48" fmla="*/ 0 w 34"/>
                <a:gd name="T49" fmla="*/ 32 h 42"/>
                <a:gd name="T50" fmla="*/ 2 w 34"/>
                <a:gd name="T51" fmla="*/ 34 h 42"/>
                <a:gd name="T52" fmla="*/ 2 w 34"/>
                <a:gd name="T53" fmla="*/ 34 h 42"/>
                <a:gd name="T54" fmla="*/ 8 w 34"/>
                <a:gd name="T55" fmla="*/ 38 h 42"/>
                <a:gd name="T56" fmla="*/ 18 w 34"/>
                <a:gd name="T57" fmla="*/ 42 h 42"/>
                <a:gd name="T58" fmla="*/ 32 w 34"/>
                <a:gd name="T59" fmla="*/ 42 h 42"/>
                <a:gd name="T60" fmla="*/ 32 w 34"/>
                <a:gd name="T61" fmla="*/ 42 h 42"/>
                <a:gd name="T62" fmla="*/ 34 w 34"/>
                <a:gd name="T63" fmla="*/ 42 h 42"/>
                <a:gd name="T64" fmla="*/ 34 w 34"/>
                <a:gd name="T65" fmla="*/ 40 h 42"/>
                <a:gd name="T66" fmla="*/ 34 w 34"/>
                <a:gd name="T67" fmla="*/ 4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4" h="42">
                  <a:moveTo>
                    <a:pt x="34" y="40"/>
                  </a:moveTo>
                  <a:lnTo>
                    <a:pt x="34" y="40"/>
                  </a:lnTo>
                  <a:lnTo>
                    <a:pt x="34" y="38"/>
                  </a:lnTo>
                  <a:lnTo>
                    <a:pt x="32" y="38"/>
                  </a:lnTo>
                  <a:lnTo>
                    <a:pt x="32" y="38"/>
                  </a:lnTo>
                  <a:lnTo>
                    <a:pt x="22" y="36"/>
                  </a:lnTo>
                  <a:lnTo>
                    <a:pt x="14" y="34"/>
                  </a:lnTo>
                  <a:lnTo>
                    <a:pt x="6" y="32"/>
                  </a:lnTo>
                  <a:lnTo>
                    <a:pt x="6" y="32"/>
                  </a:lnTo>
                  <a:lnTo>
                    <a:pt x="6" y="30"/>
                  </a:lnTo>
                  <a:lnTo>
                    <a:pt x="6" y="24"/>
                  </a:lnTo>
                  <a:lnTo>
                    <a:pt x="8" y="16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4" y="0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4" y="14"/>
                  </a:lnTo>
                  <a:lnTo>
                    <a:pt x="2" y="22"/>
                  </a:lnTo>
                  <a:lnTo>
                    <a:pt x="0" y="28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2" y="34"/>
                  </a:lnTo>
                  <a:lnTo>
                    <a:pt x="2" y="34"/>
                  </a:lnTo>
                  <a:lnTo>
                    <a:pt x="8" y="38"/>
                  </a:lnTo>
                  <a:lnTo>
                    <a:pt x="18" y="42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4" y="42"/>
                  </a:lnTo>
                  <a:lnTo>
                    <a:pt x="34" y="40"/>
                  </a:lnTo>
                  <a:lnTo>
                    <a:pt x="34" y="40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54"/>
            <p:cNvSpPr>
              <a:spLocks/>
            </p:cNvSpPr>
            <p:nvPr/>
          </p:nvSpPr>
          <p:spPr bwMode="auto">
            <a:xfrm>
              <a:off x="4251" y="2149"/>
              <a:ext cx="38" cy="46"/>
            </a:xfrm>
            <a:custGeom>
              <a:avLst/>
              <a:gdLst>
                <a:gd name="T0" fmla="*/ 36 w 38"/>
                <a:gd name="T1" fmla="*/ 44 h 46"/>
                <a:gd name="T2" fmla="*/ 36 w 38"/>
                <a:gd name="T3" fmla="*/ 44 h 46"/>
                <a:gd name="T4" fmla="*/ 36 w 38"/>
                <a:gd name="T5" fmla="*/ 44 h 46"/>
                <a:gd name="T6" fmla="*/ 38 w 38"/>
                <a:gd name="T7" fmla="*/ 42 h 46"/>
                <a:gd name="T8" fmla="*/ 38 w 38"/>
                <a:gd name="T9" fmla="*/ 42 h 46"/>
                <a:gd name="T10" fmla="*/ 36 w 38"/>
                <a:gd name="T11" fmla="*/ 40 h 46"/>
                <a:gd name="T12" fmla="*/ 34 w 38"/>
                <a:gd name="T13" fmla="*/ 40 h 46"/>
                <a:gd name="T14" fmla="*/ 34 w 38"/>
                <a:gd name="T15" fmla="*/ 40 h 46"/>
                <a:gd name="T16" fmla="*/ 26 w 38"/>
                <a:gd name="T17" fmla="*/ 40 h 46"/>
                <a:gd name="T18" fmla="*/ 18 w 38"/>
                <a:gd name="T19" fmla="*/ 38 h 46"/>
                <a:gd name="T20" fmla="*/ 4 w 38"/>
                <a:gd name="T21" fmla="*/ 34 h 46"/>
                <a:gd name="T22" fmla="*/ 4 w 38"/>
                <a:gd name="T23" fmla="*/ 34 h 46"/>
                <a:gd name="T24" fmla="*/ 4 w 38"/>
                <a:gd name="T25" fmla="*/ 34 h 46"/>
                <a:gd name="T26" fmla="*/ 4 w 38"/>
                <a:gd name="T27" fmla="*/ 34 h 46"/>
                <a:gd name="T28" fmla="*/ 4 w 38"/>
                <a:gd name="T29" fmla="*/ 26 h 46"/>
                <a:gd name="T30" fmla="*/ 6 w 38"/>
                <a:gd name="T31" fmla="*/ 16 h 46"/>
                <a:gd name="T32" fmla="*/ 10 w 38"/>
                <a:gd name="T33" fmla="*/ 4 h 46"/>
                <a:gd name="T34" fmla="*/ 10 w 38"/>
                <a:gd name="T35" fmla="*/ 4 h 46"/>
                <a:gd name="T36" fmla="*/ 10 w 38"/>
                <a:gd name="T37" fmla="*/ 2 h 46"/>
                <a:gd name="T38" fmla="*/ 8 w 38"/>
                <a:gd name="T39" fmla="*/ 0 h 46"/>
                <a:gd name="T40" fmla="*/ 8 w 38"/>
                <a:gd name="T41" fmla="*/ 0 h 46"/>
                <a:gd name="T42" fmla="*/ 6 w 38"/>
                <a:gd name="T43" fmla="*/ 0 h 46"/>
                <a:gd name="T44" fmla="*/ 4 w 38"/>
                <a:gd name="T45" fmla="*/ 2 h 46"/>
                <a:gd name="T46" fmla="*/ 4 w 38"/>
                <a:gd name="T47" fmla="*/ 2 h 46"/>
                <a:gd name="T48" fmla="*/ 0 w 38"/>
                <a:gd name="T49" fmla="*/ 14 h 46"/>
                <a:gd name="T50" fmla="*/ 0 w 38"/>
                <a:gd name="T51" fmla="*/ 24 h 46"/>
                <a:gd name="T52" fmla="*/ 0 w 38"/>
                <a:gd name="T53" fmla="*/ 34 h 46"/>
                <a:gd name="T54" fmla="*/ 0 w 38"/>
                <a:gd name="T55" fmla="*/ 34 h 46"/>
                <a:gd name="T56" fmla="*/ 0 w 38"/>
                <a:gd name="T57" fmla="*/ 34 h 46"/>
                <a:gd name="T58" fmla="*/ 0 w 38"/>
                <a:gd name="T59" fmla="*/ 34 h 46"/>
                <a:gd name="T60" fmla="*/ 0 w 38"/>
                <a:gd name="T61" fmla="*/ 36 h 46"/>
                <a:gd name="T62" fmla="*/ 0 w 38"/>
                <a:gd name="T63" fmla="*/ 38 h 46"/>
                <a:gd name="T64" fmla="*/ 0 w 38"/>
                <a:gd name="T65" fmla="*/ 38 h 46"/>
                <a:gd name="T66" fmla="*/ 12 w 38"/>
                <a:gd name="T67" fmla="*/ 42 h 46"/>
                <a:gd name="T68" fmla="*/ 24 w 38"/>
                <a:gd name="T69" fmla="*/ 46 h 46"/>
                <a:gd name="T70" fmla="*/ 36 w 38"/>
                <a:gd name="T71" fmla="*/ 44 h 46"/>
                <a:gd name="T72" fmla="*/ 36 w 38"/>
                <a:gd name="T73" fmla="*/ 44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8" h="46">
                  <a:moveTo>
                    <a:pt x="36" y="44"/>
                  </a:moveTo>
                  <a:lnTo>
                    <a:pt x="36" y="44"/>
                  </a:lnTo>
                  <a:lnTo>
                    <a:pt x="36" y="44"/>
                  </a:lnTo>
                  <a:lnTo>
                    <a:pt x="38" y="42"/>
                  </a:lnTo>
                  <a:lnTo>
                    <a:pt x="38" y="42"/>
                  </a:lnTo>
                  <a:lnTo>
                    <a:pt x="36" y="40"/>
                  </a:lnTo>
                  <a:lnTo>
                    <a:pt x="34" y="40"/>
                  </a:lnTo>
                  <a:lnTo>
                    <a:pt x="34" y="40"/>
                  </a:lnTo>
                  <a:lnTo>
                    <a:pt x="26" y="40"/>
                  </a:lnTo>
                  <a:lnTo>
                    <a:pt x="18" y="3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4" y="26"/>
                  </a:lnTo>
                  <a:lnTo>
                    <a:pt x="6" y="16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0" y="14"/>
                  </a:lnTo>
                  <a:lnTo>
                    <a:pt x="0" y="24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0" y="36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12" y="42"/>
                  </a:lnTo>
                  <a:lnTo>
                    <a:pt x="24" y="46"/>
                  </a:lnTo>
                  <a:lnTo>
                    <a:pt x="36" y="44"/>
                  </a:lnTo>
                  <a:lnTo>
                    <a:pt x="36" y="44"/>
                  </a:lnTo>
                  <a:close/>
                </a:path>
              </a:pathLst>
            </a:custGeom>
            <a:solidFill>
              <a:srgbClr val="7D7C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55"/>
            <p:cNvSpPr>
              <a:spLocks/>
            </p:cNvSpPr>
            <p:nvPr/>
          </p:nvSpPr>
          <p:spPr bwMode="auto">
            <a:xfrm>
              <a:off x="3677" y="2571"/>
              <a:ext cx="30" cy="14"/>
            </a:xfrm>
            <a:custGeom>
              <a:avLst/>
              <a:gdLst>
                <a:gd name="T0" fmla="*/ 30 w 30"/>
                <a:gd name="T1" fmla="*/ 6 h 14"/>
                <a:gd name="T2" fmla="*/ 30 w 30"/>
                <a:gd name="T3" fmla="*/ 6 h 14"/>
                <a:gd name="T4" fmla="*/ 28 w 30"/>
                <a:gd name="T5" fmla="*/ 10 h 14"/>
                <a:gd name="T6" fmla="*/ 26 w 30"/>
                <a:gd name="T7" fmla="*/ 12 h 14"/>
                <a:gd name="T8" fmla="*/ 20 w 30"/>
                <a:gd name="T9" fmla="*/ 14 h 14"/>
                <a:gd name="T10" fmla="*/ 14 w 30"/>
                <a:gd name="T11" fmla="*/ 14 h 14"/>
                <a:gd name="T12" fmla="*/ 14 w 30"/>
                <a:gd name="T13" fmla="*/ 14 h 14"/>
                <a:gd name="T14" fmla="*/ 10 w 30"/>
                <a:gd name="T15" fmla="*/ 14 h 14"/>
                <a:gd name="T16" fmla="*/ 4 w 30"/>
                <a:gd name="T17" fmla="*/ 14 h 14"/>
                <a:gd name="T18" fmla="*/ 2 w 30"/>
                <a:gd name="T19" fmla="*/ 10 h 14"/>
                <a:gd name="T20" fmla="*/ 0 w 30"/>
                <a:gd name="T21" fmla="*/ 8 h 14"/>
                <a:gd name="T22" fmla="*/ 0 w 30"/>
                <a:gd name="T23" fmla="*/ 8 h 14"/>
                <a:gd name="T24" fmla="*/ 0 w 30"/>
                <a:gd name="T25" fmla="*/ 6 h 14"/>
                <a:gd name="T26" fmla="*/ 4 w 30"/>
                <a:gd name="T27" fmla="*/ 2 h 14"/>
                <a:gd name="T28" fmla="*/ 8 w 30"/>
                <a:gd name="T29" fmla="*/ 0 h 14"/>
                <a:gd name="T30" fmla="*/ 14 w 30"/>
                <a:gd name="T31" fmla="*/ 0 h 14"/>
                <a:gd name="T32" fmla="*/ 14 w 30"/>
                <a:gd name="T33" fmla="*/ 0 h 14"/>
                <a:gd name="T34" fmla="*/ 20 w 30"/>
                <a:gd name="T35" fmla="*/ 0 h 14"/>
                <a:gd name="T36" fmla="*/ 26 w 30"/>
                <a:gd name="T37" fmla="*/ 2 h 14"/>
                <a:gd name="T38" fmla="*/ 28 w 30"/>
                <a:gd name="T39" fmla="*/ 4 h 14"/>
                <a:gd name="T40" fmla="*/ 30 w 30"/>
                <a:gd name="T41" fmla="*/ 6 h 14"/>
                <a:gd name="T42" fmla="*/ 30 w 30"/>
                <a:gd name="T43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0" h="14">
                  <a:moveTo>
                    <a:pt x="30" y="6"/>
                  </a:moveTo>
                  <a:lnTo>
                    <a:pt x="30" y="6"/>
                  </a:lnTo>
                  <a:lnTo>
                    <a:pt x="28" y="10"/>
                  </a:lnTo>
                  <a:lnTo>
                    <a:pt x="26" y="12"/>
                  </a:lnTo>
                  <a:lnTo>
                    <a:pt x="20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0" y="14"/>
                  </a:lnTo>
                  <a:lnTo>
                    <a:pt x="4" y="14"/>
                  </a:lnTo>
                  <a:lnTo>
                    <a:pt x="2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4" y="2"/>
                  </a:lnTo>
                  <a:lnTo>
                    <a:pt x="8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0" y="0"/>
                  </a:lnTo>
                  <a:lnTo>
                    <a:pt x="26" y="2"/>
                  </a:lnTo>
                  <a:lnTo>
                    <a:pt x="28" y="4"/>
                  </a:lnTo>
                  <a:lnTo>
                    <a:pt x="30" y="6"/>
                  </a:lnTo>
                  <a:lnTo>
                    <a:pt x="30" y="6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56"/>
            <p:cNvSpPr>
              <a:spLocks/>
            </p:cNvSpPr>
            <p:nvPr/>
          </p:nvSpPr>
          <p:spPr bwMode="auto">
            <a:xfrm>
              <a:off x="3847" y="2545"/>
              <a:ext cx="48" cy="22"/>
            </a:xfrm>
            <a:custGeom>
              <a:avLst/>
              <a:gdLst>
                <a:gd name="T0" fmla="*/ 48 w 48"/>
                <a:gd name="T1" fmla="*/ 12 h 22"/>
                <a:gd name="T2" fmla="*/ 48 w 48"/>
                <a:gd name="T3" fmla="*/ 12 h 22"/>
                <a:gd name="T4" fmla="*/ 46 w 48"/>
                <a:gd name="T5" fmla="*/ 16 h 22"/>
                <a:gd name="T6" fmla="*/ 40 w 48"/>
                <a:gd name="T7" fmla="*/ 20 h 22"/>
                <a:gd name="T8" fmla="*/ 32 w 48"/>
                <a:gd name="T9" fmla="*/ 22 h 22"/>
                <a:gd name="T10" fmla="*/ 24 w 48"/>
                <a:gd name="T11" fmla="*/ 22 h 22"/>
                <a:gd name="T12" fmla="*/ 24 w 48"/>
                <a:gd name="T13" fmla="*/ 22 h 22"/>
                <a:gd name="T14" fmla="*/ 14 w 48"/>
                <a:gd name="T15" fmla="*/ 20 h 22"/>
                <a:gd name="T16" fmla="*/ 6 w 48"/>
                <a:gd name="T17" fmla="*/ 18 h 22"/>
                <a:gd name="T18" fmla="*/ 2 w 48"/>
                <a:gd name="T19" fmla="*/ 14 h 22"/>
                <a:gd name="T20" fmla="*/ 0 w 48"/>
                <a:gd name="T21" fmla="*/ 10 h 22"/>
                <a:gd name="T22" fmla="*/ 0 w 48"/>
                <a:gd name="T23" fmla="*/ 10 h 22"/>
                <a:gd name="T24" fmla="*/ 2 w 48"/>
                <a:gd name="T25" fmla="*/ 6 h 22"/>
                <a:gd name="T26" fmla="*/ 8 w 48"/>
                <a:gd name="T27" fmla="*/ 2 h 22"/>
                <a:gd name="T28" fmla="*/ 16 w 48"/>
                <a:gd name="T29" fmla="*/ 0 h 22"/>
                <a:gd name="T30" fmla="*/ 24 w 48"/>
                <a:gd name="T31" fmla="*/ 0 h 22"/>
                <a:gd name="T32" fmla="*/ 24 w 48"/>
                <a:gd name="T33" fmla="*/ 0 h 22"/>
                <a:gd name="T34" fmla="*/ 34 w 48"/>
                <a:gd name="T35" fmla="*/ 2 h 22"/>
                <a:gd name="T36" fmla="*/ 42 w 48"/>
                <a:gd name="T37" fmla="*/ 4 h 22"/>
                <a:gd name="T38" fmla="*/ 46 w 48"/>
                <a:gd name="T39" fmla="*/ 8 h 22"/>
                <a:gd name="T40" fmla="*/ 48 w 48"/>
                <a:gd name="T41" fmla="*/ 12 h 22"/>
                <a:gd name="T42" fmla="*/ 48 w 48"/>
                <a:gd name="T43" fmla="*/ 1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22">
                  <a:moveTo>
                    <a:pt x="48" y="12"/>
                  </a:moveTo>
                  <a:lnTo>
                    <a:pt x="48" y="12"/>
                  </a:lnTo>
                  <a:lnTo>
                    <a:pt x="46" y="16"/>
                  </a:lnTo>
                  <a:lnTo>
                    <a:pt x="40" y="20"/>
                  </a:lnTo>
                  <a:lnTo>
                    <a:pt x="32" y="22"/>
                  </a:lnTo>
                  <a:lnTo>
                    <a:pt x="24" y="22"/>
                  </a:lnTo>
                  <a:lnTo>
                    <a:pt x="24" y="22"/>
                  </a:lnTo>
                  <a:lnTo>
                    <a:pt x="14" y="20"/>
                  </a:lnTo>
                  <a:lnTo>
                    <a:pt x="6" y="18"/>
                  </a:lnTo>
                  <a:lnTo>
                    <a:pt x="2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6"/>
                  </a:lnTo>
                  <a:lnTo>
                    <a:pt x="8" y="2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34" y="2"/>
                  </a:lnTo>
                  <a:lnTo>
                    <a:pt x="42" y="4"/>
                  </a:lnTo>
                  <a:lnTo>
                    <a:pt x="46" y="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57"/>
            <p:cNvSpPr>
              <a:spLocks/>
            </p:cNvSpPr>
            <p:nvPr/>
          </p:nvSpPr>
          <p:spPr bwMode="auto">
            <a:xfrm>
              <a:off x="3663" y="2549"/>
              <a:ext cx="12" cy="10"/>
            </a:xfrm>
            <a:custGeom>
              <a:avLst/>
              <a:gdLst>
                <a:gd name="T0" fmla="*/ 12 w 12"/>
                <a:gd name="T1" fmla="*/ 4 h 10"/>
                <a:gd name="T2" fmla="*/ 12 w 12"/>
                <a:gd name="T3" fmla="*/ 4 h 10"/>
                <a:gd name="T4" fmla="*/ 10 w 12"/>
                <a:gd name="T5" fmla="*/ 8 h 10"/>
                <a:gd name="T6" fmla="*/ 6 w 12"/>
                <a:gd name="T7" fmla="*/ 10 h 10"/>
                <a:gd name="T8" fmla="*/ 6 w 12"/>
                <a:gd name="T9" fmla="*/ 10 h 10"/>
                <a:gd name="T10" fmla="*/ 2 w 12"/>
                <a:gd name="T11" fmla="*/ 8 h 10"/>
                <a:gd name="T12" fmla="*/ 0 w 12"/>
                <a:gd name="T13" fmla="*/ 6 h 10"/>
                <a:gd name="T14" fmla="*/ 0 w 12"/>
                <a:gd name="T15" fmla="*/ 6 h 10"/>
                <a:gd name="T16" fmla="*/ 2 w 12"/>
                <a:gd name="T17" fmla="*/ 2 h 10"/>
                <a:gd name="T18" fmla="*/ 6 w 12"/>
                <a:gd name="T19" fmla="*/ 0 h 10"/>
                <a:gd name="T20" fmla="*/ 6 w 12"/>
                <a:gd name="T21" fmla="*/ 0 h 10"/>
                <a:gd name="T22" fmla="*/ 10 w 12"/>
                <a:gd name="T23" fmla="*/ 2 h 10"/>
                <a:gd name="T24" fmla="*/ 12 w 12"/>
                <a:gd name="T25" fmla="*/ 4 h 10"/>
                <a:gd name="T26" fmla="*/ 12 w 12"/>
                <a:gd name="T27" fmla="*/ 4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" h="10">
                  <a:moveTo>
                    <a:pt x="12" y="4"/>
                  </a:moveTo>
                  <a:lnTo>
                    <a:pt x="12" y="4"/>
                  </a:lnTo>
                  <a:lnTo>
                    <a:pt x="10" y="8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2"/>
                  </a:lnTo>
                  <a:lnTo>
                    <a:pt x="12" y="4"/>
                  </a:lnTo>
                  <a:lnTo>
                    <a:pt x="12" y="4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58"/>
            <p:cNvSpPr>
              <a:spLocks/>
            </p:cNvSpPr>
            <p:nvPr/>
          </p:nvSpPr>
          <p:spPr bwMode="auto">
            <a:xfrm>
              <a:off x="3825" y="2559"/>
              <a:ext cx="12" cy="10"/>
            </a:xfrm>
            <a:custGeom>
              <a:avLst/>
              <a:gdLst>
                <a:gd name="T0" fmla="*/ 12 w 12"/>
                <a:gd name="T1" fmla="*/ 6 h 10"/>
                <a:gd name="T2" fmla="*/ 12 w 12"/>
                <a:gd name="T3" fmla="*/ 6 h 10"/>
                <a:gd name="T4" fmla="*/ 10 w 12"/>
                <a:gd name="T5" fmla="*/ 10 h 10"/>
                <a:gd name="T6" fmla="*/ 6 w 12"/>
                <a:gd name="T7" fmla="*/ 10 h 10"/>
                <a:gd name="T8" fmla="*/ 6 w 12"/>
                <a:gd name="T9" fmla="*/ 10 h 10"/>
                <a:gd name="T10" fmla="*/ 2 w 12"/>
                <a:gd name="T11" fmla="*/ 8 h 10"/>
                <a:gd name="T12" fmla="*/ 0 w 12"/>
                <a:gd name="T13" fmla="*/ 6 h 10"/>
                <a:gd name="T14" fmla="*/ 0 w 12"/>
                <a:gd name="T15" fmla="*/ 6 h 10"/>
                <a:gd name="T16" fmla="*/ 2 w 12"/>
                <a:gd name="T17" fmla="*/ 2 h 10"/>
                <a:gd name="T18" fmla="*/ 6 w 12"/>
                <a:gd name="T19" fmla="*/ 0 h 10"/>
                <a:gd name="T20" fmla="*/ 6 w 12"/>
                <a:gd name="T21" fmla="*/ 0 h 10"/>
                <a:gd name="T22" fmla="*/ 10 w 12"/>
                <a:gd name="T23" fmla="*/ 2 h 10"/>
                <a:gd name="T24" fmla="*/ 12 w 12"/>
                <a:gd name="T25" fmla="*/ 6 h 10"/>
                <a:gd name="T26" fmla="*/ 12 w 12"/>
                <a:gd name="T27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" h="10">
                  <a:moveTo>
                    <a:pt x="12" y="6"/>
                  </a:moveTo>
                  <a:lnTo>
                    <a:pt x="12" y="6"/>
                  </a:lnTo>
                  <a:lnTo>
                    <a:pt x="10" y="10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2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59"/>
            <p:cNvSpPr>
              <a:spLocks/>
            </p:cNvSpPr>
            <p:nvPr/>
          </p:nvSpPr>
          <p:spPr bwMode="auto">
            <a:xfrm>
              <a:off x="3745" y="2567"/>
              <a:ext cx="12" cy="10"/>
            </a:xfrm>
            <a:custGeom>
              <a:avLst/>
              <a:gdLst>
                <a:gd name="T0" fmla="*/ 12 w 12"/>
                <a:gd name="T1" fmla="*/ 6 h 10"/>
                <a:gd name="T2" fmla="*/ 12 w 12"/>
                <a:gd name="T3" fmla="*/ 6 h 10"/>
                <a:gd name="T4" fmla="*/ 12 w 12"/>
                <a:gd name="T5" fmla="*/ 8 h 10"/>
                <a:gd name="T6" fmla="*/ 6 w 12"/>
                <a:gd name="T7" fmla="*/ 10 h 10"/>
                <a:gd name="T8" fmla="*/ 6 w 12"/>
                <a:gd name="T9" fmla="*/ 10 h 10"/>
                <a:gd name="T10" fmla="*/ 2 w 12"/>
                <a:gd name="T11" fmla="*/ 10 h 10"/>
                <a:gd name="T12" fmla="*/ 0 w 12"/>
                <a:gd name="T13" fmla="*/ 6 h 10"/>
                <a:gd name="T14" fmla="*/ 0 w 12"/>
                <a:gd name="T15" fmla="*/ 6 h 10"/>
                <a:gd name="T16" fmla="*/ 2 w 12"/>
                <a:gd name="T17" fmla="*/ 2 h 10"/>
                <a:gd name="T18" fmla="*/ 6 w 12"/>
                <a:gd name="T19" fmla="*/ 0 h 10"/>
                <a:gd name="T20" fmla="*/ 6 w 12"/>
                <a:gd name="T21" fmla="*/ 0 h 10"/>
                <a:gd name="T22" fmla="*/ 10 w 12"/>
                <a:gd name="T23" fmla="*/ 2 h 10"/>
                <a:gd name="T24" fmla="*/ 12 w 12"/>
                <a:gd name="T25" fmla="*/ 6 h 10"/>
                <a:gd name="T26" fmla="*/ 12 w 12"/>
                <a:gd name="T27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" h="10">
                  <a:moveTo>
                    <a:pt x="12" y="6"/>
                  </a:moveTo>
                  <a:lnTo>
                    <a:pt x="12" y="6"/>
                  </a:lnTo>
                  <a:lnTo>
                    <a:pt x="12" y="8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2" y="10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2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60"/>
            <p:cNvSpPr>
              <a:spLocks/>
            </p:cNvSpPr>
            <p:nvPr/>
          </p:nvSpPr>
          <p:spPr bwMode="auto">
            <a:xfrm>
              <a:off x="3681" y="2533"/>
              <a:ext cx="26" cy="14"/>
            </a:xfrm>
            <a:custGeom>
              <a:avLst/>
              <a:gdLst>
                <a:gd name="T0" fmla="*/ 26 w 26"/>
                <a:gd name="T1" fmla="*/ 6 h 14"/>
                <a:gd name="T2" fmla="*/ 26 w 26"/>
                <a:gd name="T3" fmla="*/ 6 h 14"/>
                <a:gd name="T4" fmla="*/ 26 w 26"/>
                <a:gd name="T5" fmla="*/ 10 h 14"/>
                <a:gd name="T6" fmla="*/ 24 w 26"/>
                <a:gd name="T7" fmla="*/ 12 h 14"/>
                <a:gd name="T8" fmla="*/ 18 w 26"/>
                <a:gd name="T9" fmla="*/ 14 h 14"/>
                <a:gd name="T10" fmla="*/ 14 w 26"/>
                <a:gd name="T11" fmla="*/ 14 h 14"/>
                <a:gd name="T12" fmla="*/ 14 w 26"/>
                <a:gd name="T13" fmla="*/ 14 h 14"/>
                <a:gd name="T14" fmla="*/ 8 w 26"/>
                <a:gd name="T15" fmla="*/ 14 h 14"/>
                <a:gd name="T16" fmla="*/ 4 w 26"/>
                <a:gd name="T17" fmla="*/ 12 h 14"/>
                <a:gd name="T18" fmla="*/ 0 w 26"/>
                <a:gd name="T19" fmla="*/ 10 h 14"/>
                <a:gd name="T20" fmla="*/ 0 w 26"/>
                <a:gd name="T21" fmla="*/ 8 h 14"/>
                <a:gd name="T22" fmla="*/ 0 w 26"/>
                <a:gd name="T23" fmla="*/ 8 h 14"/>
                <a:gd name="T24" fmla="*/ 0 w 26"/>
                <a:gd name="T25" fmla="*/ 4 h 14"/>
                <a:gd name="T26" fmla="*/ 4 w 26"/>
                <a:gd name="T27" fmla="*/ 2 h 14"/>
                <a:gd name="T28" fmla="*/ 8 w 26"/>
                <a:gd name="T29" fmla="*/ 0 h 14"/>
                <a:gd name="T30" fmla="*/ 12 w 26"/>
                <a:gd name="T31" fmla="*/ 0 h 14"/>
                <a:gd name="T32" fmla="*/ 12 w 26"/>
                <a:gd name="T33" fmla="*/ 0 h 14"/>
                <a:gd name="T34" fmla="*/ 18 w 26"/>
                <a:gd name="T35" fmla="*/ 0 h 14"/>
                <a:gd name="T36" fmla="*/ 22 w 26"/>
                <a:gd name="T37" fmla="*/ 2 h 14"/>
                <a:gd name="T38" fmla="*/ 26 w 26"/>
                <a:gd name="T39" fmla="*/ 4 h 14"/>
                <a:gd name="T40" fmla="*/ 26 w 26"/>
                <a:gd name="T41" fmla="*/ 6 h 14"/>
                <a:gd name="T42" fmla="*/ 26 w 26"/>
                <a:gd name="T43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6" h="14">
                  <a:moveTo>
                    <a:pt x="26" y="6"/>
                  </a:moveTo>
                  <a:lnTo>
                    <a:pt x="26" y="6"/>
                  </a:lnTo>
                  <a:lnTo>
                    <a:pt x="26" y="10"/>
                  </a:lnTo>
                  <a:lnTo>
                    <a:pt x="24" y="12"/>
                  </a:lnTo>
                  <a:lnTo>
                    <a:pt x="18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8" y="14"/>
                  </a:lnTo>
                  <a:lnTo>
                    <a:pt x="4" y="12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4"/>
                  </a:lnTo>
                  <a:lnTo>
                    <a:pt x="4" y="2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8" y="0"/>
                  </a:lnTo>
                  <a:lnTo>
                    <a:pt x="22" y="2"/>
                  </a:lnTo>
                  <a:lnTo>
                    <a:pt x="26" y="4"/>
                  </a:lnTo>
                  <a:lnTo>
                    <a:pt x="26" y="6"/>
                  </a:lnTo>
                  <a:lnTo>
                    <a:pt x="26" y="6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61"/>
            <p:cNvSpPr>
              <a:spLocks/>
            </p:cNvSpPr>
            <p:nvPr/>
          </p:nvSpPr>
          <p:spPr bwMode="auto">
            <a:xfrm>
              <a:off x="4029" y="1849"/>
              <a:ext cx="370" cy="396"/>
            </a:xfrm>
            <a:custGeom>
              <a:avLst/>
              <a:gdLst>
                <a:gd name="T0" fmla="*/ 26 w 370"/>
                <a:gd name="T1" fmla="*/ 396 h 396"/>
                <a:gd name="T2" fmla="*/ 26 w 370"/>
                <a:gd name="T3" fmla="*/ 396 h 396"/>
                <a:gd name="T4" fmla="*/ 0 w 370"/>
                <a:gd name="T5" fmla="*/ 374 h 396"/>
                <a:gd name="T6" fmla="*/ 334 w 370"/>
                <a:gd name="T7" fmla="*/ 0 h 396"/>
                <a:gd name="T8" fmla="*/ 334 w 370"/>
                <a:gd name="T9" fmla="*/ 0 h 396"/>
                <a:gd name="T10" fmla="*/ 354 w 370"/>
                <a:gd name="T11" fmla="*/ 4 h 396"/>
                <a:gd name="T12" fmla="*/ 362 w 370"/>
                <a:gd name="T13" fmla="*/ 8 h 396"/>
                <a:gd name="T14" fmla="*/ 370 w 370"/>
                <a:gd name="T15" fmla="*/ 12 h 396"/>
                <a:gd name="T16" fmla="*/ 26 w 370"/>
                <a:gd name="T17" fmla="*/ 396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70" h="396">
                  <a:moveTo>
                    <a:pt x="26" y="396"/>
                  </a:moveTo>
                  <a:lnTo>
                    <a:pt x="26" y="396"/>
                  </a:lnTo>
                  <a:lnTo>
                    <a:pt x="0" y="374"/>
                  </a:lnTo>
                  <a:lnTo>
                    <a:pt x="334" y="0"/>
                  </a:lnTo>
                  <a:lnTo>
                    <a:pt x="334" y="0"/>
                  </a:lnTo>
                  <a:lnTo>
                    <a:pt x="354" y="4"/>
                  </a:lnTo>
                  <a:lnTo>
                    <a:pt x="362" y="8"/>
                  </a:lnTo>
                  <a:lnTo>
                    <a:pt x="370" y="12"/>
                  </a:lnTo>
                  <a:lnTo>
                    <a:pt x="26" y="396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62"/>
            <p:cNvSpPr>
              <a:spLocks/>
            </p:cNvSpPr>
            <p:nvPr/>
          </p:nvSpPr>
          <p:spPr bwMode="auto">
            <a:xfrm>
              <a:off x="4359" y="1795"/>
              <a:ext cx="66" cy="66"/>
            </a:xfrm>
            <a:custGeom>
              <a:avLst/>
              <a:gdLst>
                <a:gd name="T0" fmla="*/ 66 w 66"/>
                <a:gd name="T1" fmla="*/ 12 h 66"/>
                <a:gd name="T2" fmla="*/ 52 w 66"/>
                <a:gd name="T3" fmla="*/ 0 h 66"/>
                <a:gd name="T4" fmla="*/ 0 w 66"/>
                <a:gd name="T5" fmla="*/ 56 h 66"/>
                <a:gd name="T6" fmla="*/ 0 w 66"/>
                <a:gd name="T7" fmla="*/ 56 h 66"/>
                <a:gd name="T8" fmla="*/ 10 w 66"/>
                <a:gd name="T9" fmla="*/ 62 h 66"/>
                <a:gd name="T10" fmla="*/ 16 w 66"/>
                <a:gd name="T11" fmla="*/ 66 h 66"/>
                <a:gd name="T12" fmla="*/ 16 w 66"/>
                <a:gd name="T13" fmla="*/ 66 h 66"/>
                <a:gd name="T14" fmla="*/ 66 w 66"/>
                <a:gd name="T15" fmla="*/ 12 h 66"/>
                <a:gd name="T16" fmla="*/ 66 w 66"/>
                <a:gd name="T17" fmla="*/ 12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6" h="66">
                  <a:moveTo>
                    <a:pt x="66" y="12"/>
                  </a:moveTo>
                  <a:lnTo>
                    <a:pt x="52" y="0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10" y="62"/>
                  </a:lnTo>
                  <a:lnTo>
                    <a:pt x="16" y="66"/>
                  </a:lnTo>
                  <a:lnTo>
                    <a:pt x="16" y="66"/>
                  </a:lnTo>
                  <a:lnTo>
                    <a:pt x="66" y="12"/>
                  </a:lnTo>
                  <a:lnTo>
                    <a:pt x="66" y="1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63"/>
            <p:cNvSpPr>
              <a:spLocks/>
            </p:cNvSpPr>
            <p:nvPr/>
          </p:nvSpPr>
          <p:spPr bwMode="auto">
            <a:xfrm>
              <a:off x="4375" y="1809"/>
              <a:ext cx="58" cy="64"/>
            </a:xfrm>
            <a:custGeom>
              <a:avLst/>
              <a:gdLst>
                <a:gd name="T0" fmla="*/ 48 w 58"/>
                <a:gd name="T1" fmla="*/ 0 h 64"/>
                <a:gd name="T2" fmla="*/ 48 w 58"/>
                <a:gd name="T3" fmla="*/ 0 h 64"/>
                <a:gd name="T4" fmla="*/ 0 w 58"/>
                <a:gd name="T5" fmla="*/ 52 h 64"/>
                <a:gd name="T6" fmla="*/ 0 w 58"/>
                <a:gd name="T7" fmla="*/ 52 h 64"/>
                <a:gd name="T8" fmla="*/ 6 w 58"/>
                <a:gd name="T9" fmla="*/ 64 h 64"/>
                <a:gd name="T10" fmla="*/ 6 w 58"/>
                <a:gd name="T11" fmla="*/ 64 h 64"/>
                <a:gd name="T12" fmla="*/ 58 w 58"/>
                <a:gd name="T13" fmla="*/ 8 h 64"/>
                <a:gd name="T14" fmla="*/ 48 w 58"/>
                <a:gd name="T1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8" h="64">
                  <a:moveTo>
                    <a:pt x="48" y="0"/>
                  </a:moveTo>
                  <a:lnTo>
                    <a:pt x="48" y="0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6" y="64"/>
                  </a:lnTo>
                  <a:lnTo>
                    <a:pt x="6" y="64"/>
                  </a:lnTo>
                  <a:lnTo>
                    <a:pt x="58" y="8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64"/>
            <p:cNvSpPr>
              <a:spLocks/>
            </p:cNvSpPr>
            <p:nvPr/>
          </p:nvSpPr>
          <p:spPr bwMode="auto">
            <a:xfrm>
              <a:off x="4381" y="1815"/>
              <a:ext cx="56" cy="64"/>
            </a:xfrm>
            <a:custGeom>
              <a:avLst/>
              <a:gdLst>
                <a:gd name="T0" fmla="*/ 0 w 56"/>
                <a:gd name="T1" fmla="*/ 58 h 64"/>
                <a:gd name="T2" fmla="*/ 0 w 56"/>
                <a:gd name="T3" fmla="*/ 58 h 64"/>
                <a:gd name="T4" fmla="*/ 4 w 56"/>
                <a:gd name="T5" fmla="*/ 64 h 64"/>
                <a:gd name="T6" fmla="*/ 56 w 56"/>
                <a:gd name="T7" fmla="*/ 6 h 64"/>
                <a:gd name="T8" fmla="*/ 50 w 56"/>
                <a:gd name="T9" fmla="*/ 0 h 64"/>
                <a:gd name="T10" fmla="*/ 50 w 56"/>
                <a:gd name="T11" fmla="*/ 0 h 64"/>
                <a:gd name="T12" fmla="*/ 0 w 56"/>
                <a:gd name="T13" fmla="*/ 58 h 64"/>
                <a:gd name="T14" fmla="*/ 0 w 56"/>
                <a:gd name="T15" fmla="*/ 58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6" h="64">
                  <a:moveTo>
                    <a:pt x="0" y="58"/>
                  </a:moveTo>
                  <a:lnTo>
                    <a:pt x="0" y="58"/>
                  </a:lnTo>
                  <a:lnTo>
                    <a:pt x="4" y="64"/>
                  </a:lnTo>
                  <a:lnTo>
                    <a:pt x="56" y="6"/>
                  </a:lnTo>
                  <a:lnTo>
                    <a:pt x="50" y="0"/>
                  </a:lnTo>
                  <a:lnTo>
                    <a:pt x="50" y="0"/>
                  </a:lnTo>
                  <a:lnTo>
                    <a:pt x="0" y="58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65"/>
            <p:cNvSpPr>
              <a:spLocks/>
            </p:cNvSpPr>
            <p:nvPr/>
          </p:nvSpPr>
          <p:spPr bwMode="auto">
            <a:xfrm>
              <a:off x="3937" y="2231"/>
              <a:ext cx="128" cy="140"/>
            </a:xfrm>
            <a:custGeom>
              <a:avLst/>
              <a:gdLst>
                <a:gd name="T0" fmla="*/ 128 w 128"/>
                <a:gd name="T1" fmla="*/ 6 h 140"/>
                <a:gd name="T2" fmla="*/ 128 w 128"/>
                <a:gd name="T3" fmla="*/ 6 h 140"/>
                <a:gd name="T4" fmla="*/ 122 w 128"/>
                <a:gd name="T5" fmla="*/ 0 h 140"/>
                <a:gd name="T6" fmla="*/ 0 w 128"/>
                <a:gd name="T7" fmla="*/ 136 h 140"/>
                <a:gd name="T8" fmla="*/ 4 w 128"/>
                <a:gd name="T9" fmla="*/ 140 h 140"/>
                <a:gd name="T10" fmla="*/ 128 w 128"/>
                <a:gd name="T11" fmla="*/ 6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8" h="140">
                  <a:moveTo>
                    <a:pt x="128" y="6"/>
                  </a:moveTo>
                  <a:lnTo>
                    <a:pt x="128" y="6"/>
                  </a:lnTo>
                  <a:lnTo>
                    <a:pt x="122" y="0"/>
                  </a:lnTo>
                  <a:lnTo>
                    <a:pt x="0" y="136"/>
                  </a:lnTo>
                  <a:lnTo>
                    <a:pt x="4" y="140"/>
                  </a:lnTo>
                  <a:lnTo>
                    <a:pt x="128" y="6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66"/>
            <p:cNvSpPr>
              <a:spLocks/>
            </p:cNvSpPr>
            <p:nvPr/>
          </p:nvSpPr>
          <p:spPr bwMode="auto">
            <a:xfrm>
              <a:off x="3915" y="2211"/>
              <a:ext cx="136" cy="148"/>
            </a:xfrm>
            <a:custGeom>
              <a:avLst/>
              <a:gdLst>
                <a:gd name="T0" fmla="*/ 122 w 136"/>
                <a:gd name="T1" fmla="*/ 0 h 148"/>
                <a:gd name="T2" fmla="*/ 0 w 136"/>
                <a:gd name="T3" fmla="*/ 136 h 148"/>
                <a:gd name="T4" fmla="*/ 14 w 136"/>
                <a:gd name="T5" fmla="*/ 148 h 148"/>
                <a:gd name="T6" fmla="*/ 136 w 136"/>
                <a:gd name="T7" fmla="*/ 12 h 148"/>
                <a:gd name="T8" fmla="*/ 136 w 136"/>
                <a:gd name="T9" fmla="*/ 12 h 148"/>
                <a:gd name="T10" fmla="*/ 122 w 136"/>
                <a:gd name="T11" fmla="*/ 0 h 148"/>
                <a:gd name="T12" fmla="*/ 122 w 136"/>
                <a:gd name="T13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6" h="148">
                  <a:moveTo>
                    <a:pt x="122" y="0"/>
                  </a:moveTo>
                  <a:lnTo>
                    <a:pt x="0" y="136"/>
                  </a:lnTo>
                  <a:lnTo>
                    <a:pt x="14" y="148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22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67"/>
            <p:cNvSpPr>
              <a:spLocks/>
            </p:cNvSpPr>
            <p:nvPr/>
          </p:nvSpPr>
          <p:spPr bwMode="auto">
            <a:xfrm>
              <a:off x="3929" y="2223"/>
              <a:ext cx="130" cy="144"/>
            </a:xfrm>
            <a:custGeom>
              <a:avLst/>
              <a:gdLst>
                <a:gd name="T0" fmla="*/ 122 w 130"/>
                <a:gd name="T1" fmla="*/ 0 h 144"/>
                <a:gd name="T2" fmla="*/ 0 w 130"/>
                <a:gd name="T3" fmla="*/ 136 h 144"/>
                <a:gd name="T4" fmla="*/ 8 w 130"/>
                <a:gd name="T5" fmla="*/ 144 h 144"/>
                <a:gd name="T6" fmla="*/ 130 w 130"/>
                <a:gd name="T7" fmla="*/ 8 h 144"/>
                <a:gd name="T8" fmla="*/ 130 w 130"/>
                <a:gd name="T9" fmla="*/ 8 h 144"/>
                <a:gd name="T10" fmla="*/ 122 w 130"/>
                <a:gd name="T11" fmla="*/ 0 h 144"/>
                <a:gd name="T12" fmla="*/ 122 w 130"/>
                <a:gd name="T13" fmla="*/ 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0" h="144">
                  <a:moveTo>
                    <a:pt x="122" y="0"/>
                  </a:moveTo>
                  <a:lnTo>
                    <a:pt x="0" y="136"/>
                  </a:lnTo>
                  <a:lnTo>
                    <a:pt x="8" y="144"/>
                  </a:lnTo>
                  <a:lnTo>
                    <a:pt x="130" y="8"/>
                  </a:lnTo>
                  <a:lnTo>
                    <a:pt x="130" y="8"/>
                  </a:lnTo>
                  <a:lnTo>
                    <a:pt x="122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68"/>
            <p:cNvSpPr>
              <a:spLocks/>
            </p:cNvSpPr>
            <p:nvPr/>
          </p:nvSpPr>
          <p:spPr bwMode="auto">
            <a:xfrm>
              <a:off x="3731" y="2215"/>
              <a:ext cx="338" cy="363"/>
            </a:xfrm>
            <a:custGeom>
              <a:avLst/>
              <a:gdLst>
                <a:gd name="T0" fmla="*/ 258 w 338"/>
                <a:gd name="T1" fmla="*/ 78 h 334"/>
                <a:gd name="T2" fmla="*/ 190 w 338"/>
                <a:gd name="T3" fmla="*/ 0 h 334"/>
                <a:gd name="T4" fmla="*/ 190 w 338"/>
                <a:gd name="T5" fmla="*/ 0 h 334"/>
                <a:gd name="T6" fmla="*/ 166 w 338"/>
                <a:gd name="T7" fmla="*/ 22 h 334"/>
                <a:gd name="T8" fmla="*/ 108 w 338"/>
                <a:gd name="T9" fmla="*/ 74 h 334"/>
                <a:gd name="T10" fmla="*/ 76 w 338"/>
                <a:gd name="T11" fmla="*/ 104 h 334"/>
                <a:gd name="T12" fmla="*/ 46 w 338"/>
                <a:gd name="T13" fmla="*/ 136 h 334"/>
                <a:gd name="T14" fmla="*/ 24 w 338"/>
                <a:gd name="T15" fmla="*/ 164 h 334"/>
                <a:gd name="T16" fmla="*/ 16 w 338"/>
                <a:gd name="T17" fmla="*/ 176 h 334"/>
                <a:gd name="T18" fmla="*/ 10 w 338"/>
                <a:gd name="T19" fmla="*/ 186 h 334"/>
                <a:gd name="T20" fmla="*/ 10 w 338"/>
                <a:gd name="T21" fmla="*/ 186 h 334"/>
                <a:gd name="T22" fmla="*/ 6 w 338"/>
                <a:gd name="T23" fmla="*/ 206 h 334"/>
                <a:gd name="T24" fmla="*/ 2 w 338"/>
                <a:gd name="T25" fmla="*/ 230 h 334"/>
                <a:gd name="T26" fmla="*/ 0 w 338"/>
                <a:gd name="T27" fmla="*/ 254 h 334"/>
                <a:gd name="T28" fmla="*/ 0 w 338"/>
                <a:gd name="T29" fmla="*/ 278 h 334"/>
                <a:gd name="T30" fmla="*/ 2 w 338"/>
                <a:gd name="T31" fmla="*/ 316 h 334"/>
                <a:gd name="T32" fmla="*/ 2 w 338"/>
                <a:gd name="T33" fmla="*/ 332 h 334"/>
                <a:gd name="T34" fmla="*/ 2 w 338"/>
                <a:gd name="T35" fmla="*/ 332 h 334"/>
                <a:gd name="T36" fmla="*/ 22 w 338"/>
                <a:gd name="T37" fmla="*/ 334 h 334"/>
                <a:gd name="T38" fmla="*/ 66 w 338"/>
                <a:gd name="T39" fmla="*/ 334 h 334"/>
                <a:gd name="T40" fmla="*/ 94 w 338"/>
                <a:gd name="T41" fmla="*/ 332 h 334"/>
                <a:gd name="T42" fmla="*/ 120 w 338"/>
                <a:gd name="T43" fmla="*/ 330 h 334"/>
                <a:gd name="T44" fmla="*/ 144 w 338"/>
                <a:gd name="T45" fmla="*/ 326 h 334"/>
                <a:gd name="T46" fmla="*/ 164 w 338"/>
                <a:gd name="T47" fmla="*/ 320 h 334"/>
                <a:gd name="T48" fmla="*/ 164 w 338"/>
                <a:gd name="T49" fmla="*/ 320 h 334"/>
                <a:gd name="T50" fmla="*/ 174 w 338"/>
                <a:gd name="T51" fmla="*/ 314 h 334"/>
                <a:gd name="T52" fmla="*/ 186 w 338"/>
                <a:gd name="T53" fmla="*/ 304 h 334"/>
                <a:gd name="T54" fmla="*/ 210 w 338"/>
                <a:gd name="T55" fmla="*/ 280 h 334"/>
                <a:gd name="T56" fmla="*/ 240 w 338"/>
                <a:gd name="T57" fmla="*/ 248 h 334"/>
                <a:gd name="T58" fmla="*/ 268 w 338"/>
                <a:gd name="T59" fmla="*/ 212 h 334"/>
                <a:gd name="T60" fmla="*/ 318 w 338"/>
                <a:gd name="T61" fmla="*/ 148 h 334"/>
                <a:gd name="T62" fmla="*/ 338 w 338"/>
                <a:gd name="T63" fmla="*/ 120 h 334"/>
                <a:gd name="T64" fmla="*/ 258 w 338"/>
                <a:gd name="T65" fmla="*/ 78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8" h="334">
                  <a:moveTo>
                    <a:pt x="258" y="78"/>
                  </a:moveTo>
                  <a:lnTo>
                    <a:pt x="190" y="0"/>
                  </a:lnTo>
                  <a:lnTo>
                    <a:pt x="190" y="0"/>
                  </a:lnTo>
                  <a:lnTo>
                    <a:pt x="166" y="22"/>
                  </a:lnTo>
                  <a:lnTo>
                    <a:pt x="108" y="74"/>
                  </a:lnTo>
                  <a:lnTo>
                    <a:pt x="76" y="104"/>
                  </a:lnTo>
                  <a:lnTo>
                    <a:pt x="46" y="136"/>
                  </a:lnTo>
                  <a:lnTo>
                    <a:pt x="24" y="164"/>
                  </a:lnTo>
                  <a:lnTo>
                    <a:pt x="16" y="176"/>
                  </a:lnTo>
                  <a:lnTo>
                    <a:pt x="10" y="186"/>
                  </a:lnTo>
                  <a:lnTo>
                    <a:pt x="10" y="186"/>
                  </a:lnTo>
                  <a:lnTo>
                    <a:pt x="6" y="206"/>
                  </a:lnTo>
                  <a:lnTo>
                    <a:pt x="2" y="230"/>
                  </a:lnTo>
                  <a:lnTo>
                    <a:pt x="0" y="254"/>
                  </a:lnTo>
                  <a:lnTo>
                    <a:pt x="0" y="278"/>
                  </a:lnTo>
                  <a:lnTo>
                    <a:pt x="2" y="316"/>
                  </a:lnTo>
                  <a:lnTo>
                    <a:pt x="2" y="332"/>
                  </a:lnTo>
                  <a:lnTo>
                    <a:pt x="2" y="332"/>
                  </a:lnTo>
                  <a:lnTo>
                    <a:pt x="22" y="334"/>
                  </a:lnTo>
                  <a:lnTo>
                    <a:pt x="66" y="334"/>
                  </a:lnTo>
                  <a:lnTo>
                    <a:pt x="94" y="332"/>
                  </a:lnTo>
                  <a:lnTo>
                    <a:pt x="120" y="330"/>
                  </a:lnTo>
                  <a:lnTo>
                    <a:pt x="144" y="326"/>
                  </a:lnTo>
                  <a:lnTo>
                    <a:pt x="164" y="320"/>
                  </a:lnTo>
                  <a:lnTo>
                    <a:pt x="164" y="320"/>
                  </a:lnTo>
                  <a:lnTo>
                    <a:pt x="174" y="314"/>
                  </a:lnTo>
                  <a:lnTo>
                    <a:pt x="186" y="304"/>
                  </a:lnTo>
                  <a:lnTo>
                    <a:pt x="210" y="280"/>
                  </a:lnTo>
                  <a:lnTo>
                    <a:pt x="240" y="248"/>
                  </a:lnTo>
                  <a:lnTo>
                    <a:pt x="268" y="212"/>
                  </a:lnTo>
                  <a:lnTo>
                    <a:pt x="318" y="148"/>
                  </a:lnTo>
                  <a:lnTo>
                    <a:pt x="338" y="120"/>
                  </a:lnTo>
                  <a:lnTo>
                    <a:pt x="258" y="7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69"/>
            <p:cNvSpPr>
              <a:spLocks/>
            </p:cNvSpPr>
            <p:nvPr/>
          </p:nvSpPr>
          <p:spPr bwMode="auto">
            <a:xfrm>
              <a:off x="3763" y="2293"/>
              <a:ext cx="228" cy="230"/>
            </a:xfrm>
            <a:custGeom>
              <a:avLst/>
              <a:gdLst>
                <a:gd name="T0" fmla="*/ 214 w 228"/>
                <a:gd name="T1" fmla="*/ 0 h 230"/>
                <a:gd name="T2" fmla="*/ 0 w 228"/>
                <a:gd name="T3" fmla="*/ 230 h 230"/>
                <a:gd name="T4" fmla="*/ 0 w 228"/>
                <a:gd name="T5" fmla="*/ 230 h 230"/>
                <a:gd name="T6" fmla="*/ 10 w 228"/>
                <a:gd name="T7" fmla="*/ 224 h 230"/>
                <a:gd name="T8" fmla="*/ 26 w 228"/>
                <a:gd name="T9" fmla="*/ 214 h 230"/>
                <a:gd name="T10" fmla="*/ 48 w 228"/>
                <a:gd name="T11" fmla="*/ 196 h 230"/>
                <a:gd name="T12" fmla="*/ 78 w 228"/>
                <a:gd name="T13" fmla="*/ 170 h 230"/>
                <a:gd name="T14" fmla="*/ 118 w 228"/>
                <a:gd name="T15" fmla="*/ 130 h 230"/>
                <a:gd name="T16" fmla="*/ 168 w 228"/>
                <a:gd name="T17" fmla="*/ 78 h 230"/>
                <a:gd name="T18" fmla="*/ 228 w 228"/>
                <a:gd name="T19" fmla="*/ 12 h 230"/>
                <a:gd name="T20" fmla="*/ 214 w 228"/>
                <a:gd name="T21" fmla="*/ 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8" h="230">
                  <a:moveTo>
                    <a:pt x="214" y="0"/>
                  </a:moveTo>
                  <a:lnTo>
                    <a:pt x="0" y="230"/>
                  </a:lnTo>
                  <a:lnTo>
                    <a:pt x="0" y="230"/>
                  </a:lnTo>
                  <a:lnTo>
                    <a:pt x="10" y="224"/>
                  </a:lnTo>
                  <a:lnTo>
                    <a:pt x="26" y="214"/>
                  </a:lnTo>
                  <a:lnTo>
                    <a:pt x="48" y="196"/>
                  </a:lnTo>
                  <a:lnTo>
                    <a:pt x="78" y="170"/>
                  </a:lnTo>
                  <a:lnTo>
                    <a:pt x="118" y="130"/>
                  </a:lnTo>
                  <a:lnTo>
                    <a:pt x="168" y="78"/>
                  </a:lnTo>
                  <a:lnTo>
                    <a:pt x="228" y="12"/>
                  </a:lnTo>
                  <a:lnTo>
                    <a:pt x="214" y="0"/>
                  </a:lnTo>
                  <a:close/>
                </a:path>
              </a:pathLst>
            </a:custGeom>
            <a:solidFill>
              <a:srgbClr val="A6A6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0"/>
            <p:cNvSpPr>
              <a:spLocks/>
            </p:cNvSpPr>
            <p:nvPr/>
          </p:nvSpPr>
          <p:spPr bwMode="auto">
            <a:xfrm>
              <a:off x="4399" y="1693"/>
              <a:ext cx="152" cy="146"/>
            </a:xfrm>
            <a:custGeom>
              <a:avLst/>
              <a:gdLst>
                <a:gd name="T0" fmla="*/ 134 w 152"/>
                <a:gd name="T1" fmla="*/ 58 h 146"/>
                <a:gd name="T2" fmla="*/ 106 w 152"/>
                <a:gd name="T3" fmla="*/ 74 h 146"/>
                <a:gd name="T4" fmla="*/ 120 w 152"/>
                <a:gd name="T5" fmla="*/ 86 h 146"/>
                <a:gd name="T6" fmla="*/ 120 w 152"/>
                <a:gd name="T7" fmla="*/ 86 h 146"/>
                <a:gd name="T8" fmla="*/ 112 w 152"/>
                <a:gd name="T9" fmla="*/ 96 h 146"/>
                <a:gd name="T10" fmla="*/ 102 w 152"/>
                <a:gd name="T11" fmla="*/ 106 h 146"/>
                <a:gd name="T12" fmla="*/ 90 w 152"/>
                <a:gd name="T13" fmla="*/ 116 h 146"/>
                <a:gd name="T14" fmla="*/ 76 w 152"/>
                <a:gd name="T15" fmla="*/ 124 h 146"/>
                <a:gd name="T16" fmla="*/ 70 w 152"/>
                <a:gd name="T17" fmla="*/ 126 h 146"/>
                <a:gd name="T18" fmla="*/ 62 w 152"/>
                <a:gd name="T19" fmla="*/ 128 h 146"/>
                <a:gd name="T20" fmla="*/ 54 w 152"/>
                <a:gd name="T21" fmla="*/ 128 h 146"/>
                <a:gd name="T22" fmla="*/ 46 w 152"/>
                <a:gd name="T23" fmla="*/ 128 h 146"/>
                <a:gd name="T24" fmla="*/ 40 w 152"/>
                <a:gd name="T25" fmla="*/ 124 h 146"/>
                <a:gd name="T26" fmla="*/ 32 w 152"/>
                <a:gd name="T27" fmla="*/ 120 h 146"/>
                <a:gd name="T28" fmla="*/ 32 w 152"/>
                <a:gd name="T29" fmla="*/ 120 h 146"/>
                <a:gd name="T30" fmla="*/ 26 w 152"/>
                <a:gd name="T31" fmla="*/ 112 h 146"/>
                <a:gd name="T32" fmla="*/ 20 w 152"/>
                <a:gd name="T33" fmla="*/ 104 h 146"/>
                <a:gd name="T34" fmla="*/ 18 w 152"/>
                <a:gd name="T35" fmla="*/ 96 h 146"/>
                <a:gd name="T36" fmla="*/ 16 w 152"/>
                <a:gd name="T37" fmla="*/ 88 h 146"/>
                <a:gd name="T38" fmla="*/ 16 w 152"/>
                <a:gd name="T39" fmla="*/ 80 h 146"/>
                <a:gd name="T40" fmla="*/ 18 w 152"/>
                <a:gd name="T41" fmla="*/ 72 h 146"/>
                <a:gd name="T42" fmla="*/ 24 w 152"/>
                <a:gd name="T43" fmla="*/ 58 h 146"/>
                <a:gd name="T44" fmla="*/ 34 w 152"/>
                <a:gd name="T45" fmla="*/ 46 h 146"/>
                <a:gd name="T46" fmla="*/ 42 w 152"/>
                <a:gd name="T47" fmla="*/ 38 h 146"/>
                <a:gd name="T48" fmla="*/ 50 w 152"/>
                <a:gd name="T49" fmla="*/ 30 h 146"/>
                <a:gd name="T50" fmla="*/ 100 w 152"/>
                <a:gd name="T51" fmla="*/ 70 h 146"/>
                <a:gd name="T52" fmla="*/ 120 w 152"/>
                <a:gd name="T53" fmla="*/ 46 h 146"/>
                <a:gd name="T54" fmla="*/ 62 w 152"/>
                <a:gd name="T55" fmla="*/ 0 h 146"/>
                <a:gd name="T56" fmla="*/ 22 w 152"/>
                <a:gd name="T57" fmla="*/ 42 h 146"/>
                <a:gd name="T58" fmla="*/ 22 w 152"/>
                <a:gd name="T59" fmla="*/ 42 h 146"/>
                <a:gd name="T60" fmla="*/ 14 w 152"/>
                <a:gd name="T61" fmla="*/ 50 h 146"/>
                <a:gd name="T62" fmla="*/ 8 w 152"/>
                <a:gd name="T63" fmla="*/ 60 h 146"/>
                <a:gd name="T64" fmla="*/ 4 w 152"/>
                <a:gd name="T65" fmla="*/ 72 h 146"/>
                <a:gd name="T66" fmla="*/ 0 w 152"/>
                <a:gd name="T67" fmla="*/ 84 h 146"/>
                <a:gd name="T68" fmla="*/ 0 w 152"/>
                <a:gd name="T69" fmla="*/ 100 h 146"/>
                <a:gd name="T70" fmla="*/ 2 w 152"/>
                <a:gd name="T71" fmla="*/ 108 h 146"/>
                <a:gd name="T72" fmla="*/ 6 w 152"/>
                <a:gd name="T73" fmla="*/ 116 h 146"/>
                <a:gd name="T74" fmla="*/ 10 w 152"/>
                <a:gd name="T75" fmla="*/ 122 h 146"/>
                <a:gd name="T76" fmla="*/ 18 w 152"/>
                <a:gd name="T77" fmla="*/ 130 h 146"/>
                <a:gd name="T78" fmla="*/ 18 w 152"/>
                <a:gd name="T79" fmla="*/ 130 h 146"/>
                <a:gd name="T80" fmla="*/ 26 w 152"/>
                <a:gd name="T81" fmla="*/ 138 h 146"/>
                <a:gd name="T82" fmla="*/ 34 w 152"/>
                <a:gd name="T83" fmla="*/ 142 h 146"/>
                <a:gd name="T84" fmla="*/ 42 w 152"/>
                <a:gd name="T85" fmla="*/ 146 h 146"/>
                <a:gd name="T86" fmla="*/ 50 w 152"/>
                <a:gd name="T87" fmla="*/ 146 h 146"/>
                <a:gd name="T88" fmla="*/ 58 w 152"/>
                <a:gd name="T89" fmla="*/ 146 h 146"/>
                <a:gd name="T90" fmla="*/ 66 w 152"/>
                <a:gd name="T91" fmla="*/ 146 h 146"/>
                <a:gd name="T92" fmla="*/ 80 w 152"/>
                <a:gd name="T93" fmla="*/ 140 h 146"/>
                <a:gd name="T94" fmla="*/ 90 w 152"/>
                <a:gd name="T95" fmla="*/ 134 h 146"/>
                <a:gd name="T96" fmla="*/ 100 w 152"/>
                <a:gd name="T97" fmla="*/ 126 h 146"/>
                <a:gd name="T98" fmla="*/ 108 w 152"/>
                <a:gd name="T99" fmla="*/ 120 h 146"/>
                <a:gd name="T100" fmla="*/ 152 w 152"/>
                <a:gd name="T101" fmla="*/ 74 h 146"/>
                <a:gd name="T102" fmla="*/ 134 w 152"/>
                <a:gd name="T103" fmla="*/ 58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2" h="146">
                  <a:moveTo>
                    <a:pt x="134" y="58"/>
                  </a:moveTo>
                  <a:lnTo>
                    <a:pt x="106" y="74"/>
                  </a:lnTo>
                  <a:lnTo>
                    <a:pt x="120" y="86"/>
                  </a:lnTo>
                  <a:lnTo>
                    <a:pt x="120" y="86"/>
                  </a:lnTo>
                  <a:lnTo>
                    <a:pt x="112" y="96"/>
                  </a:lnTo>
                  <a:lnTo>
                    <a:pt x="102" y="106"/>
                  </a:lnTo>
                  <a:lnTo>
                    <a:pt x="90" y="116"/>
                  </a:lnTo>
                  <a:lnTo>
                    <a:pt x="76" y="124"/>
                  </a:lnTo>
                  <a:lnTo>
                    <a:pt x="70" y="126"/>
                  </a:lnTo>
                  <a:lnTo>
                    <a:pt x="62" y="128"/>
                  </a:lnTo>
                  <a:lnTo>
                    <a:pt x="54" y="128"/>
                  </a:lnTo>
                  <a:lnTo>
                    <a:pt x="46" y="128"/>
                  </a:lnTo>
                  <a:lnTo>
                    <a:pt x="40" y="124"/>
                  </a:lnTo>
                  <a:lnTo>
                    <a:pt x="32" y="120"/>
                  </a:lnTo>
                  <a:lnTo>
                    <a:pt x="32" y="120"/>
                  </a:lnTo>
                  <a:lnTo>
                    <a:pt x="26" y="112"/>
                  </a:lnTo>
                  <a:lnTo>
                    <a:pt x="20" y="104"/>
                  </a:lnTo>
                  <a:lnTo>
                    <a:pt x="18" y="96"/>
                  </a:lnTo>
                  <a:lnTo>
                    <a:pt x="16" y="88"/>
                  </a:lnTo>
                  <a:lnTo>
                    <a:pt x="16" y="80"/>
                  </a:lnTo>
                  <a:lnTo>
                    <a:pt x="18" y="72"/>
                  </a:lnTo>
                  <a:lnTo>
                    <a:pt x="24" y="58"/>
                  </a:lnTo>
                  <a:lnTo>
                    <a:pt x="34" y="46"/>
                  </a:lnTo>
                  <a:lnTo>
                    <a:pt x="42" y="38"/>
                  </a:lnTo>
                  <a:lnTo>
                    <a:pt x="50" y="30"/>
                  </a:lnTo>
                  <a:lnTo>
                    <a:pt x="100" y="70"/>
                  </a:lnTo>
                  <a:lnTo>
                    <a:pt x="120" y="46"/>
                  </a:lnTo>
                  <a:lnTo>
                    <a:pt x="62" y="0"/>
                  </a:lnTo>
                  <a:lnTo>
                    <a:pt x="22" y="42"/>
                  </a:lnTo>
                  <a:lnTo>
                    <a:pt x="22" y="42"/>
                  </a:lnTo>
                  <a:lnTo>
                    <a:pt x="14" y="50"/>
                  </a:lnTo>
                  <a:lnTo>
                    <a:pt x="8" y="60"/>
                  </a:lnTo>
                  <a:lnTo>
                    <a:pt x="4" y="72"/>
                  </a:lnTo>
                  <a:lnTo>
                    <a:pt x="0" y="84"/>
                  </a:lnTo>
                  <a:lnTo>
                    <a:pt x="0" y="100"/>
                  </a:lnTo>
                  <a:lnTo>
                    <a:pt x="2" y="108"/>
                  </a:lnTo>
                  <a:lnTo>
                    <a:pt x="6" y="116"/>
                  </a:lnTo>
                  <a:lnTo>
                    <a:pt x="10" y="122"/>
                  </a:lnTo>
                  <a:lnTo>
                    <a:pt x="18" y="130"/>
                  </a:lnTo>
                  <a:lnTo>
                    <a:pt x="18" y="130"/>
                  </a:lnTo>
                  <a:lnTo>
                    <a:pt x="26" y="138"/>
                  </a:lnTo>
                  <a:lnTo>
                    <a:pt x="34" y="142"/>
                  </a:lnTo>
                  <a:lnTo>
                    <a:pt x="42" y="146"/>
                  </a:lnTo>
                  <a:lnTo>
                    <a:pt x="50" y="146"/>
                  </a:lnTo>
                  <a:lnTo>
                    <a:pt x="58" y="146"/>
                  </a:lnTo>
                  <a:lnTo>
                    <a:pt x="66" y="146"/>
                  </a:lnTo>
                  <a:lnTo>
                    <a:pt x="80" y="140"/>
                  </a:lnTo>
                  <a:lnTo>
                    <a:pt x="90" y="134"/>
                  </a:lnTo>
                  <a:lnTo>
                    <a:pt x="100" y="126"/>
                  </a:lnTo>
                  <a:lnTo>
                    <a:pt x="108" y="120"/>
                  </a:lnTo>
                  <a:lnTo>
                    <a:pt x="152" y="74"/>
                  </a:lnTo>
                  <a:lnTo>
                    <a:pt x="134" y="5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1"/>
            <p:cNvSpPr>
              <a:spLocks/>
            </p:cNvSpPr>
            <p:nvPr/>
          </p:nvSpPr>
          <p:spPr bwMode="auto">
            <a:xfrm>
              <a:off x="4469" y="1697"/>
              <a:ext cx="70" cy="76"/>
            </a:xfrm>
            <a:custGeom>
              <a:avLst/>
              <a:gdLst>
                <a:gd name="T0" fmla="*/ 70 w 70"/>
                <a:gd name="T1" fmla="*/ 58 h 76"/>
                <a:gd name="T2" fmla="*/ 4 w 70"/>
                <a:gd name="T3" fmla="*/ 0 h 76"/>
                <a:gd name="T4" fmla="*/ 0 w 70"/>
                <a:gd name="T5" fmla="*/ 4 h 76"/>
                <a:gd name="T6" fmla="*/ 0 w 70"/>
                <a:gd name="T7" fmla="*/ 4 h 76"/>
                <a:gd name="T8" fmla="*/ 28 w 70"/>
                <a:gd name="T9" fmla="*/ 38 h 76"/>
                <a:gd name="T10" fmla="*/ 56 w 70"/>
                <a:gd name="T11" fmla="*/ 76 h 76"/>
                <a:gd name="T12" fmla="*/ 70 w 70"/>
                <a:gd name="T13" fmla="*/ 58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0" h="76">
                  <a:moveTo>
                    <a:pt x="70" y="58"/>
                  </a:moveTo>
                  <a:lnTo>
                    <a:pt x="4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8" y="38"/>
                  </a:lnTo>
                  <a:lnTo>
                    <a:pt x="56" y="76"/>
                  </a:lnTo>
                  <a:lnTo>
                    <a:pt x="70" y="58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2"/>
            <p:cNvSpPr>
              <a:spLocks/>
            </p:cNvSpPr>
            <p:nvPr/>
          </p:nvSpPr>
          <p:spPr bwMode="auto">
            <a:xfrm>
              <a:off x="4457" y="1701"/>
              <a:ext cx="68" cy="74"/>
            </a:xfrm>
            <a:custGeom>
              <a:avLst/>
              <a:gdLst>
                <a:gd name="T0" fmla="*/ 12 w 68"/>
                <a:gd name="T1" fmla="*/ 0 h 74"/>
                <a:gd name="T2" fmla="*/ 0 w 68"/>
                <a:gd name="T3" fmla="*/ 12 h 74"/>
                <a:gd name="T4" fmla="*/ 0 w 68"/>
                <a:gd name="T5" fmla="*/ 12 h 74"/>
                <a:gd name="T6" fmla="*/ 64 w 68"/>
                <a:gd name="T7" fmla="*/ 74 h 74"/>
                <a:gd name="T8" fmla="*/ 68 w 68"/>
                <a:gd name="T9" fmla="*/ 72 h 74"/>
                <a:gd name="T10" fmla="*/ 68 w 68"/>
                <a:gd name="T11" fmla="*/ 72 h 74"/>
                <a:gd name="T12" fmla="*/ 40 w 68"/>
                <a:gd name="T13" fmla="*/ 34 h 74"/>
                <a:gd name="T14" fmla="*/ 12 w 68"/>
                <a:gd name="T15" fmla="*/ 0 h 74"/>
                <a:gd name="T16" fmla="*/ 12 w 68"/>
                <a:gd name="T17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8" h="74">
                  <a:moveTo>
                    <a:pt x="12" y="0"/>
                  </a:moveTo>
                  <a:lnTo>
                    <a:pt x="0" y="12"/>
                  </a:lnTo>
                  <a:lnTo>
                    <a:pt x="0" y="12"/>
                  </a:lnTo>
                  <a:lnTo>
                    <a:pt x="64" y="74"/>
                  </a:lnTo>
                  <a:lnTo>
                    <a:pt x="68" y="72"/>
                  </a:lnTo>
                  <a:lnTo>
                    <a:pt x="68" y="72"/>
                  </a:lnTo>
                  <a:lnTo>
                    <a:pt x="40" y="34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7E5B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73"/>
            <p:cNvSpPr>
              <a:spLocks/>
            </p:cNvSpPr>
            <p:nvPr/>
          </p:nvSpPr>
          <p:spPr bwMode="auto">
            <a:xfrm>
              <a:off x="4449" y="1713"/>
              <a:ext cx="72" cy="68"/>
            </a:xfrm>
            <a:custGeom>
              <a:avLst/>
              <a:gdLst>
                <a:gd name="T0" fmla="*/ 0 w 72"/>
                <a:gd name="T1" fmla="*/ 10 h 68"/>
                <a:gd name="T2" fmla="*/ 68 w 72"/>
                <a:gd name="T3" fmla="*/ 68 h 68"/>
                <a:gd name="T4" fmla="*/ 72 w 72"/>
                <a:gd name="T5" fmla="*/ 62 h 68"/>
                <a:gd name="T6" fmla="*/ 72 w 72"/>
                <a:gd name="T7" fmla="*/ 62 h 68"/>
                <a:gd name="T8" fmla="*/ 8 w 72"/>
                <a:gd name="T9" fmla="*/ 0 h 68"/>
                <a:gd name="T10" fmla="*/ 0 w 72"/>
                <a:gd name="T11" fmla="*/ 1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2" h="68">
                  <a:moveTo>
                    <a:pt x="0" y="10"/>
                  </a:moveTo>
                  <a:lnTo>
                    <a:pt x="68" y="68"/>
                  </a:lnTo>
                  <a:lnTo>
                    <a:pt x="72" y="62"/>
                  </a:lnTo>
                  <a:lnTo>
                    <a:pt x="72" y="62"/>
                  </a:lnTo>
                  <a:lnTo>
                    <a:pt x="8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6F50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5180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dý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46296" y="2398278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32946" y="4702278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67660" y="4702278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dý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3008" y="4734963"/>
            <a:ext cx="1656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__ně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6620" y="4702278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6" name="Picture 6" descr="C:\Users\Public\Pictures\MC900436899 jahod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55" y="2437973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921660" y="4750969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jaho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  </a:t>
            </a:r>
            <a:endParaRPr lang="cs-CZ" sz="5400" dirty="0"/>
          </a:p>
        </p:txBody>
      </p:sp>
      <p:pic>
        <p:nvPicPr>
          <p:cNvPr id="16" name="Picture 6" descr="C:\Users\Public\Pictures\MC900436899 jahod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133" y="2235132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Public\Pictures\MC900436899 jahod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221" y="3212103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25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ty 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69894" y="5163943"/>
            <a:ext cx="1620000" cy="864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ša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5104613"/>
            <a:ext cx="7232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tý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4384" y="5147264"/>
            <a:ext cx="2196000" cy="90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__l 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5104613"/>
            <a:ext cx="7232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2963" y="2471359"/>
            <a:ext cx="2194560" cy="2194560"/>
          </a:xfrm>
          <a:prstGeom prst="rect">
            <a:avLst/>
          </a:prstGeom>
        </p:spPr>
      </p:pic>
      <p:pic>
        <p:nvPicPr>
          <p:cNvPr id="3074" name="Picture 2" descr="H:\MC900113266 šaty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953" y="2153333"/>
            <a:ext cx="1570573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435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620688"/>
            <a:ext cx="3456000" cy="972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ný    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32946" y="4869160"/>
            <a:ext cx="236299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mali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  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28056" y="4868809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ný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86346" y="4872055"/>
            <a:ext cx="2304000" cy="923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ovoc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__ 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5441" y="4868809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Public\Pictures\malin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41" y="2696161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ublic\Pictures\malin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626" y="2050832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ublic\Pictures\malin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582" y="2908082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H:\MC900383016 ovocný pohár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862" y="2065031"/>
            <a:ext cx="3055939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31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76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155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46</cp:revision>
  <dcterms:created xsi:type="dcterms:W3CDTF">2011-04-06T13:10:17Z</dcterms:created>
  <dcterms:modified xsi:type="dcterms:W3CDTF">2013-08-20T11:43:02Z</dcterms:modified>
</cp:coreProperties>
</file>