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350">
              <a:schemeClr val="accent2">
                <a:lumMod val="20000"/>
                <a:lumOff val="80000"/>
              </a:schemeClr>
            </a:gs>
            <a:gs pos="18350">
              <a:schemeClr val="accent2">
                <a:lumMod val="20000"/>
                <a:lumOff val="80000"/>
              </a:schemeClr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18874" y="3140968"/>
            <a:ext cx="6948000" cy="295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VY_32_INOVACE_05_09_Český jazyk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oblast: Jazyk a jazyková komunikace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ročník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pPr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Autor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Anotace: Měkké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slabiky, doplňování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i/í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měkkých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souhláskách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/>
          </a:p>
          <a:p>
            <a:pPr algn="ctr" font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39" y="2060848"/>
            <a:ext cx="30700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Měkké slabiky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13000">
              <a:schemeClr val="accent1">
                <a:lumMod val="20000"/>
                <a:lumOff val="80000"/>
              </a:schemeClr>
            </a:gs>
            <a:gs pos="50000">
              <a:schemeClr val="accent6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11660" y="620688"/>
            <a:ext cx="5320688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Měkké souhlásky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34953" y="1837273"/>
            <a:ext cx="6074099" cy="101566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ň</a:t>
            </a:r>
            <a:endParaRPr lang="cs-CZ" sz="6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76031" y="3900408"/>
            <a:ext cx="4512774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Měkké slabiky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3189" y="5045842"/>
            <a:ext cx="7957628" cy="1015663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6000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či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ři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ti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ni</a:t>
            </a:r>
            <a:endParaRPr lang="cs-CZ" sz="6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996556"/>
            <a:ext cx="9412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4669674" y="2996556"/>
            <a:ext cx="241264" cy="778918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7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84646" y="601296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2078" y="1858022"/>
            <a:ext cx="1729153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3783" y="2003341"/>
            <a:ext cx="2743527" cy="226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570924"/>
            <a:ext cx="2088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__žala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4594750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565346"/>
            <a:ext cx="2088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rafa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4584988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07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ší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ublic\Pictures\MC900436145 strašidlo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947" y="2464332"/>
            <a:ext cx="3142773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ublic\Pictures\MC900433504košík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8" b="17674"/>
          <a:stretch/>
        </p:blipFill>
        <p:spPr bwMode="auto">
          <a:xfrm>
            <a:off x="5451209" y="2298866"/>
            <a:ext cx="2743527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814973" y="4836563"/>
            <a:ext cx="2016000" cy="1044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__k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05299"/>
            <a:ext cx="646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9459" y="4896898"/>
            <a:ext cx="281731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stra__</a:t>
            </a:r>
            <a:r>
              <a:rPr lang="cs-CZ" sz="5400" dirty="0" err="1" smtClean="0"/>
              <a:t>dlo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0167" y="4836563"/>
            <a:ext cx="646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8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či      čí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3368" y="2132856"/>
            <a:ext cx="2975039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1541" y="1988840"/>
            <a:ext cx="2449077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702278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vo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26825" y="4702278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2849" y="4702278"/>
            <a:ext cx="2555558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po__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tač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75029" y="4684252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73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ří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74546" y="2317582"/>
            <a:ext cx="2864732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1541" y="2523289"/>
            <a:ext cx="2449077" cy="182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44612" y="4881934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h__by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881934"/>
            <a:ext cx="6078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29133" y="4881934"/>
            <a:ext cx="2555558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šky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38220" y="4881934"/>
            <a:ext cx="6078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93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cí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6334" y="2833408"/>
            <a:ext cx="1908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05034" y="2276872"/>
            <a:ext cx="2419275" cy="27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440334" y="4869160"/>
            <a:ext cx="2124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tron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07953" y="4875145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66672" y="4869160"/>
            <a:ext cx="1296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66672" y="4866730"/>
            <a:ext cx="720000" cy="86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55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     </a:t>
            </a:r>
            <a:r>
              <a:rPr lang="cs-CZ" sz="5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í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03235" y="2435328"/>
            <a:ext cx="1428814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1612" y="1751328"/>
            <a:ext cx="1918588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570924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__ří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5832" y="4594750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38875" y="4594750"/>
            <a:ext cx="1872000" cy="82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za__c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47740" y="4594750"/>
            <a:ext cx="646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37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     </a:t>
            </a:r>
            <a:r>
              <a:rPr lang="cs-CZ" sz="5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0592" y="2192337"/>
            <a:ext cx="2419275" cy="24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444831" y="4701352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čka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747034"/>
            <a:ext cx="7232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23400" y="4696080"/>
            <a:ext cx="2976991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kla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vko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01466" y="4721864"/>
            <a:ext cx="7232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Group 5"/>
          <p:cNvGrpSpPr>
            <a:grpSpLocks noChangeAspect="1"/>
          </p:cNvGrpSpPr>
          <p:nvPr/>
        </p:nvGrpSpPr>
        <p:grpSpPr bwMode="auto">
          <a:xfrm>
            <a:off x="1632946" y="2422780"/>
            <a:ext cx="2481262" cy="1908175"/>
            <a:chOff x="3323" y="1570"/>
            <a:chExt cx="1563" cy="1202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3323" y="1570"/>
              <a:ext cx="1563" cy="1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3324" y="1575"/>
              <a:ext cx="1443" cy="1192"/>
            </a:xfrm>
            <a:custGeom>
              <a:avLst/>
              <a:gdLst>
                <a:gd name="T0" fmla="*/ 2205 w 2886"/>
                <a:gd name="T1" fmla="*/ 2 h 2386"/>
                <a:gd name="T2" fmla="*/ 1986 w 2886"/>
                <a:gd name="T3" fmla="*/ 5 h 2386"/>
                <a:gd name="T4" fmla="*/ 1760 w 2886"/>
                <a:gd name="T5" fmla="*/ 23 h 2386"/>
                <a:gd name="T6" fmla="*/ 1507 w 2886"/>
                <a:gd name="T7" fmla="*/ 57 h 2386"/>
                <a:gd name="T8" fmla="*/ 1250 w 2886"/>
                <a:gd name="T9" fmla="*/ 108 h 2386"/>
                <a:gd name="T10" fmla="*/ 1026 w 2886"/>
                <a:gd name="T11" fmla="*/ 164 h 2386"/>
                <a:gd name="T12" fmla="*/ 843 w 2886"/>
                <a:gd name="T13" fmla="*/ 223 h 2386"/>
                <a:gd name="T14" fmla="*/ 666 w 2886"/>
                <a:gd name="T15" fmla="*/ 248 h 2386"/>
                <a:gd name="T16" fmla="*/ 495 w 2886"/>
                <a:gd name="T17" fmla="*/ 250 h 2386"/>
                <a:gd name="T18" fmla="*/ 346 w 2886"/>
                <a:gd name="T19" fmla="*/ 246 h 2386"/>
                <a:gd name="T20" fmla="*/ 241 w 2886"/>
                <a:gd name="T21" fmla="*/ 253 h 2386"/>
                <a:gd name="T22" fmla="*/ 154 w 2886"/>
                <a:gd name="T23" fmla="*/ 276 h 2386"/>
                <a:gd name="T24" fmla="*/ 88 w 2886"/>
                <a:gd name="T25" fmla="*/ 327 h 2386"/>
                <a:gd name="T26" fmla="*/ 37 w 2886"/>
                <a:gd name="T27" fmla="*/ 404 h 2386"/>
                <a:gd name="T28" fmla="*/ 7 w 2886"/>
                <a:gd name="T29" fmla="*/ 492 h 2386"/>
                <a:gd name="T30" fmla="*/ 3 w 2886"/>
                <a:gd name="T31" fmla="*/ 626 h 2386"/>
                <a:gd name="T32" fmla="*/ 33 w 2886"/>
                <a:gd name="T33" fmla="*/ 778 h 2386"/>
                <a:gd name="T34" fmla="*/ 75 w 2886"/>
                <a:gd name="T35" fmla="*/ 953 h 2386"/>
                <a:gd name="T36" fmla="*/ 115 w 2886"/>
                <a:gd name="T37" fmla="*/ 1146 h 2386"/>
                <a:gd name="T38" fmla="*/ 138 w 2886"/>
                <a:gd name="T39" fmla="*/ 1670 h 2386"/>
                <a:gd name="T40" fmla="*/ 162 w 2886"/>
                <a:gd name="T41" fmla="*/ 2155 h 2386"/>
                <a:gd name="T42" fmla="*/ 206 w 2886"/>
                <a:gd name="T43" fmla="*/ 2241 h 2386"/>
                <a:gd name="T44" fmla="*/ 269 w 2886"/>
                <a:gd name="T45" fmla="*/ 2297 h 2386"/>
                <a:gd name="T46" fmla="*/ 342 w 2886"/>
                <a:gd name="T47" fmla="*/ 2335 h 2386"/>
                <a:gd name="T48" fmla="*/ 427 w 2886"/>
                <a:gd name="T49" fmla="*/ 2360 h 2386"/>
                <a:gd name="T50" fmla="*/ 532 w 2886"/>
                <a:gd name="T51" fmla="*/ 2378 h 2386"/>
                <a:gd name="T52" fmla="*/ 681 w 2886"/>
                <a:gd name="T53" fmla="*/ 2386 h 2386"/>
                <a:gd name="T54" fmla="*/ 843 w 2886"/>
                <a:gd name="T55" fmla="*/ 2378 h 2386"/>
                <a:gd name="T56" fmla="*/ 1012 w 2886"/>
                <a:gd name="T57" fmla="*/ 2360 h 2386"/>
                <a:gd name="T58" fmla="*/ 1209 w 2886"/>
                <a:gd name="T59" fmla="*/ 2329 h 2386"/>
                <a:gd name="T60" fmla="*/ 1399 w 2886"/>
                <a:gd name="T61" fmla="*/ 2291 h 2386"/>
                <a:gd name="T62" fmla="*/ 1574 w 2886"/>
                <a:gd name="T63" fmla="*/ 2252 h 2386"/>
                <a:gd name="T64" fmla="*/ 1730 w 2886"/>
                <a:gd name="T65" fmla="*/ 2214 h 2386"/>
                <a:gd name="T66" fmla="*/ 1853 w 2886"/>
                <a:gd name="T67" fmla="*/ 2182 h 2386"/>
                <a:gd name="T68" fmla="*/ 1935 w 2886"/>
                <a:gd name="T69" fmla="*/ 2163 h 2386"/>
                <a:gd name="T70" fmla="*/ 2016 w 2886"/>
                <a:gd name="T71" fmla="*/ 2159 h 2386"/>
                <a:gd name="T72" fmla="*/ 2136 w 2886"/>
                <a:gd name="T73" fmla="*/ 2171 h 2386"/>
                <a:gd name="T74" fmla="*/ 2282 w 2886"/>
                <a:gd name="T75" fmla="*/ 2185 h 2386"/>
                <a:gd name="T76" fmla="*/ 2415 w 2886"/>
                <a:gd name="T77" fmla="*/ 2187 h 2386"/>
                <a:gd name="T78" fmla="*/ 2501 w 2886"/>
                <a:gd name="T79" fmla="*/ 2181 h 2386"/>
                <a:gd name="T80" fmla="*/ 2593 w 2886"/>
                <a:gd name="T81" fmla="*/ 2163 h 2386"/>
                <a:gd name="T82" fmla="*/ 2703 w 2886"/>
                <a:gd name="T83" fmla="*/ 2127 h 2386"/>
                <a:gd name="T84" fmla="*/ 2806 w 2886"/>
                <a:gd name="T85" fmla="*/ 1925 h 2386"/>
                <a:gd name="T86" fmla="*/ 2824 w 2886"/>
                <a:gd name="T87" fmla="*/ 1400 h 2386"/>
                <a:gd name="T88" fmla="*/ 2787 w 2886"/>
                <a:gd name="T89" fmla="*/ 915 h 2386"/>
                <a:gd name="T90" fmla="*/ 2818 w 2886"/>
                <a:gd name="T91" fmla="*/ 760 h 2386"/>
                <a:gd name="T92" fmla="*/ 2870 w 2886"/>
                <a:gd name="T93" fmla="*/ 552 h 2386"/>
                <a:gd name="T94" fmla="*/ 2883 w 2886"/>
                <a:gd name="T95" fmla="*/ 336 h 2386"/>
                <a:gd name="T96" fmla="*/ 2850 w 2886"/>
                <a:gd name="T97" fmla="*/ 227 h 2386"/>
                <a:gd name="T98" fmla="*/ 2793 w 2886"/>
                <a:gd name="T99" fmla="*/ 150 h 2386"/>
                <a:gd name="T100" fmla="*/ 2687 w 2886"/>
                <a:gd name="T101" fmla="*/ 82 h 2386"/>
                <a:gd name="T102" fmla="*/ 2542 w 2886"/>
                <a:gd name="T103" fmla="*/ 37 h 2386"/>
                <a:gd name="T104" fmla="*/ 2367 w 2886"/>
                <a:gd name="T105" fmla="*/ 10 h 2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886" h="2386">
                  <a:moveTo>
                    <a:pt x="2367" y="10"/>
                  </a:moveTo>
                  <a:lnTo>
                    <a:pt x="2328" y="7"/>
                  </a:lnTo>
                  <a:lnTo>
                    <a:pt x="2287" y="4"/>
                  </a:lnTo>
                  <a:lnTo>
                    <a:pt x="2246" y="2"/>
                  </a:lnTo>
                  <a:lnTo>
                    <a:pt x="2205" y="2"/>
                  </a:lnTo>
                  <a:lnTo>
                    <a:pt x="2162" y="0"/>
                  </a:lnTo>
                  <a:lnTo>
                    <a:pt x="2118" y="0"/>
                  </a:lnTo>
                  <a:lnTo>
                    <a:pt x="2076" y="2"/>
                  </a:lnTo>
                  <a:lnTo>
                    <a:pt x="2032" y="4"/>
                  </a:lnTo>
                  <a:lnTo>
                    <a:pt x="1986" y="5"/>
                  </a:lnTo>
                  <a:lnTo>
                    <a:pt x="1942" y="8"/>
                  </a:lnTo>
                  <a:lnTo>
                    <a:pt x="1896" y="11"/>
                  </a:lnTo>
                  <a:lnTo>
                    <a:pt x="1852" y="15"/>
                  </a:lnTo>
                  <a:lnTo>
                    <a:pt x="1806" y="19"/>
                  </a:lnTo>
                  <a:lnTo>
                    <a:pt x="1760" y="23"/>
                  </a:lnTo>
                  <a:lnTo>
                    <a:pt x="1716" y="29"/>
                  </a:lnTo>
                  <a:lnTo>
                    <a:pt x="1671" y="34"/>
                  </a:lnTo>
                  <a:lnTo>
                    <a:pt x="1615" y="41"/>
                  </a:lnTo>
                  <a:lnTo>
                    <a:pt x="1562" y="49"/>
                  </a:lnTo>
                  <a:lnTo>
                    <a:pt x="1507" y="57"/>
                  </a:lnTo>
                  <a:lnTo>
                    <a:pt x="1455" y="67"/>
                  </a:lnTo>
                  <a:lnTo>
                    <a:pt x="1401" y="76"/>
                  </a:lnTo>
                  <a:lnTo>
                    <a:pt x="1351" y="86"/>
                  </a:lnTo>
                  <a:lnTo>
                    <a:pt x="1300" y="97"/>
                  </a:lnTo>
                  <a:lnTo>
                    <a:pt x="1250" y="108"/>
                  </a:lnTo>
                  <a:lnTo>
                    <a:pt x="1202" y="119"/>
                  </a:lnTo>
                  <a:lnTo>
                    <a:pt x="1155" y="130"/>
                  </a:lnTo>
                  <a:lnTo>
                    <a:pt x="1111" y="141"/>
                  </a:lnTo>
                  <a:lnTo>
                    <a:pt x="1067" y="153"/>
                  </a:lnTo>
                  <a:lnTo>
                    <a:pt x="1026" y="164"/>
                  </a:lnTo>
                  <a:lnTo>
                    <a:pt x="986" y="177"/>
                  </a:lnTo>
                  <a:lnTo>
                    <a:pt x="949" y="188"/>
                  </a:lnTo>
                  <a:lnTo>
                    <a:pt x="914" y="201"/>
                  </a:lnTo>
                  <a:lnTo>
                    <a:pt x="879" y="212"/>
                  </a:lnTo>
                  <a:lnTo>
                    <a:pt x="843" y="223"/>
                  </a:lnTo>
                  <a:lnTo>
                    <a:pt x="808" y="231"/>
                  </a:lnTo>
                  <a:lnTo>
                    <a:pt x="772" y="237"/>
                  </a:lnTo>
                  <a:lnTo>
                    <a:pt x="737" y="242"/>
                  </a:lnTo>
                  <a:lnTo>
                    <a:pt x="701" y="245"/>
                  </a:lnTo>
                  <a:lnTo>
                    <a:pt x="666" y="248"/>
                  </a:lnTo>
                  <a:lnTo>
                    <a:pt x="632" y="250"/>
                  </a:lnTo>
                  <a:lnTo>
                    <a:pt x="597" y="251"/>
                  </a:lnTo>
                  <a:lnTo>
                    <a:pt x="562" y="251"/>
                  </a:lnTo>
                  <a:lnTo>
                    <a:pt x="528" y="250"/>
                  </a:lnTo>
                  <a:lnTo>
                    <a:pt x="495" y="250"/>
                  </a:lnTo>
                  <a:lnTo>
                    <a:pt x="463" y="248"/>
                  </a:lnTo>
                  <a:lnTo>
                    <a:pt x="430" y="248"/>
                  </a:lnTo>
                  <a:lnTo>
                    <a:pt x="398" y="246"/>
                  </a:lnTo>
                  <a:lnTo>
                    <a:pt x="368" y="246"/>
                  </a:lnTo>
                  <a:lnTo>
                    <a:pt x="346" y="246"/>
                  </a:lnTo>
                  <a:lnTo>
                    <a:pt x="323" y="246"/>
                  </a:lnTo>
                  <a:lnTo>
                    <a:pt x="302" y="246"/>
                  </a:lnTo>
                  <a:lnTo>
                    <a:pt x="280" y="248"/>
                  </a:lnTo>
                  <a:lnTo>
                    <a:pt x="260" y="250"/>
                  </a:lnTo>
                  <a:lnTo>
                    <a:pt x="241" y="253"/>
                  </a:lnTo>
                  <a:lnTo>
                    <a:pt x="222" y="256"/>
                  </a:lnTo>
                  <a:lnTo>
                    <a:pt x="203" y="259"/>
                  </a:lnTo>
                  <a:lnTo>
                    <a:pt x="186" y="264"/>
                  </a:lnTo>
                  <a:lnTo>
                    <a:pt x="170" y="270"/>
                  </a:lnTo>
                  <a:lnTo>
                    <a:pt x="154" y="276"/>
                  </a:lnTo>
                  <a:lnTo>
                    <a:pt x="138" y="284"/>
                  </a:lnTo>
                  <a:lnTo>
                    <a:pt x="124" y="292"/>
                  </a:lnTo>
                  <a:lnTo>
                    <a:pt x="112" y="303"/>
                  </a:lnTo>
                  <a:lnTo>
                    <a:pt x="99" y="314"/>
                  </a:lnTo>
                  <a:lnTo>
                    <a:pt x="88" y="327"/>
                  </a:lnTo>
                  <a:lnTo>
                    <a:pt x="75" y="343"/>
                  </a:lnTo>
                  <a:lnTo>
                    <a:pt x="66" y="358"/>
                  </a:lnTo>
                  <a:lnTo>
                    <a:pt x="55" y="374"/>
                  </a:lnTo>
                  <a:lnTo>
                    <a:pt x="47" y="390"/>
                  </a:lnTo>
                  <a:lnTo>
                    <a:pt x="37" y="404"/>
                  </a:lnTo>
                  <a:lnTo>
                    <a:pt x="31" y="420"/>
                  </a:lnTo>
                  <a:lnTo>
                    <a:pt x="25" y="436"/>
                  </a:lnTo>
                  <a:lnTo>
                    <a:pt x="18" y="450"/>
                  </a:lnTo>
                  <a:lnTo>
                    <a:pt x="12" y="470"/>
                  </a:lnTo>
                  <a:lnTo>
                    <a:pt x="7" y="492"/>
                  </a:lnTo>
                  <a:lnTo>
                    <a:pt x="4" y="513"/>
                  </a:lnTo>
                  <a:lnTo>
                    <a:pt x="1" y="535"/>
                  </a:lnTo>
                  <a:lnTo>
                    <a:pt x="0" y="565"/>
                  </a:lnTo>
                  <a:lnTo>
                    <a:pt x="1" y="595"/>
                  </a:lnTo>
                  <a:lnTo>
                    <a:pt x="3" y="626"/>
                  </a:lnTo>
                  <a:lnTo>
                    <a:pt x="7" y="658"/>
                  </a:lnTo>
                  <a:lnTo>
                    <a:pt x="12" y="686"/>
                  </a:lnTo>
                  <a:lnTo>
                    <a:pt x="18" y="716"/>
                  </a:lnTo>
                  <a:lnTo>
                    <a:pt x="25" y="746"/>
                  </a:lnTo>
                  <a:lnTo>
                    <a:pt x="33" y="778"/>
                  </a:lnTo>
                  <a:lnTo>
                    <a:pt x="41" y="811"/>
                  </a:lnTo>
                  <a:lnTo>
                    <a:pt x="48" y="845"/>
                  </a:lnTo>
                  <a:lnTo>
                    <a:pt x="58" y="882"/>
                  </a:lnTo>
                  <a:lnTo>
                    <a:pt x="67" y="919"/>
                  </a:lnTo>
                  <a:lnTo>
                    <a:pt x="75" y="953"/>
                  </a:lnTo>
                  <a:lnTo>
                    <a:pt x="83" y="989"/>
                  </a:lnTo>
                  <a:lnTo>
                    <a:pt x="91" y="1025"/>
                  </a:lnTo>
                  <a:lnTo>
                    <a:pt x="99" y="1065"/>
                  </a:lnTo>
                  <a:lnTo>
                    <a:pt x="107" y="1104"/>
                  </a:lnTo>
                  <a:lnTo>
                    <a:pt x="115" y="1146"/>
                  </a:lnTo>
                  <a:lnTo>
                    <a:pt x="123" y="1189"/>
                  </a:lnTo>
                  <a:lnTo>
                    <a:pt x="129" y="1235"/>
                  </a:lnTo>
                  <a:lnTo>
                    <a:pt x="146" y="1402"/>
                  </a:lnTo>
                  <a:lnTo>
                    <a:pt x="146" y="1544"/>
                  </a:lnTo>
                  <a:lnTo>
                    <a:pt x="138" y="1670"/>
                  </a:lnTo>
                  <a:lnTo>
                    <a:pt x="129" y="1785"/>
                  </a:lnTo>
                  <a:lnTo>
                    <a:pt x="126" y="1872"/>
                  </a:lnTo>
                  <a:lnTo>
                    <a:pt x="127" y="1960"/>
                  </a:lnTo>
                  <a:lnTo>
                    <a:pt x="138" y="2053"/>
                  </a:lnTo>
                  <a:lnTo>
                    <a:pt x="162" y="2155"/>
                  </a:lnTo>
                  <a:lnTo>
                    <a:pt x="168" y="2174"/>
                  </a:lnTo>
                  <a:lnTo>
                    <a:pt x="176" y="2192"/>
                  </a:lnTo>
                  <a:lnTo>
                    <a:pt x="186" y="2209"/>
                  </a:lnTo>
                  <a:lnTo>
                    <a:pt x="195" y="2225"/>
                  </a:lnTo>
                  <a:lnTo>
                    <a:pt x="206" y="2241"/>
                  </a:lnTo>
                  <a:lnTo>
                    <a:pt x="219" y="2255"/>
                  </a:lnTo>
                  <a:lnTo>
                    <a:pt x="231" y="2267"/>
                  </a:lnTo>
                  <a:lnTo>
                    <a:pt x="245" y="2280"/>
                  </a:lnTo>
                  <a:lnTo>
                    <a:pt x="258" y="2289"/>
                  </a:lnTo>
                  <a:lnTo>
                    <a:pt x="269" y="2297"/>
                  </a:lnTo>
                  <a:lnTo>
                    <a:pt x="283" y="2307"/>
                  </a:lnTo>
                  <a:lnTo>
                    <a:pt x="298" y="2315"/>
                  </a:lnTo>
                  <a:lnTo>
                    <a:pt x="312" y="2321"/>
                  </a:lnTo>
                  <a:lnTo>
                    <a:pt x="326" y="2329"/>
                  </a:lnTo>
                  <a:lnTo>
                    <a:pt x="342" y="2335"/>
                  </a:lnTo>
                  <a:lnTo>
                    <a:pt x="357" y="2341"/>
                  </a:lnTo>
                  <a:lnTo>
                    <a:pt x="375" y="2346"/>
                  </a:lnTo>
                  <a:lnTo>
                    <a:pt x="392" y="2351"/>
                  </a:lnTo>
                  <a:lnTo>
                    <a:pt x="409" y="2357"/>
                  </a:lnTo>
                  <a:lnTo>
                    <a:pt x="427" y="2360"/>
                  </a:lnTo>
                  <a:lnTo>
                    <a:pt x="446" y="2365"/>
                  </a:lnTo>
                  <a:lnTo>
                    <a:pt x="465" y="2368"/>
                  </a:lnTo>
                  <a:lnTo>
                    <a:pt x="484" y="2371"/>
                  </a:lnTo>
                  <a:lnTo>
                    <a:pt x="504" y="2375"/>
                  </a:lnTo>
                  <a:lnTo>
                    <a:pt x="532" y="2378"/>
                  </a:lnTo>
                  <a:lnTo>
                    <a:pt x="561" y="2381"/>
                  </a:lnTo>
                  <a:lnTo>
                    <a:pt x="589" y="2382"/>
                  </a:lnTo>
                  <a:lnTo>
                    <a:pt x="619" y="2384"/>
                  </a:lnTo>
                  <a:lnTo>
                    <a:pt x="651" y="2386"/>
                  </a:lnTo>
                  <a:lnTo>
                    <a:pt x="681" y="2386"/>
                  </a:lnTo>
                  <a:lnTo>
                    <a:pt x="712" y="2386"/>
                  </a:lnTo>
                  <a:lnTo>
                    <a:pt x="745" y="2384"/>
                  </a:lnTo>
                  <a:lnTo>
                    <a:pt x="777" y="2382"/>
                  </a:lnTo>
                  <a:lnTo>
                    <a:pt x="810" y="2381"/>
                  </a:lnTo>
                  <a:lnTo>
                    <a:pt x="843" y="2378"/>
                  </a:lnTo>
                  <a:lnTo>
                    <a:pt x="876" y="2376"/>
                  </a:lnTo>
                  <a:lnTo>
                    <a:pt x="911" y="2373"/>
                  </a:lnTo>
                  <a:lnTo>
                    <a:pt x="944" y="2368"/>
                  </a:lnTo>
                  <a:lnTo>
                    <a:pt x="977" y="2365"/>
                  </a:lnTo>
                  <a:lnTo>
                    <a:pt x="1012" y="2360"/>
                  </a:lnTo>
                  <a:lnTo>
                    <a:pt x="1051" y="2354"/>
                  </a:lnTo>
                  <a:lnTo>
                    <a:pt x="1090" y="2349"/>
                  </a:lnTo>
                  <a:lnTo>
                    <a:pt x="1130" y="2343"/>
                  </a:lnTo>
                  <a:lnTo>
                    <a:pt x="1169" y="2335"/>
                  </a:lnTo>
                  <a:lnTo>
                    <a:pt x="1209" y="2329"/>
                  </a:lnTo>
                  <a:lnTo>
                    <a:pt x="1248" y="2322"/>
                  </a:lnTo>
                  <a:lnTo>
                    <a:pt x="1287" y="2315"/>
                  </a:lnTo>
                  <a:lnTo>
                    <a:pt x="1325" y="2307"/>
                  </a:lnTo>
                  <a:lnTo>
                    <a:pt x="1363" y="2299"/>
                  </a:lnTo>
                  <a:lnTo>
                    <a:pt x="1399" y="2291"/>
                  </a:lnTo>
                  <a:lnTo>
                    <a:pt x="1436" y="2283"/>
                  </a:lnTo>
                  <a:lnTo>
                    <a:pt x="1472" y="2275"/>
                  </a:lnTo>
                  <a:lnTo>
                    <a:pt x="1507" y="2267"/>
                  </a:lnTo>
                  <a:lnTo>
                    <a:pt x="1541" y="2259"/>
                  </a:lnTo>
                  <a:lnTo>
                    <a:pt x="1574" y="2252"/>
                  </a:lnTo>
                  <a:lnTo>
                    <a:pt x="1608" y="2244"/>
                  </a:lnTo>
                  <a:lnTo>
                    <a:pt x="1641" y="2236"/>
                  </a:lnTo>
                  <a:lnTo>
                    <a:pt x="1672" y="2228"/>
                  </a:lnTo>
                  <a:lnTo>
                    <a:pt x="1702" y="2220"/>
                  </a:lnTo>
                  <a:lnTo>
                    <a:pt x="1730" y="2214"/>
                  </a:lnTo>
                  <a:lnTo>
                    <a:pt x="1759" y="2206"/>
                  </a:lnTo>
                  <a:lnTo>
                    <a:pt x="1784" y="2200"/>
                  </a:lnTo>
                  <a:lnTo>
                    <a:pt x="1809" y="2193"/>
                  </a:lnTo>
                  <a:lnTo>
                    <a:pt x="1833" y="2187"/>
                  </a:lnTo>
                  <a:lnTo>
                    <a:pt x="1853" y="2182"/>
                  </a:lnTo>
                  <a:lnTo>
                    <a:pt x="1874" y="2177"/>
                  </a:lnTo>
                  <a:lnTo>
                    <a:pt x="1891" y="2173"/>
                  </a:lnTo>
                  <a:lnTo>
                    <a:pt x="1909" y="2170"/>
                  </a:lnTo>
                  <a:lnTo>
                    <a:pt x="1923" y="2166"/>
                  </a:lnTo>
                  <a:lnTo>
                    <a:pt x="1935" y="2163"/>
                  </a:lnTo>
                  <a:lnTo>
                    <a:pt x="1946" y="2162"/>
                  </a:lnTo>
                  <a:lnTo>
                    <a:pt x="1954" y="2160"/>
                  </a:lnTo>
                  <a:lnTo>
                    <a:pt x="1973" y="2159"/>
                  </a:lnTo>
                  <a:lnTo>
                    <a:pt x="1994" y="2159"/>
                  </a:lnTo>
                  <a:lnTo>
                    <a:pt x="2016" y="2159"/>
                  </a:lnTo>
                  <a:lnTo>
                    <a:pt x="2038" y="2160"/>
                  </a:lnTo>
                  <a:lnTo>
                    <a:pt x="2060" y="2162"/>
                  </a:lnTo>
                  <a:lnTo>
                    <a:pt x="2085" y="2165"/>
                  </a:lnTo>
                  <a:lnTo>
                    <a:pt x="2110" y="2168"/>
                  </a:lnTo>
                  <a:lnTo>
                    <a:pt x="2136" y="2171"/>
                  </a:lnTo>
                  <a:lnTo>
                    <a:pt x="2162" y="2174"/>
                  </a:lnTo>
                  <a:lnTo>
                    <a:pt x="2191" y="2177"/>
                  </a:lnTo>
                  <a:lnTo>
                    <a:pt x="2221" y="2181"/>
                  </a:lnTo>
                  <a:lnTo>
                    <a:pt x="2251" y="2184"/>
                  </a:lnTo>
                  <a:lnTo>
                    <a:pt x="2282" y="2185"/>
                  </a:lnTo>
                  <a:lnTo>
                    <a:pt x="2314" y="2187"/>
                  </a:lnTo>
                  <a:lnTo>
                    <a:pt x="2347" y="2188"/>
                  </a:lnTo>
                  <a:lnTo>
                    <a:pt x="2382" y="2188"/>
                  </a:lnTo>
                  <a:lnTo>
                    <a:pt x="2397" y="2188"/>
                  </a:lnTo>
                  <a:lnTo>
                    <a:pt x="2415" y="2187"/>
                  </a:lnTo>
                  <a:lnTo>
                    <a:pt x="2432" y="2187"/>
                  </a:lnTo>
                  <a:lnTo>
                    <a:pt x="2448" y="2185"/>
                  </a:lnTo>
                  <a:lnTo>
                    <a:pt x="2465" y="2184"/>
                  </a:lnTo>
                  <a:lnTo>
                    <a:pt x="2482" y="2182"/>
                  </a:lnTo>
                  <a:lnTo>
                    <a:pt x="2501" y="2181"/>
                  </a:lnTo>
                  <a:lnTo>
                    <a:pt x="2519" y="2177"/>
                  </a:lnTo>
                  <a:lnTo>
                    <a:pt x="2538" y="2174"/>
                  </a:lnTo>
                  <a:lnTo>
                    <a:pt x="2555" y="2171"/>
                  </a:lnTo>
                  <a:lnTo>
                    <a:pt x="2574" y="2168"/>
                  </a:lnTo>
                  <a:lnTo>
                    <a:pt x="2593" y="2163"/>
                  </a:lnTo>
                  <a:lnTo>
                    <a:pt x="2612" y="2159"/>
                  </a:lnTo>
                  <a:lnTo>
                    <a:pt x="2631" y="2154"/>
                  </a:lnTo>
                  <a:lnTo>
                    <a:pt x="2651" y="2149"/>
                  </a:lnTo>
                  <a:lnTo>
                    <a:pt x="2670" y="2143"/>
                  </a:lnTo>
                  <a:lnTo>
                    <a:pt x="2703" y="2127"/>
                  </a:lnTo>
                  <a:lnTo>
                    <a:pt x="2731" y="2102"/>
                  </a:lnTo>
                  <a:lnTo>
                    <a:pt x="2755" y="2069"/>
                  </a:lnTo>
                  <a:lnTo>
                    <a:pt x="2776" y="2028"/>
                  </a:lnTo>
                  <a:lnTo>
                    <a:pt x="2791" y="1979"/>
                  </a:lnTo>
                  <a:lnTo>
                    <a:pt x="2806" y="1925"/>
                  </a:lnTo>
                  <a:lnTo>
                    <a:pt x="2815" y="1865"/>
                  </a:lnTo>
                  <a:lnTo>
                    <a:pt x="2823" y="1802"/>
                  </a:lnTo>
                  <a:lnTo>
                    <a:pt x="2829" y="1673"/>
                  </a:lnTo>
                  <a:lnTo>
                    <a:pt x="2829" y="1537"/>
                  </a:lnTo>
                  <a:lnTo>
                    <a:pt x="2824" y="1400"/>
                  </a:lnTo>
                  <a:lnTo>
                    <a:pt x="2817" y="1269"/>
                  </a:lnTo>
                  <a:lnTo>
                    <a:pt x="2806" y="1150"/>
                  </a:lnTo>
                  <a:lnTo>
                    <a:pt x="2796" y="1047"/>
                  </a:lnTo>
                  <a:lnTo>
                    <a:pt x="2790" y="967"/>
                  </a:lnTo>
                  <a:lnTo>
                    <a:pt x="2787" y="915"/>
                  </a:lnTo>
                  <a:lnTo>
                    <a:pt x="2788" y="891"/>
                  </a:lnTo>
                  <a:lnTo>
                    <a:pt x="2793" y="863"/>
                  </a:lnTo>
                  <a:lnTo>
                    <a:pt x="2799" y="831"/>
                  </a:lnTo>
                  <a:lnTo>
                    <a:pt x="2809" y="797"/>
                  </a:lnTo>
                  <a:lnTo>
                    <a:pt x="2818" y="760"/>
                  </a:lnTo>
                  <a:lnTo>
                    <a:pt x="2829" y="721"/>
                  </a:lnTo>
                  <a:lnTo>
                    <a:pt x="2840" y="680"/>
                  </a:lnTo>
                  <a:lnTo>
                    <a:pt x="2851" y="637"/>
                  </a:lnTo>
                  <a:lnTo>
                    <a:pt x="2861" y="595"/>
                  </a:lnTo>
                  <a:lnTo>
                    <a:pt x="2870" y="552"/>
                  </a:lnTo>
                  <a:lnTo>
                    <a:pt x="2878" y="508"/>
                  </a:lnTo>
                  <a:lnTo>
                    <a:pt x="2883" y="464"/>
                  </a:lnTo>
                  <a:lnTo>
                    <a:pt x="2886" y="420"/>
                  </a:lnTo>
                  <a:lnTo>
                    <a:pt x="2886" y="377"/>
                  </a:lnTo>
                  <a:lnTo>
                    <a:pt x="2883" y="336"/>
                  </a:lnTo>
                  <a:lnTo>
                    <a:pt x="2875" y="295"/>
                  </a:lnTo>
                  <a:lnTo>
                    <a:pt x="2870" y="278"/>
                  </a:lnTo>
                  <a:lnTo>
                    <a:pt x="2864" y="261"/>
                  </a:lnTo>
                  <a:lnTo>
                    <a:pt x="2858" y="245"/>
                  </a:lnTo>
                  <a:lnTo>
                    <a:pt x="2850" y="227"/>
                  </a:lnTo>
                  <a:lnTo>
                    <a:pt x="2840" y="212"/>
                  </a:lnTo>
                  <a:lnTo>
                    <a:pt x="2831" y="198"/>
                  </a:lnTo>
                  <a:lnTo>
                    <a:pt x="2821" y="182"/>
                  </a:lnTo>
                  <a:lnTo>
                    <a:pt x="2809" y="168"/>
                  </a:lnTo>
                  <a:lnTo>
                    <a:pt x="2793" y="150"/>
                  </a:lnTo>
                  <a:lnTo>
                    <a:pt x="2776" y="136"/>
                  </a:lnTo>
                  <a:lnTo>
                    <a:pt x="2755" y="120"/>
                  </a:lnTo>
                  <a:lnTo>
                    <a:pt x="2735" y="108"/>
                  </a:lnTo>
                  <a:lnTo>
                    <a:pt x="2711" y="95"/>
                  </a:lnTo>
                  <a:lnTo>
                    <a:pt x="2687" y="82"/>
                  </a:lnTo>
                  <a:lnTo>
                    <a:pt x="2661" y="71"/>
                  </a:lnTo>
                  <a:lnTo>
                    <a:pt x="2634" y="62"/>
                  </a:lnTo>
                  <a:lnTo>
                    <a:pt x="2604" y="52"/>
                  </a:lnTo>
                  <a:lnTo>
                    <a:pt x="2574" y="45"/>
                  </a:lnTo>
                  <a:lnTo>
                    <a:pt x="2542" y="37"/>
                  </a:lnTo>
                  <a:lnTo>
                    <a:pt x="2509" y="30"/>
                  </a:lnTo>
                  <a:lnTo>
                    <a:pt x="2476" y="24"/>
                  </a:lnTo>
                  <a:lnTo>
                    <a:pt x="2440" y="18"/>
                  </a:lnTo>
                  <a:lnTo>
                    <a:pt x="2405" y="13"/>
                  </a:lnTo>
                  <a:lnTo>
                    <a:pt x="2367" y="10"/>
                  </a:lnTo>
                  <a:close/>
                </a:path>
              </a:pathLst>
            </a:custGeom>
            <a:solidFill>
              <a:srgbClr val="93BA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3398" y="1873"/>
              <a:ext cx="1241" cy="590"/>
            </a:xfrm>
            <a:custGeom>
              <a:avLst/>
              <a:gdLst>
                <a:gd name="T0" fmla="*/ 2290 w 2481"/>
                <a:gd name="T1" fmla="*/ 263 h 1179"/>
                <a:gd name="T2" fmla="*/ 2010 w 2481"/>
                <a:gd name="T3" fmla="*/ 188 h 1179"/>
                <a:gd name="T4" fmla="*/ 1838 w 2481"/>
                <a:gd name="T5" fmla="*/ 151 h 1179"/>
                <a:gd name="T6" fmla="*/ 1690 w 2481"/>
                <a:gd name="T7" fmla="*/ 129 h 1179"/>
                <a:gd name="T8" fmla="*/ 1557 w 2481"/>
                <a:gd name="T9" fmla="*/ 110 h 1179"/>
                <a:gd name="T10" fmla="*/ 1442 w 2481"/>
                <a:gd name="T11" fmla="*/ 91 h 1179"/>
                <a:gd name="T12" fmla="*/ 1128 w 2481"/>
                <a:gd name="T13" fmla="*/ 49 h 1179"/>
                <a:gd name="T14" fmla="*/ 813 w 2481"/>
                <a:gd name="T15" fmla="*/ 5 h 1179"/>
                <a:gd name="T16" fmla="*/ 648 w 2481"/>
                <a:gd name="T17" fmla="*/ 30 h 1179"/>
                <a:gd name="T18" fmla="*/ 301 w 2481"/>
                <a:gd name="T19" fmla="*/ 118 h 1179"/>
                <a:gd name="T20" fmla="*/ 9 w 2481"/>
                <a:gd name="T21" fmla="*/ 194 h 1179"/>
                <a:gd name="T22" fmla="*/ 9 w 2481"/>
                <a:gd name="T23" fmla="*/ 314 h 1179"/>
                <a:gd name="T24" fmla="*/ 45 w 2481"/>
                <a:gd name="T25" fmla="*/ 362 h 1179"/>
                <a:gd name="T26" fmla="*/ 124 w 2481"/>
                <a:gd name="T27" fmla="*/ 682 h 1179"/>
                <a:gd name="T28" fmla="*/ 181 w 2481"/>
                <a:gd name="T29" fmla="*/ 755 h 1179"/>
                <a:gd name="T30" fmla="*/ 238 w 2481"/>
                <a:gd name="T31" fmla="*/ 787 h 1179"/>
                <a:gd name="T32" fmla="*/ 425 w 2481"/>
                <a:gd name="T33" fmla="*/ 853 h 1179"/>
                <a:gd name="T34" fmla="*/ 714 w 2481"/>
                <a:gd name="T35" fmla="*/ 939 h 1179"/>
                <a:gd name="T36" fmla="*/ 1017 w 2481"/>
                <a:gd name="T37" fmla="*/ 1010 h 1179"/>
                <a:gd name="T38" fmla="*/ 1472 w 2481"/>
                <a:gd name="T39" fmla="*/ 1103 h 1179"/>
                <a:gd name="T40" fmla="*/ 1780 w 2481"/>
                <a:gd name="T41" fmla="*/ 1159 h 1179"/>
                <a:gd name="T42" fmla="*/ 1939 w 2481"/>
                <a:gd name="T43" fmla="*/ 1171 h 1179"/>
                <a:gd name="T44" fmla="*/ 2172 w 2481"/>
                <a:gd name="T45" fmla="*/ 1179 h 1179"/>
                <a:gd name="T46" fmla="*/ 2300 w 2481"/>
                <a:gd name="T47" fmla="*/ 1163 h 1179"/>
                <a:gd name="T48" fmla="*/ 2216 w 2481"/>
                <a:gd name="T49" fmla="*/ 1144 h 1179"/>
                <a:gd name="T50" fmla="*/ 1967 w 2481"/>
                <a:gd name="T51" fmla="*/ 1129 h 1179"/>
                <a:gd name="T52" fmla="*/ 1693 w 2481"/>
                <a:gd name="T53" fmla="*/ 1099 h 1179"/>
                <a:gd name="T54" fmla="*/ 1335 w 2481"/>
                <a:gd name="T55" fmla="*/ 1031 h 1179"/>
                <a:gd name="T56" fmla="*/ 920 w 2481"/>
                <a:gd name="T57" fmla="*/ 946 h 1179"/>
                <a:gd name="T58" fmla="*/ 660 w 2481"/>
                <a:gd name="T59" fmla="*/ 883 h 1179"/>
                <a:gd name="T60" fmla="*/ 395 w 2481"/>
                <a:gd name="T61" fmla="*/ 799 h 1179"/>
                <a:gd name="T62" fmla="*/ 238 w 2481"/>
                <a:gd name="T63" fmla="*/ 746 h 1179"/>
                <a:gd name="T64" fmla="*/ 184 w 2481"/>
                <a:gd name="T65" fmla="*/ 711 h 1179"/>
                <a:gd name="T66" fmla="*/ 124 w 2481"/>
                <a:gd name="T67" fmla="*/ 569 h 1179"/>
                <a:gd name="T68" fmla="*/ 112 w 2481"/>
                <a:gd name="T69" fmla="*/ 383 h 1179"/>
                <a:gd name="T70" fmla="*/ 291 w 2481"/>
                <a:gd name="T71" fmla="*/ 457 h 1179"/>
                <a:gd name="T72" fmla="*/ 443 w 2481"/>
                <a:gd name="T73" fmla="*/ 511 h 1179"/>
                <a:gd name="T74" fmla="*/ 577 w 2481"/>
                <a:gd name="T75" fmla="*/ 552 h 1179"/>
                <a:gd name="T76" fmla="*/ 772 w 2481"/>
                <a:gd name="T77" fmla="*/ 594 h 1179"/>
                <a:gd name="T78" fmla="*/ 1028 w 2481"/>
                <a:gd name="T79" fmla="*/ 638 h 1179"/>
                <a:gd name="T80" fmla="*/ 1327 w 2481"/>
                <a:gd name="T81" fmla="*/ 678 h 1179"/>
                <a:gd name="T82" fmla="*/ 1650 w 2481"/>
                <a:gd name="T83" fmla="*/ 706 h 1179"/>
                <a:gd name="T84" fmla="*/ 1928 w 2481"/>
                <a:gd name="T85" fmla="*/ 708 h 1179"/>
                <a:gd name="T86" fmla="*/ 1849 w 2481"/>
                <a:gd name="T87" fmla="*/ 682 h 1179"/>
                <a:gd name="T88" fmla="*/ 1622 w 2481"/>
                <a:gd name="T89" fmla="*/ 673 h 1179"/>
                <a:gd name="T90" fmla="*/ 1318 w 2481"/>
                <a:gd name="T91" fmla="*/ 645 h 1179"/>
                <a:gd name="T92" fmla="*/ 990 w 2481"/>
                <a:gd name="T93" fmla="*/ 602 h 1179"/>
                <a:gd name="T94" fmla="*/ 695 w 2481"/>
                <a:gd name="T95" fmla="*/ 548 h 1179"/>
                <a:gd name="T96" fmla="*/ 493 w 2481"/>
                <a:gd name="T97" fmla="*/ 492 h 1179"/>
                <a:gd name="T98" fmla="*/ 312 w 2481"/>
                <a:gd name="T99" fmla="*/ 427 h 1179"/>
                <a:gd name="T100" fmla="*/ 112 w 2481"/>
                <a:gd name="T101" fmla="*/ 350 h 1179"/>
                <a:gd name="T102" fmla="*/ 34 w 2481"/>
                <a:gd name="T103" fmla="*/ 251 h 1179"/>
                <a:gd name="T104" fmla="*/ 309 w 2481"/>
                <a:gd name="T105" fmla="*/ 158 h 1179"/>
                <a:gd name="T106" fmla="*/ 637 w 2481"/>
                <a:gd name="T107" fmla="*/ 69 h 1179"/>
                <a:gd name="T108" fmla="*/ 771 w 2481"/>
                <a:gd name="T109" fmla="*/ 38 h 1179"/>
                <a:gd name="T110" fmla="*/ 919 w 2481"/>
                <a:gd name="T111" fmla="*/ 52 h 1179"/>
                <a:gd name="T112" fmla="*/ 1133 w 2481"/>
                <a:gd name="T113" fmla="*/ 80 h 1179"/>
                <a:gd name="T114" fmla="*/ 1373 w 2481"/>
                <a:gd name="T115" fmla="*/ 113 h 1179"/>
                <a:gd name="T116" fmla="*/ 1595 w 2481"/>
                <a:gd name="T117" fmla="*/ 145 h 1179"/>
                <a:gd name="T118" fmla="*/ 1762 w 2481"/>
                <a:gd name="T119" fmla="*/ 170 h 1179"/>
                <a:gd name="T120" fmla="*/ 1962 w 2481"/>
                <a:gd name="T121" fmla="*/ 206 h 1179"/>
                <a:gd name="T122" fmla="*/ 2235 w 2481"/>
                <a:gd name="T123" fmla="*/ 276 h 1179"/>
                <a:gd name="T124" fmla="*/ 2468 w 2481"/>
                <a:gd name="T125" fmla="*/ 351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481" h="1179">
                  <a:moveTo>
                    <a:pt x="2478" y="331"/>
                  </a:moveTo>
                  <a:lnTo>
                    <a:pt x="2449" y="318"/>
                  </a:lnTo>
                  <a:lnTo>
                    <a:pt x="2416" y="304"/>
                  </a:lnTo>
                  <a:lnTo>
                    <a:pt x="2377" y="292"/>
                  </a:lnTo>
                  <a:lnTo>
                    <a:pt x="2336" y="277"/>
                  </a:lnTo>
                  <a:lnTo>
                    <a:pt x="2290" y="263"/>
                  </a:lnTo>
                  <a:lnTo>
                    <a:pt x="2243" y="249"/>
                  </a:lnTo>
                  <a:lnTo>
                    <a:pt x="2196" y="236"/>
                  </a:lnTo>
                  <a:lnTo>
                    <a:pt x="2147" y="222"/>
                  </a:lnTo>
                  <a:lnTo>
                    <a:pt x="2100" y="210"/>
                  </a:lnTo>
                  <a:lnTo>
                    <a:pt x="2054" y="199"/>
                  </a:lnTo>
                  <a:lnTo>
                    <a:pt x="2010" y="188"/>
                  </a:lnTo>
                  <a:lnTo>
                    <a:pt x="1969" y="178"/>
                  </a:lnTo>
                  <a:lnTo>
                    <a:pt x="1932" y="170"/>
                  </a:lnTo>
                  <a:lnTo>
                    <a:pt x="1901" y="162"/>
                  </a:lnTo>
                  <a:lnTo>
                    <a:pt x="1876" y="158"/>
                  </a:lnTo>
                  <a:lnTo>
                    <a:pt x="1857" y="154"/>
                  </a:lnTo>
                  <a:lnTo>
                    <a:pt x="1838" y="151"/>
                  </a:lnTo>
                  <a:lnTo>
                    <a:pt x="1816" y="148"/>
                  </a:lnTo>
                  <a:lnTo>
                    <a:pt x="1792" y="145"/>
                  </a:lnTo>
                  <a:lnTo>
                    <a:pt x="1767" y="140"/>
                  </a:lnTo>
                  <a:lnTo>
                    <a:pt x="1742" y="137"/>
                  </a:lnTo>
                  <a:lnTo>
                    <a:pt x="1715" y="132"/>
                  </a:lnTo>
                  <a:lnTo>
                    <a:pt x="1690" y="129"/>
                  </a:lnTo>
                  <a:lnTo>
                    <a:pt x="1663" y="124"/>
                  </a:lnTo>
                  <a:lnTo>
                    <a:pt x="1638" y="121"/>
                  </a:lnTo>
                  <a:lnTo>
                    <a:pt x="1616" y="118"/>
                  </a:lnTo>
                  <a:lnTo>
                    <a:pt x="1593" y="115"/>
                  </a:lnTo>
                  <a:lnTo>
                    <a:pt x="1575" y="112"/>
                  </a:lnTo>
                  <a:lnTo>
                    <a:pt x="1557" y="110"/>
                  </a:lnTo>
                  <a:lnTo>
                    <a:pt x="1545" y="107"/>
                  </a:lnTo>
                  <a:lnTo>
                    <a:pt x="1534" y="107"/>
                  </a:lnTo>
                  <a:lnTo>
                    <a:pt x="1529" y="106"/>
                  </a:lnTo>
                  <a:lnTo>
                    <a:pt x="1508" y="102"/>
                  </a:lnTo>
                  <a:lnTo>
                    <a:pt x="1478" y="98"/>
                  </a:lnTo>
                  <a:lnTo>
                    <a:pt x="1442" y="91"/>
                  </a:lnTo>
                  <a:lnTo>
                    <a:pt x="1400" y="87"/>
                  </a:lnTo>
                  <a:lnTo>
                    <a:pt x="1351" y="79"/>
                  </a:lnTo>
                  <a:lnTo>
                    <a:pt x="1299" y="72"/>
                  </a:lnTo>
                  <a:lnTo>
                    <a:pt x="1244" y="65"/>
                  </a:lnTo>
                  <a:lnTo>
                    <a:pt x="1187" y="57"/>
                  </a:lnTo>
                  <a:lnTo>
                    <a:pt x="1128" y="49"/>
                  </a:lnTo>
                  <a:lnTo>
                    <a:pt x="1070" y="41"/>
                  </a:lnTo>
                  <a:lnTo>
                    <a:pt x="1012" y="33"/>
                  </a:lnTo>
                  <a:lnTo>
                    <a:pt x="957" y="25"/>
                  </a:lnTo>
                  <a:lnTo>
                    <a:pt x="905" y="17"/>
                  </a:lnTo>
                  <a:lnTo>
                    <a:pt x="856" y="11"/>
                  </a:lnTo>
                  <a:lnTo>
                    <a:pt x="813" y="5"/>
                  </a:lnTo>
                  <a:lnTo>
                    <a:pt x="775" y="0"/>
                  </a:lnTo>
                  <a:lnTo>
                    <a:pt x="769" y="0"/>
                  </a:lnTo>
                  <a:lnTo>
                    <a:pt x="752" y="5"/>
                  </a:lnTo>
                  <a:lnTo>
                    <a:pt x="725" y="11"/>
                  </a:lnTo>
                  <a:lnTo>
                    <a:pt x="690" y="19"/>
                  </a:lnTo>
                  <a:lnTo>
                    <a:pt x="648" y="30"/>
                  </a:lnTo>
                  <a:lnTo>
                    <a:pt x="599" y="42"/>
                  </a:lnTo>
                  <a:lnTo>
                    <a:pt x="545" y="57"/>
                  </a:lnTo>
                  <a:lnTo>
                    <a:pt x="487" y="71"/>
                  </a:lnTo>
                  <a:lnTo>
                    <a:pt x="427" y="87"/>
                  </a:lnTo>
                  <a:lnTo>
                    <a:pt x="364" y="102"/>
                  </a:lnTo>
                  <a:lnTo>
                    <a:pt x="301" y="118"/>
                  </a:lnTo>
                  <a:lnTo>
                    <a:pt x="239" y="135"/>
                  </a:lnTo>
                  <a:lnTo>
                    <a:pt x="178" y="150"/>
                  </a:lnTo>
                  <a:lnTo>
                    <a:pt x="120" y="165"/>
                  </a:lnTo>
                  <a:lnTo>
                    <a:pt x="64" y="178"/>
                  </a:lnTo>
                  <a:lnTo>
                    <a:pt x="16" y="191"/>
                  </a:lnTo>
                  <a:lnTo>
                    <a:pt x="9" y="194"/>
                  </a:lnTo>
                  <a:lnTo>
                    <a:pt x="4" y="199"/>
                  </a:lnTo>
                  <a:lnTo>
                    <a:pt x="1" y="205"/>
                  </a:lnTo>
                  <a:lnTo>
                    <a:pt x="0" y="211"/>
                  </a:lnTo>
                  <a:lnTo>
                    <a:pt x="0" y="232"/>
                  </a:lnTo>
                  <a:lnTo>
                    <a:pt x="3" y="273"/>
                  </a:lnTo>
                  <a:lnTo>
                    <a:pt x="9" y="314"/>
                  </a:lnTo>
                  <a:lnTo>
                    <a:pt x="14" y="334"/>
                  </a:lnTo>
                  <a:lnTo>
                    <a:pt x="22" y="337"/>
                  </a:lnTo>
                  <a:lnTo>
                    <a:pt x="28" y="340"/>
                  </a:lnTo>
                  <a:lnTo>
                    <a:pt x="36" y="345"/>
                  </a:lnTo>
                  <a:lnTo>
                    <a:pt x="44" y="348"/>
                  </a:lnTo>
                  <a:lnTo>
                    <a:pt x="45" y="362"/>
                  </a:lnTo>
                  <a:lnTo>
                    <a:pt x="52" y="399"/>
                  </a:lnTo>
                  <a:lnTo>
                    <a:pt x="63" y="449"/>
                  </a:lnTo>
                  <a:lnTo>
                    <a:pt x="75" y="511"/>
                  </a:lnTo>
                  <a:lnTo>
                    <a:pt x="91" y="574"/>
                  </a:lnTo>
                  <a:lnTo>
                    <a:pt x="107" y="632"/>
                  </a:lnTo>
                  <a:lnTo>
                    <a:pt x="124" y="682"/>
                  </a:lnTo>
                  <a:lnTo>
                    <a:pt x="140" y="716"/>
                  </a:lnTo>
                  <a:lnTo>
                    <a:pt x="146" y="725"/>
                  </a:lnTo>
                  <a:lnTo>
                    <a:pt x="154" y="733"/>
                  </a:lnTo>
                  <a:lnTo>
                    <a:pt x="164" y="741"/>
                  </a:lnTo>
                  <a:lnTo>
                    <a:pt x="172" y="747"/>
                  </a:lnTo>
                  <a:lnTo>
                    <a:pt x="181" y="755"/>
                  </a:lnTo>
                  <a:lnTo>
                    <a:pt x="191" y="761"/>
                  </a:lnTo>
                  <a:lnTo>
                    <a:pt x="200" y="768"/>
                  </a:lnTo>
                  <a:lnTo>
                    <a:pt x="209" y="774"/>
                  </a:lnTo>
                  <a:lnTo>
                    <a:pt x="213" y="775"/>
                  </a:lnTo>
                  <a:lnTo>
                    <a:pt x="222" y="780"/>
                  </a:lnTo>
                  <a:lnTo>
                    <a:pt x="238" y="787"/>
                  </a:lnTo>
                  <a:lnTo>
                    <a:pt x="258" y="794"/>
                  </a:lnTo>
                  <a:lnTo>
                    <a:pt x="284" y="804"/>
                  </a:lnTo>
                  <a:lnTo>
                    <a:pt x="313" y="815"/>
                  </a:lnTo>
                  <a:lnTo>
                    <a:pt x="348" y="826"/>
                  </a:lnTo>
                  <a:lnTo>
                    <a:pt x="386" y="839"/>
                  </a:lnTo>
                  <a:lnTo>
                    <a:pt x="425" y="853"/>
                  </a:lnTo>
                  <a:lnTo>
                    <a:pt x="470" y="867"/>
                  </a:lnTo>
                  <a:lnTo>
                    <a:pt x="515" y="881"/>
                  </a:lnTo>
                  <a:lnTo>
                    <a:pt x="564" y="897"/>
                  </a:lnTo>
                  <a:lnTo>
                    <a:pt x="613" y="911"/>
                  </a:lnTo>
                  <a:lnTo>
                    <a:pt x="663" y="925"/>
                  </a:lnTo>
                  <a:lnTo>
                    <a:pt x="714" y="939"/>
                  </a:lnTo>
                  <a:lnTo>
                    <a:pt x="766" y="954"/>
                  </a:lnTo>
                  <a:lnTo>
                    <a:pt x="797" y="962"/>
                  </a:lnTo>
                  <a:lnTo>
                    <a:pt x="840" y="971"/>
                  </a:lnTo>
                  <a:lnTo>
                    <a:pt x="890" y="984"/>
                  </a:lnTo>
                  <a:lnTo>
                    <a:pt x="950" y="996"/>
                  </a:lnTo>
                  <a:lnTo>
                    <a:pt x="1017" y="1010"/>
                  </a:lnTo>
                  <a:lnTo>
                    <a:pt x="1087" y="1026"/>
                  </a:lnTo>
                  <a:lnTo>
                    <a:pt x="1163" y="1042"/>
                  </a:lnTo>
                  <a:lnTo>
                    <a:pt x="1240" y="1058"/>
                  </a:lnTo>
                  <a:lnTo>
                    <a:pt x="1319" y="1073"/>
                  </a:lnTo>
                  <a:lnTo>
                    <a:pt x="1396" y="1088"/>
                  </a:lnTo>
                  <a:lnTo>
                    <a:pt x="1472" y="1103"/>
                  </a:lnTo>
                  <a:lnTo>
                    <a:pt x="1543" y="1118"/>
                  </a:lnTo>
                  <a:lnTo>
                    <a:pt x="1611" y="1130"/>
                  </a:lnTo>
                  <a:lnTo>
                    <a:pt x="1672" y="1141"/>
                  </a:lnTo>
                  <a:lnTo>
                    <a:pt x="1724" y="1151"/>
                  </a:lnTo>
                  <a:lnTo>
                    <a:pt x="1768" y="1157"/>
                  </a:lnTo>
                  <a:lnTo>
                    <a:pt x="1780" y="1159"/>
                  </a:lnTo>
                  <a:lnTo>
                    <a:pt x="1795" y="1160"/>
                  </a:lnTo>
                  <a:lnTo>
                    <a:pt x="1817" y="1162"/>
                  </a:lnTo>
                  <a:lnTo>
                    <a:pt x="1843" y="1165"/>
                  </a:lnTo>
                  <a:lnTo>
                    <a:pt x="1871" y="1166"/>
                  </a:lnTo>
                  <a:lnTo>
                    <a:pt x="1904" y="1170"/>
                  </a:lnTo>
                  <a:lnTo>
                    <a:pt x="1939" y="1171"/>
                  </a:lnTo>
                  <a:lnTo>
                    <a:pt x="1975" y="1173"/>
                  </a:lnTo>
                  <a:lnTo>
                    <a:pt x="2014" y="1176"/>
                  </a:lnTo>
                  <a:lnTo>
                    <a:pt x="2054" y="1177"/>
                  </a:lnTo>
                  <a:lnTo>
                    <a:pt x="2093" y="1179"/>
                  </a:lnTo>
                  <a:lnTo>
                    <a:pt x="2134" y="1179"/>
                  </a:lnTo>
                  <a:lnTo>
                    <a:pt x="2172" y="1179"/>
                  </a:lnTo>
                  <a:lnTo>
                    <a:pt x="2211" y="1179"/>
                  </a:lnTo>
                  <a:lnTo>
                    <a:pt x="2248" y="1177"/>
                  </a:lnTo>
                  <a:lnTo>
                    <a:pt x="2281" y="1176"/>
                  </a:lnTo>
                  <a:lnTo>
                    <a:pt x="2289" y="1174"/>
                  </a:lnTo>
                  <a:lnTo>
                    <a:pt x="2295" y="1170"/>
                  </a:lnTo>
                  <a:lnTo>
                    <a:pt x="2300" y="1163"/>
                  </a:lnTo>
                  <a:lnTo>
                    <a:pt x="2301" y="1155"/>
                  </a:lnTo>
                  <a:lnTo>
                    <a:pt x="2298" y="1154"/>
                  </a:lnTo>
                  <a:lnTo>
                    <a:pt x="2287" y="1151"/>
                  </a:lnTo>
                  <a:lnTo>
                    <a:pt x="2268" y="1149"/>
                  </a:lnTo>
                  <a:lnTo>
                    <a:pt x="2246" y="1148"/>
                  </a:lnTo>
                  <a:lnTo>
                    <a:pt x="2216" y="1144"/>
                  </a:lnTo>
                  <a:lnTo>
                    <a:pt x="2183" y="1143"/>
                  </a:lnTo>
                  <a:lnTo>
                    <a:pt x="2145" y="1140"/>
                  </a:lnTo>
                  <a:lnTo>
                    <a:pt x="2104" y="1138"/>
                  </a:lnTo>
                  <a:lnTo>
                    <a:pt x="2060" y="1135"/>
                  </a:lnTo>
                  <a:lnTo>
                    <a:pt x="2014" y="1132"/>
                  </a:lnTo>
                  <a:lnTo>
                    <a:pt x="1967" y="1129"/>
                  </a:lnTo>
                  <a:lnTo>
                    <a:pt x="1918" y="1124"/>
                  </a:lnTo>
                  <a:lnTo>
                    <a:pt x="1869" y="1119"/>
                  </a:lnTo>
                  <a:lnTo>
                    <a:pt x="1820" y="1114"/>
                  </a:lnTo>
                  <a:lnTo>
                    <a:pt x="1773" y="1110"/>
                  </a:lnTo>
                  <a:lnTo>
                    <a:pt x="1727" y="1103"/>
                  </a:lnTo>
                  <a:lnTo>
                    <a:pt x="1693" y="1099"/>
                  </a:lnTo>
                  <a:lnTo>
                    <a:pt x="1650" y="1091"/>
                  </a:lnTo>
                  <a:lnTo>
                    <a:pt x="1598" y="1081"/>
                  </a:lnTo>
                  <a:lnTo>
                    <a:pt x="1538" y="1070"/>
                  </a:lnTo>
                  <a:lnTo>
                    <a:pt x="1475" y="1058"/>
                  </a:lnTo>
                  <a:lnTo>
                    <a:pt x="1406" y="1045"/>
                  </a:lnTo>
                  <a:lnTo>
                    <a:pt x="1335" y="1031"/>
                  </a:lnTo>
                  <a:lnTo>
                    <a:pt x="1262" y="1017"/>
                  </a:lnTo>
                  <a:lnTo>
                    <a:pt x="1188" y="1002"/>
                  </a:lnTo>
                  <a:lnTo>
                    <a:pt x="1116" y="987"/>
                  </a:lnTo>
                  <a:lnTo>
                    <a:pt x="1046" y="973"/>
                  </a:lnTo>
                  <a:lnTo>
                    <a:pt x="980" y="960"/>
                  </a:lnTo>
                  <a:lnTo>
                    <a:pt x="920" y="946"/>
                  </a:lnTo>
                  <a:lnTo>
                    <a:pt x="865" y="935"/>
                  </a:lnTo>
                  <a:lnTo>
                    <a:pt x="819" y="924"/>
                  </a:lnTo>
                  <a:lnTo>
                    <a:pt x="782" y="916"/>
                  </a:lnTo>
                  <a:lnTo>
                    <a:pt x="744" y="906"/>
                  </a:lnTo>
                  <a:lnTo>
                    <a:pt x="703" y="895"/>
                  </a:lnTo>
                  <a:lnTo>
                    <a:pt x="660" y="883"/>
                  </a:lnTo>
                  <a:lnTo>
                    <a:pt x="616" y="870"/>
                  </a:lnTo>
                  <a:lnTo>
                    <a:pt x="570" y="856"/>
                  </a:lnTo>
                  <a:lnTo>
                    <a:pt x="525" y="842"/>
                  </a:lnTo>
                  <a:lnTo>
                    <a:pt x="481" y="828"/>
                  </a:lnTo>
                  <a:lnTo>
                    <a:pt x="436" y="813"/>
                  </a:lnTo>
                  <a:lnTo>
                    <a:pt x="395" y="799"/>
                  </a:lnTo>
                  <a:lnTo>
                    <a:pt x="358" y="787"/>
                  </a:lnTo>
                  <a:lnTo>
                    <a:pt x="323" y="775"/>
                  </a:lnTo>
                  <a:lnTo>
                    <a:pt x="293" y="764"/>
                  </a:lnTo>
                  <a:lnTo>
                    <a:pt x="268" y="757"/>
                  </a:lnTo>
                  <a:lnTo>
                    <a:pt x="250" y="750"/>
                  </a:lnTo>
                  <a:lnTo>
                    <a:pt x="238" y="746"/>
                  </a:lnTo>
                  <a:lnTo>
                    <a:pt x="233" y="744"/>
                  </a:lnTo>
                  <a:lnTo>
                    <a:pt x="219" y="738"/>
                  </a:lnTo>
                  <a:lnTo>
                    <a:pt x="206" y="731"/>
                  </a:lnTo>
                  <a:lnTo>
                    <a:pt x="197" y="725"/>
                  </a:lnTo>
                  <a:lnTo>
                    <a:pt x="191" y="717"/>
                  </a:lnTo>
                  <a:lnTo>
                    <a:pt x="184" y="711"/>
                  </a:lnTo>
                  <a:lnTo>
                    <a:pt x="178" y="703"/>
                  </a:lnTo>
                  <a:lnTo>
                    <a:pt x="172" y="697"/>
                  </a:lnTo>
                  <a:lnTo>
                    <a:pt x="164" y="689"/>
                  </a:lnTo>
                  <a:lnTo>
                    <a:pt x="153" y="657"/>
                  </a:lnTo>
                  <a:lnTo>
                    <a:pt x="138" y="616"/>
                  </a:lnTo>
                  <a:lnTo>
                    <a:pt x="124" y="569"/>
                  </a:lnTo>
                  <a:lnTo>
                    <a:pt x="112" y="519"/>
                  </a:lnTo>
                  <a:lnTo>
                    <a:pt x="99" y="470"/>
                  </a:lnTo>
                  <a:lnTo>
                    <a:pt x="88" y="426"/>
                  </a:lnTo>
                  <a:lnTo>
                    <a:pt x="82" y="391"/>
                  </a:lnTo>
                  <a:lnTo>
                    <a:pt x="79" y="367"/>
                  </a:lnTo>
                  <a:lnTo>
                    <a:pt x="112" y="383"/>
                  </a:lnTo>
                  <a:lnTo>
                    <a:pt x="145" y="397"/>
                  </a:lnTo>
                  <a:lnTo>
                    <a:pt x="175" y="410"/>
                  </a:lnTo>
                  <a:lnTo>
                    <a:pt x="206" y="422"/>
                  </a:lnTo>
                  <a:lnTo>
                    <a:pt x="235" y="435"/>
                  </a:lnTo>
                  <a:lnTo>
                    <a:pt x="263" y="446"/>
                  </a:lnTo>
                  <a:lnTo>
                    <a:pt x="291" y="457"/>
                  </a:lnTo>
                  <a:lnTo>
                    <a:pt x="318" y="467"/>
                  </a:lnTo>
                  <a:lnTo>
                    <a:pt x="345" y="476"/>
                  </a:lnTo>
                  <a:lnTo>
                    <a:pt x="370" y="485"/>
                  </a:lnTo>
                  <a:lnTo>
                    <a:pt x="395" y="495"/>
                  </a:lnTo>
                  <a:lnTo>
                    <a:pt x="419" y="503"/>
                  </a:lnTo>
                  <a:lnTo>
                    <a:pt x="443" y="511"/>
                  </a:lnTo>
                  <a:lnTo>
                    <a:pt x="465" y="519"/>
                  </a:lnTo>
                  <a:lnTo>
                    <a:pt x="487" y="525"/>
                  </a:lnTo>
                  <a:lnTo>
                    <a:pt x="509" y="533"/>
                  </a:lnTo>
                  <a:lnTo>
                    <a:pt x="529" y="539"/>
                  </a:lnTo>
                  <a:lnTo>
                    <a:pt x="551" y="545"/>
                  </a:lnTo>
                  <a:lnTo>
                    <a:pt x="577" y="552"/>
                  </a:lnTo>
                  <a:lnTo>
                    <a:pt x="605" y="558"/>
                  </a:lnTo>
                  <a:lnTo>
                    <a:pt x="633" y="564"/>
                  </a:lnTo>
                  <a:lnTo>
                    <a:pt x="665" y="572"/>
                  </a:lnTo>
                  <a:lnTo>
                    <a:pt x="700" y="578"/>
                  </a:lnTo>
                  <a:lnTo>
                    <a:pt x="734" y="586"/>
                  </a:lnTo>
                  <a:lnTo>
                    <a:pt x="772" y="594"/>
                  </a:lnTo>
                  <a:lnTo>
                    <a:pt x="810" y="602"/>
                  </a:lnTo>
                  <a:lnTo>
                    <a:pt x="851" y="608"/>
                  </a:lnTo>
                  <a:lnTo>
                    <a:pt x="894" y="616"/>
                  </a:lnTo>
                  <a:lnTo>
                    <a:pt x="936" y="624"/>
                  </a:lnTo>
                  <a:lnTo>
                    <a:pt x="982" y="632"/>
                  </a:lnTo>
                  <a:lnTo>
                    <a:pt x="1028" y="638"/>
                  </a:lnTo>
                  <a:lnTo>
                    <a:pt x="1075" y="646"/>
                  </a:lnTo>
                  <a:lnTo>
                    <a:pt x="1124" y="653"/>
                  </a:lnTo>
                  <a:lnTo>
                    <a:pt x="1173" y="659"/>
                  </a:lnTo>
                  <a:lnTo>
                    <a:pt x="1223" y="667"/>
                  </a:lnTo>
                  <a:lnTo>
                    <a:pt x="1275" y="673"/>
                  </a:lnTo>
                  <a:lnTo>
                    <a:pt x="1327" y="678"/>
                  </a:lnTo>
                  <a:lnTo>
                    <a:pt x="1379" y="684"/>
                  </a:lnTo>
                  <a:lnTo>
                    <a:pt x="1433" y="689"/>
                  </a:lnTo>
                  <a:lnTo>
                    <a:pt x="1486" y="694"/>
                  </a:lnTo>
                  <a:lnTo>
                    <a:pt x="1540" y="698"/>
                  </a:lnTo>
                  <a:lnTo>
                    <a:pt x="1595" y="703"/>
                  </a:lnTo>
                  <a:lnTo>
                    <a:pt x="1650" y="706"/>
                  </a:lnTo>
                  <a:lnTo>
                    <a:pt x="1705" y="709"/>
                  </a:lnTo>
                  <a:lnTo>
                    <a:pt x="1759" y="711"/>
                  </a:lnTo>
                  <a:lnTo>
                    <a:pt x="1814" y="712"/>
                  </a:lnTo>
                  <a:lnTo>
                    <a:pt x="1869" y="714"/>
                  </a:lnTo>
                  <a:lnTo>
                    <a:pt x="1925" y="714"/>
                  </a:lnTo>
                  <a:lnTo>
                    <a:pt x="1928" y="708"/>
                  </a:lnTo>
                  <a:lnTo>
                    <a:pt x="1926" y="695"/>
                  </a:lnTo>
                  <a:lnTo>
                    <a:pt x="1921" y="682"/>
                  </a:lnTo>
                  <a:lnTo>
                    <a:pt x="1917" y="678"/>
                  </a:lnTo>
                  <a:lnTo>
                    <a:pt x="1898" y="679"/>
                  </a:lnTo>
                  <a:lnTo>
                    <a:pt x="1876" y="681"/>
                  </a:lnTo>
                  <a:lnTo>
                    <a:pt x="1849" y="682"/>
                  </a:lnTo>
                  <a:lnTo>
                    <a:pt x="1819" y="682"/>
                  </a:lnTo>
                  <a:lnTo>
                    <a:pt x="1786" y="681"/>
                  </a:lnTo>
                  <a:lnTo>
                    <a:pt x="1750" y="681"/>
                  </a:lnTo>
                  <a:lnTo>
                    <a:pt x="1709" y="678"/>
                  </a:lnTo>
                  <a:lnTo>
                    <a:pt x="1668" y="676"/>
                  </a:lnTo>
                  <a:lnTo>
                    <a:pt x="1622" y="673"/>
                  </a:lnTo>
                  <a:lnTo>
                    <a:pt x="1575" y="670"/>
                  </a:lnTo>
                  <a:lnTo>
                    <a:pt x="1526" y="665"/>
                  </a:lnTo>
                  <a:lnTo>
                    <a:pt x="1475" y="660"/>
                  </a:lnTo>
                  <a:lnTo>
                    <a:pt x="1423" y="656"/>
                  </a:lnTo>
                  <a:lnTo>
                    <a:pt x="1371" y="651"/>
                  </a:lnTo>
                  <a:lnTo>
                    <a:pt x="1318" y="645"/>
                  </a:lnTo>
                  <a:lnTo>
                    <a:pt x="1262" y="638"/>
                  </a:lnTo>
                  <a:lnTo>
                    <a:pt x="1207" y="632"/>
                  </a:lnTo>
                  <a:lnTo>
                    <a:pt x="1152" y="624"/>
                  </a:lnTo>
                  <a:lnTo>
                    <a:pt x="1097" y="618"/>
                  </a:lnTo>
                  <a:lnTo>
                    <a:pt x="1043" y="610"/>
                  </a:lnTo>
                  <a:lnTo>
                    <a:pt x="990" y="602"/>
                  </a:lnTo>
                  <a:lnTo>
                    <a:pt x="936" y="593"/>
                  </a:lnTo>
                  <a:lnTo>
                    <a:pt x="884" y="585"/>
                  </a:lnTo>
                  <a:lnTo>
                    <a:pt x="834" y="575"/>
                  </a:lnTo>
                  <a:lnTo>
                    <a:pt x="786" y="567"/>
                  </a:lnTo>
                  <a:lnTo>
                    <a:pt x="739" y="558"/>
                  </a:lnTo>
                  <a:lnTo>
                    <a:pt x="695" y="548"/>
                  </a:lnTo>
                  <a:lnTo>
                    <a:pt x="652" y="539"/>
                  </a:lnTo>
                  <a:lnTo>
                    <a:pt x="613" y="530"/>
                  </a:lnTo>
                  <a:lnTo>
                    <a:pt x="577" y="519"/>
                  </a:lnTo>
                  <a:lnTo>
                    <a:pt x="544" y="509"/>
                  </a:lnTo>
                  <a:lnTo>
                    <a:pt x="514" y="500"/>
                  </a:lnTo>
                  <a:lnTo>
                    <a:pt x="493" y="492"/>
                  </a:lnTo>
                  <a:lnTo>
                    <a:pt x="470" y="484"/>
                  </a:lnTo>
                  <a:lnTo>
                    <a:pt x="443" y="473"/>
                  </a:lnTo>
                  <a:lnTo>
                    <a:pt x="413" y="463"/>
                  </a:lnTo>
                  <a:lnTo>
                    <a:pt x="380" y="451"/>
                  </a:lnTo>
                  <a:lnTo>
                    <a:pt x="347" y="440"/>
                  </a:lnTo>
                  <a:lnTo>
                    <a:pt x="312" y="427"/>
                  </a:lnTo>
                  <a:lnTo>
                    <a:pt x="277" y="413"/>
                  </a:lnTo>
                  <a:lnTo>
                    <a:pt x="243" y="400"/>
                  </a:lnTo>
                  <a:lnTo>
                    <a:pt x="208" y="388"/>
                  </a:lnTo>
                  <a:lnTo>
                    <a:pt x="175" y="374"/>
                  </a:lnTo>
                  <a:lnTo>
                    <a:pt x="142" y="361"/>
                  </a:lnTo>
                  <a:lnTo>
                    <a:pt x="112" y="350"/>
                  </a:lnTo>
                  <a:lnTo>
                    <a:pt x="85" y="337"/>
                  </a:lnTo>
                  <a:lnTo>
                    <a:pt x="61" y="326"/>
                  </a:lnTo>
                  <a:lnTo>
                    <a:pt x="41" y="317"/>
                  </a:lnTo>
                  <a:lnTo>
                    <a:pt x="41" y="304"/>
                  </a:lnTo>
                  <a:lnTo>
                    <a:pt x="38" y="281"/>
                  </a:lnTo>
                  <a:lnTo>
                    <a:pt x="34" y="251"/>
                  </a:lnTo>
                  <a:lnTo>
                    <a:pt x="34" y="227"/>
                  </a:lnTo>
                  <a:lnTo>
                    <a:pt x="82" y="216"/>
                  </a:lnTo>
                  <a:lnTo>
                    <a:pt x="135" y="202"/>
                  </a:lnTo>
                  <a:lnTo>
                    <a:pt x="191" y="188"/>
                  </a:lnTo>
                  <a:lnTo>
                    <a:pt x="249" y="172"/>
                  </a:lnTo>
                  <a:lnTo>
                    <a:pt x="309" y="158"/>
                  </a:lnTo>
                  <a:lnTo>
                    <a:pt x="369" y="142"/>
                  </a:lnTo>
                  <a:lnTo>
                    <a:pt x="427" y="126"/>
                  </a:lnTo>
                  <a:lnTo>
                    <a:pt x="485" y="110"/>
                  </a:lnTo>
                  <a:lnTo>
                    <a:pt x="540" y="94"/>
                  </a:lnTo>
                  <a:lnTo>
                    <a:pt x="591" y="82"/>
                  </a:lnTo>
                  <a:lnTo>
                    <a:pt x="637" y="69"/>
                  </a:lnTo>
                  <a:lnTo>
                    <a:pt x="676" y="58"/>
                  </a:lnTo>
                  <a:lnTo>
                    <a:pt x="709" y="50"/>
                  </a:lnTo>
                  <a:lnTo>
                    <a:pt x="734" y="42"/>
                  </a:lnTo>
                  <a:lnTo>
                    <a:pt x="750" y="39"/>
                  </a:lnTo>
                  <a:lnTo>
                    <a:pt x="755" y="38"/>
                  </a:lnTo>
                  <a:lnTo>
                    <a:pt x="771" y="38"/>
                  </a:lnTo>
                  <a:lnTo>
                    <a:pt x="788" y="39"/>
                  </a:lnTo>
                  <a:lnTo>
                    <a:pt x="810" y="41"/>
                  </a:lnTo>
                  <a:lnTo>
                    <a:pt x="834" y="44"/>
                  </a:lnTo>
                  <a:lnTo>
                    <a:pt x="860" y="46"/>
                  </a:lnTo>
                  <a:lnTo>
                    <a:pt x="889" y="49"/>
                  </a:lnTo>
                  <a:lnTo>
                    <a:pt x="919" y="52"/>
                  </a:lnTo>
                  <a:lnTo>
                    <a:pt x="950" y="57"/>
                  </a:lnTo>
                  <a:lnTo>
                    <a:pt x="985" y="60"/>
                  </a:lnTo>
                  <a:lnTo>
                    <a:pt x="1020" y="65"/>
                  </a:lnTo>
                  <a:lnTo>
                    <a:pt x="1056" y="69"/>
                  </a:lnTo>
                  <a:lnTo>
                    <a:pt x="1094" y="74"/>
                  </a:lnTo>
                  <a:lnTo>
                    <a:pt x="1133" y="80"/>
                  </a:lnTo>
                  <a:lnTo>
                    <a:pt x="1173" y="85"/>
                  </a:lnTo>
                  <a:lnTo>
                    <a:pt x="1212" y="90"/>
                  </a:lnTo>
                  <a:lnTo>
                    <a:pt x="1251" y="96"/>
                  </a:lnTo>
                  <a:lnTo>
                    <a:pt x="1292" y="102"/>
                  </a:lnTo>
                  <a:lnTo>
                    <a:pt x="1332" y="107"/>
                  </a:lnTo>
                  <a:lnTo>
                    <a:pt x="1373" y="113"/>
                  </a:lnTo>
                  <a:lnTo>
                    <a:pt x="1412" y="118"/>
                  </a:lnTo>
                  <a:lnTo>
                    <a:pt x="1450" y="124"/>
                  </a:lnTo>
                  <a:lnTo>
                    <a:pt x="1488" y="129"/>
                  </a:lnTo>
                  <a:lnTo>
                    <a:pt x="1526" y="135"/>
                  </a:lnTo>
                  <a:lnTo>
                    <a:pt x="1560" y="140"/>
                  </a:lnTo>
                  <a:lnTo>
                    <a:pt x="1595" y="145"/>
                  </a:lnTo>
                  <a:lnTo>
                    <a:pt x="1628" y="151"/>
                  </a:lnTo>
                  <a:lnTo>
                    <a:pt x="1660" y="154"/>
                  </a:lnTo>
                  <a:lnTo>
                    <a:pt x="1688" y="159"/>
                  </a:lnTo>
                  <a:lnTo>
                    <a:pt x="1715" y="164"/>
                  </a:lnTo>
                  <a:lnTo>
                    <a:pt x="1740" y="167"/>
                  </a:lnTo>
                  <a:lnTo>
                    <a:pt x="1762" y="170"/>
                  </a:lnTo>
                  <a:lnTo>
                    <a:pt x="1781" y="173"/>
                  </a:lnTo>
                  <a:lnTo>
                    <a:pt x="1813" y="178"/>
                  </a:lnTo>
                  <a:lnTo>
                    <a:pt x="1846" y="184"/>
                  </a:lnTo>
                  <a:lnTo>
                    <a:pt x="1882" y="191"/>
                  </a:lnTo>
                  <a:lnTo>
                    <a:pt x="1921" y="199"/>
                  </a:lnTo>
                  <a:lnTo>
                    <a:pt x="1962" y="206"/>
                  </a:lnTo>
                  <a:lnTo>
                    <a:pt x="2005" y="216"/>
                  </a:lnTo>
                  <a:lnTo>
                    <a:pt x="2049" y="227"/>
                  </a:lnTo>
                  <a:lnTo>
                    <a:pt x="2095" y="238"/>
                  </a:lnTo>
                  <a:lnTo>
                    <a:pt x="2142" y="249"/>
                  </a:lnTo>
                  <a:lnTo>
                    <a:pt x="2188" y="262"/>
                  </a:lnTo>
                  <a:lnTo>
                    <a:pt x="2235" y="276"/>
                  </a:lnTo>
                  <a:lnTo>
                    <a:pt x="2281" y="288"/>
                  </a:lnTo>
                  <a:lnTo>
                    <a:pt x="2327" y="304"/>
                  </a:lnTo>
                  <a:lnTo>
                    <a:pt x="2372" y="318"/>
                  </a:lnTo>
                  <a:lnTo>
                    <a:pt x="2416" y="336"/>
                  </a:lnTo>
                  <a:lnTo>
                    <a:pt x="2459" y="351"/>
                  </a:lnTo>
                  <a:lnTo>
                    <a:pt x="2468" y="351"/>
                  </a:lnTo>
                  <a:lnTo>
                    <a:pt x="2476" y="345"/>
                  </a:lnTo>
                  <a:lnTo>
                    <a:pt x="2481" y="337"/>
                  </a:lnTo>
                  <a:lnTo>
                    <a:pt x="2478" y="3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3609" y="1918"/>
              <a:ext cx="959" cy="152"/>
            </a:xfrm>
            <a:custGeom>
              <a:avLst/>
              <a:gdLst>
                <a:gd name="T0" fmla="*/ 1715 w 1919"/>
                <a:gd name="T1" fmla="*/ 278 h 304"/>
                <a:gd name="T2" fmla="*/ 1586 w 1919"/>
                <a:gd name="T3" fmla="*/ 251 h 304"/>
                <a:gd name="T4" fmla="*/ 1444 w 1919"/>
                <a:gd name="T5" fmla="*/ 224 h 304"/>
                <a:gd name="T6" fmla="*/ 1329 w 1919"/>
                <a:gd name="T7" fmla="*/ 205 h 304"/>
                <a:gd name="T8" fmla="*/ 1212 w 1919"/>
                <a:gd name="T9" fmla="*/ 188 h 304"/>
                <a:gd name="T10" fmla="*/ 1022 w 1919"/>
                <a:gd name="T11" fmla="*/ 163 h 304"/>
                <a:gd name="T12" fmla="*/ 822 w 1919"/>
                <a:gd name="T13" fmla="*/ 136 h 304"/>
                <a:gd name="T14" fmla="*/ 686 w 1919"/>
                <a:gd name="T15" fmla="*/ 117 h 304"/>
                <a:gd name="T16" fmla="*/ 585 w 1919"/>
                <a:gd name="T17" fmla="*/ 100 h 304"/>
                <a:gd name="T18" fmla="*/ 472 w 1919"/>
                <a:gd name="T19" fmla="*/ 90 h 304"/>
                <a:gd name="T20" fmla="*/ 443 w 1919"/>
                <a:gd name="T21" fmla="*/ 40 h 304"/>
                <a:gd name="T22" fmla="*/ 502 w 1919"/>
                <a:gd name="T23" fmla="*/ 35 h 304"/>
                <a:gd name="T24" fmla="*/ 639 w 1919"/>
                <a:gd name="T25" fmla="*/ 49 h 304"/>
                <a:gd name="T26" fmla="*/ 798 w 1919"/>
                <a:gd name="T27" fmla="*/ 70 h 304"/>
                <a:gd name="T28" fmla="*/ 932 w 1919"/>
                <a:gd name="T29" fmla="*/ 88 h 304"/>
                <a:gd name="T30" fmla="*/ 1033 w 1919"/>
                <a:gd name="T31" fmla="*/ 104 h 304"/>
                <a:gd name="T32" fmla="*/ 1168 w 1919"/>
                <a:gd name="T33" fmla="*/ 123 h 304"/>
                <a:gd name="T34" fmla="*/ 1318 w 1919"/>
                <a:gd name="T35" fmla="*/ 144 h 304"/>
                <a:gd name="T36" fmla="*/ 1451 w 1919"/>
                <a:gd name="T37" fmla="*/ 167 h 304"/>
                <a:gd name="T38" fmla="*/ 1551 w 1919"/>
                <a:gd name="T39" fmla="*/ 186 h 304"/>
                <a:gd name="T40" fmla="*/ 1685 w 1919"/>
                <a:gd name="T41" fmla="*/ 218 h 304"/>
                <a:gd name="T42" fmla="*/ 1818 w 1919"/>
                <a:gd name="T43" fmla="*/ 249 h 304"/>
                <a:gd name="T44" fmla="*/ 1906 w 1919"/>
                <a:gd name="T45" fmla="*/ 271 h 304"/>
                <a:gd name="T46" fmla="*/ 1912 w 1919"/>
                <a:gd name="T47" fmla="*/ 260 h 304"/>
                <a:gd name="T48" fmla="*/ 1815 w 1919"/>
                <a:gd name="T49" fmla="*/ 229 h 304"/>
                <a:gd name="T50" fmla="*/ 1668 w 1919"/>
                <a:gd name="T51" fmla="*/ 191 h 304"/>
                <a:gd name="T52" fmla="*/ 1536 w 1919"/>
                <a:gd name="T53" fmla="*/ 158 h 304"/>
                <a:gd name="T54" fmla="*/ 1462 w 1919"/>
                <a:gd name="T55" fmla="*/ 142 h 304"/>
                <a:gd name="T56" fmla="*/ 1457 w 1919"/>
                <a:gd name="T57" fmla="*/ 140 h 304"/>
                <a:gd name="T58" fmla="*/ 1398 w 1919"/>
                <a:gd name="T59" fmla="*/ 129 h 304"/>
                <a:gd name="T60" fmla="*/ 1266 w 1919"/>
                <a:gd name="T61" fmla="*/ 109 h 304"/>
                <a:gd name="T62" fmla="*/ 1110 w 1919"/>
                <a:gd name="T63" fmla="*/ 87 h 304"/>
                <a:gd name="T64" fmla="*/ 976 w 1919"/>
                <a:gd name="T65" fmla="*/ 66 h 304"/>
                <a:gd name="T66" fmla="*/ 881 w 1919"/>
                <a:gd name="T67" fmla="*/ 54 h 304"/>
                <a:gd name="T68" fmla="*/ 733 w 1919"/>
                <a:gd name="T69" fmla="*/ 35 h 304"/>
                <a:gd name="T70" fmla="*/ 572 w 1919"/>
                <a:gd name="T71" fmla="*/ 16 h 304"/>
                <a:gd name="T72" fmla="*/ 450 w 1919"/>
                <a:gd name="T73" fmla="*/ 2 h 304"/>
                <a:gd name="T74" fmla="*/ 421 w 1919"/>
                <a:gd name="T75" fmla="*/ 25 h 304"/>
                <a:gd name="T76" fmla="*/ 369 w 1919"/>
                <a:gd name="T77" fmla="*/ 104 h 304"/>
                <a:gd name="T78" fmla="*/ 267 w 1919"/>
                <a:gd name="T79" fmla="*/ 123 h 304"/>
                <a:gd name="T80" fmla="*/ 164 w 1919"/>
                <a:gd name="T81" fmla="*/ 148 h 304"/>
                <a:gd name="T82" fmla="*/ 55 w 1919"/>
                <a:gd name="T83" fmla="*/ 180 h 304"/>
                <a:gd name="T84" fmla="*/ 10 w 1919"/>
                <a:gd name="T85" fmla="*/ 210 h 304"/>
                <a:gd name="T86" fmla="*/ 70 w 1919"/>
                <a:gd name="T87" fmla="*/ 200 h 304"/>
                <a:gd name="T88" fmla="*/ 183 w 1919"/>
                <a:gd name="T89" fmla="*/ 167 h 304"/>
                <a:gd name="T90" fmla="*/ 306 w 1919"/>
                <a:gd name="T91" fmla="*/ 140 h 304"/>
                <a:gd name="T92" fmla="*/ 397 w 1919"/>
                <a:gd name="T93" fmla="*/ 126 h 304"/>
                <a:gd name="T94" fmla="*/ 423 w 1919"/>
                <a:gd name="T95" fmla="*/ 221 h 304"/>
                <a:gd name="T96" fmla="*/ 443 w 1919"/>
                <a:gd name="T97" fmla="*/ 199 h 304"/>
                <a:gd name="T98" fmla="*/ 462 w 1919"/>
                <a:gd name="T99" fmla="*/ 117 h 304"/>
                <a:gd name="T100" fmla="*/ 528 w 1919"/>
                <a:gd name="T101" fmla="*/ 120 h 304"/>
                <a:gd name="T102" fmla="*/ 596 w 1919"/>
                <a:gd name="T103" fmla="*/ 129 h 304"/>
                <a:gd name="T104" fmla="*/ 662 w 1919"/>
                <a:gd name="T105" fmla="*/ 139 h 304"/>
                <a:gd name="T106" fmla="*/ 724 w 1919"/>
                <a:gd name="T107" fmla="*/ 147 h 304"/>
                <a:gd name="T108" fmla="*/ 812 w 1919"/>
                <a:gd name="T109" fmla="*/ 158 h 304"/>
                <a:gd name="T110" fmla="*/ 941 w 1919"/>
                <a:gd name="T111" fmla="*/ 175 h 304"/>
                <a:gd name="T112" fmla="*/ 1069 w 1919"/>
                <a:gd name="T113" fmla="*/ 193 h 304"/>
                <a:gd name="T114" fmla="*/ 1162 w 1919"/>
                <a:gd name="T115" fmla="*/ 205 h 304"/>
                <a:gd name="T116" fmla="*/ 1318 w 1919"/>
                <a:gd name="T117" fmla="*/ 230 h 304"/>
                <a:gd name="T118" fmla="*/ 1512 w 1919"/>
                <a:gd name="T119" fmla="*/ 262 h 304"/>
                <a:gd name="T120" fmla="*/ 1689 w 1919"/>
                <a:gd name="T121" fmla="*/ 290 h 304"/>
                <a:gd name="T122" fmla="*/ 1783 w 1919"/>
                <a:gd name="T123" fmla="*/ 297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19" h="304">
                  <a:moveTo>
                    <a:pt x="1783" y="297"/>
                  </a:moveTo>
                  <a:lnTo>
                    <a:pt x="1764" y="290"/>
                  </a:lnTo>
                  <a:lnTo>
                    <a:pt x="1742" y="284"/>
                  </a:lnTo>
                  <a:lnTo>
                    <a:pt x="1715" y="278"/>
                  </a:lnTo>
                  <a:lnTo>
                    <a:pt x="1685" y="271"/>
                  </a:lnTo>
                  <a:lnTo>
                    <a:pt x="1654" y="263"/>
                  </a:lnTo>
                  <a:lnTo>
                    <a:pt x="1621" y="257"/>
                  </a:lnTo>
                  <a:lnTo>
                    <a:pt x="1586" y="251"/>
                  </a:lnTo>
                  <a:lnTo>
                    <a:pt x="1550" y="243"/>
                  </a:lnTo>
                  <a:lnTo>
                    <a:pt x="1514" y="237"/>
                  </a:lnTo>
                  <a:lnTo>
                    <a:pt x="1479" y="230"/>
                  </a:lnTo>
                  <a:lnTo>
                    <a:pt x="1444" y="224"/>
                  </a:lnTo>
                  <a:lnTo>
                    <a:pt x="1411" y="219"/>
                  </a:lnTo>
                  <a:lnTo>
                    <a:pt x="1381" y="215"/>
                  </a:lnTo>
                  <a:lnTo>
                    <a:pt x="1353" y="210"/>
                  </a:lnTo>
                  <a:lnTo>
                    <a:pt x="1329" y="205"/>
                  </a:lnTo>
                  <a:lnTo>
                    <a:pt x="1309" y="202"/>
                  </a:lnTo>
                  <a:lnTo>
                    <a:pt x="1283" y="197"/>
                  </a:lnTo>
                  <a:lnTo>
                    <a:pt x="1252" y="193"/>
                  </a:lnTo>
                  <a:lnTo>
                    <a:pt x="1212" y="188"/>
                  </a:lnTo>
                  <a:lnTo>
                    <a:pt x="1170" y="181"/>
                  </a:lnTo>
                  <a:lnTo>
                    <a:pt x="1123" y="175"/>
                  </a:lnTo>
                  <a:lnTo>
                    <a:pt x="1072" y="169"/>
                  </a:lnTo>
                  <a:lnTo>
                    <a:pt x="1022" y="163"/>
                  </a:lnTo>
                  <a:lnTo>
                    <a:pt x="970" y="155"/>
                  </a:lnTo>
                  <a:lnTo>
                    <a:pt x="918" y="148"/>
                  </a:lnTo>
                  <a:lnTo>
                    <a:pt x="869" y="142"/>
                  </a:lnTo>
                  <a:lnTo>
                    <a:pt x="822" y="136"/>
                  </a:lnTo>
                  <a:lnTo>
                    <a:pt x="779" y="129"/>
                  </a:lnTo>
                  <a:lnTo>
                    <a:pt x="741" y="125"/>
                  </a:lnTo>
                  <a:lnTo>
                    <a:pt x="710" y="120"/>
                  </a:lnTo>
                  <a:lnTo>
                    <a:pt x="686" y="117"/>
                  </a:lnTo>
                  <a:lnTo>
                    <a:pt x="670" y="114"/>
                  </a:lnTo>
                  <a:lnTo>
                    <a:pt x="642" y="109"/>
                  </a:lnTo>
                  <a:lnTo>
                    <a:pt x="613" y="104"/>
                  </a:lnTo>
                  <a:lnTo>
                    <a:pt x="585" y="100"/>
                  </a:lnTo>
                  <a:lnTo>
                    <a:pt x="557" y="96"/>
                  </a:lnTo>
                  <a:lnTo>
                    <a:pt x="528" y="93"/>
                  </a:lnTo>
                  <a:lnTo>
                    <a:pt x="500" y="92"/>
                  </a:lnTo>
                  <a:lnTo>
                    <a:pt x="472" y="90"/>
                  </a:lnTo>
                  <a:lnTo>
                    <a:pt x="443" y="90"/>
                  </a:lnTo>
                  <a:lnTo>
                    <a:pt x="442" y="81"/>
                  </a:lnTo>
                  <a:lnTo>
                    <a:pt x="442" y="60"/>
                  </a:lnTo>
                  <a:lnTo>
                    <a:pt x="443" y="40"/>
                  </a:lnTo>
                  <a:lnTo>
                    <a:pt x="445" y="30"/>
                  </a:lnTo>
                  <a:lnTo>
                    <a:pt x="457" y="30"/>
                  </a:lnTo>
                  <a:lnTo>
                    <a:pt x="478" y="32"/>
                  </a:lnTo>
                  <a:lnTo>
                    <a:pt x="502" y="35"/>
                  </a:lnTo>
                  <a:lnTo>
                    <a:pt x="531" y="36"/>
                  </a:lnTo>
                  <a:lnTo>
                    <a:pt x="565" y="41"/>
                  </a:lnTo>
                  <a:lnTo>
                    <a:pt x="601" y="44"/>
                  </a:lnTo>
                  <a:lnTo>
                    <a:pt x="639" y="49"/>
                  </a:lnTo>
                  <a:lnTo>
                    <a:pt x="678" y="54"/>
                  </a:lnTo>
                  <a:lnTo>
                    <a:pt x="719" y="59"/>
                  </a:lnTo>
                  <a:lnTo>
                    <a:pt x="758" y="63"/>
                  </a:lnTo>
                  <a:lnTo>
                    <a:pt x="798" y="70"/>
                  </a:lnTo>
                  <a:lnTo>
                    <a:pt x="836" y="74"/>
                  </a:lnTo>
                  <a:lnTo>
                    <a:pt x="872" y="79"/>
                  </a:lnTo>
                  <a:lnTo>
                    <a:pt x="904" y="84"/>
                  </a:lnTo>
                  <a:lnTo>
                    <a:pt x="932" y="88"/>
                  </a:lnTo>
                  <a:lnTo>
                    <a:pt x="956" y="92"/>
                  </a:lnTo>
                  <a:lnTo>
                    <a:pt x="978" y="95"/>
                  </a:lnTo>
                  <a:lnTo>
                    <a:pt x="1003" y="100"/>
                  </a:lnTo>
                  <a:lnTo>
                    <a:pt x="1033" y="104"/>
                  </a:lnTo>
                  <a:lnTo>
                    <a:pt x="1064" y="107"/>
                  </a:lnTo>
                  <a:lnTo>
                    <a:pt x="1097" y="112"/>
                  </a:lnTo>
                  <a:lnTo>
                    <a:pt x="1132" y="117"/>
                  </a:lnTo>
                  <a:lnTo>
                    <a:pt x="1168" y="123"/>
                  </a:lnTo>
                  <a:lnTo>
                    <a:pt x="1206" y="128"/>
                  </a:lnTo>
                  <a:lnTo>
                    <a:pt x="1244" y="133"/>
                  </a:lnTo>
                  <a:lnTo>
                    <a:pt x="1280" y="139"/>
                  </a:lnTo>
                  <a:lnTo>
                    <a:pt x="1318" y="144"/>
                  </a:lnTo>
                  <a:lnTo>
                    <a:pt x="1353" y="150"/>
                  </a:lnTo>
                  <a:lnTo>
                    <a:pt x="1387" y="156"/>
                  </a:lnTo>
                  <a:lnTo>
                    <a:pt x="1421" y="163"/>
                  </a:lnTo>
                  <a:lnTo>
                    <a:pt x="1451" y="167"/>
                  </a:lnTo>
                  <a:lnTo>
                    <a:pt x="1477" y="174"/>
                  </a:lnTo>
                  <a:lnTo>
                    <a:pt x="1498" y="177"/>
                  </a:lnTo>
                  <a:lnTo>
                    <a:pt x="1523" y="181"/>
                  </a:lnTo>
                  <a:lnTo>
                    <a:pt x="1551" y="186"/>
                  </a:lnTo>
                  <a:lnTo>
                    <a:pt x="1583" y="194"/>
                  </a:lnTo>
                  <a:lnTo>
                    <a:pt x="1616" y="200"/>
                  </a:lnTo>
                  <a:lnTo>
                    <a:pt x="1651" y="208"/>
                  </a:lnTo>
                  <a:lnTo>
                    <a:pt x="1685" y="218"/>
                  </a:lnTo>
                  <a:lnTo>
                    <a:pt x="1720" y="226"/>
                  </a:lnTo>
                  <a:lnTo>
                    <a:pt x="1755" y="233"/>
                  </a:lnTo>
                  <a:lnTo>
                    <a:pt x="1786" y="241"/>
                  </a:lnTo>
                  <a:lnTo>
                    <a:pt x="1818" y="249"/>
                  </a:lnTo>
                  <a:lnTo>
                    <a:pt x="1845" y="257"/>
                  </a:lnTo>
                  <a:lnTo>
                    <a:pt x="1870" y="262"/>
                  </a:lnTo>
                  <a:lnTo>
                    <a:pt x="1890" y="267"/>
                  </a:lnTo>
                  <a:lnTo>
                    <a:pt x="1906" y="271"/>
                  </a:lnTo>
                  <a:lnTo>
                    <a:pt x="1916" y="273"/>
                  </a:lnTo>
                  <a:lnTo>
                    <a:pt x="1919" y="271"/>
                  </a:lnTo>
                  <a:lnTo>
                    <a:pt x="1917" y="265"/>
                  </a:lnTo>
                  <a:lnTo>
                    <a:pt x="1912" y="260"/>
                  </a:lnTo>
                  <a:lnTo>
                    <a:pt x="1908" y="256"/>
                  </a:lnTo>
                  <a:lnTo>
                    <a:pt x="1879" y="248"/>
                  </a:lnTo>
                  <a:lnTo>
                    <a:pt x="1849" y="238"/>
                  </a:lnTo>
                  <a:lnTo>
                    <a:pt x="1815" y="229"/>
                  </a:lnTo>
                  <a:lnTo>
                    <a:pt x="1778" y="219"/>
                  </a:lnTo>
                  <a:lnTo>
                    <a:pt x="1742" y="210"/>
                  </a:lnTo>
                  <a:lnTo>
                    <a:pt x="1704" y="200"/>
                  </a:lnTo>
                  <a:lnTo>
                    <a:pt x="1668" y="191"/>
                  </a:lnTo>
                  <a:lnTo>
                    <a:pt x="1632" y="181"/>
                  </a:lnTo>
                  <a:lnTo>
                    <a:pt x="1597" y="174"/>
                  </a:lnTo>
                  <a:lnTo>
                    <a:pt x="1564" y="166"/>
                  </a:lnTo>
                  <a:lnTo>
                    <a:pt x="1536" y="158"/>
                  </a:lnTo>
                  <a:lnTo>
                    <a:pt x="1510" y="152"/>
                  </a:lnTo>
                  <a:lnTo>
                    <a:pt x="1488" y="147"/>
                  </a:lnTo>
                  <a:lnTo>
                    <a:pt x="1473" y="144"/>
                  </a:lnTo>
                  <a:lnTo>
                    <a:pt x="1462" y="142"/>
                  </a:lnTo>
                  <a:lnTo>
                    <a:pt x="1458" y="140"/>
                  </a:lnTo>
                  <a:lnTo>
                    <a:pt x="1458" y="140"/>
                  </a:lnTo>
                  <a:lnTo>
                    <a:pt x="1458" y="140"/>
                  </a:lnTo>
                  <a:lnTo>
                    <a:pt x="1457" y="140"/>
                  </a:lnTo>
                  <a:lnTo>
                    <a:pt x="1457" y="140"/>
                  </a:lnTo>
                  <a:lnTo>
                    <a:pt x="1443" y="137"/>
                  </a:lnTo>
                  <a:lnTo>
                    <a:pt x="1424" y="134"/>
                  </a:lnTo>
                  <a:lnTo>
                    <a:pt x="1398" y="129"/>
                  </a:lnTo>
                  <a:lnTo>
                    <a:pt x="1370" y="125"/>
                  </a:lnTo>
                  <a:lnTo>
                    <a:pt x="1339" y="120"/>
                  </a:lnTo>
                  <a:lnTo>
                    <a:pt x="1302" y="115"/>
                  </a:lnTo>
                  <a:lnTo>
                    <a:pt x="1266" y="109"/>
                  </a:lnTo>
                  <a:lnTo>
                    <a:pt x="1228" y="104"/>
                  </a:lnTo>
                  <a:lnTo>
                    <a:pt x="1189" y="98"/>
                  </a:lnTo>
                  <a:lnTo>
                    <a:pt x="1149" y="92"/>
                  </a:lnTo>
                  <a:lnTo>
                    <a:pt x="1110" y="87"/>
                  </a:lnTo>
                  <a:lnTo>
                    <a:pt x="1072" y="81"/>
                  </a:lnTo>
                  <a:lnTo>
                    <a:pt x="1038" y="76"/>
                  </a:lnTo>
                  <a:lnTo>
                    <a:pt x="1004" y="71"/>
                  </a:lnTo>
                  <a:lnTo>
                    <a:pt x="976" y="66"/>
                  </a:lnTo>
                  <a:lnTo>
                    <a:pt x="951" y="63"/>
                  </a:lnTo>
                  <a:lnTo>
                    <a:pt x="933" y="60"/>
                  </a:lnTo>
                  <a:lnTo>
                    <a:pt x="910" y="57"/>
                  </a:lnTo>
                  <a:lnTo>
                    <a:pt x="881" y="54"/>
                  </a:lnTo>
                  <a:lnTo>
                    <a:pt x="850" y="49"/>
                  </a:lnTo>
                  <a:lnTo>
                    <a:pt x="814" y="44"/>
                  </a:lnTo>
                  <a:lnTo>
                    <a:pt x="774" y="40"/>
                  </a:lnTo>
                  <a:lnTo>
                    <a:pt x="733" y="35"/>
                  </a:lnTo>
                  <a:lnTo>
                    <a:pt x="692" y="30"/>
                  </a:lnTo>
                  <a:lnTo>
                    <a:pt x="651" y="25"/>
                  </a:lnTo>
                  <a:lnTo>
                    <a:pt x="610" y="21"/>
                  </a:lnTo>
                  <a:lnTo>
                    <a:pt x="572" y="16"/>
                  </a:lnTo>
                  <a:lnTo>
                    <a:pt x="535" y="11"/>
                  </a:lnTo>
                  <a:lnTo>
                    <a:pt x="503" y="8"/>
                  </a:lnTo>
                  <a:lnTo>
                    <a:pt x="473" y="5"/>
                  </a:lnTo>
                  <a:lnTo>
                    <a:pt x="450" y="2"/>
                  </a:lnTo>
                  <a:lnTo>
                    <a:pt x="432" y="0"/>
                  </a:lnTo>
                  <a:lnTo>
                    <a:pt x="427" y="3"/>
                  </a:lnTo>
                  <a:lnTo>
                    <a:pt x="423" y="14"/>
                  </a:lnTo>
                  <a:lnTo>
                    <a:pt x="421" y="25"/>
                  </a:lnTo>
                  <a:lnTo>
                    <a:pt x="420" y="33"/>
                  </a:lnTo>
                  <a:lnTo>
                    <a:pt x="420" y="95"/>
                  </a:lnTo>
                  <a:lnTo>
                    <a:pt x="394" y="100"/>
                  </a:lnTo>
                  <a:lnTo>
                    <a:pt x="369" y="104"/>
                  </a:lnTo>
                  <a:lnTo>
                    <a:pt x="344" y="107"/>
                  </a:lnTo>
                  <a:lnTo>
                    <a:pt x="319" y="114"/>
                  </a:lnTo>
                  <a:lnTo>
                    <a:pt x="293" y="118"/>
                  </a:lnTo>
                  <a:lnTo>
                    <a:pt x="267" y="123"/>
                  </a:lnTo>
                  <a:lnTo>
                    <a:pt x="241" y="129"/>
                  </a:lnTo>
                  <a:lnTo>
                    <a:pt x="216" y="136"/>
                  </a:lnTo>
                  <a:lnTo>
                    <a:pt x="189" y="142"/>
                  </a:lnTo>
                  <a:lnTo>
                    <a:pt x="164" y="148"/>
                  </a:lnTo>
                  <a:lnTo>
                    <a:pt x="137" y="156"/>
                  </a:lnTo>
                  <a:lnTo>
                    <a:pt x="111" y="164"/>
                  </a:lnTo>
                  <a:lnTo>
                    <a:pt x="84" y="172"/>
                  </a:lnTo>
                  <a:lnTo>
                    <a:pt x="55" y="180"/>
                  </a:lnTo>
                  <a:lnTo>
                    <a:pt x="29" y="189"/>
                  </a:lnTo>
                  <a:lnTo>
                    <a:pt x="0" y="199"/>
                  </a:lnTo>
                  <a:lnTo>
                    <a:pt x="0" y="204"/>
                  </a:lnTo>
                  <a:lnTo>
                    <a:pt x="10" y="210"/>
                  </a:lnTo>
                  <a:lnTo>
                    <a:pt x="21" y="215"/>
                  </a:lnTo>
                  <a:lnTo>
                    <a:pt x="29" y="216"/>
                  </a:lnTo>
                  <a:lnTo>
                    <a:pt x="48" y="208"/>
                  </a:lnTo>
                  <a:lnTo>
                    <a:pt x="70" y="200"/>
                  </a:lnTo>
                  <a:lnTo>
                    <a:pt x="95" y="191"/>
                  </a:lnTo>
                  <a:lnTo>
                    <a:pt x="123" y="183"/>
                  </a:lnTo>
                  <a:lnTo>
                    <a:pt x="153" y="175"/>
                  </a:lnTo>
                  <a:lnTo>
                    <a:pt x="183" y="167"/>
                  </a:lnTo>
                  <a:lnTo>
                    <a:pt x="215" y="161"/>
                  </a:lnTo>
                  <a:lnTo>
                    <a:pt x="246" y="153"/>
                  </a:lnTo>
                  <a:lnTo>
                    <a:pt x="276" y="147"/>
                  </a:lnTo>
                  <a:lnTo>
                    <a:pt x="306" y="140"/>
                  </a:lnTo>
                  <a:lnTo>
                    <a:pt x="333" y="136"/>
                  </a:lnTo>
                  <a:lnTo>
                    <a:pt x="358" y="131"/>
                  </a:lnTo>
                  <a:lnTo>
                    <a:pt x="380" y="128"/>
                  </a:lnTo>
                  <a:lnTo>
                    <a:pt x="397" y="126"/>
                  </a:lnTo>
                  <a:lnTo>
                    <a:pt x="412" y="125"/>
                  </a:lnTo>
                  <a:lnTo>
                    <a:pt x="420" y="125"/>
                  </a:lnTo>
                  <a:lnTo>
                    <a:pt x="420" y="219"/>
                  </a:lnTo>
                  <a:lnTo>
                    <a:pt x="423" y="221"/>
                  </a:lnTo>
                  <a:lnTo>
                    <a:pt x="432" y="221"/>
                  </a:lnTo>
                  <a:lnTo>
                    <a:pt x="440" y="216"/>
                  </a:lnTo>
                  <a:lnTo>
                    <a:pt x="443" y="213"/>
                  </a:lnTo>
                  <a:lnTo>
                    <a:pt x="443" y="199"/>
                  </a:lnTo>
                  <a:lnTo>
                    <a:pt x="443" y="166"/>
                  </a:lnTo>
                  <a:lnTo>
                    <a:pt x="443" y="133"/>
                  </a:lnTo>
                  <a:lnTo>
                    <a:pt x="445" y="117"/>
                  </a:lnTo>
                  <a:lnTo>
                    <a:pt x="462" y="117"/>
                  </a:lnTo>
                  <a:lnTo>
                    <a:pt x="478" y="117"/>
                  </a:lnTo>
                  <a:lnTo>
                    <a:pt x="495" y="117"/>
                  </a:lnTo>
                  <a:lnTo>
                    <a:pt x="513" y="118"/>
                  </a:lnTo>
                  <a:lnTo>
                    <a:pt x="528" y="120"/>
                  </a:lnTo>
                  <a:lnTo>
                    <a:pt x="546" y="122"/>
                  </a:lnTo>
                  <a:lnTo>
                    <a:pt x="561" y="125"/>
                  </a:lnTo>
                  <a:lnTo>
                    <a:pt x="579" y="126"/>
                  </a:lnTo>
                  <a:lnTo>
                    <a:pt x="596" y="129"/>
                  </a:lnTo>
                  <a:lnTo>
                    <a:pt x="612" y="131"/>
                  </a:lnTo>
                  <a:lnTo>
                    <a:pt x="629" y="134"/>
                  </a:lnTo>
                  <a:lnTo>
                    <a:pt x="645" y="136"/>
                  </a:lnTo>
                  <a:lnTo>
                    <a:pt x="662" y="139"/>
                  </a:lnTo>
                  <a:lnTo>
                    <a:pt x="680" y="140"/>
                  </a:lnTo>
                  <a:lnTo>
                    <a:pt x="695" y="144"/>
                  </a:lnTo>
                  <a:lnTo>
                    <a:pt x="713" y="145"/>
                  </a:lnTo>
                  <a:lnTo>
                    <a:pt x="724" y="147"/>
                  </a:lnTo>
                  <a:lnTo>
                    <a:pt x="740" y="148"/>
                  </a:lnTo>
                  <a:lnTo>
                    <a:pt x="760" y="152"/>
                  </a:lnTo>
                  <a:lnTo>
                    <a:pt x="785" y="155"/>
                  </a:lnTo>
                  <a:lnTo>
                    <a:pt x="812" y="158"/>
                  </a:lnTo>
                  <a:lnTo>
                    <a:pt x="842" y="161"/>
                  </a:lnTo>
                  <a:lnTo>
                    <a:pt x="875" y="166"/>
                  </a:lnTo>
                  <a:lnTo>
                    <a:pt x="908" y="170"/>
                  </a:lnTo>
                  <a:lnTo>
                    <a:pt x="941" y="175"/>
                  </a:lnTo>
                  <a:lnTo>
                    <a:pt x="976" y="178"/>
                  </a:lnTo>
                  <a:lnTo>
                    <a:pt x="1008" y="183"/>
                  </a:lnTo>
                  <a:lnTo>
                    <a:pt x="1039" y="188"/>
                  </a:lnTo>
                  <a:lnTo>
                    <a:pt x="1069" y="193"/>
                  </a:lnTo>
                  <a:lnTo>
                    <a:pt x="1094" y="196"/>
                  </a:lnTo>
                  <a:lnTo>
                    <a:pt x="1116" y="199"/>
                  </a:lnTo>
                  <a:lnTo>
                    <a:pt x="1135" y="202"/>
                  </a:lnTo>
                  <a:lnTo>
                    <a:pt x="1162" y="205"/>
                  </a:lnTo>
                  <a:lnTo>
                    <a:pt x="1195" y="211"/>
                  </a:lnTo>
                  <a:lnTo>
                    <a:pt x="1231" y="216"/>
                  </a:lnTo>
                  <a:lnTo>
                    <a:pt x="1274" y="222"/>
                  </a:lnTo>
                  <a:lnTo>
                    <a:pt x="1318" y="230"/>
                  </a:lnTo>
                  <a:lnTo>
                    <a:pt x="1365" y="238"/>
                  </a:lnTo>
                  <a:lnTo>
                    <a:pt x="1414" y="246"/>
                  </a:lnTo>
                  <a:lnTo>
                    <a:pt x="1463" y="254"/>
                  </a:lnTo>
                  <a:lnTo>
                    <a:pt x="1512" y="262"/>
                  </a:lnTo>
                  <a:lnTo>
                    <a:pt x="1559" y="270"/>
                  </a:lnTo>
                  <a:lnTo>
                    <a:pt x="1605" y="278"/>
                  </a:lnTo>
                  <a:lnTo>
                    <a:pt x="1649" y="284"/>
                  </a:lnTo>
                  <a:lnTo>
                    <a:pt x="1689" y="290"/>
                  </a:lnTo>
                  <a:lnTo>
                    <a:pt x="1725" y="297"/>
                  </a:lnTo>
                  <a:lnTo>
                    <a:pt x="1755" y="301"/>
                  </a:lnTo>
                  <a:lnTo>
                    <a:pt x="1778" y="304"/>
                  </a:lnTo>
                  <a:lnTo>
                    <a:pt x="1783" y="2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3475" y="1911"/>
              <a:ext cx="876" cy="241"/>
            </a:xfrm>
            <a:custGeom>
              <a:avLst/>
              <a:gdLst>
                <a:gd name="T0" fmla="*/ 984 w 1752"/>
                <a:gd name="T1" fmla="*/ 334 h 484"/>
                <a:gd name="T2" fmla="*/ 883 w 1752"/>
                <a:gd name="T3" fmla="*/ 375 h 484"/>
                <a:gd name="T4" fmla="*/ 960 w 1752"/>
                <a:gd name="T5" fmla="*/ 367 h 484"/>
                <a:gd name="T6" fmla="*/ 1074 w 1752"/>
                <a:gd name="T7" fmla="*/ 312 h 484"/>
                <a:gd name="T8" fmla="*/ 1093 w 1752"/>
                <a:gd name="T9" fmla="*/ 342 h 484"/>
                <a:gd name="T10" fmla="*/ 1033 w 1752"/>
                <a:gd name="T11" fmla="*/ 372 h 484"/>
                <a:gd name="T12" fmla="*/ 1003 w 1752"/>
                <a:gd name="T13" fmla="*/ 388 h 484"/>
                <a:gd name="T14" fmla="*/ 1041 w 1752"/>
                <a:gd name="T15" fmla="*/ 389 h 484"/>
                <a:gd name="T16" fmla="*/ 1099 w 1752"/>
                <a:gd name="T17" fmla="*/ 363 h 484"/>
                <a:gd name="T18" fmla="*/ 1124 w 1752"/>
                <a:gd name="T19" fmla="*/ 334 h 484"/>
                <a:gd name="T20" fmla="*/ 1115 w 1752"/>
                <a:gd name="T21" fmla="*/ 262 h 484"/>
                <a:gd name="T22" fmla="*/ 1036 w 1752"/>
                <a:gd name="T23" fmla="*/ 244 h 484"/>
                <a:gd name="T24" fmla="*/ 915 w 1752"/>
                <a:gd name="T25" fmla="*/ 229 h 484"/>
                <a:gd name="T26" fmla="*/ 817 w 1752"/>
                <a:gd name="T27" fmla="*/ 222 h 484"/>
                <a:gd name="T28" fmla="*/ 719 w 1752"/>
                <a:gd name="T29" fmla="*/ 255 h 484"/>
                <a:gd name="T30" fmla="*/ 571 w 1752"/>
                <a:gd name="T31" fmla="*/ 306 h 484"/>
                <a:gd name="T32" fmla="*/ 486 w 1752"/>
                <a:gd name="T33" fmla="*/ 328 h 484"/>
                <a:gd name="T34" fmla="*/ 357 w 1752"/>
                <a:gd name="T35" fmla="*/ 281 h 484"/>
                <a:gd name="T36" fmla="*/ 183 w 1752"/>
                <a:gd name="T37" fmla="*/ 213 h 484"/>
                <a:gd name="T38" fmla="*/ 70 w 1752"/>
                <a:gd name="T39" fmla="*/ 167 h 484"/>
                <a:gd name="T40" fmla="*/ 161 w 1752"/>
                <a:gd name="T41" fmla="*/ 142 h 484"/>
                <a:gd name="T42" fmla="*/ 383 w 1752"/>
                <a:gd name="T43" fmla="*/ 88 h 484"/>
                <a:gd name="T44" fmla="*/ 571 w 1752"/>
                <a:gd name="T45" fmla="*/ 43 h 484"/>
                <a:gd name="T46" fmla="*/ 612 w 1752"/>
                <a:gd name="T47" fmla="*/ 6 h 484"/>
                <a:gd name="T48" fmla="*/ 497 w 1752"/>
                <a:gd name="T49" fmla="*/ 27 h 484"/>
                <a:gd name="T50" fmla="*/ 235 w 1752"/>
                <a:gd name="T51" fmla="*/ 93 h 484"/>
                <a:gd name="T52" fmla="*/ 25 w 1752"/>
                <a:gd name="T53" fmla="*/ 148 h 484"/>
                <a:gd name="T54" fmla="*/ 25 w 1752"/>
                <a:gd name="T55" fmla="*/ 170 h 484"/>
                <a:gd name="T56" fmla="*/ 169 w 1752"/>
                <a:gd name="T57" fmla="*/ 236 h 484"/>
                <a:gd name="T58" fmla="*/ 399 w 1752"/>
                <a:gd name="T59" fmla="*/ 323 h 484"/>
                <a:gd name="T60" fmla="*/ 632 w 1752"/>
                <a:gd name="T61" fmla="*/ 388 h 484"/>
                <a:gd name="T62" fmla="*/ 840 w 1752"/>
                <a:gd name="T63" fmla="*/ 424 h 484"/>
                <a:gd name="T64" fmla="*/ 1072 w 1752"/>
                <a:gd name="T65" fmla="*/ 451 h 484"/>
                <a:gd name="T66" fmla="*/ 1302 w 1752"/>
                <a:gd name="T67" fmla="*/ 468 h 484"/>
                <a:gd name="T68" fmla="*/ 1512 w 1752"/>
                <a:gd name="T69" fmla="*/ 479 h 484"/>
                <a:gd name="T70" fmla="*/ 1668 w 1752"/>
                <a:gd name="T71" fmla="*/ 484 h 484"/>
                <a:gd name="T72" fmla="*/ 1730 w 1752"/>
                <a:gd name="T73" fmla="*/ 482 h 484"/>
                <a:gd name="T74" fmla="*/ 1706 w 1752"/>
                <a:gd name="T75" fmla="*/ 463 h 484"/>
                <a:gd name="T76" fmla="*/ 1558 w 1752"/>
                <a:gd name="T77" fmla="*/ 456 h 484"/>
                <a:gd name="T78" fmla="*/ 1370 w 1752"/>
                <a:gd name="T79" fmla="*/ 446 h 484"/>
                <a:gd name="T80" fmla="*/ 1269 w 1752"/>
                <a:gd name="T81" fmla="*/ 441 h 484"/>
                <a:gd name="T82" fmla="*/ 1399 w 1752"/>
                <a:gd name="T83" fmla="*/ 380 h 484"/>
                <a:gd name="T84" fmla="*/ 1506 w 1752"/>
                <a:gd name="T85" fmla="*/ 342 h 484"/>
                <a:gd name="T86" fmla="*/ 1662 w 1752"/>
                <a:gd name="T87" fmla="*/ 364 h 484"/>
                <a:gd name="T88" fmla="*/ 1566 w 1752"/>
                <a:gd name="T89" fmla="*/ 434 h 484"/>
                <a:gd name="T90" fmla="*/ 1608 w 1752"/>
                <a:gd name="T91" fmla="*/ 437 h 484"/>
                <a:gd name="T92" fmla="*/ 1739 w 1752"/>
                <a:gd name="T93" fmla="*/ 435 h 484"/>
                <a:gd name="T94" fmla="*/ 1750 w 1752"/>
                <a:gd name="T95" fmla="*/ 361 h 484"/>
                <a:gd name="T96" fmla="*/ 1726 w 1752"/>
                <a:gd name="T97" fmla="*/ 347 h 484"/>
                <a:gd name="T98" fmla="*/ 1659 w 1752"/>
                <a:gd name="T99" fmla="*/ 333 h 484"/>
                <a:gd name="T100" fmla="*/ 1551 w 1752"/>
                <a:gd name="T101" fmla="*/ 314 h 484"/>
                <a:gd name="T102" fmla="*/ 1432 w 1752"/>
                <a:gd name="T103" fmla="*/ 325 h 484"/>
                <a:gd name="T104" fmla="*/ 1247 w 1752"/>
                <a:gd name="T105" fmla="*/ 421 h 484"/>
                <a:gd name="T106" fmla="*/ 1108 w 1752"/>
                <a:gd name="T107" fmla="*/ 427 h 484"/>
                <a:gd name="T108" fmla="*/ 889 w 1752"/>
                <a:gd name="T109" fmla="*/ 400 h 484"/>
                <a:gd name="T110" fmla="*/ 667 w 1752"/>
                <a:gd name="T111" fmla="*/ 366 h 484"/>
                <a:gd name="T112" fmla="*/ 1082 w 1752"/>
                <a:gd name="T113" fmla="*/ 282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752" h="484">
                  <a:moveTo>
                    <a:pt x="1082" y="282"/>
                  </a:moveTo>
                  <a:lnTo>
                    <a:pt x="1061" y="296"/>
                  </a:lnTo>
                  <a:lnTo>
                    <a:pt x="1038" y="309"/>
                  </a:lnTo>
                  <a:lnTo>
                    <a:pt x="1011" y="322"/>
                  </a:lnTo>
                  <a:lnTo>
                    <a:pt x="984" y="334"/>
                  </a:lnTo>
                  <a:lnTo>
                    <a:pt x="956" y="345"/>
                  </a:lnTo>
                  <a:lnTo>
                    <a:pt x="929" y="356"/>
                  </a:lnTo>
                  <a:lnTo>
                    <a:pt x="904" y="366"/>
                  </a:lnTo>
                  <a:lnTo>
                    <a:pt x="880" y="374"/>
                  </a:lnTo>
                  <a:lnTo>
                    <a:pt x="883" y="375"/>
                  </a:lnTo>
                  <a:lnTo>
                    <a:pt x="894" y="380"/>
                  </a:lnTo>
                  <a:lnTo>
                    <a:pt x="907" y="383"/>
                  </a:lnTo>
                  <a:lnTo>
                    <a:pt x="915" y="383"/>
                  </a:lnTo>
                  <a:lnTo>
                    <a:pt x="937" y="375"/>
                  </a:lnTo>
                  <a:lnTo>
                    <a:pt x="960" y="367"/>
                  </a:lnTo>
                  <a:lnTo>
                    <a:pt x="984" y="358"/>
                  </a:lnTo>
                  <a:lnTo>
                    <a:pt x="1008" y="347"/>
                  </a:lnTo>
                  <a:lnTo>
                    <a:pt x="1030" y="337"/>
                  </a:lnTo>
                  <a:lnTo>
                    <a:pt x="1052" y="325"/>
                  </a:lnTo>
                  <a:lnTo>
                    <a:pt x="1074" y="312"/>
                  </a:lnTo>
                  <a:lnTo>
                    <a:pt x="1093" y="298"/>
                  </a:lnTo>
                  <a:lnTo>
                    <a:pt x="1093" y="307"/>
                  </a:lnTo>
                  <a:lnTo>
                    <a:pt x="1093" y="322"/>
                  </a:lnTo>
                  <a:lnTo>
                    <a:pt x="1093" y="334"/>
                  </a:lnTo>
                  <a:lnTo>
                    <a:pt x="1093" y="342"/>
                  </a:lnTo>
                  <a:lnTo>
                    <a:pt x="1085" y="347"/>
                  </a:lnTo>
                  <a:lnTo>
                    <a:pt x="1074" y="352"/>
                  </a:lnTo>
                  <a:lnTo>
                    <a:pt x="1060" y="358"/>
                  </a:lnTo>
                  <a:lnTo>
                    <a:pt x="1047" y="366"/>
                  </a:lnTo>
                  <a:lnTo>
                    <a:pt x="1033" y="372"/>
                  </a:lnTo>
                  <a:lnTo>
                    <a:pt x="1020" y="378"/>
                  </a:lnTo>
                  <a:lnTo>
                    <a:pt x="1008" y="383"/>
                  </a:lnTo>
                  <a:lnTo>
                    <a:pt x="998" y="386"/>
                  </a:lnTo>
                  <a:lnTo>
                    <a:pt x="998" y="386"/>
                  </a:lnTo>
                  <a:lnTo>
                    <a:pt x="1003" y="388"/>
                  </a:lnTo>
                  <a:lnTo>
                    <a:pt x="1009" y="388"/>
                  </a:lnTo>
                  <a:lnTo>
                    <a:pt x="1017" y="389"/>
                  </a:lnTo>
                  <a:lnTo>
                    <a:pt x="1026" y="389"/>
                  </a:lnTo>
                  <a:lnTo>
                    <a:pt x="1034" y="389"/>
                  </a:lnTo>
                  <a:lnTo>
                    <a:pt x="1041" y="389"/>
                  </a:lnTo>
                  <a:lnTo>
                    <a:pt x="1045" y="389"/>
                  </a:lnTo>
                  <a:lnTo>
                    <a:pt x="1061" y="381"/>
                  </a:lnTo>
                  <a:lnTo>
                    <a:pt x="1075" y="375"/>
                  </a:lnTo>
                  <a:lnTo>
                    <a:pt x="1088" y="369"/>
                  </a:lnTo>
                  <a:lnTo>
                    <a:pt x="1099" y="363"/>
                  </a:lnTo>
                  <a:lnTo>
                    <a:pt x="1108" y="358"/>
                  </a:lnTo>
                  <a:lnTo>
                    <a:pt x="1116" y="353"/>
                  </a:lnTo>
                  <a:lnTo>
                    <a:pt x="1121" y="350"/>
                  </a:lnTo>
                  <a:lnTo>
                    <a:pt x="1123" y="348"/>
                  </a:lnTo>
                  <a:lnTo>
                    <a:pt x="1124" y="334"/>
                  </a:lnTo>
                  <a:lnTo>
                    <a:pt x="1124" y="307"/>
                  </a:lnTo>
                  <a:lnTo>
                    <a:pt x="1123" y="279"/>
                  </a:lnTo>
                  <a:lnTo>
                    <a:pt x="1123" y="266"/>
                  </a:lnTo>
                  <a:lnTo>
                    <a:pt x="1121" y="265"/>
                  </a:lnTo>
                  <a:lnTo>
                    <a:pt x="1115" y="262"/>
                  </a:lnTo>
                  <a:lnTo>
                    <a:pt x="1104" y="259"/>
                  </a:lnTo>
                  <a:lnTo>
                    <a:pt x="1091" y="255"/>
                  </a:lnTo>
                  <a:lnTo>
                    <a:pt x="1075" y="252"/>
                  </a:lnTo>
                  <a:lnTo>
                    <a:pt x="1056" y="249"/>
                  </a:lnTo>
                  <a:lnTo>
                    <a:pt x="1036" y="244"/>
                  </a:lnTo>
                  <a:lnTo>
                    <a:pt x="1014" y="241"/>
                  </a:lnTo>
                  <a:lnTo>
                    <a:pt x="990" y="238"/>
                  </a:lnTo>
                  <a:lnTo>
                    <a:pt x="965" y="233"/>
                  </a:lnTo>
                  <a:lnTo>
                    <a:pt x="940" y="230"/>
                  </a:lnTo>
                  <a:lnTo>
                    <a:pt x="915" y="229"/>
                  </a:lnTo>
                  <a:lnTo>
                    <a:pt x="889" y="225"/>
                  </a:lnTo>
                  <a:lnTo>
                    <a:pt x="866" y="224"/>
                  </a:lnTo>
                  <a:lnTo>
                    <a:pt x="842" y="222"/>
                  </a:lnTo>
                  <a:lnTo>
                    <a:pt x="820" y="221"/>
                  </a:lnTo>
                  <a:lnTo>
                    <a:pt x="817" y="222"/>
                  </a:lnTo>
                  <a:lnTo>
                    <a:pt x="806" y="225"/>
                  </a:lnTo>
                  <a:lnTo>
                    <a:pt x="790" y="232"/>
                  </a:lnTo>
                  <a:lnTo>
                    <a:pt x="770" y="238"/>
                  </a:lnTo>
                  <a:lnTo>
                    <a:pt x="746" y="246"/>
                  </a:lnTo>
                  <a:lnTo>
                    <a:pt x="719" y="255"/>
                  </a:lnTo>
                  <a:lnTo>
                    <a:pt x="689" y="266"/>
                  </a:lnTo>
                  <a:lnTo>
                    <a:pt x="659" y="276"/>
                  </a:lnTo>
                  <a:lnTo>
                    <a:pt x="629" y="287"/>
                  </a:lnTo>
                  <a:lnTo>
                    <a:pt x="599" y="296"/>
                  </a:lnTo>
                  <a:lnTo>
                    <a:pt x="571" y="306"/>
                  </a:lnTo>
                  <a:lnTo>
                    <a:pt x="546" y="314"/>
                  </a:lnTo>
                  <a:lnTo>
                    <a:pt x="524" y="320"/>
                  </a:lnTo>
                  <a:lnTo>
                    <a:pt x="505" y="325"/>
                  </a:lnTo>
                  <a:lnTo>
                    <a:pt x="492" y="328"/>
                  </a:lnTo>
                  <a:lnTo>
                    <a:pt x="486" y="328"/>
                  </a:lnTo>
                  <a:lnTo>
                    <a:pt x="468" y="322"/>
                  </a:lnTo>
                  <a:lnTo>
                    <a:pt x="445" y="314"/>
                  </a:lnTo>
                  <a:lnTo>
                    <a:pt x="418" y="304"/>
                  </a:lnTo>
                  <a:lnTo>
                    <a:pt x="388" y="292"/>
                  </a:lnTo>
                  <a:lnTo>
                    <a:pt x="357" y="281"/>
                  </a:lnTo>
                  <a:lnTo>
                    <a:pt x="322" y="266"/>
                  </a:lnTo>
                  <a:lnTo>
                    <a:pt x="287" y="254"/>
                  </a:lnTo>
                  <a:lnTo>
                    <a:pt x="251" y="240"/>
                  </a:lnTo>
                  <a:lnTo>
                    <a:pt x="216" y="225"/>
                  </a:lnTo>
                  <a:lnTo>
                    <a:pt x="183" y="213"/>
                  </a:lnTo>
                  <a:lnTo>
                    <a:pt x="153" y="200"/>
                  </a:lnTo>
                  <a:lnTo>
                    <a:pt x="125" y="189"/>
                  </a:lnTo>
                  <a:lnTo>
                    <a:pt x="101" y="180"/>
                  </a:lnTo>
                  <a:lnTo>
                    <a:pt x="82" y="172"/>
                  </a:lnTo>
                  <a:lnTo>
                    <a:pt x="70" y="167"/>
                  </a:lnTo>
                  <a:lnTo>
                    <a:pt x="62" y="164"/>
                  </a:lnTo>
                  <a:lnTo>
                    <a:pt x="74" y="161"/>
                  </a:lnTo>
                  <a:lnTo>
                    <a:pt x="96" y="156"/>
                  </a:lnTo>
                  <a:lnTo>
                    <a:pt x="125" y="150"/>
                  </a:lnTo>
                  <a:lnTo>
                    <a:pt x="161" y="142"/>
                  </a:lnTo>
                  <a:lnTo>
                    <a:pt x="200" y="132"/>
                  </a:lnTo>
                  <a:lnTo>
                    <a:pt x="245" y="121"/>
                  </a:lnTo>
                  <a:lnTo>
                    <a:pt x="290" y="110"/>
                  </a:lnTo>
                  <a:lnTo>
                    <a:pt x="336" y="99"/>
                  </a:lnTo>
                  <a:lnTo>
                    <a:pt x="383" y="88"/>
                  </a:lnTo>
                  <a:lnTo>
                    <a:pt x="429" y="77"/>
                  </a:lnTo>
                  <a:lnTo>
                    <a:pt x="472" y="66"/>
                  </a:lnTo>
                  <a:lnTo>
                    <a:pt x="509" y="57"/>
                  </a:lnTo>
                  <a:lnTo>
                    <a:pt x="544" y="49"/>
                  </a:lnTo>
                  <a:lnTo>
                    <a:pt x="571" y="43"/>
                  </a:lnTo>
                  <a:lnTo>
                    <a:pt x="590" y="38"/>
                  </a:lnTo>
                  <a:lnTo>
                    <a:pt x="601" y="36"/>
                  </a:lnTo>
                  <a:lnTo>
                    <a:pt x="607" y="30"/>
                  </a:lnTo>
                  <a:lnTo>
                    <a:pt x="610" y="17"/>
                  </a:lnTo>
                  <a:lnTo>
                    <a:pt x="612" y="6"/>
                  </a:lnTo>
                  <a:lnTo>
                    <a:pt x="610" y="0"/>
                  </a:lnTo>
                  <a:lnTo>
                    <a:pt x="596" y="3"/>
                  </a:lnTo>
                  <a:lnTo>
                    <a:pt x="571" y="8"/>
                  </a:lnTo>
                  <a:lnTo>
                    <a:pt x="538" y="16"/>
                  </a:lnTo>
                  <a:lnTo>
                    <a:pt x="497" y="27"/>
                  </a:lnTo>
                  <a:lnTo>
                    <a:pt x="450" y="38"/>
                  </a:lnTo>
                  <a:lnTo>
                    <a:pt x="399" y="52"/>
                  </a:lnTo>
                  <a:lnTo>
                    <a:pt x="344" y="65"/>
                  </a:lnTo>
                  <a:lnTo>
                    <a:pt x="289" y="79"/>
                  </a:lnTo>
                  <a:lnTo>
                    <a:pt x="235" y="93"/>
                  </a:lnTo>
                  <a:lnTo>
                    <a:pt x="183" y="107"/>
                  </a:lnTo>
                  <a:lnTo>
                    <a:pt x="134" y="120"/>
                  </a:lnTo>
                  <a:lnTo>
                    <a:pt x="90" y="131"/>
                  </a:lnTo>
                  <a:lnTo>
                    <a:pt x="54" y="140"/>
                  </a:lnTo>
                  <a:lnTo>
                    <a:pt x="25" y="148"/>
                  </a:lnTo>
                  <a:lnTo>
                    <a:pt x="7" y="153"/>
                  </a:lnTo>
                  <a:lnTo>
                    <a:pt x="0" y="154"/>
                  </a:lnTo>
                  <a:lnTo>
                    <a:pt x="3" y="158"/>
                  </a:lnTo>
                  <a:lnTo>
                    <a:pt x="11" y="162"/>
                  </a:lnTo>
                  <a:lnTo>
                    <a:pt x="25" y="170"/>
                  </a:lnTo>
                  <a:lnTo>
                    <a:pt x="46" y="180"/>
                  </a:lnTo>
                  <a:lnTo>
                    <a:pt x="70" y="192"/>
                  </a:lnTo>
                  <a:lnTo>
                    <a:pt x="100" y="205"/>
                  </a:lnTo>
                  <a:lnTo>
                    <a:pt x="133" y="221"/>
                  </a:lnTo>
                  <a:lnTo>
                    <a:pt x="169" y="236"/>
                  </a:lnTo>
                  <a:lnTo>
                    <a:pt x="210" y="252"/>
                  </a:lnTo>
                  <a:lnTo>
                    <a:pt x="254" y="270"/>
                  </a:lnTo>
                  <a:lnTo>
                    <a:pt x="300" y="287"/>
                  </a:lnTo>
                  <a:lnTo>
                    <a:pt x="349" y="304"/>
                  </a:lnTo>
                  <a:lnTo>
                    <a:pt x="399" y="323"/>
                  </a:lnTo>
                  <a:lnTo>
                    <a:pt x="453" y="339"/>
                  </a:lnTo>
                  <a:lnTo>
                    <a:pt x="506" y="355"/>
                  </a:lnTo>
                  <a:lnTo>
                    <a:pt x="560" y="370"/>
                  </a:lnTo>
                  <a:lnTo>
                    <a:pt x="595" y="380"/>
                  </a:lnTo>
                  <a:lnTo>
                    <a:pt x="632" y="388"/>
                  </a:lnTo>
                  <a:lnTo>
                    <a:pt x="670" y="396"/>
                  </a:lnTo>
                  <a:lnTo>
                    <a:pt x="711" y="404"/>
                  </a:lnTo>
                  <a:lnTo>
                    <a:pt x="754" y="410"/>
                  </a:lnTo>
                  <a:lnTo>
                    <a:pt x="796" y="418"/>
                  </a:lnTo>
                  <a:lnTo>
                    <a:pt x="840" y="424"/>
                  </a:lnTo>
                  <a:lnTo>
                    <a:pt x="886" y="429"/>
                  </a:lnTo>
                  <a:lnTo>
                    <a:pt x="932" y="435"/>
                  </a:lnTo>
                  <a:lnTo>
                    <a:pt x="979" y="441"/>
                  </a:lnTo>
                  <a:lnTo>
                    <a:pt x="1026" y="446"/>
                  </a:lnTo>
                  <a:lnTo>
                    <a:pt x="1072" y="451"/>
                  </a:lnTo>
                  <a:lnTo>
                    <a:pt x="1119" y="454"/>
                  </a:lnTo>
                  <a:lnTo>
                    <a:pt x="1165" y="459"/>
                  </a:lnTo>
                  <a:lnTo>
                    <a:pt x="1211" y="462"/>
                  </a:lnTo>
                  <a:lnTo>
                    <a:pt x="1257" y="465"/>
                  </a:lnTo>
                  <a:lnTo>
                    <a:pt x="1302" y="468"/>
                  </a:lnTo>
                  <a:lnTo>
                    <a:pt x="1346" y="470"/>
                  </a:lnTo>
                  <a:lnTo>
                    <a:pt x="1391" y="473"/>
                  </a:lnTo>
                  <a:lnTo>
                    <a:pt x="1432" y="474"/>
                  </a:lnTo>
                  <a:lnTo>
                    <a:pt x="1473" y="478"/>
                  </a:lnTo>
                  <a:lnTo>
                    <a:pt x="1512" y="479"/>
                  </a:lnTo>
                  <a:lnTo>
                    <a:pt x="1550" y="481"/>
                  </a:lnTo>
                  <a:lnTo>
                    <a:pt x="1583" y="481"/>
                  </a:lnTo>
                  <a:lnTo>
                    <a:pt x="1614" y="482"/>
                  </a:lnTo>
                  <a:lnTo>
                    <a:pt x="1643" y="482"/>
                  </a:lnTo>
                  <a:lnTo>
                    <a:pt x="1668" y="484"/>
                  </a:lnTo>
                  <a:lnTo>
                    <a:pt x="1690" y="484"/>
                  </a:lnTo>
                  <a:lnTo>
                    <a:pt x="1706" y="484"/>
                  </a:lnTo>
                  <a:lnTo>
                    <a:pt x="1719" y="484"/>
                  </a:lnTo>
                  <a:lnTo>
                    <a:pt x="1726" y="482"/>
                  </a:lnTo>
                  <a:lnTo>
                    <a:pt x="1730" y="482"/>
                  </a:lnTo>
                  <a:lnTo>
                    <a:pt x="1730" y="476"/>
                  </a:lnTo>
                  <a:lnTo>
                    <a:pt x="1726" y="470"/>
                  </a:lnTo>
                  <a:lnTo>
                    <a:pt x="1723" y="465"/>
                  </a:lnTo>
                  <a:lnTo>
                    <a:pt x="1719" y="463"/>
                  </a:lnTo>
                  <a:lnTo>
                    <a:pt x="1706" y="463"/>
                  </a:lnTo>
                  <a:lnTo>
                    <a:pt x="1685" y="462"/>
                  </a:lnTo>
                  <a:lnTo>
                    <a:pt x="1660" y="460"/>
                  </a:lnTo>
                  <a:lnTo>
                    <a:pt x="1629" y="460"/>
                  </a:lnTo>
                  <a:lnTo>
                    <a:pt x="1596" y="459"/>
                  </a:lnTo>
                  <a:lnTo>
                    <a:pt x="1558" y="456"/>
                  </a:lnTo>
                  <a:lnTo>
                    <a:pt x="1520" y="454"/>
                  </a:lnTo>
                  <a:lnTo>
                    <a:pt x="1480" y="452"/>
                  </a:lnTo>
                  <a:lnTo>
                    <a:pt x="1441" y="451"/>
                  </a:lnTo>
                  <a:lnTo>
                    <a:pt x="1405" y="449"/>
                  </a:lnTo>
                  <a:lnTo>
                    <a:pt x="1370" y="446"/>
                  </a:lnTo>
                  <a:lnTo>
                    <a:pt x="1339" y="445"/>
                  </a:lnTo>
                  <a:lnTo>
                    <a:pt x="1312" y="445"/>
                  </a:lnTo>
                  <a:lnTo>
                    <a:pt x="1291" y="443"/>
                  </a:lnTo>
                  <a:lnTo>
                    <a:pt x="1276" y="441"/>
                  </a:lnTo>
                  <a:lnTo>
                    <a:pt x="1269" y="441"/>
                  </a:lnTo>
                  <a:lnTo>
                    <a:pt x="1294" y="430"/>
                  </a:lnTo>
                  <a:lnTo>
                    <a:pt x="1320" y="418"/>
                  </a:lnTo>
                  <a:lnTo>
                    <a:pt x="1346" y="405"/>
                  </a:lnTo>
                  <a:lnTo>
                    <a:pt x="1372" y="393"/>
                  </a:lnTo>
                  <a:lnTo>
                    <a:pt x="1399" y="380"/>
                  </a:lnTo>
                  <a:lnTo>
                    <a:pt x="1424" y="367"/>
                  </a:lnTo>
                  <a:lnTo>
                    <a:pt x="1449" y="353"/>
                  </a:lnTo>
                  <a:lnTo>
                    <a:pt x="1473" y="339"/>
                  </a:lnTo>
                  <a:lnTo>
                    <a:pt x="1485" y="341"/>
                  </a:lnTo>
                  <a:lnTo>
                    <a:pt x="1506" y="342"/>
                  </a:lnTo>
                  <a:lnTo>
                    <a:pt x="1533" y="345"/>
                  </a:lnTo>
                  <a:lnTo>
                    <a:pt x="1566" y="350"/>
                  </a:lnTo>
                  <a:lnTo>
                    <a:pt x="1599" y="355"/>
                  </a:lnTo>
                  <a:lnTo>
                    <a:pt x="1632" y="359"/>
                  </a:lnTo>
                  <a:lnTo>
                    <a:pt x="1662" y="364"/>
                  </a:lnTo>
                  <a:lnTo>
                    <a:pt x="1687" y="370"/>
                  </a:lnTo>
                  <a:lnTo>
                    <a:pt x="1551" y="430"/>
                  </a:lnTo>
                  <a:lnTo>
                    <a:pt x="1553" y="432"/>
                  </a:lnTo>
                  <a:lnTo>
                    <a:pt x="1558" y="434"/>
                  </a:lnTo>
                  <a:lnTo>
                    <a:pt x="1566" y="434"/>
                  </a:lnTo>
                  <a:lnTo>
                    <a:pt x="1577" y="435"/>
                  </a:lnTo>
                  <a:lnTo>
                    <a:pt x="1588" y="437"/>
                  </a:lnTo>
                  <a:lnTo>
                    <a:pt x="1597" y="437"/>
                  </a:lnTo>
                  <a:lnTo>
                    <a:pt x="1603" y="437"/>
                  </a:lnTo>
                  <a:lnTo>
                    <a:pt x="1608" y="437"/>
                  </a:lnTo>
                  <a:lnTo>
                    <a:pt x="1730" y="377"/>
                  </a:lnTo>
                  <a:lnTo>
                    <a:pt x="1731" y="396"/>
                  </a:lnTo>
                  <a:lnTo>
                    <a:pt x="1733" y="415"/>
                  </a:lnTo>
                  <a:lnTo>
                    <a:pt x="1734" y="429"/>
                  </a:lnTo>
                  <a:lnTo>
                    <a:pt x="1739" y="435"/>
                  </a:lnTo>
                  <a:lnTo>
                    <a:pt x="1744" y="427"/>
                  </a:lnTo>
                  <a:lnTo>
                    <a:pt x="1748" y="407"/>
                  </a:lnTo>
                  <a:lnTo>
                    <a:pt x="1750" y="385"/>
                  </a:lnTo>
                  <a:lnTo>
                    <a:pt x="1752" y="367"/>
                  </a:lnTo>
                  <a:lnTo>
                    <a:pt x="1750" y="361"/>
                  </a:lnTo>
                  <a:lnTo>
                    <a:pt x="1747" y="355"/>
                  </a:lnTo>
                  <a:lnTo>
                    <a:pt x="1741" y="350"/>
                  </a:lnTo>
                  <a:lnTo>
                    <a:pt x="1734" y="348"/>
                  </a:lnTo>
                  <a:lnTo>
                    <a:pt x="1733" y="348"/>
                  </a:lnTo>
                  <a:lnTo>
                    <a:pt x="1726" y="347"/>
                  </a:lnTo>
                  <a:lnTo>
                    <a:pt x="1719" y="345"/>
                  </a:lnTo>
                  <a:lnTo>
                    <a:pt x="1707" y="342"/>
                  </a:lnTo>
                  <a:lnTo>
                    <a:pt x="1693" y="339"/>
                  </a:lnTo>
                  <a:lnTo>
                    <a:pt x="1678" y="336"/>
                  </a:lnTo>
                  <a:lnTo>
                    <a:pt x="1659" y="333"/>
                  </a:lnTo>
                  <a:lnTo>
                    <a:pt x="1640" y="328"/>
                  </a:lnTo>
                  <a:lnTo>
                    <a:pt x="1619" y="325"/>
                  </a:lnTo>
                  <a:lnTo>
                    <a:pt x="1597" y="322"/>
                  </a:lnTo>
                  <a:lnTo>
                    <a:pt x="1575" y="317"/>
                  </a:lnTo>
                  <a:lnTo>
                    <a:pt x="1551" y="314"/>
                  </a:lnTo>
                  <a:lnTo>
                    <a:pt x="1529" y="312"/>
                  </a:lnTo>
                  <a:lnTo>
                    <a:pt x="1507" y="309"/>
                  </a:lnTo>
                  <a:lnTo>
                    <a:pt x="1485" y="307"/>
                  </a:lnTo>
                  <a:lnTo>
                    <a:pt x="1465" y="307"/>
                  </a:lnTo>
                  <a:lnTo>
                    <a:pt x="1432" y="325"/>
                  </a:lnTo>
                  <a:lnTo>
                    <a:pt x="1394" y="345"/>
                  </a:lnTo>
                  <a:lnTo>
                    <a:pt x="1353" y="367"/>
                  </a:lnTo>
                  <a:lnTo>
                    <a:pt x="1313" y="388"/>
                  </a:lnTo>
                  <a:lnTo>
                    <a:pt x="1277" y="407"/>
                  </a:lnTo>
                  <a:lnTo>
                    <a:pt x="1247" y="421"/>
                  </a:lnTo>
                  <a:lnTo>
                    <a:pt x="1227" y="432"/>
                  </a:lnTo>
                  <a:lnTo>
                    <a:pt x="1219" y="437"/>
                  </a:lnTo>
                  <a:lnTo>
                    <a:pt x="1184" y="434"/>
                  </a:lnTo>
                  <a:lnTo>
                    <a:pt x="1148" y="430"/>
                  </a:lnTo>
                  <a:lnTo>
                    <a:pt x="1108" y="427"/>
                  </a:lnTo>
                  <a:lnTo>
                    <a:pt x="1067" y="422"/>
                  </a:lnTo>
                  <a:lnTo>
                    <a:pt x="1025" y="418"/>
                  </a:lnTo>
                  <a:lnTo>
                    <a:pt x="979" y="411"/>
                  </a:lnTo>
                  <a:lnTo>
                    <a:pt x="935" y="407"/>
                  </a:lnTo>
                  <a:lnTo>
                    <a:pt x="889" y="400"/>
                  </a:lnTo>
                  <a:lnTo>
                    <a:pt x="844" y="394"/>
                  </a:lnTo>
                  <a:lnTo>
                    <a:pt x="798" y="386"/>
                  </a:lnTo>
                  <a:lnTo>
                    <a:pt x="754" y="380"/>
                  </a:lnTo>
                  <a:lnTo>
                    <a:pt x="710" y="372"/>
                  </a:lnTo>
                  <a:lnTo>
                    <a:pt x="667" y="366"/>
                  </a:lnTo>
                  <a:lnTo>
                    <a:pt x="628" y="358"/>
                  </a:lnTo>
                  <a:lnTo>
                    <a:pt x="588" y="350"/>
                  </a:lnTo>
                  <a:lnTo>
                    <a:pt x="554" y="342"/>
                  </a:lnTo>
                  <a:lnTo>
                    <a:pt x="823" y="252"/>
                  </a:lnTo>
                  <a:lnTo>
                    <a:pt x="1082" y="2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3472" y="2103"/>
              <a:ext cx="937" cy="194"/>
            </a:xfrm>
            <a:custGeom>
              <a:avLst/>
              <a:gdLst>
                <a:gd name="T0" fmla="*/ 1155 w 1874"/>
                <a:gd name="T1" fmla="*/ 299 h 387"/>
                <a:gd name="T2" fmla="*/ 1116 w 1874"/>
                <a:gd name="T3" fmla="*/ 291 h 387"/>
                <a:gd name="T4" fmla="*/ 1061 w 1874"/>
                <a:gd name="T5" fmla="*/ 282 h 387"/>
                <a:gd name="T6" fmla="*/ 996 w 1874"/>
                <a:gd name="T7" fmla="*/ 272 h 387"/>
                <a:gd name="T8" fmla="*/ 927 w 1874"/>
                <a:gd name="T9" fmla="*/ 260 h 387"/>
                <a:gd name="T10" fmla="*/ 859 w 1874"/>
                <a:gd name="T11" fmla="*/ 249 h 387"/>
                <a:gd name="T12" fmla="*/ 796 w 1874"/>
                <a:gd name="T13" fmla="*/ 239 h 387"/>
                <a:gd name="T14" fmla="*/ 744 w 1874"/>
                <a:gd name="T15" fmla="*/ 230 h 387"/>
                <a:gd name="T16" fmla="*/ 703 w 1874"/>
                <a:gd name="T17" fmla="*/ 223 h 387"/>
                <a:gd name="T18" fmla="*/ 638 w 1874"/>
                <a:gd name="T19" fmla="*/ 208 h 387"/>
                <a:gd name="T20" fmla="*/ 545 w 1874"/>
                <a:gd name="T21" fmla="*/ 183 h 387"/>
                <a:gd name="T22" fmla="*/ 437 w 1874"/>
                <a:gd name="T23" fmla="*/ 153 h 387"/>
                <a:gd name="T24" fmla="*/ 322 w 1874"/>
                <a:gd name="T25" fmla="*/ 118 h 387"/>
                <a:gd name="T26" fmla="*/ 208 w 1874"/>
                <a:gd name="T27" fmla="*/ 82 h 387"/>
                <a:gd name="T28" fmla="*/ 110 w 1874"/>
                <a:gd name="T29" fmla="*/ 45 h 387"/>
                <a:gd name="T30" fmla="*/ 35 w 1874"/>
                <a:gd name="T31" fmla="*/ 14 h 387"/>
                <a:gd name="T32" fmla="*/ 6 w 1874"/>
                <a:gd name="T33" fmla="*/ 3 h 387"/>
                <a:gd name="T34" fmla="*/ 0 w 1874"/>
                <a:gd name="T35" fmla="*/ 17 h 387"/>
                <a:gd name="T36" fmla="*/ 13 w 1874"/>
                <a:gd name="T37" fmla="*/ 30 h 387"/>
                <a:gd name="T38" fmla="*/ 58 w 1874"/>
                <a:gd name="T39" fmla="*/ 50 h 387"/>
                <a:gd name="T40" fmla="*/ 128 w 1874"/>
                <a:gd name="T41" fmla="*/ 77 h 387"/>
                <a:gd name="T42" fmla="*/ 214 w 1874"/>
                <a:gd name="T43" fmla="*/ 108 h 387"/>
                <a:gd name="T44" fmla="*/ 317 w 1874"/>
                <a:gd name="T45" fmla="*/ 142 h 387"/>
                <a:gd name="T46" fmla="*/ 430 w 1874"/>
                <a:gd name="T47" fmla="*/ 175 h 387"/>
                <a:gd name="T48" fmla="*/ 549 w 1874"/>
                <a:gd name="T49" fmla="*/ 208 h 387"/>
                <a:gd name="T50" fmla="*/ 670 w 1874"/>
                <a:gd name="T51" fmla="*/ 236 h 387"/>
                <a:gd name="T52" fmla="*/ 752 w 1874"/>
                <a:gd name="T53" fmla="*/ 253 h 387"/>
                <a:gd name="T54" fmla="*/ 801 w 1874"/>
                <a:gd name="T55" fmla="*/ 263 h 387"/>
                <a:gd name="T56" fmla="*/ 858 w 1874"/>
                <a:gd name="T57" fmla="*/ 272 h 387"/>
                <a:gd name="T58" fmla="*/ 919 w 1874"/>
                <a:gd name="T59" fmla="*/ 283 h 387"/>
                <a:gd name="T60" fmla="*/ 980 w 1874"/>
                <a:gd name="T61" fmla="*/ 294 h 387"/>
                <a:gd name="T62" fmla="*/ 1040 w 1874"/>
                <a:gd name="T63" fmla="*/ 304 h 387"/>
                <a:gd name="T64" fmla="*/ 1096 w 1874"/>
                <a:gd name="T65" fmla="*/ 313 h 387"/>
                <a:gd name="T66" fmla="*/ 1141 w 1874"/>
                <a:gd name="T67" fmla="*/ 320 h 387"/>
                <a:gd name="T68" fmla="*/ 1171 w 1874"/>
                <a:gd name="T69" fmla="*/ 324 h 387"/>
                <a:gd name="T70" fmla="*/ 1217 w 1874"/>
                <a:gd name="T71" fmla="*/ 331 h 387"/>
                <a:gd name="T72" fmla="*/ 1293 w 1874"/>
                <a:gd name="T73" fmla="*/ 340 h 387"/>
                <a:gd name="T74" fmla="*/ 1390 w 1874"/>
                <a:gd name="T75" fmla="*/ 353 h 387"/>
                <a:gd name="T76" fmla="*/ 1501 w 1874"/>
                <a:gd name="T77" fmla="*/ 365 h 387"/>
                <a:gd name="T78" fmla="*/ 1616 w 1874"/>
                <a:gd name="T79" fmla="*/ 376 h 387"/>
                <a:gd name="T80" fmla="*/ 1728 w 1874"/>
                <a:gd name="T81" fmla="*/ 384 h 387"/>
                <a:gd name="T82" fmla="*/ 1829 w 1874"/>
                <a:gd name="T83" fmla="*/ 387 h 387"/>
                <a:gd name="T84" fmla="*/ 1874 w 1874"/>
                <a:gd name="T85" fmla="*/ 384 h 387"/>
                <a:gd name="T86" fmla="*/ 1873 w 1874"/>
                <a:gd name="T87" fmla="*/ 373 h 387"/>
                <a:gd name="T88" fmla="*/ 1832 w 1874"/>
                <a:gd name="T89" fmla="*/ 367 h 387"/>
                <a:gd name="T90" fmla="*/ 1739 w 1874"/>
                <a:gd name="T91" fmla="*/ 361 h 387"/>
                <a:gd name="T92" fmla="*/ 1639 w 1874"/>
                <a:gd name="T93" fmla="*/ 354 h 387"/>
                <a:gd name="T94" fmla="*/ 1537 w 1874"/>
                <a:gd name="T95" fmla="*/ 345 h 387"/>
                <a:gd name="T96" fmla="*/ 1436 w 1874"/>
                <a:gd name="T97" fmla="*/ 335 h 387"/>
                <a:gd name="T98" fmla="*/ 1341 w 1874"/>
                <a:gd name="T99" fmla="*/ 324 h 387"/>
                <a:gd name="T100" fmla="*/ 1259 w 1874"/>
                <a:gd name="T101" fmla="*/ 315 h 387"/>
                <a:gd name="T102" fmla="*/ 1193 w 1874"/>
                <a:gd name="T103" fmla="*/ 305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74" h="387">
                  <a:moveTo>
                    <a:pt x="1168" y="301"/>
                  </a:moveTo>
                  <a:lnTo>
                    <a:pt x="1155" y="299"/>
                  </a:lnTo>
                  <a:lnTo>
                    <a:pt x="1138" y="296"/>
                  </a:lnTo>
                  <a:lnTo>
                    <a:pt x="1116" y="291"/>
                  </a:lnTo>
                  <a:lnTo>
                    <a:pt x="1089" y="288"/>
                  </a:lnTo>
                  <a:lnTo>
                    <a:pt x="1061" y="282"/>
                  </a:lnTo>
                  <a:lnTo>
                    <a:pt x="1029" y="277"/>
                  </a:lnTo>
                  <a:lnTo>
                    <a:pt x="996" y="272"/>
                  </a:lnTo>
                  <a:lnTo>
                    <a:pt x="963" y="266"/>
                  </a:lnTo>
                  <a:lnTo>
                    <a:pt x="927" y="260"/>
                  </a:lnTo>
                  <a:lnTo>
                    <a:pt x="894" y="255"/>
                  </a:lnTo>
                  <a:lnTo>
                    <a:pt x="859" y="249"/>
                  </a:lnTo>
                  <a:lnTo>
                    <a:pt x="826" y="244"/>
                  </a:lnTo>
                  <a:lnTo>
                    <a:pt x="796" y="239"/>
                  </a:lnTo>
                  <a:lnTo>
                    <a:pt x="769" y="235"/>
                  </a:lnTo>
                  <a:lnTo>
                    <a:pt x="744" y="230"/>
                  </a:lnTo>
                  <a:lnTo>
                    <a:pt x="724" y="227"/>
                  </a:lnTo>
                  <a:lnTo>
                    <a:pt x="703" y="223"/>
                  </a:lnTo>
                  <a:lnTo>
                    <a:pt x="675" y="216"/>
                  </a:lnTo>
                  <a:lnTo>
                    <a:pt x="638" y="208"/>
                  </a:lnTo>
                  <a:lnTo>
                    <a:pt x="594" y="195"/>
                  </a:lnTo>
                  <a:lnTo>
                    <a:pt x="545" y="183"/>
                  </a:lnTo>
                  <a:lnTo>
                    <a:pt x="492" y="168"/>
                  </a:lnTo>
                  <a:lnTo>
                    <a:pt x="437" y="153"/>
                  </a:lnTo>
                  <a:lnTo>
                    <a:pt x="378" y="135"/>
                  </a:lnTo>
                  <a:lnTo>
                    <a:pt x="322" y="118"/>
                  </a:lnTo>
                  <a:lnTo>
                    <a:pt x="263" y="99"/>
                  </a:lnTo>
                  <a:lnTo>
                    <a:pt x="208" y="82"/>
                  </a:lnTo>
                  <a:lnTo>
                    <a:pt x="158" y="63"/>
                  </a:lnTo>
                  <a:lnTo>
                    <a:pt x="110" y="45"/>
                  </a:lnTo>
                  <a:lnTo>
                    <a:pt x="69" y="30"/>
                  </a:lnTo>
                  <a:lnTo>
                    <a:pt x="35" y="14"/>
                  </a:lnTo>
                  <a:lnTo>
                    <a:pt x="9" y="0"/>
                  </a:lnTo>
                  <a:lnTo>
                    <a:pt x="6" y="3"/>
                  </a:lnTo>
                  <a:lnTo>
                    <a:pt x="3" y="11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13" y="30"/>
                  </a:lnTo>
                  <a:lnTo>
                    <a:pt x="33" y="39"/>
                  </a:lnTo>
                  <a:lnTo>
                    <a:pt x="58" y="50"/>
                  </a:lnTo>
                  <a:lnTo>
                    <a:pt x="90" y="63"/>
                  </a:lnTo>
                  <a:lnTo>
                    <a:pt x="128" y="77"/>
                  </a:lnTo>
                  <a:lnTo>
                    <a:pt x="169" y="93"/>
                  </a:lnTo>
                  <a:lnTo>
                    <a:pt x="214" y="108"/>
                  </a:lnTo>
                  <a:lnTo>
                    <a:pt x="265" y="124"/>
                  </a:lnTo>
                  <a:lnTo>
                    <a:pt x="317" y="142"/>
                  </a:lnTo>
                  <a:lnTo>
                    <a:pt x="372" y="159"/>
                  </a:lnTo>
                  <a:lnTo>
                    <a:pt x="430" y="175"/>
                  </a:lnTo>
                  <a:lnTo>
                    <a:pt x="489" y="192"/>
                  </a:lnTo>
                  <a:lnTo>
                    <a:pt x="549" y="208"/>
                  </a:lnTo>
                  <a:lnTo>
                    <a:pt x="608" y="222"/>
                  </a:lnTo>
                  <a:lnTo>
                    <a:pt x="670" y="236"/>
                  </a:lnTo>
                  <a:lnTo>
                    <a:pt x="730" y="249"/>
                  </a:lnTo>
                  <a:lnTo>
                    <a:pt x="752" y="253"/>
                  </a:lnTo>
                  <a:lnTo>
                    <a:pt x="776" y="258"/>
                  </a:lnTo>
                  <a:lnTo>
                    <a:pt x="801" y="263"/>
                  </a:lnTo>
                  <a:lnTo>
                    <a:pt x="829" y="268"/>
                  </a:lnTo>
                  <a:lnTo>
                    <a:pt x="858" y="272"/>
                  </a:lnTo>
                  <a:lnTo>
                    <a:pt x="887" y="279"/>
                  </a:lnTo>
                  <a:lnTo>
                    <a:pt x="919" y="283"/>
                  </a:lnTo>
                  <a:lnTo>
                    <a:pt x="949" y="288"/>
                  </a:lnTo>
                  <a:lnTo>
                    <a:pt x="980" y="294"/>
                  </a:lnTo>
                  <a:lnTo>
                    <a:pt x="1010" y="299"/>
                  </a:lnTo>
                  <a:lnTo>
                    <a:pt x="1040" y="304"/>
                  </a:lnTo>
                  <a:lnTo>
                    <a:pt x="1069" y="309"/>
                  </a:lnTo>
                  <a:lnTo>
                    <a:pt x="1096" y="313"/>
                  </a:lnTo>
                  <a:lnTo>
                    <a:pt x="1119" y="316"/>
                  </a:lnTo>
                  <a:lnTo>
                    <a:pt x="1141" y="320"/>
                  </a:lnTo>
                  <a:lnTo>
                    <a:pt x="1162" y="323"/>
                  </a:lnTo>
                  <a:lnTo>
                    <a:pt x="1171" y="324"/>
                  </a:lnTo>
                  <a:lnTo>
                    <a:pt x="1190" y="328"/>
                  </a:lnTo>
                  <a:lnTo>
                    <a:pt x="1217" y="331"/>
                  </a:lnTo>
                  <a:lnTo>
                    <a:pt x="1252" y="335"/>
                  </a:lnTo>
                  <a:lnTo>
                    <a:pt x="1293" y="340"/>
                  </a:lnTo>
                  <a:lnTo>
                    <a:pt x="1338" y="346"/>
                  </a:lnTo>
                  <a:lnTo>
                    <a:pt x="1390" y="353"/>
                  </a:lnTo>
                  <a:lnTo>
                    <a:pt x="1444" y="359"/>
                  </a:lnTo>
                  <a:lnTo>
                    <a:pt x="1501" y="365"/>
                  </a:lnTo>
                  <a:lnTo>
                    <a:pt x="1557" y="372"/>
                  </a:lnTo>
                  <a:lnTo>
                    <a:pt x="1616" y="376"/>
                  </a:lnTo>
                  <a:lnTo>
                    <a:pt x="1672" y="381"/>
                  </a:lnTo>
                  <a:lnTo>
                    <a:pt x="1728" y="384"/>
                  </a:lnTo>
                  <a:lnTo>
                    <a:pt x="1781" y="386"/>
                  </a:lnTo>
                  <a:lnTo>
                    <a:pt x="1829" y="387"/>
                  </a:lnTo>
                  <a:lnTo>
                    <a:pt x="1873" y="386"/>
                  </a:lnTo>
                  <a:lnTo>
                    <a:pt x="1874" y="384"/>
                  </a:lnTo>
                  <a:lnTo>
                    <a:pt x="1874" y="380"/>
                  </a:lnTo>
                  <a:lnTo>
                    <a:pt x="1873" y="373"/>
                  </a:lnTo>
                  <a:lnTo>
                    <a:pt x="1873" y="369"/>
                  </a:lnTo>
                  <a:lnTo>
                    <a:pt x="1832" y="367"/>
                  </a:lnTo>
                  <a:lnTo>
                    <a:pt x="1786" y="364"/>
                  </a:lnTo>
                  <a:lnTo>
                    <a:pt x="1739" y="361"/>
                  </a:lnTo>
                  <a:lnTo>
                    <a:pt x="1690" y="357"/>
                  </a:lnTo>
                  <a:lnTo>
                    <a:pt x="1639" y="354"/>
                  </a:lnTo>
                  <a:lnTo>
                    <a:pt x="1587" y="350"/>
                  </a:lnTo>
                  <a:lnTo>
                    <a:pt x="1537" y="345"/>
                  </a:lnTo>
                  <a:lnTo>
                    <a:pt x="1485" y="340"/>
                  </a:lnTo>
                  <a:lnTo>
                    <a:pt x="1436" y="335"/>
                  </a:lnTo>
                  <a:lnTo>
                    <a:pt x="1387" y="329"/>
                  </a:lnTo>
                  <a:lnTo>
                    <a:pt x="1341" y="324"/>
                  </a:lnTo>
                  <a:lnTo>
                    <a:pt x="1299" y="320"/>
                  </a:lnTo>
                  <a:lnTo>
                    <a:pt x="1259" y="315"/>
                  </a:lnTo>
                  <a:lnTo>
                    <a:pt x="1223" y="310"/>
                  </a:lnTo>
                  <a:lnTo>
                    <a:pt x="1193" y="305"/>
                  </a:lnTo>
                  <a:lnTo>
                    <a:pt x="1168" y="3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auto">
            <a:xfrm>
              <a:off x="3491" y="2182"/>
              <a:ext cx="1202" cy="180"/>
            </a:xfrm>
            <a:custGeom>
              <a:avLst/>
              <a:gdLst>
                <a:gd name="T0" fmla="*/ 2271 w 2404"/>
                <a:gd name="T1" fmla="*/ 338 h 361"/>
                <a:gd name="T2" fmla="*/ 2092 w 2404"/>
                <a:gd name="T3" fmla="*/ 338 h 361"/>
                <a:gd name="T4" fmla="*/ 1937 w 2404"/>
                <a:gd name="T5" fmla="*/ 338 h 361"/>
                <a:gd name="T6" fmla="*/ 1802 w 2404"/>
                <a:gd name="T7" fmla="*/ 336 h 361"/>
                <a:gd name="T8" fmla="*/ 1688 w 2404"/>
                <a:gd name="T9" fmla="*/ 333 h 361"/>
                <a:gd name="T10" fmla="*/ 1590 w 2404"/>
                <a:gd name="T11" fmla="*/ 330 h 361"/>
                <a:gd name="T12" fmla="*/ 1510 w 2404"/>
                <a:gd name="T13" fmla="*/ 325 h 361"/>
                <a:gd name="T14" fmla="*/ 1442 w 2404"/>
                <a:gd name="T15" fmla="*/ 320 h 361"/>
                <a:gd name="T16" fmla="*/ 1387 w 2404"/>
                <a:gd name="T17" fmla="*/ 316 h 361"/>
                <a:gd name="T18" fmla="*/ 1343 w 2404"/>
                <a:gd name="T19" fmla="*/ 309 h 361"/>
                <a:gd name="T20" fmla="*/ 1305 w 2404"/>
                <a:gd name="T21" fmla="*/ 305 h 361"/>
                <a:gd name="T22" fmla="*/ 1242 w 2404"/>
                <a:gd name="T23" fmla="*/ 293 h 361"/>
                <a:gd name="T24" fmla="*/ 1146 w 2404"/>
                <a:gd name="T25" fmla="*/ 276 h 361"/>
                <a:gd name="T26" fmla="*/ 1023 w 2404"/>
                <a:gd name="T27" fmla="*/ 251 h 361"/>
                <a:gd name="T28" fmla="*/ 883 w 2404"/>
                <a:gd name="T29" fmla="*/ 223 h 361"/>
                <a:gd name="T30" fmla="*/ 730 w 2404"/>
                <a:gd name="T31" fmla="*/ 189 h 361"/>
                <a:gd name="T32" fmla="*/ 572 w 2404"/>
                <a:gd name="T33" fmla="*/ 155 h 361"/>
                <a:gd name="T34" fmla="*/ 419 w 2404"/>
                <a:gd name="T35" fmla="*/ 119 h 361"/>
                <a:gd name="T36" fmla="*/ 276 w 2404"/>
                <a:gd name="T37" fmla="*/ 84 h 361"/>
                <a:gd name="T38" fmla="*/ 151 w 2404"/>
                <a:gd name="T39" fmla="*/ 49 h 361"/>
                <a:gd name="T40" fmla="*/ 52 w 2404"/>
                <a:gd name="T41" fmla="*/ 19 h 361"/>
                <a:gd name="T42" fmla="*/ 0 w 2404"/>
                <a:gd name="T43" fmla="*/ 2 h 361"/>
                <a:gd name="T44" fmla="*/ 17 w 2404"/>
                <a:gd name="T45" fmla="*/ 24 h 361"/>
                <a:gd name="T46" fmla="*/ 63 w 2404"/>
                <a:gd name="T47" fmla="*/ 44 h 361"/>
                <a:gd name="T48" fmla="*/ 140 w 2404"/>
                <a:gd name="T49" fmla="*/ 70 h 361"/>
                <a:gd name="T50" fmla="*/ 243 w 2404"/>
                <a:gd name="T51" fmla="*/ 98 h 361"/>
                <a:gd name="T52" fmla="*/ 365 w 2404"/>
                <a:gd name="T53" fmla="*/ 130 h 361"/>
                <a:gd name="T54" fmla="*/ 504 w 2404"/>
                <a:gd name="T55" fmla="*/ 164 h 361"/>
                <a:gd name="T56" fmla="*/ 651 w 2404"/>
                <a:gd name="T57" fmla="*/ 197 h 361"/>
                <a:gd name="T58" fmla="*/ 801 w 2404"/>
                <a:gd name="T59" fmla="*/ 230 h 361"/>
                <a:gd name="T60" fmla="*/ 947 w 2404"/>
                <a:gd name="T61" fmla="*/ 262 h 361"/>
                <a:gd name="T62" fmla="*/ 1087 w 2404"/>
                <a:gd name="T63" fmla="*/ 290 h 361"/>
                <a:gd name="T64" fmla="*/ 1212 w 2404"/>
                <a:gd name="T65" fmla="*/ 314 h 361"/>
                <a:gd name="T66" fmla="*/ 1311 w 2404"/>
                <a:gd name="T67" fmla="*/ 330 h 361"/>
                <a:gd name="T68" fmla="*/ 1403 w 2404"/>
                <a:gd name="T69" fmla="*/ 341 h 361"/>
                <a:gd name="T70" fmla="*/ 1505 w 2404"/>
                <a:gd name="T71" fmla="*/ 349 h 361"/>
                <a:gd name="T72" fmla="*/ 1600 w 2404"/>
                <a:gd name="T73" fmla="*/ 353 h 361"/>
                <a:gd name="T74" fmla="*/ 1671 w 2404"/>
                <a:gd name="T75" fmla="*/ 357 h 361"/>
                <a:gd name="T76" fmla="*/ 1699 w 2404"/>
                <a:gd name="T77" fmla="*/ 358 h 361"/>
                <a:gd name="T78" fmla="*/ 1803 w 2404"/>
                <a:gd name="T79" fmla="*/ 360 h 361"/>
                <a:gd name="T80" fmla="*/ 1955 w 2404"/>
                <a:gd name="T81" fmla="*/ 360 h 361"/>
                <a:gd name="T82" fmla="*/ 2120 w 2404"/>
                <a:gd name="T83" fmla="*/ 360 h 361"/>
                <a:gd name="T84" fmla="*/ 2265 w 2404"/>
                <a:gd name="T85" fmla="*/ 358 h 361"/>
                <a:gd name="T86" fmla="*/ 2355 w 2404"/>
                <a:gd name="T87" fmla="*/ 357 h 361"/>
                <a:gd name="T88" fmla="*/ 2388 w 2404"/>
                <a:gd name="T89" fmla="*/ 346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404" h="361">
                  <a:moveTo>
                    <a:pt x="2404" y="336"/>
                  </a:moveTo>
                  <a:lnTo>
                    <a:pt x="2336" y="338"/>
                  </a:lnTo>
                  <a:lnTo>
                    <a:pt x="2271" y="338"/>
                  </a:lnTo>
                  <a:lnTo>
                    <a:pt x="2208" y="338"/>
                  </a:lnTo>
                  <a:lnTo>
                    <a:pt x="2148" y="338"/>
                  </a:lnTo>
                  <a:lnTo>
                    <a:pt x="2092" y="338"/>
                  </a:lnTo>
                  <a:lnTo>
                    <a:pt x="2038" y="338"/>
                  </a:lnTo>
                  <a:lnTo>
                    <a:pt x="1986" y="338"/>
                  </a:lnTo>
                  <a:lnTo>
                    <a:pt x="1937" y="338"/>
                  </a:lnTo>
                  <a:lnTo>
                    <a:pt x="1890" y="338"/>
                  </a:lnTo>
                  <a:lnTo>
                    <a:pt x="1844" y="336"/>
                  </a:lnTo>
                  <a:lnTo>
                    <a:pt x="1802" y="336"/>
                  </a:lnTo>
                  <a:lnTo>
                    <a:pt x="1762" y="334"/>
                  </a:lnTo>
                  <a:lnTo>
                    <a:pt x="1724" y="334"/>
                  </a:lnTo>
                  <a:lnTo>
                    <a:pt x="1688" y="333"/>
                  </a:lnTo>
                  <a:lnTo>
                    <a:pt x="1653" y="333"/>
                  </a:lnTo>
                  <a:lnTo>
                    <a:pt x="1622" y="331"/>
                  </a:lnTo>
                  <a:lnTo>
                    <a:pt x="1590" y="330"/>
                  </a:lnTo>
                  <a:lnTo>
                    <a:pt x="1562" y="328"/>
                  </a:lnTo>
                  <a:lnTo>
                    <a:pt x="1535" y="327"/>
                  </a:lnTo>
                  <a:lnTo>
                    <a:pt x="1510" y="325"/>
                  </a:lnTo>
                  <a:lnTo>
                    <a:pt x="1486" y="323"/>
                  </a:lnTo>
                  <a:lnTo>
                    <a:pt x="1464" y="322"/>
                  </a:lnTo>
                  <a:lnTo>
                    <a:pt x="1442" y="320"/>
                  </a:lnTo>
                  <a:lnTo>
                    <a:pt x="1423" y="319"/>
                  </a:lnTo>
                  <a:lnTo>
                    <a:pt x="1404" y="317"/>
                  </a:lnTo>
                  <a:lnTo>
                    <a:pt x="1387" y="316"/>
                  </a:lnTo>
                  <a:lnTo>
                    <a:pt x="1371" y="314"/>
                  </a:lnTo>
                  <a:lnTo>
                    <a:pt x="1355" y="312"/>
                  </a:lnTo>
                  <a:lnTo>
                    <a:pt x="1343" y="309"/>
                  </a:lnTo>
                  <a:lnTo>
                    <a:pt x="1329" y="308"/>
                  </a:lnTo>
                  <a:lnTo>
                    <a:pt x="1316" y="306"/>
                  </a:lnTo>
                  <a:lnTo>
                    <a:pt x="1305" y="305"/>
                  </a:lnTo>
                  <a:lnTo>
                    <a:pt x="1288" y="301"/>
                  </a:lnTo>
                  <a:lnTo>
                    <a:pt x="1267" y="298"/>
                  </a:lnTo>
                  <a:lnTo>
                    <a:pt x="1242" y="293"/>
                  </a:lnTo>
                  <a:lnTo>
                    <a:pt x="1214" y="289"/>
                  </a:lnTo>
                  <a:lnTo>
                    <a:pt x="1180" y="282"/>
                  </a:lnTo>
                  <a:lnTo>
                    <a:pt x="1146" y="276"/>
                  </a:lnTo>
                  <a:lnTo>
                    <a:pt x="1108" y="268"/>
                  </a:lnTo>
                  <a:lnTo>
                    <a:pt x="1067" y="260"/>
                  </a:lnTo>
                  <a:lnTo>
                    <a:pt x="1023" y="251"/>
                  </a:lnTo>
                  <a:lnTo>
                    <a:pt x="977" y="241"/>
                  </a:lnTo>
                  <a:lnTo>
                    <a:pt x="930" y="232"/>
                  </a:lnTo>
                  <a:lnTo>
                    <a:pt x="883" y="223"/>
                  </a:lnTo>
                  <a:lnTo>
                    <a:pt x="832" y="212"/>
                  </a:lnTo>
                  <a:lnTo>
                    <a:pt x="780" y="200"/>
                  </a:lnTo>
                  <a:lnTo>
                    <a:pt x="730" y="189"/>
                  </a:lnTo>
                  <a:lnTo>
                    <a:pt x="678" y="178"/>
                  </a:lnTo>
                  <a:lnTo>
                    <a:pt x="624" y="166"/>
                  </a:lnTo>
                  <a:lnTo>
                    <a:pt x="572" y="155"/>
                  </a:lnTo>
                  <a:lnTo>
                    <a:pt x="520" y="142"/>
                  </a:lnTo>
                  <a:lnTo>
                    <a:pt x="470" y="131"/>
                  </a:lnTo>
                  <a:lnTo>
                    <a:pt x="419" y="119"/>
                  </a:lnTo>
                  <a:lnTo>
                    <a:pt x="370" y="106"/>
                  </a:lnTo>
                  <a:lnTo>
                    <a:pt x="323" y="95"/>
                  </a:lnTo>
                  <a:lnTo>
                    <a:pt x="276" y="84"/>
                  </a:lnTo>
                  <a:lnTo>
                    <a:pt x="232" y="71"/>
                  </a:lnTo>
                  <a:lnTo>
                    <a:pt x="191" y="60"/>
                  </a:lnTo>
                  <a:lnTo>
                    <a:pt x="151" y="49"/>
                  </a:lnTo>
                  <a:lnTo>
                    <a:pt x="115" y="38"/>
                  </a:lnTo>
                  <a:lnTo>
                    <a:pt x="82" y="29"/>
                  </a:lnTo>
                  <a:lnTo>
                    <a:pt x="52" y="19"/>
                  </a:lnTo>
                  <a:lnTo>
                    <a:pt x="25" y="10"/>
                  </a:lnTo>
                  <a:lnTo>
                    <a:pt x="3" y="0"/>
                  </a:lnTo>
                  <a:lnTo>
                    <a:pt x="0" y="2"/>
                  </a:lnTo>
                  <a:lnTo>
                    <a:pt x="3" y="8"/>
                  </a:lnTo>
                  <a:lnTo>
                    <a:pt x="9" y="18"/>
                  </a:lnTo>
                  <a:lnTo>
                    <a:pt x="17" y="24"/>
                  </a:lnTo>
                  <a:lnTo>
                    <a:pt x="28" y="30"/>
                  </a:lnTo>
                  <a:lnTo>
                    <a:pt x="44" y="37"/>
                  </a:lnTo>
                  <a:lnTo>
                    <a:pt x="63" y="44"/>
                  </a:lnTo>
                  <a:lnTo>
                    <a:pt x="85" y="52"/>
                  </a:lnTo>
                  <a:lnTo>
                    <a:pt x="112" y="60"/>
                  </a:lnTo>
                  <a:lnTo>
                    <a:pt x="140" y="70"/>
                  </a:lnTo>
                  <a:lnTo>
                    <a:pt x="172" y="79"/>
                  </a:lnTo>
                  <a:lnTo>
                    <a:pt x="206" y="89"/>
                  </a:lnTo>
                  <a:lnTo>
                    <a:pt x="243" y="98"/>
                  </a:lnTo>
                  <a:lnTo>
                    <a:pt x="282" y="109"/>
                  </a:lnTo>
                  <a:lnTo>
                    <a:pt x="323" y="120"/>
                  </a:lnTo>
                  <a:lnTo>
                    <a:pt x="365" y="130"/>
                  </a:lnTo>
                  <a:lnTo>
                    <a:pt x="410" y="141"/>
                  </a:lnTo>
                  <a:lnTo>
                    <a:pt x="457" y="153"/>
                  </a:lnTo>
                  <a:lnTo>
                    <a:pt x="504" y="164"/>
                  </a:lnTo>
                  <a:lnTo>
                    <a:pt x="552" y="175"/>
                  </a:lnTo>
                  <a:lnTo>
                    <a:pt x="600" y="186"/>
                  </a:lnTo>
                  <a:lnTo>
                    <a:pt x="651" y="197"/>
                  </a:lnTo>
                  <a:lnTo>
                    <a:pt x="700" y="210"/>
                  </a:lnTo>
                  <a:lnTo>
                    <a:pt x="750" y="221"/>
                  </a:lnTo>
                  <a:lnTo>
                    <a:pt x="801" y="230"/>
                  </a:lnTo>
                  <a:lnTo>
                    <a:pt x="849" y="241"/>
                  </a:lnTo>
                  <a:lnTo>
                    <a:pt x="898" y="253"/>
                  </a:lnTo>
                  <a:lnTo>
                    <a:pt x="947" y="262"/>
                  </a:lnTo>
                  <a:lnTo>
                    <a:pt x="994" y="271"/>
                  </a:lnTo>
                  <a:lnTo>
                    <a:pt x="1042" y="281"/>
                  </a:lnTo>
                  <a:lnTo>
                    <a:pt x="1087" y="290"/>
                  </a:lnTo>
                  <a:lnTo>
                    <a:pt x="1130" y="298"/>
                  </a:lnTo>
                  <a:lnTo>
                    <a:pt x="1173" y="306"/>
                  </a:lnTo>
                  <a:lnTo>
                    <a:pt x="1212" y="314"/>
                  </a:lnTo>
                  <a:lnTo>
                    <a:pt x="1250" y="320"/>
                  </a:lnTo>
                  <a:lnTo>
                    <a:pt x="1286" y="327"/>
                  </a:lnTo>
                  <a:lnTo>
                    <a:pt x="1311" y="330"/>
                  </a:lnTo>
                  <a:lnTo>
                    <a:pt x="1340" y="334"/>
                  </a:lnTo>
                  <a:lnTo>
                    <a:pt x="1370" y="338"/>
                  </a:lnTo>
                  <a:lnTo>
                    <a:pt x="1403" y="341"/>
                  </a:lnTo>
                  <a:lnTo>
                    <a:pt x="1437" y="342"/>
                  </a:lnTo>
                  <a:lnTo>
                    <a:pt x="1471" y="346"/>
                  </a:lnTo>
                  <a:lnTo>
                    <a:pt x="1505" y="349"/>
                  </a:lnTo>
                  <a:lnTo>
                    <a:pt x="1538" y="350"/>
                  </a:lnTo>
                  <a:lnTo>
                    <a:pt x="1571" y="352"/>
                  </a:lnTo>
                  <a:lnTo>
                    <a:pt x="1600" y="353"/>
                  </a:lnTo>
                  <a:lnTo>
                    <a:pt x="1628" y="355"/>
                  </a:lnTo>
                  <a:lnTo>
                    <a:pt x="1652" y="357"/>
                  </a:lnTo>
                  <a:lnTo>
                    <a:pt x="1671" y="357"/>
                  </a:lnTo>
                  <a:lnTo>
                    <a:pt x="1687" y="358"/>
                  </a:lnTo>
                  <a:lnTo>
                    <a:pt x="1696" y="358"/>
                  </a:lnTo>
                  <a:lnTo>
                    <a:pt x="1699" y="358"/>
                  </a:lnTo>
                  <a:lnTo>
                    <a:pt x="1726" y="360"/>
                  </a:lnTo>
                  <a:lnTo>
                    <a:pt x="1761" y="360"/>
                  </a:lnTo>
                  <a:lnTo>
                    <a:pt x="1803" y="360"/>
                  </a:lnTo>
                  <a:lnTo>
                    <a:pt x="1850" y="361"/>
                  </a:lnTo>
                  <a:lnTo>
                    <a:pt x="1901" y="361"/>
                  </a:lnTo>
                  <a:lnTo>
                    <a:pt x="1955" y="360"/>
                  </a:lnTo>
                  <a:lnTo>
                    <a:pt x="2010" y="360"/>
                  </a:lnTo>
                  <a:lnTo>
                    <a:pt x="2066" y="360"/>
                  </a:lnTo>
                  <a:lnTo>
                    <a:pt x="2120" y="360"/>
                  </a:lnTo>
                  <a:lnTo>
                    <a:pt x="2172" y="358"/>
                  </a:lnTo>
                  <a:lnTo>
                    <a:pt x="2221" y="358"/>
                  </a:lnTo>
                  <a:lnTo>
                    <a:pt x="2265" y="358"/>
                  </a:lnTo>
                  <a:lnTo>
                    <a:pt x="2303" y="357"/>
                  </a:lnTo>
                  <a:lnTo>
                    <a:pt x="2334" y="357"/>
                  </a:lnTo>
                  <a:lnTo>
                    <a:pt x="2355" y="357"/>
                  </a:lnTo>
                  <a:lnTo>
                    <a:pt x="2368" y="357"/>
                  </a:lnTo>
                  <a:lnTo>
                    <a:pt x="2375" y="353"/>
                  </a:lnTo>
                  <a:lnTo>
                    <a:pt x="2388" y="346"/>
                  </a:lnTo>
                  <a:lnTo>
                    <a:pt x="2401" y="339"/>
                  </a:lnTo>
                  <a:lnTo>
                    <a:pt x="2404" y="3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2"/>
            <p:cNvSpPr>
              <a:spLocks/>
            </p:cNvSpPr>
            <p:nvPr/>
          </p:nvSpPr>
          <p:spPr bwMode="auto">
            <a:xfrm>
              <a:off x="4290" y="2402"/>
              <a:ext cx="295" cy="18"/>
            </a:xfrm>
            <a:custGeom>
              <a:avLst/>
              <a:gdLst>
                <a:gd name="T0" fmla="*/ 2 w 590"/>
                <a:gd name="T1" fmla="*/ 14 h 34"/>
                <a:gd name="T2" fmla="*/ 30 w 590"/>
                <a:gd name="T3" fmla="*/ 17 h 34"/>
                <a:gd name="T4" fmla="*/ 60 w 590"/>
                <a:gd name="T5" fmla="*/ 19 h 34"/>
                <a:gd name="T6" fmla="*/ 92 w 590"/>
                <a:gd name="T7" fmla="*/ 22 h 34"/>
                <a:gd name="T8" fmla="*/ 125 w 590"/>
                <a:gd name="T9" fmla="*/ 23 h 34"/>
                <a:gd name="T10" fmla="*/ 159 w 590"/>
                <a:gd name="T11" fmla="*/ 26 h 34"/>
                <a:gd name="T12" fmla="*/ 196 w 590"/>
                <a:gd name="T13" fmla="*/ 28 h 34"/>
                <a:gd name="T14" fmla="*/ 234 w 590"/>
                <a:gd name="T15" fmla="*/ 30 h 34"/>
                <a:gd name="T16" fmla="*/ 271 w 590"/>
                <a:gd name="T17" fmla="*/ 31 h 34"/>
                <a:gd name="T18" fmla="*/ 309 w 590"/>
                <a:gd name="T19" fmla="*/ 33 h 34"/>
                <a:gd name="T20" fmla="*/ 347 w 590"/>
                <a:gd name="T21" fmla="*/ 33 h 34"/>
                <a:gd name="T22" fmla="*/ 386 w 590"/>
                <a:gd name="T23" fmla="*/ 34 h 34"/>
                <a:gd name="T24" fmla="*/ 426 w 590"/>
                <a:gd name="T25" fmla="*/ 34 h 34"/>
                <a:gd name="T26" fmla="*/ 464 w 590"/>
                <a:gd name="T27" fmla="*/ 34 h 34"/>
                <a:gd name="T28" fmla="*/ 503 w 590"/>
                <a:gd name="T29" fmla="*/ 34 h 34"/>
                <a:gd name="T30" fmla="*/ 541 w 590"/>
                <a:gd name="T31" fmla="*/ 34 h 34"/>
                <a:gd name="T32" fmla="*/ 577 w 590"/>
                <a:gd name="T33" fmla="*/ 33 h 34"/>
                <a:gd name="T34" fmla="*/ 582 w 590"/>
                <a:gd name="T35" fmla="*/ 30 h 34"/>
                <a:gd name="T36" fmla="*/ 587 w 590"/>
                <a:gd name="T37" fmla="*/ 20 h 34"/>
                <a:gd name="T38" fmla="*/ 590 w 590"/>
                <a:gd name="T39" fmla="*/ 12 h 34"/>
                <a:gd name="T40" fmla="*/ 590 w 590"/>
                <a:gd name="T41" fmla="*/ 9 h 34"/>
                <a:gd name="T42" fmla="*/ 554 w 590"/>
                <a:gd name="T43" fmla="*/ 9 h 34"/>
                <a:gd name="T44" fmla="*/ 519 w 590"/>
                <a:gd name="T45" fmla="*/ 11 h 34"/>
                <a:gd name="T46" fmla="*/ 483 w 590"/>
                <a:gd name="T47" fmla="*/ 11 h 34"/>
                <a:gd name="T48" fmla="*/ 448 w 590"/>
                <a:gd name="T49" fmla="*/ 11 h 34"/>
                <a:gd name="T50" fmla="*/ 413 w 590"/>
                <a:gd name="T51" fmla="*/ 11 h 34"/>
                <a:gd name="T52" fmla="*/ 377 w 590"/>
                <a:gd name="T53" fmla="*/ 11 h 34"/>
                <a:gd name="T54" fmla="*/ 342 w 590"/>
                <a:gd name="T55" fmla="*/ 9 h 34"/>
                <a:gd name="T56" fmla="*/ 306 w 590"/>
                <a:gd name="T57" fmla="*/ 9 h 34"/>
                <a:gd name="T58" fmla="*/ 270 w 590"/>
                <a:gd name="T59" fmla="*/ 8 h 34"/>
                <a:gd name="T60" fmla="*/ 234 w 590"/>
                <a:gd name="T61" fmla="*/ 8 h 34"/>
                <a:gd name="T62" fmla="*/ 197 w 590"/>
                <a:gd name="T63" fmla="*/ 6 h 34"/>
                <a:gd name="T64" fmla="*/ 159 w 590"/>
                <a:gd name="T65" fmla="*/ 4 h 34"/>
                <a:gd name="T66" fmla="*/ 122 w 590"/>
                <a:gd name="T67" fmla="*/ 4 h 34"/>
                <a:gd name="T68" fmla="*/ 82 w 590"/>
                <a:gd name="T69" fmla="*/ 3 h 34"/>
                <a:gd name="T70" fmla="*/ 43 w 590"/>
                <a:gd name="T71" fmla="*/ 1 h 34"/>
                <a:gd name="T72" fmla="*/ 2 w 590"/>
                <a:gd name="T73" fmla="*/ 0 h 34"/>
                <a:gd name="T74" fmla="*/ 0 w 590"/>
                <a:gd name="T75" fmla="*/ 1 h 34"/>
                <a:gd name="T76" fmla="*/ 0 w 590"/>
                <a:gd name="T77" fmla="*/ 6 h 34"/>
                <a:gd name="T78" fmla="*/ 0 w 590"/>
                <a:gd name="T79" fmla="*/ 12 h 34"/>
                <a:gd name="T80" fmla="*/ 2 w 590"/>
                <a:gd name="T81" fmla="*/ 14 h 34"/>
                <a:gd name="T82" fmla="*/ 2 w 590"/>
                <a:gd name="T83" fmla="*/ 1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90" h="34">
                  <a:moveTo>
                    <a:pt x="2" y="14"/>
                  </a:moveTo>
                  <a:lnTo>
                    <a:pt x="30" y="17"/>
                  </a:lnTo>
                  <a:lnTo>
                    <a:pt x="60" y="19"/>
                  </a:lnTo>
                  <a:lnTo>
                    <a:pt x="92" y="22"/>
                  </a:lnTo>
                  <a:lnTo>
                    <a:pt x="125" y="23"/>
                  </a:lnTo>
                  <a:lnTo>
                    <a:pt x="159" y="26"/>
                  </a:lnTo>
                  <a:lnTo>
                    <a:pt x="196" y="28"/>
                  </a:lnTo>
                  <a:lnTo>
                    <a:pt x="234" y="30"/>
                  </a:lnTo>
                  <a:lnTo>
                    <a:pt x="271" y="31"/>
                  </a:lnTo>
                  <a:lnTo>
                    <a:pt x="309" y="33"/>
                  </a:lnTo>
                  <a:lnTo>
                    <a:pt x="347" y="33"/>
                  </a:lnTo>
                  <a:lnTo>
                    <a:pt x="386" y="34"/>
                  </a:lnTo>
                  <a:lnTo>
                    <a:pt x="426" y="34"/>
                  </a:lnTo>
                  <a:lnTo>
                    <a:pt x="464" y="34"/>
                  </a:lnTo>
                  <a:lnTo>
                    <a:pt x="503" y="34"/>
                  </a:lnTo>
                  <a:lnTo>
                    <a:pt x="541" y="34"/>
                  </a:lnTo>
                  <a:lnTo>
                    <a:pt x="577" y="33"/>
                  </a:lnTo>
                  <a:lnTo>
                    <a:pt x="582" y="30"/>
                  </a:lnTo>
                  <a:lnTo>
                    <a:pt x="587" y="20"/>
                  </a:lnTo>
                  <a:lnTo>
                    <a:pt x="590" y="12"/>
                  </a:lnTo>
                  <a:lnTo>
                    <a:pt x="590" y="9"/>
                  </a:lnTo>
                  <a:lnTo>
                    <a:pt x="554" y="9"/>
                  </a:lnTo>
                  <a:lnTo>
                    <a:pt x="519" y="11"/>
                  </a:lnTo>
                  <a:lnTo>
                    <a:pt x="483" y="11"/>
                  </a:lnTo>
                  <a:lnTo>
                    <a:pt x="448" y="11"/>
                  </a:lnTo>
                  <a:lnTo>
                    <a:pt x="413" y="11"/>
                  </a:lnTo>
                  <a:lnTo>
                    <a:pt x="377" y="11"/>
                  </a:lnTo>
                  <a:lnTo>
                    <a:pt x="342" y="9"/>
                  </a:lnTo>
                  <a:lnTo>
                    <a:pt x="306" y="9"/>
                  </a:lnTo>
                  <a:lnTo>
                    <a:pt x="270" y="8"/>
                  </a:lnTo>
                  <a:lnTo>
                    <a:pt x="234" y="8"/>
                  </a:lnTo>
                  <a:lnTo>
                    <a:pt x="197" y="6"/>
                  </a:lnTo>
                  <a:lnTo>
                    <a:pt x="159" y="4"/>
                  </a:lnTo>
                  <a:lnTo>
                    <a:pt x="122" y="4"/>
                  </a:lnTo>
                  <a:lnTo>
                    <a:pt x="82" y="3"/>
                  </a:lnTo>
                  <a:lnTo>
                    <a:pt x="4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2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3"/>
            <p:cNvSpPr>
              <a:spLocks/>
            </p:cNvSpPr>
            <p:nvPr/>
          </p:nvSpPr>
          <p:spPr bwMode="auto">
            <a:xfrm>
              <a:off x="3412" y="1978"/>
              <a:ext cx="929" cy="197"/>
            </a:xfrm>
            <a:custGeom>
              <a:avLst/>
              <a:gdLst>
                <a:gd name="T0" fmla="*/ 1811 w 1857"/>
                <a:gd name="T1" fmla="*/ 378 h 394"/>
                <a:gd name="T2" fmla="*/ 1731 w 1857"/>
                <a:gd name="T3" fmla="*/ 378 h 394"/>
                <a:gd name="T4" fmla="*/ 1649 w 1857"/>
                <a:gd name="T5" fmla="*/ 376 h 394"/>
                <a:gd name="T6" fmla="*/ 1567 w 1857"/>
                <a:gd name="T7" fmla="*/ 375 h 394"/>
                <a:gd name="T8" fmla="*/ 1484 w 1857"/>
                <a:gd name="T9" fmla="*/ 370 h 394"/>
                <a:gd name="T10" fmla="*/ 1398 w 1857"/>
                <a:gd name="T11" fmla="*/ 364 h 394"/>
                <a:gd name="T12" fmla="*/ 1315 w 1857"/>
                <a:gd name="T13" fmla="*/ 357 h 394"/>
                <a:gd name="T14" fmla="*/ 1231 w 1857"/>
                <a:gd name="T15" fmla="*/ 350 h 394"/>
                <a:gd name="T16" fmla="*/ 1146 w 1857"/>
                <a:gd name="T17" fmla="*/ 340 h 394"/>
                <a:gd name="T18" fmla="*/ 1064 w 1857"/>
                <a:gd name="T19" fmla="*/ 329 h 394"/>
                <a:gd name="T20" fmla="*/ 982 w 1857"/>
                <a:gd name="T21" fmla="*/ 316 h 394"/>
                <a:gd name="T22" fmla="*/ 900 w 1857"/>
                <a:gd name="T23" fmla="*/ 304 h 394"/>
                <a:gd name="T24" fmla="*/ 821 w 1857"/>
                <a:gd name="T25" fmla="*/ 290 h 394"/>
                <a:gd name="T26" fmla="*/ 744 w 1857"/>
                <a:gd name="T27" fmla="*/ 274 h 394"/>
                <a:gd name="T28" fmla="*/ 669 w 1857"/>
                <a:gd name="T29" fmla="*/ 257 h 394"/>
                <a:gd name="T30" fmla="*/ 596 w 1857"/>
                <a:gd name="T31" fmla="*/ 239 h 394"/>
                <a:gd name="T32" fmla="*/ 527 w 1857"/>
                <a:gd name="T33" fmla="*/ 220 h 394"/>
                <a:gd name="T34" fmla="*/ 451 w 1857"/>
                <a:gd name="T35" fmla="*/ 195 h 394"/>
                <a:gd name="T36" fmla="*/ 367 w 1857"/>
                <a:gd name="T37" fmla="*/ 164 h 394"/>
                <a:gd name="T38" fmla="*/ 284 w 1857"/>
                <a:gd name="T39" fmla="*/ 129 h 394"/>
                <a:gd name="T40" fmla="*/ 202 w 1857"/>
                <a:gd name="T41" fmla="*/ 93 h 394"/>
                <a:gd name="T42" fmla="*/ 129 w 1857"/>
                <a:gd name="T43" fmla="*/ 59 h 394"/>
                <a:gd name="T44" fmla="*/ 69 w 1857"/>
                <a:gd name="T45" fmla="*/ 30 h 394"/>
                <a:gd name="T46" fmla="*/ 27 w 1857"/>
                <a:gd name="T47" fmla="*/ 9 h 394"/>
                <a:gd name="T48" fmla="*/ 11 w 1857"/>
                <a:gd name="T49" fmla="*/ 0 h 394"/>
                <a:gd name="T50" fmla="*/ 5 w 1857"/>
                <a:gd name="T51" fmla="*/ 1 h 394"/>
                <a:gd name="T52" fmla="*/ 0 w 1857"/>
                <a:gd name="T53" fmla="*/ 7 h 394"/>
                <a:gd name="T54" fmla="*/ 2 w 1857"/>
                <a:gd name="T55" fmla="*/ 14 h 394"/>
                <a:gd name="T56" fmla="*/ 21 w 1857"/>
                <a:gd name="T57" fmla="*/ 25 h 394"/>
                <a:gd name="T58" fmla="*/ 65 w 1857"/>
                <a:gd name="T59" fmla="*/ 48 h 394"/>
                <a:gd name="T60" fmla="*/ 126 w 1857"/>
                <a:gd name="T61" fmla="*/ 78 h 394"/>
                <a:gd name="T62" fmla="*/ 197 w 1857"/>
                <a:gd name="T63" fmla="*/ 113 h 394"/>
                <a:gd name="T64" fmla="*/ 278 w 1857"/>
                <a:gd name="T65" fmla="*/ 149 h 394"/>
                <a:gd name="T66" fmla="*/ 363 w 1857"/>
                <a:gd name="T67" fmla="*/ 186 h 394"/>
                <a:gd name="T68" fmla="*/ 448 w 1857"/>
                <a:gd name="T69" fmla="*/ 219 h 394"/>
                <a:gd name="T70" fmla="*/ 530 w 1857"/>
                <a:gd name="T71" fmla="*/ 249 h 394"/>
                <a:gd name="T72" fmla="*/ 607 w 1857"/>
                <a:gd name="T73" fmla="*/ 269 h 394"/>
                <a:gd name="T74" fmla="*/ 686 w 1857"/>
                <a:gd name="T75" fmla="*/ 286 h 394"/>
                <a:gd name="T76" fmla="*/ 765 w 1857"/>
                <a:gd name="T77" fmla="*/ 302 h 394"/>
                <a:gd name="T78" fmla="*/ 844 w 1857"/>
                <a:gd name="T79" fmla="*/ 316 h 394"/>
                <a:gd name="T80" fmla="*/ 924 w 1857"/>
                <a:gd name="T81" fmla="*/ 331 h 394"/>
                <a:gd name="T82" fmla="*/ 1004 w 1857"/>
                <a:gd name="T83" fmla="*/ 343 h 394"/>
                <a:gd name="T84" fmla="*/ 1086 w 1857"/>
                <a:gd name="T85" fmla="*/ 353 h 394"/>
                <a:gd name="T86" fmla="*/ 1167 w 1857"/>
                <a:gd name="T87" fmla="*/ 364 h 394"/>
                <a:gd name="T88" fmla="*/ 1249 w 1857"/>
                <a:gd name="T89" fmla="*/ 372 h 394"/>
                <a:gd name="T90" fmla="*/ 1331 w 1857"/>
                <a:gd name="T91" fmla="*/ 378 h 394"/>
                <a:gd name="T92" fmla="*/ 1413 w 1857"/>
                <a:gd name="T93" fmla="*/ 384 h 394"/>
                <a:gd name="T94" fmla="*/ 1495 w 1857"/>
                <a:gd name="T95" fmla="*/ 389 h 394"/>
                <a:gd name="T96" fmla="*/ 1575 w 1857"/>
                <a:gd name="T97" fmla="*/ 392 h 394"/>
                <a:gd name="T98" fmla="*/ 1655 w 1857"/>
                <a:gd name="T99" fmla="*/ 394 h 394"/>
                <a:gd name="T100" fmla="*/ 1736 w 1857"/>
                <a:gd name="T101" fmla="*/ 394 h 394"/>
                <a:gd name="T102" fmla="*/ 1816 w 1857"/>
                <a:gd name="T103" fmla="*/ 394 h 394"/>
                <a:gd name="T104" fmla="*/ 1857 w 1857"/>
                <a:gd name="T105" fmla="*/ 389 h 394"/>
                <a:gd name="T106" fmla="*/ 1854 w 1857"/>
                <a:gd name="T107" fmla="*/ 379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57" h="394">
                  <a:moveTo>
                    <a:pt x="1851" y="378"/>
                  </a:moveTo>
                  <a:lnTo>
                    <a:pt x="1811" y="378"/>
                  </a:lnTo>
                  <a:lnTo>
                    <a:pt x="1772" y="378"/>
                  </a:lnTo>
                  <a:lnTo>
                    <a:pt x="1731" y="378"/>
                  </a:lnTo>
                  <a:lnTo>
                    <a:pt x="1690" y="378"/>
                  </a:lnTo>
                  <a:lnTo>
                    <a:pt x="1649" y="376"/>
                  </a:lnTo>
                  <a:lnTo>
                    <a:pt x="1608" y="376"/>
                  </a:lnTo>
                  <a:lnTo>
                    <a:pt x="1567" y="375"/>
                  </a:lnTo>
                  <a:lnTo>
                    <a:pt x="1525" y="372"/>
                  </a:lnTo>
                  <a:lnTo>
                    <a:pt x="1484" y="370"/>
                  </a:lnTo>
                  <a:lnTo>
                    <a:pt x="1441" y="367"/>
                  </a:lnTo>
                  <a:lnTo>
                    <a:pt x="1398" y="364"/>
                  </a:lnTo>
                  <a:lnTo>
                    <a:pt x="1357" y="361"/>
                  </a:lnTo>
                  <a:lnTo>
                    <a:pt x="1315" y="357"/>
                  </a:lnTo>
                  <a:lnTo>
                    <a:pt x="1272" y="354"/>
                  </a:lnTo>
                  <a:lnTo>
                    <a:pt x="1231" y="350"/>
                  </a:lnTo>
                  <a:lnTo>
                    <a:pt x="1189" y="345"/>
                  </a:lnTo>
                  <a:lnTo>
                    <a:pt x="1146" y="340"/>
                  </a:lnTo>
                  <a:lnTo>
                    <a:pt x="1105" y="334"/>
                  </a:lnTo>
                  <a:lnTo>
                    <a:pt x="1064" y="329"/>
                  </a:lnTo>
                  <a:lnTo>
                    <a:pt x="1023" y="323"/>
                  </a:lnTo>
                  <a:lnTo>
                    <a:pt x="982" y="316"/>
                  </a:lnTo>
                  <a:lnTo>
                    <a:pt x="941" y="310"/>
                  </a:lnTo>
                  <a:lnTo>
                    <a:pt x="900" y="304"/>
                  </a:lnTo>
                  <a:lnTo>
                    <a:pt x="861" y="296"/>
                  </a:lnTo>
                  <a:lnTo>
                    <a:pt x="821" y="290"/>
                  </a:lnTo>
                  <a:lnTo>
                    <a:pt x="782" y="282"/>
                  </a:lnTo>
                  <a:lnTo>
                    <a:pt x="744" y="274"/>
                  </a:lnTo>
                  <a:lnTo>
                    <a:pt x="706" y="266"/>
                  </a:lnTo>
                  <a:lnTo>
                    <a:pt x="669" y="257"/>
                  </a:lnTo>
                  <a:lnTo>
                    <a:pt x="631" y="249"/>
                  </a:lnTo>
                  <a:lnTo>
                    <a:pt x="596" y="239"/>
                  </a:lnTo>
                  <a:lnTo>
                    <a:pt x="560" y="230"/>
                  </a:lnTo>
                  <a:lnTo>
                    <a:pt x="527" y="220"/>
                  </a:lnTo>
                  <a:lnTo>
                    <a:pt x="489" y="209"/>
                  </a:lnTo>
                  <a:lnTo>
                    <a:pt x="451" y="195"/>
                  </a:lnTo>
                  <a:lnTo>
                    <a:pt x="410" y="179"/>
                  </a:lnTo>
                  <a:lnTo>
                    <a:pt x="367" y="164"/>
                  </a:lnTo>
                  <a:lnTo>
                    <a:pt x="326" y="146"/>
                  </a:lnTo>
                  <a:lnTo>
                    <a:pt x="284" y="129"/>
                  </a:lnTo>
                  <a:lnTo>
                    <a:pt x="243" y="110"/>
                  </a:lnTo>
                  <a:lnTo>
                    <a:pt x="202" y="93"/>
                  </a:lnTo>
                  <a:lnTo>
                    <a:pt x="164" y="75"/>
                  </a:lnTo>
                  <a:lnTo>
                    <a:pt x="129" y="59"/>
                  </a:lnTo>
                  <a:lnTo>
                    <a:pt x="96" y="44"/>
                  </a:lnTo>
                  <a:lnTo>
                    <a:pt x="69" y="30"/>
                  </a:lnTo>
                  <a:lnTo>
                    <a:pt x="46" y="18"/>
                  </a:lnTo>
                  <a:lnTo>
                    <a:pt x="27" y="9"/>
                  </a:lnTo>
                  <a:lnTo>
                    <a:pt x="14" y="1"/>
                  </a:lnTo>
                  <a:lnTo>
                    <a:pt x="11" y="0"/>
                  </a:lnTo>
                  <a:lnTo>
                    <a:pt x="8" y="0"/>
                  </a:lnTo>
                  <a:lnTo>
                    <a:pt x="5" y="1"/>
                  </a:lnTo>
                  <a:lnTo>
                    <a:pt x="2" y="4"/>
                  </a:lnTo>
                  <a:lnTo>
                    <a:pt x="0" y="7"/>
                  </a:lnTo>
                  <a:lnTo>
                    <a:pt x="2" y="11"/>
                  </a:lnTo>
                  <a:lnTo>
                    <a:pt x="2" y="14"/>
                  </a:lnTo>
                  <a:lnTo>
                    <a:pt x="5" y="17"/>
                  </a:lnTo>
                  <a:lnTo>
                    <a:pt x="21" y="25"/>
                  </a:lnTo>
                  <a:lnTo>
                    <a:pt x="41" y="36"/>
                  </a:lnTo>
                  <a:lnTo>
                    <a:pt x="65" y="48"/>
                  </a:lnTo>
                  <a:lnTo>
                    <a:pt x="93" y="63"/>
                  </a:lnTo>
                  <a:lnTo>
                    <a:pt x="126" y="78"/>
                  </a:lnTo>
                  <a:lnTo>
                    <a:pt x="161" y="94"/>
                  </a:lnTo>
                  <a:lnTo>
                    <a:pt x="197" y="113"/>
                  </a:lnTo>
                  <a:lnTo>
                    <a:pt x="237" y="130"/>
                  </a:lnTo>
                  <a:lnTo>
                    <a:pt x="278" y="149"/>
                  </a:lnTo>
                  <a:lnTo>
                    <a:pt x="320" y="168"/>
                  </a:lnTo>
                  <a:lnTo>
                    <a:pt x="363" y="186"/>
                  </a:lnTo>
                  <a:lnTo>
                    <a:pt x="405" y="203"/>
                  </a:lnTo>
                  <a:lnTo>
                    <a:pt x="448" y="219"/>
                  </a:lnTo>
                  <a:lnTo>
                    <a:pt x="489" y="234"/>
                  </a:lnTo>
                  <a:lnTo>
                    <a:pt x="530" y="249"/>
                  </a:lnTo>
                  <a:lnTo>
                    <a:pt x="569" y="260"/>
                  </a:lnTo>
                  <a:lnTo>
                    <a:pt x="607" y="269"/>
                  </a:lnTo>
                  <a:lnTo>
                    <a:pt x="646" y="277"/>
                  </a:lnTo>
                  <a:lnTo>
                    <a:pt x="686" y="286"/>
                  </a:lnTo>
                  <a:lnTo>
                    <a:pt x="725" y="294"/>
                  </a:lnTo>
                  <a:lnTo>
                    <a:pt x="765" y="302"/>
                  </a:lnTo>
                  <a:lnTo>
                    <a:pt x="804" y="310"/>
                  </a:lnTo>
                  <a:lnTo>
                    <a:pt x="844" y="316"/>
                  </a:lnTo>
                  <a:lnTo>
                    <a:pt x="884" y="324"/>
                  </a:lnTo>
                  <a:lnTo>
                    <a:pt x="924" y="331"/>
                  </a:lnTo>
                  <a:lnTo>
                    <a:pt x="965" y="337"/>
                  </a:lnTo>
                  <a:lnTo>
                    <a:pt x="1004" y="343"/>
                  </a:lnTo>
                  <a:lnTo>
                    <a:pt x="1045" y="348"/>
                  </a:lnTo>
                  <a:lnTo>
                    <a:pt x="1086" y="353"/>
                  </a:lnTo>
                  <a:lnTo>
                    <a:pt x="1127" y="359"/>
                  </a:lnTo>
                  <a:lnTo>
                    <a:pt x="1167" y="364"/>
                  </a:lnTo>
                  <a:lnTo>
                    <a:pt x="1208" y="367"/>
                  </a:lnTo>
                  <a:lnTo>
                    <a:pt x="1249" y="372"/>
                  </a:lnTo>
                  <a:lnTo>
                    <a:pt x="1290" y="375"/>
                  </a:lnTo>
                  <a:lnTo>
                    <a:pt x="1331" y="378"/>
                  </a:lnTo>
                  <a:lnTo>
                    <a:pt x="1372" y="381"/>
                  </a:lnTo>
                  <a:lnTo>
                    <a:pt x="1413" y="384"/>
                  </a:lnTo>
                  <a:lnTo>
                    <a:pt x="1454" y="386"/>
                  </a:lnTo>
                  <a:lnTo>
                    <a:pt x="1495" y="389"/>
                  </a:lnTo>
                  <a:lnTo>
                    <a:pt x="1534" y="391"/>
                  </a:lnTo>
                  <a:lnTo>
                    <a:pt x="1575" y="392"/>
                  </a:lnTo>
                  <a:lnTo>
                    <a:pt x="1616" y="392"/>
                  </a:lnTo>
                  <a:lnTo>
                    <a:pt x="1655" y="394"/>
                  </a:lnTo>
                  <a:lnTo>
                    <a:pt x="1696" y="394"/>
                  </a:lnTo>
                  <a:lnTo>
                    <a:pt x="1736" y="394"/>
                  </a:lnTo>
                  <a:lnTo>
                    <a:pt x="1777" y="394"/>
                  </a:lnTo>
                  <a:lnTo>
                    <a:pt x="1816" y="394"/>
                  </a:lnTo>
                  <a:lnTo>
                    <a:pt x="1856" y="392"/>
                  </a:lnTo>
                  <a:lnTo>
                    <a:pt x="1857" y="389"/>
                  </a:lnTo>
                  <a:lnTo>
                    <a:pt x="1857" y="384"/>
                  </a:lnTo>
                  <a:lnTo>
                    <a:pt x="1854" y="379"/>
                  </a:lnTo>
                  <a:lnTo>
                    <a:pt x="1851" y="37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4"/>
            <p:cNvSpPr>
              <a:spLocks/>
            </p:cNvSpPr>
            <p:nvPr/>
          </p:nvSpPr>
          <p:spPr bwMode="auto">
            <a:xfrm>
              <a:off x="4358" y="2045"/>
              <a:ext cx="528" cy="412"/>
            </a:xfrm>
            <a:custGeom>
              <a:avLst/>
              <a:gdLst>
                <a:gd name="T0" fmla="*/ 965 w 1056"/>
                <a:gd name="T1" fmla="*/ 268 h 822"/>
                <a:gd name="T2" fmla="*/ 815 w 1056"/>
                <a:gd name="T3" fmla="*/ 294 h 822"/>
                <a:gd name="T4" fmla="*/ 667 w 1056"/>
                <a:gd name="T5" fmla="*/ 315 h 822"/>
                <a:gd name="T6" fmla="*/ 492 w 1056"/>
                <a:gd name="T7" fmla="*/ 326 h 822"/>
                <a:gd name="T8" fmla="*/ 266 w 1056"/>
                <a:gd name="T9" fmla="*/ 331 h 822"/>
                <a:gd name="T10" fmla="*/ 75 w 1056"/>
                <a:gd name="T11" fmla="*/ 313 h 822"/>
                <a:gd name="T12" fmla="*/ 150 w 1056"/>
                <a:gd name="T13" fmla="*/ 245 h 822"/>
                <a:gd name="T14" fmla="*/ 454 w 1056"/>
                <a:gd name="T15" fmla="*/ 247 h 822"/>
                <a:gd name="T16" fmla="*/ 654 w 1056"/>
                <a:gd name="T17" fmla="*/ 239 h 822"/>
                <a:gd name="T18" fmla="*/ 768 w 1056"/>
                <a:gd name="T19" fmla="*/ 228 h 822"/>
                <a:gd name="T20" fmla="*/ 974 w 1056"/>
                <a:gd name="T21" fmla="*/ 203 h 822"/>
                <a:gd name="T22" fmla="*/ 938 w 1056"/>
                <a:gd name="T23" fmla="*/ 190 h 822"/>
                <a:gd name="T24" fmla="*/ 706 w 1056"/>
                <a:gd name="T25" fmla="*/ 208 h 822"/>
                <a:gd name="T26" fmla="*/ 600 w 1056"/>
                <a:gd name="T27" fmla="*/ 216 h 822"/>
                <a:gd name="T28" fmla="*/ 301 w 1056"/>
                <a:gd name="T29" fmla="*/ 219 h 822"/>
                <a:gd name="T30" fmla="*/ 52 w 1056"/>
                <a:gd name="T31" fmla="*/ 206 h 822"/>
                <a:gd name="T32" fmla="*/ 227 w 1056"/>
                <a:gd name="T33" fmla="*/ 179 h 822"/>
                <a:gd name="T34" fmla="*/ 422 w 1056"/>
                <a:gd name="T35" fmla="*/ 124 h 822"/>
                <a:gd name="T36" fmla="*/ 602 w 1056"/>
                <a:gd name="T37" fmla="*/ 64 h 822"/>
                <a:gd name="T38" fmla="*/ 682 w 1056"/>
                <a:gd name="T39" fmla="*/ 48 h 822"/>
                <a:gd name="T40" fmla="*/ 766 w 1056"/>
                <a:gd name="T41" fmla="*/ 77 h 822"/>
                <a:gd name="T42" fmla="*/ 911 w 1056"/>
                <a:gd name="T43" fmla="*/ 130 h 822"/>
                <a:gd name="T44" fmla="*/ 1037 w 1056"/>
                <a:gd name="T45" fmla="*/ 186 h 822"/>
                <a:gd name="T46" fmla="*/ 988 w 1056"/>
                <a:gd name="T47" fmla="*/ 123 h 822"/>
                <a:gd name="T48" fmla="*/ 881 w 1056"/>
                <a:gd name="T49" fmla="*/ 77 h 822"/>
                <a:gd name="T50" fmla="*/ 714 w 1056"/>
                <a:gd name="T51" fmla="*/ 17 h 822"/>
                <a:gd name="T52" fmla="*/ 659 w 1056"/>
                <a:gd name="T53" fmla="*/ 0 h 822"/>
                <a:gd name="T54" fmla="*/ 522 w 1056"/>
                <a:gd name="T55" fmla="*/ 52 h 822"/>
                <a:gd name="T56" fmla="*/ 364 w 1056"/>
                <a:gd name="T57" fmla="*/ 105 h 822"/>
                <a:gd name="T58" fmla="*/ 150 w 1056"/>
                <a:gd name="T59" fmla="*/ 156 h 822"/>
                <a:gd name="T60" fmla="*/ 17 w 1056"/>
                <a:gd name="T61" fmla="*/ 274 h 822"/>
                <a:gd name="T62" fmla="*/ 157 w 1056"/>
                <a:gd name="T63" fmla="*/ 359 h 822"/>
                <a:gd name="T64" fmla="*/ 392 w 1056"/>
                <a:gd name="T65" fmla="*/ 356 h 822"/>
                <a:gd name="T66" fmla="*/ 607 w 1056"/>
                <a:gd name="T67" fmla="*/ 348 h 822"/>
                <a:gd name="T68" fmla="*/ 749 w 1056"/>
                <a:gd name="T69" fmla="*/ 334 h 822"/>
                <a:gd name="T70" fmla="*/ 952 w 1056"/>
                <a:gd name="T71" fmla="*/ 299 h 822"/>
                <a:gd name="T72" fmla="*/ 906 w 1056"/>
                <a:gd name="T73" fmla="*/ 414 h 822"/>
                <a:gd name="T74" fmla="*/ 738 w 1056"/>
                <a:gd name="T75" fmla="*/ 431 h 822"/>
                <a:gd name="T76" fmla="*/ 593 w 1056"/>
                <a:gd name="T77" fmla="*/ 447 h 822"/>
                <a:gd name="T78" fmla="*/ 375 w 1056"/>
                <a:gd name="T79" fmla="*/ 466 h 822"/>
                <a:gd name="T80" fmla="*/ 187 w 1056"/>
                <a:gd name="T81" fmla="*/ 474 h 822"/>
                <a:gd name="T82" fmla="*/ 173 w 1056"/>
                <a:gd name="T83" fmla="*/ 498 h 822"/>
                <a:gd name="T84" fmla="*/ 366 w 1056"/>
                <a:gd name="T85" fmla="*/ 499 h 822"/>
                <a:gd name="T86" fmla="*/ 569 w 1056"/>
                <a:gd name="T87" fmla="*/ 485 h 822"/>
                <a:gd name="T88" fmla="*/ 719 w 1056"/>
                <a:gd name="T89" fmla="*/ 468 h 822"/>
                <a:gd name="T90" fmla="*/ 879 w 1056"/>
                <a:gd name="T91" fmla="*/ 447 h 822"/>
                <a:gd name="T92" fmla="*/ 840 w 1056"/>
                <a:gd name="T93" fmla="*/ 526 h 822"/>
                <a:gd name="T94" fmla="*/ 704 w 1056"/>
                <a:gd name="T95" fmla="*/ 630 h 822"/>
                <a:gd name="T96" fmla="*/ 545 w 1056"/>
                <a:gd name="T97" fmla="*/ 726 h 822"/>
                <a:gd name="T98" fmla="*/ 408 w 1056"/>
                <a:gd name="T99" fmla="*/ 811 h 822"/>
                <a:gd name="T100" fmla="*/ 485 w 1056"/>
                <a:gd name="T101" fmla="*/ 800 h 822"/>
                <a:gd name="T102" fmla="*/ 638 w 1056"/>
                <a:gd name="T103" fmla="*/ 715 h 822"/>
                <a:gd name="T104" fmla="*/ 815 w 1056"/>
                <a:gd name="T105" fmla="*/ 594 h 822"/>
                <a:gd name="T106" fmla="*/ 949 w 1056"/>
                <a:gd name="T107" fmla="*/ 449 h 822"/>
                <a:gd name="T108" fmla="*/ 1007 w 1056"/>
                <a:gd name="T109" fmla="*/ 290 h 822"/>
                <a:gd name="T110" fmla="*/ 1056 w 1056"/>
                <a:gd name="T111" fmla="*/ 268 h 8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6" h="822">
                  <a:moveTo>
                    <a:pt x="1051" y="245"/>
                  </a:moveTo>
                  <a:lnTo>
                    <a:pt x="1040" y="249"/>
                  </a:lnTo>
                  <a:lnTo>
                    <a:pt x="1028" y="252"/>
                  </a:lnTo>
                  <a:lnTo>
                    <a:pt x="1015" y="255"/>
                  </a:lnTo>
                  <a:lnTo>
                    <a:pt x="999" y="260"/>
                  </a:lnTo>
                  <a:lnTo>
                    <a:pt x="982" y="263"/>
                  </a:lnTo>
                  <a:lnTo>
                    <a:pt x="965" y="268"/>
                  </a:lnTo>
                  <a:lnTo>
                    <a:pt x="946" y="271"/>
                  </a:lnTo>
                  <a:lnTo>
                    <a:pt x="925" y="275"/>
                  </a:lnTo>
                  <a:lnTo>
                    <a:pt x="905" y="279"/>
                  </a:lnTo>
                  <a:lnTo>
                    <a:pt x="883" y="283"/>
                  </a:lnTo>
                  <a:lnTo>
                    <a:pt x="861" y="286"/>
                  </a:lnTo>
                  <a:lnTo>
                    <a:pt x="838" y="291"/>
                  </a:lnTo>
                  <a:lnTo>
                    <a:pt x="815" y="294"/>
                  </a:lnTo>
                  <a:lnTo>
                    <a:pt x="793" y="299"/>
                  </a:lnTo>
                  <a:lnTo>
                    <a:pt x="769" y="302"/>
                  </a:lnTo>
                  <a:lnTo>
                    <a:pt x="745" y="305"/>
                  </a:lnTo>
                  <a:lnTo>
                    <a:pt x="727" y="309"/>
                  </a:lnTo>
                  <a:lnTo>
                    <a:pt x="708" y="310"/>
                  </a:lnTo>
                  <a:lnTo>
                    <a:pt x="687" y="313"/>
                  </a:lnTo>
                  <a:lnTo>
                    <a:pt x="667" y="315"/>
                  </a:lnTo>
                  <a:lnTo>
                    <a:pt x="646" y="318"/>
                  </a:lnTo>
                  <a:lnTo>
                    <a:pt x="626" y="320"/>
                  </a:lnTo>
                  <a:lnTo>
                    <a:pt x="607" y="321"/>
                  </a:lnTo>
                  <a:lnTo>
                    <a:pt x="588" y="323"/>
                  </a:lnTo>
                  <a:lnTo>
                    <a:pt x="556" y="324"/>
                  </a:lnTo>
                  <a:lnTo>
                    <a:pt x="525" y="324"/>
                  </a:lnTo>
                  <a:lnTo>
                    <a:pt x="492" y="326"/>
                  </a:lnTo>
                  <a:lnTo>
                    <a:pt x="460" y="327"/>
                  </a:lnTo>
                  <a:lnTo>
                    <a:pt x="427" y="329"/>
                  </a:lnTo>
                  <a:lnTo>
                    <a:pt x="394" y="329"/>
                  </a:lnTo>
                  <a:lnTo>
                    <a:pt x="362" y="331"/>
                  </a:lnTo>
                  <a:lnTo>
                    <a:pt x="329" y="331"/>
                  </a:lnTo>
                  <a:lnTo>
                    <a:pt x="298" y="331"/>
                  </a:lnTo>
                  <a:lnTo>
                    <a:pt x="266" y="331"/>
                  </a:lnTo>
                  <a:lnTo>
                    <a:pt x="233" y="331"/>
                  </a:lnTo>
                  <a:lnTo>
                    <a:pt x="202" y="331"/>
                  </a:lnTo>
                  <a:lnTo>
                    <a:pt x="172" y="329"/>
                  </a:lnTo>
                  <a:lnTo>
                    <a:pt x="140" y="327"/>
                  </a:lnTo>
                  <a:lnTo>
                    <a:pt x="110" y="324"/>
                  </a:lnTo>
                  <a:lnTo>
                    <a:pt x="80" y="321"/>
                  </a:lnTo>
                  <a:lnTo>
                    <a:pt x="75" y="313"/>
                  </a:lnTo>
                  <a:lnTo>
                    <a:pt x="66" y="293"/>
                  </a:lnTo>
                  <a:lnTo>
                    <a:pt x="55" y="264"/>
                  </a:lnTo>
                  <a:lnTo>
                    <a:pt x="46" y="231"/>
                  </a:lnTo>
                  <a:lnTo>
                    <a:pt x="63" y="236"/>
                  </a:lnTo>
                  <a:lnTo>
                    <a:pt x="87" y="239"/>
                  </a:lnTo>
                  <a:lnTo>
                    <a:pt x="115" y="242"/>
                  </a:lnTo>
                  <a:lnTo>
                    <a:pt x="150" y="245"/>
                  </a:lnTo>
                  <a:lnTo>
                    <a:pt x="187" y="247"/>
                  </a:lnTo>
                  <a:lnTo>
                    <a:pt x="228" y="249"/>
                  </a:lnTo>
                  <a:lnTo>
                    <a:pt x="273" y="249"/>
                  </a:lnTo>
                  <a:lnTo>
                    <a:pt x="318" y="249"/>
                  </a:lnTo>
                  <a:lnTo>
                    <a:pt x="364" y="249"/>
                  </a:lnTo>
                  <a:lnTo>
                    <a:pt x="410" y="249"/>
                  </a:lnTo>
                  <a:lnTo>
                    <a:pt x="454" y="247"/>
                  </a:lnTo>
                  <a:lnTo>
                    <a:pt x="496" y="247"/>
                  </a:lnTo>
                  <a:lnTo>
                    <a:pt x="536" y="245"/>
                  </a:lnTo>
                  <a:lnTo>
                    <a:pt x="570" y="244"/>
                  </a:lnTo>
                  <a:lnTo>
                    <a:pt x="602" y="242"/>
                  </a:lnTo>
                  <a:lnTo>
                    <a:pt x="627" y="241"/>
                  </a:lnTo>
                  <a:lnTo>
                    <a:pt x="640" y="241"/>
                  </a:lnTo>
                  <a:lnTo>
                    <a:pt x="654" y="239"/>
                  </a:lnTo>
                  <a:lnTo>
                    <a:pt x="668" y="238"/>
                  </a:lnTo>
                  <a:lnTo>
                    <a:pt x="684" y="238"/>
                  </a:lnTo>
                  <a:lnTo>
                    <a:pt x="698" y="236"/>
                  </a:lnTo>
                  <a:lnTo>
                    <a:pt x="712" y="234"/>
                  </a:lnTo>
                  <a:lnTo>
                    <a:pt x="727" y="233"/>
                  </a:lnTo>
                  <a:lnTo>
                    <a:pt x="739" y="231"/>
                  </a:lnTo>
                  <a:lnTo>
                    <a:pt x="768" y="228"/>
                  </a:lnTo>
                  <a:lnTo>
                    <a:pt x="797" y="225"/>
                  </a:lnTo>
                  <a:lnTo>
                    <a:pt x="826" y="220"/>
                  </a:lnTo>
                  <a:lnTo>
                    <a:pt x="857" y="217"/>
                  </a:lnTo>
                  <a:lnTo>
                    <a:pt x="887" y="214"/>
                  </a:lnTo>
                  <a:lnTo>
                    <a:pt x="917" y="209"/>
                  </a:lnTo>
                  <a:lnTo>
                    <a:pt x="946" y="206"/>
                  </a:lnTo>
                  <a:lnTo>
                    <a:pt x="974" y="203"/>
                  </a:lnTo>
                  <a:lnTo>
                    <a:pt x="979" y="201"/>
                  </a:lnTo>
                  <a:lnTo>
                    <a:pt x="983" y="198"/>
                  </a:lnTo>
                  <a:lnTo>
                    <a:pt x="985" y="195"/>
                  </a:lnTo>
                  <a:lnTo>
                    <a:pt x="987" y="190"/>
                  </a:lnTo>
                  <a:lnTo>
                    <a:pt x="980" y="189"/>
                  </a:lnTo>
                  <a:lnTo>
                    <a:pt x="963" y="189"/>
                  </a:lnTo>
                  <a:lnTo>
                    <a:pt x="938" y="190"/>
                  </a:lnTo>
                  <a:lnTo>
                    <a:pt x="905" y="192"/>
                  </a:lnTo>
                  <a:lnTo>
                    <a:pt x="865" y="195"/>
                  </a:lnTo>
                  <a:lnTo>
                    <a:pt x="823" y="198"/>
                  </a:lnTo>
                  <a:lnTo>
                    <a:pt x="780" y="201"/>
                  </a:lnTo>
                  <a:lnTo>
                    <a:pt x="736" y="204"/>
                  </a:lnTo>
                  <a:lnTo>
                    <a:pt x="722" y="206"/>
                  </a:lnTo>
                  <a:lnTo>
                    <a:pt x="706" y="208"/>
                  </a:lnTo>
                  <a:lnTo>
                    <a:pt x="692" y="209"/>
                  </a:lnTo>
                  <a:lnTo>
                    <a:pt x="676" y="209"/>
                  </a:lnTo>
                  <a:lnTo>
                    <a:pt x="662" y="211"/>
                  </a:lnTo>
                  <a:lnTo>
                    <a:pt x="648" y="212"/>
                  </a:lnTo>
                  <a:lnTo>
                    <a:pt x="635" y="214"/>
                  </a:lnTo>
                  <a:lnTo>
                    <a:pt x="624" y="214"/>
                  </a:lnTo>
                  <a:lnTo>
                    <a:pt x="600" y="216"/>
                  </a:lnTo>
                  <a:lnTo>
                    <a:pt x="570" y="216"/>
                  </a:lnTo>
                  <a:lnTo>
                    <a:pt x="533" y="217"/>
                  </a:lnTo>
                  <a:lnTo>
                    <a:pt x="492" y="217"/>
                  </a:lnTo>
                  <a:lnTo>
                    <a:pt x="448" y="217"/>
                  </a:lnTo>
                  <a:lnTo>
                    <a:pt x="399" y="219"/>
                  </a:lnTo>
                  <a:lnTo>
                    <a:pt x="350" y="219"/>
                  </a:lnTo>
                  <a:lnTo>
                    <a:pt x="301" y="219"/>
                  </a:lnTo>
                  <a:lnTo>
                    <a:pt x="254" y="217"/>
                  </a:lnTo>
                  <a:lnTo>
                    <a:pt x="208" y="217"/>
                  </a:lnTo>
                  <a:lnTo>
                    <a:pt x="165" y="216"/>
                  </a:lnTo>
                  <a:lnTo>
                    <a:pt x="128" y="214"/>
                  </a:lnTo>
                  <a:lnTo>
                    <a:pt x="94" y="212"/>
                  </a:lnTo>
                  <a:lnTo>
                    <a:pt x="69" y="209"/>
                  </a:lnTo>
                  <a:lnTo>
                    <a:pt x="52" y="206"/>
                  </a:lnTo>
                  <a:lnTo>
                    <a:pt x="44" y="201"/>
                  </a:lnTo>
                  <a:lnTo>
                    <a:pt x="77" y="200"/>
                  </a:lnTo>
                  <a:lnTo>
                    <a:pt x="107" y="198"/>
                  </a:lnTo>
                  <a:lnTo>
                    <a:pt x="139" y="195"/>
                  </a:lnTo>
                  <a:lnTo>
                    <a:pt x="168" y="190"/>
                  </a:lnTo>
                  <a:lnTo>
                    <a:pt x="197" y="186"/>
                  </a:lnTo>
                  <a:lnTo>
                    <a:pt x="227" y="179"/>
                  </a:lnTo>
                  <a:lnTo>
                    <a:pt x="255" y="173"/>
                  </a:lnTo>
                  <a:lnTo>
                    <a:pt x="284" y="165"/>
                  </a:lnTo>
                  <a:lnTo>
                    <a:pt x="310" y="157"/>
                  </a:lnTo>
                  <a:lnTo>
                    <a:pt x="339" y="149"/>
                  </a:lnTo>
                  <a:lnTo>
                    <a:pt x="366" y="141"/>
                  </a:lnTo>
                  <a:lnTo>
                    <a:pt x="394" y="132"/>
                  </a:lnTo>
                  <a:lnTo>
                    <a:pt x="422" y="124"/>
                  </a:lnTo>
                  <a:lnTo>
                    <a:pt x="449" y="116"/>
                  </a:lnTo>
                  <a:lnTo>
                    <a:pt x="479" y="107"/>
                  </a:lnTo>
                  <a:lnTo>
                    <a:pt x="507" y="99"/>
                  </a:lnTo>
                  <a:lnTo>
                    <a:pt x="529" y="93"/>
                  </a:lnTo>
                  <a:lnTo>
                    <a:pt x="553" y="83"/>
                  </a:lnTo>
                  <a:lnTo>
                    <a:pt x="578" y="74"/>
                  </a:lnTo>
                  <a:lnTo>
                    <a:pt x="602" y="64"/>
                  </a:lnTo>
                  <a:lnTo>
                    <a:pt x="624" y="55"/>
                  </a:lnTo>
                  <a:lnTo>
                    <a:pt x="641" y="48"/>
                  </a:lnTo>
                  <a:lnTo>
                    <a:pt x="654" y="42"/>
                  </a:lnTo>
                  <a:lnTo>
                    <a:pt x="659" y="41"/>
                  </a:lnTo>
                  <a:lnTo>
                    <a:pt x="667" y="44"/>
                  </a:lnTo>
                  <a:lnTo>
                    <a:pt x="675" y="45"/>
                  </a:lnTo>
                  <a:lnTo>
                    <a:pt x="682" y="48"/>
                  </a:lnTo>
                  <a:lnTo>
                    <a:pt x="692" y="52"/>
                  </a:lnTo>
                  <a:lnTo>
                    <a:pt x="701" y="55"/>
                  </a:lnTo>
                  <a:lnTo>
                    <a:pt x="709" y="58"/>
                  </a:lnTo>
                  <a:lnTo>
                    <a:pt x="717" y="59"/>
                  </a:lnTo>
                  <a:lnTo>
                    <a:pt x="725" y="63"/>
                  </a:lnTo>
                  <a:lnTo>
                    <a:pt x="745" y="71"/>
                  </a:lnTo>
                  <a:lnTo>
                    <a:pt x="766" y="77"/>
                  </a:lnTo>
                  <a:lnTo>
                    <a:pt x="786" y="85"/>
                  </a:lnTo>
                  <a:lnTo>
                    <a:pt x="807" y="93"/>
                  </a:lnTo>
                  <a:lnTo>
                    <a:pt x="829" y="99"/>
                  </a:lnTo>
                  <a:lnTo>
                    <a:pt x="849" y="107"/>
                  </a:lnTo>
                  <a:lnTo>
                    <a:pt x="872" y="115"/>
                  </a:lnTo>
                  <a:lnTo>
                    <a:pt x="892" y="123"/>
                  </a:lnTo>
                  <a:lnTo>
                    <a:pt x="911" y="130"/>
                  </a:lnTo>
                  <a:lnTo>
                    <a:pt x="930" y="138"/>
                  </a:lnTo>
                  <a:lnTo>
                    <a:pt x="949" y="146"/>
                  </a:lnTo>
                  <a:lnTo>
                    <a:pt x="966" y="154"/>
                  </a:lnTo>
                  <a:lnTo>
                    <a:pt x="985" y="162"/>
                  </a:lnTo>
                  <a:lnTo>
                    <a:pt x="1002" y="170"/>
                  </a:lnTo>
                  <a:lnTo>
                    <a:pt x="1020" y="178"/>
                  </a:lnTo>
                  <a:lnTo>
                    <a:pt x="1037" y="186"/>
                  </a:lnTo>
                  <a:lnTo>
                    <a:pt x="1040" y="181"/>
                  </a:lnTo>
                  <a:lnTo>
                    <a:pt x="1037" y="165"/>
                  </a:lnTo>
                  <a:lnTo>
                    <a:pt x="1031" y="148"/>
                  </a:lnTo>
                  <a:lnTo>
                    <a:pt x="1023" y="138"/>
                  </a:lnTo>
                  <a:lnTo>
                    <a:pt x="1012" y="134"/>
                  </a:lnTo>
                  <a:lnTo>
                    <a:pt x="999" y="127"/>
                  </a:lnTo>
                  <a:lnTo>
                    <a:pt x="988" y="123"/>
                  </a:lnTo>
                  <a:lnTo>
                    <a:pt x="977" y="118"/>
                  </a:lnTo>
                  <a:lnTo>
                    <a:pt x="965" y="113"/>
                  </a:lnTo>
                  <a:lnTo>
                    <a:pt x="954" y="108"/>
                  </a:lnTo>
                  <a:lnTo>
                    <a:pt x="942" y="102"/>
                  </a:lnTo>
                  <a:lnTo>
                    <a:pt x="931" y="97"/>
                  </a:lnTo>
                  <a:lnTo>
                    <a:pt x="906" y="86"/>
                  </a:lnTo>
                  <a:lnTo>
                    <a:pt x="881" y="77"/>
                  </a:lnTo>
                  <a:lnTo>
                    <a:pt x="856" y="67"/>
                  </a:lnTo>
                  <a:lnTo>
                    <a:pt x="829" y="56"/>
                  </a:lnTo>
                  <a:lnTo>
                    <a:pt x="804" y="47"/>
                  </a:lnTo>
                  <a:lnTo>
                    <a:pt x="777" y="37"/>
                  </a:lnTo>
                  <a:lnTo>
                    <a:pt x="750" y="30"/>
                  </a:lnTo>
                  <a:lnTo>
                    <a:pt x="722" y="20"/>
                  </a:lnTo>
                  <a:lnTo>
                    <a:pt x="714" y="17"/>
                  </a:lnTo>
                  <a:lnTo>
                    <a:pt x="706" y="15"/>
                  </a:lnTo>
                  <a:lnTo>
                    <a:pt x="698" y="12"/>
                  </a:lnTo>
                  <a:lnTo>
                    <a:pt x="690" y="9"/>
                  </a:lnTo>
                  <a:lnTo>
                    <a:pt x="682" y="7"/>
                  </a:lnTo>
                  <a:lnTo>
                    <a:pt x="675" y="4"/>
                  </a:lnTo>
                  <a:lnTo>
                    <a:pt x="667" y="3"/>
                  </a:lnTo>
                  <a:lnTo>
                    <a:pt x="659" y="0"/>
                  </a:lnTo>
                  <a:lnTo>
                    <a:pt x="652" y="1"/>
                  </a:lnTo>
                  <a:lnTo>
                    <a:pt x="640" y="7"/>
                  </a:lnTo>
                  <a:lnTo>
                    <a:pt x="619" y="14"/>
                  </a:lnTo>
                  <a:lnTo>
                    <a:pt x="597" y="23"/>
                  </a:lnTo>
                  <a:lnTo>
                    <a:pt x="570" y="34"/>
                  </a:lnTo>
                  <a:lnTo>
                    <a:pt x="545" y="44"/>
                  </a:lnTo>
                  <a:lnTo>
                    <a:pt x="522" y="52"/>
                  </a:lnTo>
                  <a:lnTo>
                    <a:pt x="501" y="59"/>
                  </a:lnTo>
                  <a:lnTo>
                    <a:pt x="476" y="67"/>
                  </a:lnTo>
                  <a:lnTo>
                    <a:pt x="452" y="75"/>
                  </a:lnTo>
                  <a:lnTo>
                    <a:pt x="430" y="83"/>
                  </a:lnTo>
                  <a:lnTo>
                    <a:pt x="408" y="91"/>
                  </a:lnTo>
                  <a:lnTo>
                    <a:pt x="386" y="97"/>
                  </a:lnTo>
                  <a:lnTo>
                    <a:pt x="364" y="105"/>
                  </a:lnTo>
                  <a:lnTo>
                    <a:pt x="340" y="111"/>
                  </a:lnTo>
                  <a:lnTo>
                    <a:pt x="315" y="119"/>
                  </a:lnTo>
                  <a:lnTo>
                    <a:pt x="288" y="126"/>
                  </a:lnTo>
                  <a:lnTo>
                    <a:pt x="258" y="134"/>
                  </a:lnTo>
                  <a:lnTo>
                    <a:pt x="227" y="140"/>
                  </a:lnTo>
                  <a:lnTo>
                    <a:pt x="191" y="148"/>
                  </a:lnTo>
                  <a:lnTo>
                    <a:pt x="150" y="156"/>
                  </a:lnTo>
                  <a:lnTo>
                    <a:pt x="105" y="164"/>
                  </a:lnTo>
                  <a:lnTo>
                    <a:pt x="55" y="171"/>
                  </a:lnTo>
                  <a:lnTo>
                    <a:pt x="0" y="181"/>
                  </a:lnTo>
                  <a:lnTo>
                    <a:pt x="0" y="189"/>
                  </a:lnTo>
                  <a:lnTo>
                    <a:pt x="3" y="211"/>
                  </a:lnTo>
                  <a:lnTo>
                    <a:pt x="8" y="241"/>
                  </a:lnTo>
                  <a:lnTo>
                    <a:pt x="17" y="274"/>
                  </a:lnTo>
                  <a:lnTo>
                    <a:pt x="28" y="304"/>
                  </a:lnTo>
                  <a:lnTo>
                    <a:pt x="39" y="331"/>
                  </a:lnTo>
                  <a:lnTo>
                    <a:pt x="47" y="350"/>
                  </a:lnTo>
                  <a:lnTo>
                    <a:pt x="50" y="357"/>
                  </a:lnTo>
                  <a:lnTo>
                    <a:pt x="87" y="359"/>
                  </a:lnTo>
                  <a:lnTo>
                    <a:pt x="121" y="359"/>
                  </a:lnTo>
                  <a:lnTo>
                    <a:pt x="157" y="359"/>
                  </a:lnTo>
                  <a:lnTo>
                    <a:pt x="192" y="359"/>
                  </a:lnTo>
                  <a:lnTo>
                    <a:pt x="225" y="359"/>
                  </a:lnTo>
                  <a:lnTo>
                    <a:pt x="260" y="359"/>
                  </a:lnTo>
                  <a:lnTo>
                    <a:pt x="293" y="359"/>
                  </a:lnTo>
                  <a:lnTo>
                    <a:pt x="326" y="357"/>
                  </a:lnTo>
                  <a:lnTo>
                    <a:pt x="359" y="357"/>
                  </a:lnTo>
                  <a:lnTo>
                    <a:pt x="392" y="356"/>
                  </a:lnTo>
                  <a:lnTo>
                    <a:pt x="425" y="354"/>
                  </a:lnTo>
                  <a:lnTo>
                    <a:pt x="459" y="354"/>
                  </a:lnTo>
                  <a:lnTo>
                    <a:pt x="490" y="353"/>
                  </a:lnTo>
                  <a:lnTo>
                    <a:pt x="523" y="351"/>
                  </a:lnTo>
                  <a:lnTo>
                    <a:pt x="555" y="351"/>
                  </a:lnTo>
                  <a:lnTo>
                    <a:pt x="588" y="350"/>
                  </a:lnTo>
                  <a:lnTo>
                    <a:pt x="607" y="348"/>
                  </a:lnTo>
                  <a:lnTo>
                    <a:pt x="627" y="346"/>
                  </a:lnTo>
                  <a:lnTo>
                    <a:pt x="648" y="345"/>
                  </a:lnTo>
                  <a:lnTo>
                    <a:pt x="668" y="343"/>
                  </a:lnTo>
                  <a:lnTo>
                    <a:pt x="690" y="340"/>
                  </a:lnTo>
                  <a:lnTo>
                    <a:pt x="711" y="338"/>
                  </a:lnTo>
                  <a:lnTo>
                    <a:pt x="731" y="335"/>
                  </a:lnTo>
                  <a:lnTo>
                    <a:pt x="749" y="334"/>
                  </a:lnTo>
                  <a:lnTo>
                    <a:pt x="783" y="329"/>
                  </a:lnTo>
                  <a:lnTo>
                    <a:pt x="818" y="324"/>
                  </a:lnTo>
                  <a:lnTo>
                    <a:pt x="851" y="318"/>
                  </a:lnTo>
                  <a:lnTo>
                    <a:pt x="883" y="313"/>
                  </a:lnTo>
                  <a:lnTo>
                    <a:pt x="909" y="309"/>
                  </a:lnTo>
                  <a:lnTo>
                    <a:pt x="933" y="304"/>
                  </a:lnTo>
                  <a:lnTo>
                    <a:pt x="952" y="299"/>
                  </a:lnTo>
                  <a:lnTo>
                    <a:pt x="965" y="296"/>
                  </a:lnTo>
                  <a:lnTo>
                    <a:pt x="954" y="326"/>
                  </a:lnTo>
                  <a:lnTo>
                    <a:pt x="944" y="354"/>
                  </a:lnTo>
                  <a:lnTo>
                    <a:pt x="933" y="384"/>
                  </a:lnTo>
                  <a:lnTo>
                    <a:pt x="920" y="414"/>
                  </a:lnTo>
                  <a:lnTo>
                    <a:pt x="917" y="414"/>
                  </a:lnTo>
                  <a:lnTo>
                    <a:pt x="906" y="414"/>
                  </a:lnTo>
                  <a:lnTo>
                    <a:pt x="890" y="416"/>
                  </a:lnTo>
                  <a:lnTo>
                    <a:pt x="870" y="417"/>
                  </a:lnTo>
                  <a:lnTo>
                    <a:pt x="845" y="420"/>
                  </a:lnTo>
                  <a:lnTo>
                    <a:pt x="816" y="424"/>
                  </a:lnTo>
                  <a:lnTo>
                    <a:pt x="786" y="427"/>
                  </a:lnTo>
                  <a:lnTo>
                    <a:pt x="755" y="430"/>
                  </a:lnTo>
                  <a:lnTo>
                    <a:pt x="738" y="431"/>
                  </a:lnTo>
                  <a:lnTo>
                    <a:pt x="717" y="435"/>
                  </a:lnTo>
                  <a:lnTo>
                    <a:pt x="698" y="436"/>
                  </a:lnTo>
                  <a:lnTo>
                    <a:pt x="676" y="438"/>
                  </a:lnTo>
                  <a:lnTo>
                    <a:pt x="656" y="441"/>
                  </a:lnTo>
                  <a:lnTo>
                    <a:pt x="634" y="443"/>
                  </a:lnTo>
                  <a:lnTo>
                    <a:pt x="613" y="446"/>
                  </a:lnTo>
                  <a:lnTo>
                    <a:pt x="593" y="447"/>
                  </a:lnTo>
                  <a:lnTo>
                    <a:pt x="561" y="450"/>
                  </a:lnTo>
                  <a:lnTo>
                    <a:pt x="531" y="454"/>
                  </a:lnTo>
                  <a:lnTo>
                    <a:pt x="500" y="455"/>
                  </a:lnTo>
                  <a:lnTo>
                    <a:pt x="468" y="458"/>
                  </a:lnTo>
                  <a:lnTo>
                    <a:pt x="436" y="461"/>
                  </a:lnTo>
                  <a:lnTo>
                    <a:pt x="405" y="463"/>
                  </a:lnTo>
                  <a:lnTo>
                    <a:pt x="375" y="466"/>
                  </a:lnTo>
                  <a:lnTo>
                    <a:pt x="345" y="468"/>
                  </a:lnTo>
                  <a:lnTo>
                    <a:pt x="317" y="469"/>
                  </a:lnTo>
                  <a:lnTo>
                    <a:pt x="288" y="471"/>
                  </a:lnTo>
                  <a:lnTo>
                    <a:pt x="261" y="472"/>
                  </a:lnTo>
                  <a:lnTo>
                    <a:pt x="235" y="472"/>
                  </a:lnTo>
                  <a:lnTo>
                    <a:pt x="211" y="472"/>
                  </a:lnTo>
                  <a:lnTo>
                    <a:pt x="187" y="474"/>
                  </a:lnTo>
                  <a:lnTo>
                    <a:pt x="165" y="472"/>
                  </a:lnTo>
                  <a:lnTo>
                    <a:pt x="146" y="472"/>
                  </a:lnTo>
                  <a:lnTo>
                    <a:pt x="145" y="476"/>
                  </a:lnTo>
                  <a:lnTo>
                    <a:pt x="145" y="484"/>
                  </a:lnTo>
                  <a:lnTo>
                    <a:pt x="146" y="493"/>
                  </a:lnTo>
                  <a:lnTo>
                    <a:pt x="150" y="496"/>
                  </a:lnTo>
                  <a:lnTo>
                    <a:pt x="173" y="498"/>
                  </a:lnTo>
                  <a:lnTo>
                    <a:pt x="198" y="499"/>
                  </a:lnTo>
                  <a:lnTo>
                    <a:pt x="225" y="501"/>
                  </a:lnTo>
                  <a:lnTo>
                    <a:pt x="252" y="501"/>
                  </a:lnTo>
                  <a:lnTo>
                    <a:pt x="279" y="501"/>
                  </a:lnTo>
                  <a:lnTo>
                    <a:pt x="307" y="501"/>
                  </a:lnTo>
                  <a:lnTo>
                    <a:pt x="336" y="501"/>
                  </a:lnTo>
                  <a:lnTo>
                    <a:pt x="366" y="499"/>
                  </a:lnTo>
                  <a:lnTo>
                    <a:pt x="394" y="498"/>
                  </a:lnTo>
                  <a:lnTo>
                    <a:pt x="424" y="496"/>
                  </a:lnTo>
                  <a:lnTo>
                    <a:pt x="454" y="495"/>
                  </a:lnTo>
                  <a:lnTo>
                    <a:pt x="482" y="491"/>
                  </a:lnTo>
                  <a:lnTo>
                    <a:pt x="512" y="490"/>
                  </a:lnTo>
                  <a:lnTo>
                    <a:pt x="541" y="487"/>
                  </a:lnTo>
                  <a:lnTo>
                    <a:pt x="569" y="485"/>
                  </a:lnTo>
                  <a:lnTo>
                    <a:pt x="597" y="482"/>
                  </a:lnTo>
                  <a:lnTo>
                    <a:pt x="618" y="479"/>
                  </a:lnTo>
                  <a:lnTo>
                    <a:pt x="638" y="477"/>
                  </a:lnTo>
                  <a:lnTo>
                    <a:pt x="659" y="474"/>
                  </a:lnTo>
                  <a:lnTo>
                    <a:pt x="679" y="472"/>
                  </a:lnTo>
                  <a:lnTo>
                    <a:pt x="700" y="469"/>
                  </a:lnTo>
                  <a:lnTo>
                    <a:pt x="719" y="468"/>
                  </a:lnTo>
                  <a:lnTo>
                    <a:pt x="738" y="465"/>
                  </a:lnTo>
                  <a:lnTo>
                    <a:pt x="755" y="463"/>
                  </a:lnTo>
                  <a:lnTo>
                    <a:pt x="785" y="458"/>
                  </a:lnTo>
                  <a:lnTo>
                    <a:pt x="813" y="455"/>
                  </a:lnTo>
                  <a:lnTo>
                    <a:pt x="838" y="452"/>
                  </a:lnTo>
                  <a:lnTo>
                    <a:pt x="861" y="449"/>
                  </a:lnTo>
                  <a:lnTo>
                    <a:pt x="879" y="447"/>
                  </a:lnTo>
                  <a:lnTo>
                    <a:pt x="894" y="444"/>
                  </a:lnTo>
                  <a:lnTo>
                    <a:pt x="902" y="444"/>
                  </a:lnTo>
                  <a:lnTo>
                    <a:pt x="905" y="444"/>
                  </a:lnTo>
                  <a:lnTo>
                    <a:pt x="892" y="465"/>
                  </a:lnTo>
                  <a:lnTo>
                    <a:pt x="876" y="485"/>
                  </a:lnTo>
                  <a:lnTo>
                    <a:pt x="859" y="506"/>
                  </a:lnTo>
                  <a:lnTo>
                    <a:pt x="840" y="526"/>
                  </a:lnTo>
                  <a:lnTo>
                    <a:pt x="821" y="545"/>
                  </a:lnTo>
                  <a:lnTo>
                    <a:pt x="801" y="562"/>
                  </a:lnTo>
                  <a:lnTo>
                    <a:pt x="780" y="578"/>
                  </a:lnTo>
                  <a:lnTo>
                    <a:pt x="761" y="594"/>
                  </a:lnTo>
                  <a:lnTo>
                    <a:pt x="744" y="605"/>
                  </a:lnTo>
                  <a:lnTo>
                    <a:pt x="723" y="618"/>
                  </a:lnTo>
                  <a:lnTo>
                    <a:pt x="704" y="630"/>
                  </a:lnTo>
                  <a:lnTo>
                    <a:pt x="682" y="644"/>
                  </a:lnTo>
                  <a:lnTo>
                    <a:pt x="660" y="657"/>
                  </a:lnTo>
                  <a:lnTo>
                    <a:pt x="638" y="671"/>
                  </a:lnTo>
                  <a:lnTo>
                    <a:pt x="616" y="685"/>
                  </a:lnTo>
                  <a:lnTo>
                    <a:pt x="593" y="699"/>
                  </a:lnTo>
                  <a:lnTo>
                    <a:pt x="569" y="712"/>
                  </a:lnTo>
                  <a:lnTo>
                    <a:pt x="545" y="726"/>
                  </a:lnTo>
                  <a:lnTo>
                    <a:pt x="522" y="740"/>
                  </a:lnTo>
                  <a:lnTo>
                    <a:pt x="500" y="755"/>
                  </a:lnTo>
                  <a:lnTo>
                    <a:pt x="476" y="767"/>
                  </a:lnTo>
                  <a:lnTo>
                    <a:pt x="454" y="780"/>
                  </a:lnTo>
                  <a:lnTo>
                    <a:pt x="432" y="792"/>
                  </a:lnTo>
                  <a:lnTo>
                    <a:pt x="410" y="805"/>
                  </a:lnTo>
                  <a:lnTo>
                    <a:pt x="408" y="811"/>
                  </a:lnTo>
                  <a:lnTo>
                    <a:pt x="413" y="816"/>
                  </a:lnTo>
                  <a:lnTo>
                    <a:pt x="422" y="821"/>
                  </a:lnTo>
                  <a:lnTo>
                    <a:pt x="432" y="822"/>
                  </a:lnTo>
                  <a:lnTo>
                    <a:pt x="441" y="819"/>
                  </a:lnTo>
                  <a:lnTo>
                    <a:pt x="454" y="815"/>
                  </a:lnTo>
                  <a:lnTo>
                    <a:pt x="468" y="808"/>
                  </a:lnTo>
                  <a:lnTo>
                    <a:pt x="485" y="800"/>
                  </a:lnTo>
                  <a:lnTo>
                    <a:pt x="503" y="792"/>
                  </a:lnTo>
                  <a:lnTo>
                    <a:pt x="523" y="781"/>
                  </a:lnTo>
                  <a:lnTo>
                    <a:pt x="545" y="770"/>
                  </a:lnTo>
                  <a:lnTo>
                    <a:pt x="567" y="758"/>
                  </a:lnTo>
                  <a:lnTo>
                    <a:pt x="591" y="744"/>
                  </a:lnTo>
                  <a:lnTo>
                    <a:pt x="615" y="729"/>
                  </a:lnTo>
                  <a:lnTo>
                    <a:pt x="638" y="715"/>
                  </a:lnTo>
                  <a:lnTo>
                    <a:pt x="663" y="699"/>
                  </a:lnTo>
                  <a:lnTo>
                    <a:pt x="689" y="684"/>
                  </a:lnTo>
                  <a:lnTo>
                    <a:pt x="714" y="668"/>
                  </a:lnTo>
                  <a:lnTo>
                    <a:pt x="738" y="651"/>
                  </a:lnTo>
                  <a:lnTo>
                    <a:pt x="761" y="635"/>
                  </a:lnTo>
                  <a:lnTo>
                    <a:pt x="788" y="614"/>
                  </a:lnTo>
                  <a:lnTo>
                    <a:pt x="815" y="594"/>
                  </a:lnTo>
                  <a:lnTo>
                    <a:pt x="842" y="572"/>
                  </a:lnTo>
                  <a:lnTo>
                    <a:pt x="865" y="550"/>
                  </a:lnTo>
                  <a:lnTo>
                    <a:pt x="889" y="529"/>
                  </a:lnTo>
                  <a:lnTo>
                    <a:pt x="909" y="509"/>
                  </a:lnTo>
                  <a:lnTo>
                    <a:pt x="925" y="490"/>
                  </a:lnTo>
                  <a:lnTo>
                    <a:pt x="936" y="472"/>
                  </a:lnTo>
                  <a:lnTo>
                    <a:pt x="949" y="449"/>
                  </a:lnTo>
                  <a:lnTo>
                    <a:pt x="960" y="420"/>
                  </a:lnTo>
                  <a:lnTo>
                    <a:pt x="972" y="391"/>
                  </a:lnTo>
                  <a:lnTo>
                    <a:pt x="983" y="361"/>
                  </a:lnTo>
                  <a:lnTo>
                    <a:pt x="993" y="334"/>
                  </a:lnTo>
                  <a:lnTo>
                    <a:pt x="1001" y="310"/>
                  </a:lnTo>
                  <a:lnTo>
                    <a:pt x="1006" y="296"/>
                  </a:lnTo>
                  <a:lnTo>
                    <a:pt x="1007" y="290"/>
                  </a:lnTo>
                  <a:lnTo>
                    <a:pt x="1018" y="286"/>
                  </a:lnTo>
                  <a:lnTo>
                    <a:pt x="1029" y="285"/>
                  </a:lnTo>
                  <a:lnTo>
                    <a:pt x="1039" y="282"/>
                  </a:lnTo>
                  <a:lnTo>
                    <a:pt x="1050" y="280"/>
                  </a:lnTo>
                  <a:lnTo>
                    <a:pt x="1053" y="279"/>
                  </a:lnTo>
                  <a:lnTo>
                    <a:pt x="1054" y="274"/>
                  </a:lnTo>
                  <a:lnTo>
                    <a:pt x="1056" y="268"/>
                  </a:lnTo>
                  <a:lnTo>
                    <a:pt x="1056" y="260"/>
                  </a:lnTo>
                  <a:lnTo>
                    <a:pt x="1056" y="253"/>
                  </a:lnTo>
                  <a:lnTo>
                    <a:pt x="1054" y="249"/>
                  </a:lnTo>
                  <a:lnTo>
                    <a:pt x="1053" y="245"/>
                  </a:lnTo>
                  <a:lnTo>
                    <a:pt x="1051" y="2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8218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tí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4875" y="2074750"/>
            <a:ext cx="252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9805" y="2177300"/>
            <a:ext cx="2304000" cy="230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24954" y="4729504"/>
            <a:ext cx="2579014" cy="97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kvě__na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66387" y="4765612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03125" y="4729504"/>
            <a:ext cx="1425414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5137" y="4721774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57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12667" y="620688"/>
            <a:ext cx="3456000" cy="972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     </a:t>
            </a:r>
            <a:r>
              <a:rPr lang="cs-CZ" sz="5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í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6320" y="4765346"/>
            <a:ext cx="2781286" cy="97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skle__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ce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82254" y="4737918"/>
            <a:ext cx="7232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84369" y="4737918"/>
            <a:ext cx="2723448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čko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5328" y="4739118"/>
            <a:ext cx="7232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9987" y="2544558"/>
            <a:ext cx="2194560" cy="21945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683" y="2543358"/>
            <a:ext cx="2194560" cy="219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79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350">
              <a:schemeClr val="accent2">
                <a:lumMod val="20000"/>
                <a:lumOff val="80000"/>
              </a:schemeClr>
            </a:gs>
            <a:gs pos="18350">
              <a:schemeClr val="accent2">
                <a:lumMod val="20000"/>
                <a:lumOff val="80000"/>
              </a:schemeClr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0336" y="692696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2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186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50</cp:revision>
  <dcterms:created xsi:type="dcterms:W3CDTF">2011-04-06T13:10:17Z</dcterms:created>
  <dcterms:modified xsi:type="dcterms:W3CDTF">2013-08-20T05:57:23Z</dcterms:modified>
</cp:coreProperties>
</file>