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2" r:id="rId4"/>
    <p:sldId id="263" r:id="rId5"/>
    <p:sldId id="260" r:id="rId6"/>
    <p:sldId id="259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7" d="100"/>
          <a:sy n="67" d="100"/>
        </p:scale>
        <p:origin x="-1254" y="-8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43668" y="2852936"/>
            <a:ext cx="65160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VY_32_INOVACE_05_14_Český jazyk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jazyková komunikace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- 2.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Český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</a:p>
          <a:p>
            <a:pPr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Prezentace slouží k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spodoby znělosti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párových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souhlásek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- f.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474630" y="1844824"/>
            <a:ext cx="40292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Párové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souhlásky v - f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871090" y="338613"/>
            <a:ext cx="15119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 - f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39934">
            <a:off x="737880" y="1568400"/>
            <a:ext cx="1692000" cy="139341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7478" y="1723608"/>
            <a:ext cx="10727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pá_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68275" y="4237420"/>
            <a:ext cx="12105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ku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08069" y="1723608"/>
            <a:ext cx="396000" cy="68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45962" y="3586463"/>
            <a:ext cx="1692000" cy="164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753947" y="4237420"/>
            <a:ext cx="19078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ku_řík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12969" y="4237419"/>
            <a:ext cx="3898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5926835" y="1735871"/>
            <a:ext cx="26292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pa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í oko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857844" y="2013107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893652" y="4652918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9595" y="5805264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8128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871090" y="338613"/>
            <a:ext cx="15119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 - f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39934">
            <a:off x="893387" y="1563248"/>
            <a:ext cx="1332000" cy="1332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24179" y="1698560"/>
            <a:ext cx="22365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borů_ky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44750" y="4251893"/>
            <a:ext cx="25090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mrk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ička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71090" y="1689107"/>
            <a:ext cx="360000" cy="64800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035207" y="3501008"/>
            <a:ext cx="1387097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805866" y="4244572"/>
            <a:ext cx="18726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mrke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68892" y="4251893"/>
            <a:ext cx="468000" cy="68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5966556" y="1144562"/>
            <a:ext cx="220124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(mnoho)</a:t>
            </a:r>
          </a:p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borů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ek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857844" y="2013107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857844" y="4823569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9595" y="5805264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065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871090" y="338613"/>
            <a:ext cx="15119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 - </a:t>
            </a:r>
            <a:r>
              <a:rPr lang="cs-CZ" sz="54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6219" y="1530597"/>
            <a:ext cx="1798557" cy="198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50512" y="1530597"/>
            <a:ext cx="2270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fotogra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4244572"/>
            <a:ext cx="24400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kon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ička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67066" y="1515298"/>
            <a:ext cx="360000" cy="830997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45962" y="3924934"/>
            <a:ext cx="1810911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660609" y="4244572"/>
            <a:ext cx="16882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kone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56447" y="4218541"/>
            <a:ext cx="492443" cy="68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5720141" y="1610256"/>
            <a:ext cx="31582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fotogra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ové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765209" y="2013107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853805" y="4647171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9595" y="5805264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9126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801164" y="188640"/>
            <a:ext cx="15119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 -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51728" y="1060996"/>
            <a:ext cx="1528474" cy="157128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94031" y="2756242"/>
            <a:ext cx="13260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hou_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43098" y="1556559"/>
            <a:ext cx="10967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gol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25702" y="4537978"/>
            <a:ext cx="8899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049147" y="1424242"/>
            <a:ext cx="1856080" cy="13320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6497" y="3110185"/>
            <a:ext cx="1730454" cy="162000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3801164" y="1558638"/>
            <a:ext cx="324000" cy="57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36222" y="5140680"/>
            <a:ext cx="18085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akto_ka</a:t>
            </a:r>
            <a:endParaRPr lang="cs-CZ" sz="4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26122" y="5141233"/>
            <a:ext cx="20088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biogra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15052" y="2751353"/>
            <a:ext cx="324000" cy="57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508182" y="5141233"/>
            <a:ext cx="288000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12927" y="5140680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87762" y="4565233"/>
            <a:ext cx="360000" cy="57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926122" y="3626589"/>
            <a:ext cx="1842993" cy="15146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709552" y="3536531"/>
            <a:ext cx="1661848" cy="162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1351728" y="5956370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1133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515"/>
            <a:ext cx="3079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do vět.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1987" y="966073"/>
            <a:ext cx="8208912" cy="5509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Plastová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láhe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 patří do kontejneru.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 zemi ležela zlomená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věte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Pozorovali jsme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hou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vlašto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Václa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 má rád zeleninovou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polé_ku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Odpoledne si prohlédneme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výsta_ku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výkresů.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Strýc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Rudol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 pracuje na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sta_bě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Babička upekla mramorovou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bábo_ku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Vysazené rostliny potřebují pravidelnou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záli_ku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:\MC900440438 zálivka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556792"/>
            <a:ext cx="1246187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0941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515"/>
            <a:ext cx="1406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Řešení.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989290"/>
            <a:ext cx="8208912" cy="5509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Plastová láhe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patří do kontejneru.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 zemi ležela zlomená věte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Pozorovali jsme hou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vlašto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ek.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Václa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má rád zeleninovou polé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ku.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Odpoledne si prohlédneme výsta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ku výkresů.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Strýc Rudol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pracuje na sta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bě.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Babička upekla mramorovou bábo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ku.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Vysazené rostliny potřebují pravidelnou záli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ku.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:\MC900440438 zálivka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556792"/>
            <a:ext cx="1246187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03306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75656" y="1844824"/>
            <a:ext cx="2744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558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275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Dum</cp:lastModifiedBy>
  <cp:revision>50</cp:revision>
  <dcterms:created xsi:type="dcterms:W3CDTF">2011-04-06T13:10:17Z</dcterms:created>
  <dcterms:modified xsi:type="dcterms:W3CDTF">2013-08-20T14:49:55Z</dcterms:modified>
</cp:coreProperties>
</file>