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58" r:id="rId5"/>
    <p:sldId id="262" r:id="rId6"/>
    <p:sldId id="260" r:id="rId7"/>
    <p:sldId id="259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3D08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979" y="3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2386DF-3523-47DD-9615-66D5CB7152FA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73F2AC-C3D8-4527-9C78-BC1E79E6CB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37347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450D52-F9FF-4B21-A9C1-86EA5041EE1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1F54DE-CAF6-45B6-B4E7-8DEC69FA6A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63618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D62372-2424-4E26-8999-4188395CB8A0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692B5-E3EE-4A56-A480-149A5E443A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21411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FD92D2-BB48-4517-B17D-FC1282C331F0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EFF134-A6CF-48A0-B59B-EE5B8069E8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3535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6FDEB0-8E2A-4DCB-8B48-EE40FCBA9E2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75CF45-3BF0-4405-A448-40522A1302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17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954A21-2D40-4AB8-9CB4-6DE2EE4C3D8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B0E42-08DE-4328-BCBF-F76EACC359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1666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C6AC78-9888-4019-AC79-8F52D445F27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C4475F-4EBE-41E4-B769-5890F9F23E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519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F96072-C313-4AC8-8802-1412E3E378BE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12C9AF-9A90-4AEE-9A18-6B5540ADA8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57826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4763AE-C213-4F90-A5B7-A8BB53BDBAE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32D484-D071-4902-B6B1-BF75247BA0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44599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CDB797-B744-4B00-A7E7-8AE7E47CFA7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3319EA-2B83-4C08-BA0E-03D63EFE2E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9621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394481-2FA6-4E41-B65B-9B9CA6F7315C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4E1004-50E3-411B-AE5D-4BCDEE47A9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71287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D08B">
            <a:alpha val="4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03D951D-2CC1-47B5-A3A4-2FB3D248BBA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5C9CC6-6AB6-4536-AD10-7706CE5787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Obr&#225;zky%20dostupn&#233;%20na%20WWW:%20%20%3chttp:/office.microsoft.com%3e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985055" y="2924944"/>
            <a:ext cx="7416000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ZŠ a MŠ Kateřinice, okres Vsetín</a:t>
            </a:r>
          </a:p>
          <a:p>
            <a:pPr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projekt č. CZ.1.07/1.4.00/21.1314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Č. </a:t>
            </a:r>
            <a:r>
              <a:rPr lang="cs-CZ" sz="2000" b="1" dirty="0" err="1">
                <a:latin typeface="Times New Roman" pitchFamily="18" charset="0"/>
                <a:cs typeface="Times New Roman" pitchFamily="18" charset="0"/>
              </a:rPr>
              <a:t>DUMu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VY_32_INOVACE_05_15_Český jazyk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 2" pitchFamily="18" charset="2"/>
              <a:buNone/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Vzdělávací oblast: Jazyk a jazyková komunikace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- 2. ročník</a:t>
            </a:r>
          </a:p>
          <a:p>
            <a:pPr font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: Č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eský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jazyk</a:t>
            </a:r>
          </a:p>
          <a:p>
            <a:pPr fontAlgn="ctr"/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Tematický okruh: Jazyková výchova</a:t>
            </a:r>
          </a:p>
          <a:p>
            <a:endParaRPr lang="cs-CZ" sz="2000" dirty="0" smtClean="0"/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Autor: Mgr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. Bronislava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Uličníková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: Prezentace slouží k procvičování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spodoby znělosti párových   souhlásek z - s.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2461326" y="2166220"/>
            <a:ext cx="403084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Párové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souhlásky z - s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3957652" y="338613"/>
            <a:ext cx="1338828" cy="92333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z - s</a:t>
            </a:r>
            <a:endParaRPr lang="cs-CZ" sz="54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0081" y="1709479"/>
            <a:ext cx="1749263" cy="155384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45880" y="1556560"/>
            <a:ext cx="3000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847478" y="1723608"/>
            <a:ext cx="158569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obra_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268275" y="4237420"/>
            <a:ext cx="148309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kla</a:t>
            </a:r>
            <a:r>
              <a:rPr lang="cs-CZ" sz="4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y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57652" y="1740275"/>
            <a:ext cx="324000" cy="720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endParaRPr lang="cs-CZ" sz="48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07385" y="3878918"/>
            <a:ext cx="775170" cy="15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2753947" y="4237420"/>
            <a:ext cx="135966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dirty="0" err="1" smtClean="0">
                <a:latin typeface="Times New Roman" pitchFamily="18" charset="0"/>
                <a:cs typeface="Times New Roman" pitchFamily="18" charset="0"/>
              </a:rPr>
              <a:t>kla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668513" y="4237420"/>
            <a:ext cx="42351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48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7" name="TextovéPole 176"/>
          <p:cNvSpPr txBox="1"/>
          <p:nvPr/>
        </p:nvSpPr>
        <p:spPr>
          <a:xfrm>
            <a:off x="6012160" y="1735871"/>
            <a:ext cx="216597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 obra</a:t>
            </a:r>
            <a:r>
              <a:rPr lang="cs-CZ" sz="4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y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8" name="Šipka doprava 177"/>
          <p:cNvSpPr/>
          <p:nvPr/>
        </p:nvSpPr>
        <p:spPr>
          <a:xfrm>
            <a:off x="4970512" y="2100275"/>
            <a:ext cx="828000" cy="252000"/>
          </a:xfrm>
          <a:prstGeom prst="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1" name="Šipka doprava 180"/>
          <p:cNvSpPr/>
          <p:nvPr/>
        </p:nvSpPr>
        <p:spPr>
          <a:xfrm>
            <a:off x="4970512" y="4652918"/>
            <a:ext cx="828000" cy="252000"/>
          </a:xfrm>
          <a:prstGeom prst="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479595" y="5805264"/>
            <a:ext cx="6707285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Doplň neúplná slova a odůvodni pravopis.</a:t>
            </a:r>
            <a:endParaRPr lang="cs-CZ" sz="48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532440" y="1629278"/>
            <a:ext cx="1847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48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6029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9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8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/>
      <p:bldP spid="22" grpId="0"/>
      <p:bldP spid="177" grpId="0"/>
      <p:bldP spid="178" grpId="0" animBg="1"/>
      <p:bldP spid="181" grpId="0" animBg="1"/>
      <p:bldP spid="1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3957652" y="338613"/>
            <a:ext cx="1338828" cy="92333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z - s</a:t>
            </a:r>
            <a:endParaRPr lang="cs-CZ" sz="54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8896" y="1760636"/>
            <a:ext cx="1570261" cy="1044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45880" y="1556560"/>
            <a:ext cx="3000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847478" y="1723608"/>
            <a:ext cx="158729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err="1" smtClean="0">
                <a:latin typeface="Times New Roman" pitchFamily="18" charset="0"/>
                <a:cs typeface="Times New Roman" pitchFamily="18" charset="0"/>
              </a:rPr>
              <a:t>hmy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405697" y="4238118"/>
            <a:ext cx="138050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vo</a:t>
            </a:r>
            <a:r>
              <a:rPr lang="cs-CZ" sz="4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y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37232" y="1752599"/>
            <a:ext cx="45717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endParaRPr lang="cs-CZ" sz="48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48896" y="3418680"/>
            <a:ext cx="2052000" cy="20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3039992" y="4237418"/>
            <a:ext cx="122341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dirty="0" err="1" smtClean="0">
                <a:latin typeface="Times New Roman" pitchFamily="18" charset="0"/>
                <a:cs typeface="Times New Roman" pitchFamily="18" charset="0"/>
              </a:rPr>
              <a:t>vů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805820" y="4250318"/>
            <a:ext cx="360000" cy="720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endParaRPr lang="cs-CZ" sz="48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7" name="TextovéPole 176"/>
          <p:cNvSpPr txBox="1"/>
          <p:nvPr/>
        </p:nvSpPr>
        <p:spPr>
          <a:xfrm>
            <a:off x="6055440" y="1108055"/>
            <a:ext cx="208101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(mnoho) </a:t>
            </a:r>
          </a:p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hmy</a:t>
            </a:r>
            <a:r>
              <a:rPr lang="cs-CZ" sz="4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u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8" name="Šipka doprava 177"/>
          <p:cNvSpPr/>
          <p:nvPr/>
        </p:nvSpPr>
        <p:spPr>
          <a:xfrm>
            <a:off x="4857844" y="2013107"/>
            <a:ext cx="828000" cy="252000"/>
          </a:xfrm>
          <a:prstGeom prst="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1" name="Šipka doprava 180"/>
          <p:cNvSpPr/>
          <p:nvPr/>
        </p:nvSpPr>
        <p:spPr>
          <a:xfrm>
            <a:off x="4893652" y="4652918"/>
            <a:ext cx="828000" cy="252000"/>
          </a:xfrm>
          <a:prstGeom prst="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479595" y="5805264"/>
            <a:ext cx="6707285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Doplň neúplná slova a odůvodni pravopis.</a:t>
            </a:r>
            <a:endParaRPr lang="cs-CZ" sz="48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8222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/>
      <p:bldP spid="22" grpId="0"/>
      <p:bldP spid="177" grpId="0"/>
      <p:bldP spid="178" grpId="0" animBg="1"/>
      <p:bldP spid="18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3887726" y="188640"/>
            <a:ext cx="1338828" cy="92333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z -</a:t>
            </a:r>
            <a:r>
              <a:rPr lang="cs-CZ" sz="5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4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54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6326" y="1565760"/>
            <a:ext cx="1967443" cy="1440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45880" y="1556560"/>
            <a:ext cx="3000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22588" y="2663873"/>
            <a:ext cx="16049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ma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_ka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143098" y="1556559"/>
            <a:ext cx="14670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mi_ka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825702" y="4537978"/>
            <a:ext cx="100540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pla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08693" y="1223873"/>
            <a:ext cx="1733389" cy="1440000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0774" y="3266699"/>
            <a:ext cx="1730454" cy="1160065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3695205" y="1558638"/>
            <a:ext cx="3850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40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008693" y="5248484"/>
            <a:ext cx="21082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prochá_ka</a:t>
            </a:r>
            <a:endParaRPr lang="cs-CZ" sz="3600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187341" y="5022915"/>
            <a:ext cx="106792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le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_ 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821041" y="2663873"/>
            <a:ext cx="324000" cy="648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40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236296" y="5229200"/>
            <a:ext cx="324000" cy="612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endParaRPr lang="cs-CZ" sz="40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721301" y="5033251"/>
            <a:ext cx="324000" cy="648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40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408230" y="4559176"/>
            <a:ext cx="324000" cy="612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endParaRPr lang="cs-CZ" sz="40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82295" y="3266699"/>
            <a:ext cx="1346546" cy="16560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52117" y="3630149"/>
            <a:ext cx="1661848" cy="148568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Obdélník 23"/>
          <p:cNvSpPr/>
          <p:nvPr/>
        </p:nvSpPr>
        <p:spPr>
          <a:xfrm>
            <a:off x="1351728" y="5956370"/>
            <a:ext cx="6707285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Doplň neúplná slova a odůvodni pravopis.</a:t>
            </a:r>
            <a:endParaRPr lang="cs-CZ" sz="4800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0698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20" grpId="0"/>
      <p:bldP spid="21" grpId="0"/>
      <p:bldP spid="22" grpId="0"/>
      <p:bldP spid="2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22824" y="188640"/>
            <a:ext cx="67665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Oprav chybně napsaná slova ve větách.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66152" y="809262"/>
            <a:ext cx="8388000" cy="5616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00B0F0"/>
            </a:solidFill>
          </a:ln>
        </p:spPr>
        <p:txBody>
          <a:bodyPr wrap="square" rtlCol="0">
            <a:noAutofit/>
          </a:bodyPr>
          <a:lstStyle/>
          <a:p>
            <a:pPr>
              <a:lnSpc>
                <a:spcPct val="150000"/>
              </a:lnSpc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Výrobce 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automobilů představil nový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vůs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Odpoledne 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se vydáme na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krátkou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prochásku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Ke svátečnímu obědu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usmaš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řísky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Lukáž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nakreslil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heské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obrásky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čely 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jsou velmi užitečný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hmys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Tereska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poslala kamarádce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vzkas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Koupím si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průkasku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na autobu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H:\MC900437445 včely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3404" y="4509120"/>
            <a:ext cx="1841500" cy="1733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" name="Přímá spojnice 2"/>
          <p:cNvCxnSpPr/>
          <p:nvPr/>
        </p:nvCxnSpPr>
        <p:spPr>
          <a:xfrm>
            <a:off x="6918972" y="1472680"/>
            <a:ext cx="24233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788835" y="3650703"/>
            <a:ext cx="22654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232896" y="3650703"/>
            <a:ext cx="21602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5529328" y="4365104"/>
            <a:ext cx="22654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5650815" y="5096075"/>
            <a:ext cx="22654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1125168" y="5119407"/>
            <a:ext cx="22654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3131840" y="5830214"/>
            <a:ext cx="22654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5430742" y="2924944"/>
            <a:ext cx="22654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7062876" y="2204864"/>
            <a:ext cx="22654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3419872" y="3654692"/>
            <a:ext cx="22654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4902107" y="2924944"/>
            <a:ext cx="22654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8820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22824" y="188640"/>
            <a:ext cx="14061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Řešení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66152" y="809262"/>
            <a:ext cx="8388000" cy="5616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00B0F0"/>
            </a:solidFill>
          </a:ln>
        </p:spPr>
        <p:txBody>
          <a:bodyPr wrap="square" rtlCol="0">
            <a:noAutofit/>
          </a:bodyPr>
          <a:lstStyle/>
          <a:p>
            <a:pPr>
              <a:lnSpc>
                <a:spcPct val="150000"/>
              </a:lnSpc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Výrobce 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automobilů představil nový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vů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Odpoledne 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se vydáme na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krátkou prochá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ku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Ke svátečnímu obědu usma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ž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ří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ky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Luká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š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nakreslil he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ké obrá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ky.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Včely 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jsou velmi užitečný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hmy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Tere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ka poslala kamarádce vzka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Koupím si průka</a:t>
            </a:r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ku na autobus.</a:t>
            </a:r>
          </a:p>
          <a:p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2" descr="H:\MC900437445 včely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9652" y="4293096"/>
            <a:ext cx="1841500" cy="1733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1453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22369" y="650327"/>
            <a:ext cx="64264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Odkazy:</a:t>
            </a:r>
          </a:p>
          <a:p>
            <a:r>
              <a:rPr lang="cs-CZ" b="1" dirty="0">
                <a:sym typeface="Symbol"/>
              </a:rPr>
              <a:t>Obrázky dostupné na WWW: &lt;</a:t>
            </a:r>
            <a:r>
              <a:rPr lang="cs-CZ" b="1" dirty="0">
                <a:sym typeface="Symbol"/>
                <a:hlinkClick r:id="rId2"/>
              </a:rPr>
              <a:t>http://office.microsoft.com</a:t>
            </a:r>
            <a:r>
              <a:rPr lang="cs-CZ" b="1" dirty="0">
                <a:sym typeface="Symbol"/>
              </a:rPr>
              <a:t>&gt;.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9519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269</TotalTime>
  <Words>234</Words>
  <Application>Microsoft Office PowerPoint</Application>
  <PresentationFormat>Předvádění na obrazovce (4:3)</PresentationFormat>
  <Paragraphs>60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</dc:creator>
  <cp:lastModifiedBy>q98ew7</cp:lastModifiedBy>
  <cp:revision>52</cp:revision>
  <dcterms:created xsi:type="dcterms:W3CDTF">2011-04-06T13:10:17Z</dcterms:created>
  <dcterms:modified xsi:type="dcterms:W3CDTF">2013-08-20T06:07:04Z</dcterms:modified>
</cp:coreProperties>
</file>