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58" r:id="rId6"/>
    <p:sldId id="263" r:id="rId7"/>
    <p:sldId id="260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12C6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2" d="100"/>
          <a:sy n="52" d="100"/>
        </p:scale>
        <p:origin x="-1219" y="-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wmf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31640" y="2924944"/>
            <a:ext cx="66600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sz="2000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VY_32_INOVACE_05_17_Český jazyk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Vzdělávací oblast: Jazyk a jazyková komunikace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- 2. ročník</a:t>
            </a:r>
          </a:p>
          <a:p>
            <a:pPr font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Český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jazyk</a:t>
            </a:r>
          </a:p>
          <a:p>
            <a:pPr fontAlgn="ctr"/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Tematický okruh: Jazyková výchova</a:t>
            </a:r>
          </a:p>
          <a:p>
            <a:endParaRPr lang="cs-CZ" sz="2000" dirty="0" smtClean="0"/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Autor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Anotace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Prezentace slouží k procvičování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spodoby znělosti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párových souhlásek h - ch.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183858" y="2132856"/>
            <a:ext cx="43258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buFont typeface="Wingdings 2" pitchFamily="18" charset="2"/>
              <a:buNone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Párové souhlásky h - ch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707584" y="338613"/>
            <a:ext cx="1838965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 - ch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74417" y="1709479"/>
            <a:ext cx="1240590" cy="155384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55202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bato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00103" y="4218998"/>
            <a:ext cx="25090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hra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ová</a:t>
            </a:r>
          </a:p>
          <a:p>
            <a:pPr algn="ctr"/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(kaše)</a:t>
            </a:r>
            <a:endParaRPr lang="cs-CZ" sz="36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891838" y="1726146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21661" y="3840998"/>
            <a:ext cx="1832286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53947" y="4237420"/>
            <a:ext cx="170110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hrá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623492" y="4218998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6012160" y="1735871"/>
            <a:ext cx="220284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bato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857844" y="2013107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893652" y="4652918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479595" y="5805264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32440" y="1629278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1501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  <p:bldP spid="1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707585" y="338613"/>
            <a:ext cx="1838966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- ch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35" y="1401107"/>
            <a:ext cx="1702954" cy="172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9960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pla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__ta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00103" y="4218998"/>
            <a:ext cx="16562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kru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577420" y="1723608"/>
            <a:ext cx="8002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6209" y="3429000"/>
            <a:ext cx="1297777" cy="19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53947" y="4237420"/>
            <a:ext cx="15440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kru_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845418" y="4218997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5868144" y="1787392"/>
            <a:ext cx="30203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pla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etnice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939109" y="2082275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939109" y="4550956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300934" y="5804088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32440" y="1629278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99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707585" y="338613"/>
            <a:ext cx="1838966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- ch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135" y="1411011"/>
            <a:ext cx="1702954" cy="170819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47478" y="1723608"/>
            <a:ext cx="10727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86839" y="3585338"/>
            <a:ext cx="195277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(mnoho)</a:t>
            </a:r>
          </a:p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sně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800" dirty="0">
                <a:latin typeface="Times New Roman" pitchFamily="18" charset="0"/>
                <a:cs typeface="Times New Roman" pitchFamily="18" charset="0"/>
              </a:rPr>
              <a:t>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37976" y="1723607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06209" y="3734111"/>
            <a:ext cx="1297777" cy="1297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2753947" y="4237420"/>
            <a:ext cx="14414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sní_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707585" y="4218997"/>
            <a:ext cx="52770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ovéPole 176"/>
          <p:cNvSpPr txBox="1"/>
          <p:nvPr/>
        </p:nvSpPr>
        <p:spPr>
          <a:xfrm>
            <a:off x="6012160" y="1735871"/>
            <a:ext cx="138050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48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á</a:t>
            </a:r>
          </a:p>
          <a:p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8" name="Šipka doprava 177"/>
          <p:cNvSpPr/>
          <p:nvPr/>
        </p:nvSpPr>
        <p:spPr>
          <a:xfrm>
            <a:off x="4939109" y="2082275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1" name="Šipka doprava 180"/>
          <p:cNvSpPr/>
          <p:nvPr/>
        </p:nvSpPr>
        <p:spPr>
          <a:xfrm>
            <a:off x="4939109" y="4550956"/>
            <a:ext cx="828000" cy="252000"/>
          </a:xfrm>
          <a:prstGeom prst="rightArrow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1300934" y="5804088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532440" y="1629278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4310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2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4" grpId="0"/>
      <p:bldP spid="22" grpId="0"/>
      <p:bldP spid="177" grpId="0"/>
      <p:bldP spid="178" grpId="0" animBg="1"/>
      <p:bldP spid="181" grpId="0" animBg="1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434" y="1299815"/>
            <a:ext cx="1534598" cy="1260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45880" y="1556560"/>
            <a:ext cx="3000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029229" y="2699519"/>
            <a:ext cx="21240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rampou_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1833" y="1404415"/>
            <a:ext cx="840408" cy="1260000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178856" y="2470852"/>
            <a:ext cx="4888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169003" y="4692624"/>
            <a:ext cx="7857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latin typeface="Times New Roman" pitchFamily="18" charset="0"/>
                <a:cs typeface="Times New Roman" pitchFamily="18" charset="0"/>
              </a:rPr>
              <a:t>tr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764241" y="2664415"/>
            <a:ext cx="648000" cy="64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422241" y="5108356"/>
            <a:ext cx="684000" cy="68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500846" y="1983815"/>
            <a:ext cx="2167552" cy="24480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1351728" y="5956370"/>
            <a:ext cx="6707285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Doplň neúplná slova a odůvodni pravopis.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65139" y="128058"/>
            <a:ext cx="1838966" cy="923330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sz="5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5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- ch</a:t>
            </a:r>
            <a:endParaRPr lang="cs-CZ" sz="5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 descr="H:\MP900403841 hroch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7583" y="3993797"/>
            <a:ext cx="1620658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662656" y="5074390"/>
            <a:ext cx="121860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hro_</a:t>
            </a:r>
            <a:endParaRPr lang="cs-CZ" sz="4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561899" y="4723634"/>
            <a:ext cx="4988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2806" y="2468813"/>
            <a:ext cx="12119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sto_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963" y="3544988"/>
            <a:ext cx="2133546" cy="1332000"/>
          </a:xfrm>
          <a:prstGeom prst="rect">
            <a:avLst/>
          </a:prstGeom>
        </p:spPr>
      </p:pic>
      <p:sp>
        <p:nvSpPr>
          <p:cNvPr id="29" name="TextovéPole 28"/>
          <p:cNvSpPr txBox="1"/>
          <p:nvPr/>
        </p:nvSpPr>
        <p:spPr>
          <a:xfrm>
            <a:off x="1228488" y="5108355"/>
            <a:ext cx="116089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bře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40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960772" y="5126356"/>
            <a:ext cx="396000" cy="64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4400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1246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20" grpId="0"/>
      <p:bldP spid="21" grpId="0"/>
      <p:bldP spid="27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56867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Doplň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h, ch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utvoř dvojice slov.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6264" y="1556214"/>
            <a:ext cx="1996059" cy="5076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čerstvý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travnatý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lehký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napínavý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hbitý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zelený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výborný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přespolní</a:t>
            </a:r>
          </a:p>
          <a:p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99240" y="1556214"/>
            <a:ext cx="1646605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bato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vzdu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me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bře_</a:t>
            </a:r>
          </a:p>
          <a:p>
            <a:r>
              <a:rPr lang="cs-CZ" sz="36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rospě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příbě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</a:p>
          <a:p>
            <a:r>
              <a:rPr lang="cs-CZ" sz="3600" dirty="0" err="1" smtClean="0">
                <a:latin typeface="Times New Roman" pitchFamily="18" charset="0"/>
                <a:cs typeface="Times New Roman" pitchFamily="18" charset="0"/>
              </a:rPr>
              <a:t>pstru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55767" y="1553901"/>
            <a:ext cx="3506088" cy="464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čerstvý vzdu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</a:p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travnatý </a:t>
            </a:r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bře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lehký bato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napínavý příbě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  <a:p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hbitý </a:t>
            </a:r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pstru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</a:p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zelený me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výborný prospě</a:t>
            </a:r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ch</a:t>
            </a:r>
          </a:p>
          <a:p>
            <a:r>
              <a:rPr lang="cs-CZ" sz="36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přespolní </a:t>
            </a:r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bě</a:t>
            </a:r>
            <a:r>
              <a:rPr lang="cs-CZ" sz="36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36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6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36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6135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7551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221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50</cp:revision>
  <dcterms:created xsi:type="dcterms:W3CDTF">2011-04-06T13:10:17Z</dcterms:created>
  <dcterms:modified xsi:type="dcterms:W3CDTF">2013-08-20T13:07:43Z</dcterms:modified>
</cp:coreProperties>
</file>