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  <p:sldId id="257" r:id="rId6"/>
    <p:sldId id="259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117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9250" y="3068960"/>
            <a:ext cx="6768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VY_32_INOVACE_05_20_Český jazyk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Vzdělávací oblast: Jazyk a jazyková komunikace - 2.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pPr fontAlgn="ctr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Doplňování i/í a y/ý, abecední řazení slov, slovní, význam, párové souhlásky.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2108656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Opakování učiva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MC900052966 zebra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874" y="686966"/>
            <a:ext cx="1214639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obrázky\MC900326486 slon -síla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42" y="764415"/>
            <a:ext cx="991414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:\obrázky\MP900403841 hroc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117" y="4833128"/>
            <a:ext cx="1242504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613376"/>
            <a:ext cx="1022887" cy="1512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04" y="4682204"/>
            <a:ext cx="1500585" cy="108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flipH="1">
            <a:off x="548178" y="108287"/>
            <a:ext cx="81282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Pojmenuj zvířata. Seřaď názvy zvířat podle abecedy.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84168" y="956620"/>
            <a:ext cx="2736304" cy="522000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ntilopa</a:t>
            </a:r>
          </a:p>
          <a:p>
            <a:pPr algn="ctr"/>
            <a:r>
              <a:rPr lang="cs-CZ" sz="4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gepard</a:t>
            </a:r>
          </a:p>
          <a:p>
            <a:pPr algn="ctr"/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hroch</a:t>
            </a:r>
            <a:endParaRPr lang="cs-CZ" sz="4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lev</a:t>
            </a:r>
            <a:endParaRPr lang="cs-CZ" sz="4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nosorožec</a:t>
            </a:r>
          </a:p>
          <a:p>
            <a:pPr algn="ctr"/>
            <a:r>
              <a:rPr lang="cs-CZ" sz="4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slon</a:t>
            </a:r>
          </a:p>
          <a:p>
            <a:pPr algn="ctr"/>
            <a:r>
              <a:rPr lang="cs-CZ" sz="4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zebra</a:t>
            </a:r>
          </a:p>
          <a:p>
            <a:pPr algn="ctr"/>
            <a:r>
              <a:rPr lang="cs-CZ" sz="4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žirafa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10" y="2911404"/>
            <a:ext cx="1838325" cy="8763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5436" y="4610204"/>
            <a:ext cx="1307453" cy="1224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651" y="2961601"/>
            <a:ext cx="1805940" cy="860450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634644" y="1849575"/>
            <a:ext cx="10406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slon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710596" y="1916415"/>
            <a:ext cx="12955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zebra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36298" y="5680987"/>
            <a:ext cx="18373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antilopa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725052" y="5703315"/>
            <a:ext cx="1353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hroch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10301" y="3733803"/>
            <a:ext cx="15808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gepard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53443" y="5661128"/>
            <a:ext cx="8114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lev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06815" y="2203518"/>
            <a:ext cx="1353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žirafa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846939" y="3835718"/>
            <a:ext cx="226536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nosorožec</a:t>
            </a:r>
          </a:p>
        </p:txBody>
      </p:sp>
    </p:spTree>
    <p:extLst>
      <p:ext uri="{BB962C8B-B14F-4D97-AF65-F5344CB8AC3E}">
        <p14:creationId xmlns:p14="http://schemas.microsoft.com/office/powerpoint/2010/main" val="379758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926195" y="317187"/>
            <a:ext cx="76039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Utvoř dvojice slov významem souznačných.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846414"/>
            <a:ext cx="2064989" cy="565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statečný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laskavý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klidný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liják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kamarádi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moudrý</a:t>
            </a: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845670"/>
            <a:ext cx="2064989" cy="565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déšť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přátelé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chytrý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milý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odvážný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tichý</a:t>
            </a: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827871" y="1535480"/>
            <a:ext cx="2705011" cy="35097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99792" y="2515952"/>
            <a:ext cx="2808312" cy="1633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084610" y="2452896"/>
            <a:ext cx="2448272" cy="2592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148110" y="1412776"/>
            <a:ext cx="3359994" cy="27363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531578" y="3320988"/>
            <a:ext cx="2976526" cy="24842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776021" y="3272956"/>
            <a:ext cx="2784699" cy="27723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746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895386" y="213994"/>
            <a:ext cx="76193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Utvoř dvojice slov významem protikladných.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94329" y="829152"/>
            <a:ext cx="2064989" cy="565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dobro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sladký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začátek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rychle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pravda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pracovitý</a:t>
            </a: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829152"/>
            <a:ext cx="2064989" cy="565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pomalu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zlo 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slaný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lež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lenivý</a:t>
            </a:r>
          </a:p>
          <a:p>
            <a:pPr>
              <a:lnSpc>
                <a:spcPct val="150000"/>
              </a:lnSpc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konec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cxnSp>
        <p:nvCxnSpPr>
          <p:cNvPr id="43" name="Přímá spojnice se šipkou 42"/>
          <p:cNvCxnSpPr/>
          <p:nvPr/>
        </p:nvCxnSpPr>
        <p:spPr>
          <a:xfrm>
            <a:off x="2555776" y="1412776"/>
            <a:ext cx="3024336" cy="9001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2641144" y="2492896"/>
            <a:ext cx="2997284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V="1">
            <a:off x="2627784" y="1556792"/>
            <a:ext cx="2952328" cy="25202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2713484" y="4077072"/>
            <a:ext cx="2924944" cy="874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V="1">
            <a:off x="3203848" y="5121188"/>
            <a:ext cx="2434580" cy="9001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>
            <a:off x="2843808" y="3356992"/>
            <a:ext cx="2736304" cy="25202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56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2000"/>
            <a:duotone>
              <a:schemeClr val="accent4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5664" y="245094"/>
            <a:ext cx="7253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slova. Spoj slova, která k sobě patří.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886766"/>
            <a:ext cx="2064989" cy="565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a__</a:t>
            </a:r>
          </a:p>
          <a:p>
            <a:pPr>
              <a:lnSpc>
                <a:spcPct val="150000"/>
              </a:lnSpc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koži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__ta</a:t>
            </a:r>
          </a:p>
          <a:p>
            <a:pPr>
              <a:lnSpc>
                <a:spcPct val="150000"/>
              </a:lnSpc>
            </a:pP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olé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9789" y="850766"/>
            <a:ext cx="1752403" cy="5688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srs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mrke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ni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pla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__</a:t>
            </a:r>
          </a:p>
          <a:p>
            <a:pPr>
              <a:lnSpc>
                <a:spcPct val="150000"/>
              </a:lnSpc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437112"/>
            <a:ext cx="1459382" cy="1797710"/>
          </a:xfrm>
          <a:prstGeom prst="rect">
            <a:avLst/>
          </a:prstGeom>
        </p:spPr>
      </p:pic>
      <p:pic>
        <p:nvPicPr>
          <p:cNvPr id="2050" name="Picture 2" descr="H:\obrázky\MC900358671 mrkev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427" y="1124744"/>
            <a:ext cx="13811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19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9000"/>
            <a:duotone>
              <a:schemeClr val="accent4">
                <a:shade val="45000"/>
                <a:satMod val="135000"/>
              </a:schemeClr>
              <a:prstClr val="white"/>
            </a:duotone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64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15070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Řešení.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03881" y="862975"/>
            <a:ext cx="5544000" cy="547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                     ni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     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pla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oži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srs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lac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                  lo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olé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ka                 mrke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rá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                     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4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7475" y="862975"/>
            <a:ext cx="1495922" cy="565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4537265"/>
            <a:ext cx="1459382" cy="1797710"/>
          </a:xfrm>
          <a:prstGeom prst="rect">
            <a:avLst/>
          </a:prstGeom>
        </p:spPr>
      </p:pic>
      <p:pic>
        <p:nvPicPr>
          <p:cNvPr id="1026" name="Picture 2" descr="H:\obrázky\MC900358671 mrkev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862975"/>
            <a:ext cx="13811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072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2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2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15070"/>
            <a:ext cx="61083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i,í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y,ý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odůvodňuj pravopis.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58"/>
            <a:ext cx="8424936" cy="4062651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stř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brn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  prst_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kvetouc_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mák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_, k_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květ_n, ptač_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peř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čko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letn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 koš_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d_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voký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zaj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_c,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ch_tří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žác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_,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jelen_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paroh_, ovocné plod_, k_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selý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r_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bíz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hustý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kož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_šek</a:t>
            </a: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694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15070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Řešení.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2642" y="1207134"/>
            <a:ext cx="8208000" cy="4062651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stříbrn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prst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nek,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tice květ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, kvetouc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mák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ptač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peř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čko, </a:t>
            </a:r>
            <a:r>
              <a:rPr lang="cs-CZ" sz="3600">
                <a:latin typeface="Times New Roman" pitchFamily="18" charset="0"/>
                <a:cs typeface="Times New Roman" pitchFamily="18" charset="0"/>
              </a:rPr>
              <a:t>letn</a:t>
            </a:r>
            <a:r>
              <a:rPr lang="cs-CZ" sz="36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koš</a:t>
            </a:r>
            <a:r>
              <a:rPr lang="cs-CZ" sz="36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le,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voký  </a:t>
            </a:r>
          </a:p>
          <a:p>
            <a:pPr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zaj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c, ch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tří žác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jelen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paroh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ovocné    </a:t>
            </a:r>
          </a:p>
          <a:p>
            <a:pPr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plod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k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selý r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bíz, hustý kož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šek</a:t>
            </a:r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477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3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51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271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11ty</dc:creator>
  <cp:lastModifiedBy>q98ew7</cp:lastModifiedBy>
  <cp:revision>68</cp:revision>
  <dcterms:created xsi:type="dcterms:W3CDTF">2011-04-06T13:10:17Z</dcterms:created>
  <dcterms:modified xsi:type="dcterms:W3CDTF">2013-08-20T13:21:31Z</dcterms:modified>
</cp:coreProperties>
</file>