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74" r:id="rId2"/>
    <p:sldId id="284" r:id="rId3"/>
    <p:sldId id="285" r:id="rId4"/>
    <p:sldId id="263" r:id="rId5"/>
    <p:sldId id="279" r:id="rId6"/>
    <p:sldId id="283" r:id="rId7"/>
    <p:sldId id="28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CED6"/>
    <a:srgbClr val="FFFFFF"/>
    <a:srgbClr val="21EBB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71" autoAdjust="0"/>
  </p:normalViewPr>
  <p:slideViewPr>
    <p:cSldViewPr>
      <p:cViewPr>
        <p:scale>
          <a:sx n="60" d="100"/>
          <a:sy n="60" d="100"/>
        </p:scale>
        <p:origin x="-979" y="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D3C1A-0A47-43C9-AC28-AB4937153941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244DF-F9B3-4873-BB95-919C4BD5B7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615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  <a:alpha val="2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3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2.png"/><Relationship Id="rId17" Type="http://schemas.openxmlformats.org/officeDocument/2006/relationships/image" Target="../media/image27.wmf"/><Relationship Id="rId2" Type="http://schemas.openxmlformats.org/officeDocument/2006/relationships/image" Target="../media/image9.wmf"/><Relationship Id="rId16" Type="http://schemas.openxmlformats.org/officeDocument/2006/relationships/image" Target="../media/image2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1.wmf"/><Relationship Id="rId5" Type="http://schemas.openxmlformats.org/officeDocument/2006/relationships/image" Target="../media/image17.png"/><Relationship Id="rId15" Type="http://schemas.openxmlformats.org/officeDocument/2006/relationships/image" Target="../media/image25.png"/><Relationship Id="rId10" Type="http://schemas.openxmlformats.org/officeDocument/2006/relationships/image" Target="../media/image2.png"/><Relationship Id="rId4" Type="http://schemas.openxmlformats.org/officeDocument/2006/relationships/image" Target="../media/image16.png"/><Relationship Id="rId9" Type="http://schemas.openxmlformats.org/officeDocument/2006/relationships/image" Target="../media/image7.png"/><Relationship Id="rId14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7" Type="http://schemas.openxmlformats.org/officeDocument/2006/relationships/image" Target="../media/image2.png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24.png"/><Relationship Id="rId4" Type="http://schemas.openxmlformats.org/officeDocument/2006/relationships/image" Target="../media/image3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185379" y="2924944"/>
            <a:ext cx="7055402" cy="3456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 MŠ Kateřinice, okres Vsetín</a:t>
            </a:r>
          </a:p>
          <a:p>
            <a:pPr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VY_32_INOVACE_04_06_Český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jazyk</a:t>
            </a:r>
          </a:p>
          <a:p>
            <a:pPr fontAlgn="ctr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Vzdělávací oblast: Jazyk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jazyková komunikace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1. ročník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Český jazyk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okruh: Jazyková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výchova</a:t>
            </a:r>
          </a:p>
          <a:p>
            <a:pPr fontAlgn="ctr"/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Autor: Mgr. Bronislava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Prezentace obsahuje úkoly na určování pozice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hlásky L,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vyznačování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písmen ve slovech,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procvičuje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rozlišování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krátkých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dlouhých slabik.</a:t>
            </a:r>
          </a:p>
          <a:p>
            <a:pPr algn="ctr"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ctr" fontAlgn="ctr"/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480319" y="1556792"/>
            <a:ext cx="18473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endParaRPr lang="cs-CZ" sz="2800" b="1" dirty="0" smtClean="0"/>
          </a:p>
          <a:p>
            <a:pPr algn="ctr"/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1835717" y="2049235"/>
            <a:ext cx="54739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Hláska a písmeno L - procvičování</a:t>
            </a:r>
          </a:p>
        </p:txBody>
      </p:sp>
    </p:spTree>
    <p:extLst>
      <p:ext uri="{BB962C8B-B14F-4D97-AF65-F5344CB8AC3E}">
        <p14:creationId xmlns:p14="http://schemas.microsoft.com/office/powerpoint/2010/main" val="3114988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9906" y="339418"/>
            <a:ext cx="7954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Pojmenuj obrázek a řekni, kde ve slově vyslovujeme hlásku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                            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Vyznač písmena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L, 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843" y="1288458"/>
            <a:ext cx="1260000" cy="126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0964" y="3468794"/>
            <a:ext cx="1384367" cy="1296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4645" y="1423070"/>
            <a:ext cx="1726426" cy="1188000"/>
          </a:xfrm>
          <a:prstGeom prst="rect">
            <a:avLst/>
          </a:prstGeom>
        </p:spPr>
      </p:pic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93379" y="5334048"/>
            <a:ext cx="1991150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35465" y="1342458"/>
            <a:ext cx="2190237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9" name="Picture 35" descr="C:\Users\Public\Pictures\lampa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6460" y="3396794"/>
            <a:ext cx="133200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918069" y="2611070"/>
            <a:ext cx="13821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motýl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828943" y="4339268"/>
            <a:ext cx="14382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lampa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3750059" y="2760908"/>
            <a:ext cx="12875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labuť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6667431" y="4217478"/>
            <a:ext cx="11801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LEV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6585331" y="2530628"/>
            <a:ext cx="9156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loď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6128665" y="5502105"/>
            <a:ext cx="25218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lokomotiv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099719" y="5502105"/>
            <a:ext cx="1723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meloun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236" y="5095960"/>
            <a:ext cx="137160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950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9906" y="339418"/>
            <a:ext cx="7954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Pojmenuj obrázek a řekni, kde ve slově vyslovujeme hlásku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                            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Vyznač písmena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L, 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843" y="1288458"/>
            <a:ext cx="1260000" cy="126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0964" y="3468794"/>
            <a:ext cx="1384367" cy="1296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4645" y="1423070"/>
            <a:ext cx="1726426" cy="1188000"/>
          </a:xfrm>
          <a:prstGeom prst="rect">
            <a:avLst/>
          </a:prstGeom>
        </p:spPr>
      </p:pic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99484" y="5380394"/>
            <a:ext cx="1991150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35465" y="1342458"/>
            <a:ext cx="2190237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9" name="Picture 35" descr="C:\Users\Public\Pictures\lampa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6460" y="3396794"/>
            <a:ext cx="133200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918069" y="2611070"/>
            <a:ext cx="13821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motý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739984" y="4344908"/>
            <a:ext cx="14382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ampa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750059" y="2760908"/>
            <a:ext cx="12875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abuť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667431" y="4217478"/>
            <a:ext cx="11801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EV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585331" y="2530628"/>
            <a:ext cx="9156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oď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099648" y="5548451"/>
            <a:ext cx="25218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okomotiva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085668" y="5437305"/>
            <a:ext cx="1723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me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oun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128" y="5052794"/>
            <a:ext cx="137160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92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bdélník 26"/>
          <p:cNvSpPr/>
          <p:nvPr/>
        </p:nvSpPr>
        <p:spPr>
          <a:xfrm>
            <a:off x="2123239" y="404663"/>
            <a:ext cx="4896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Utvoř dvojice z velkého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malého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812776" y="4572931"/>
            <a:ext cx="1433924" cy="1260000"/>
            <a:chOff x="483589" y="3132261"/>
            <a:chExt cx="1433924" cy="1260000"/>
          </a:xfrm>
        </p:grpSpPr>
        <p:pic>
          <p:nvPicPr>
            <p:cNvPr id="22" name="Picture 2" descr="C:\Users\Public\Pictures\MC900311240 loď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3589" y="3132261"/>
              <a:ext cx="1433924" cy="126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C:\Users\Public\Pictures\L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97376" y="3210947"/>
              <a:ext cx="603250" cy="8588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" name="Skupina 4"/>
          <p:cNvGrpSpPr/>
          <p:nvPr/>
        </p:nvGrpSpPr>
        <p:grpSpPr>
          <a:xfrm>
            <a:off x="4786731" y="1099953"/>
            <a:ext cx="2335242" cy="2052000"/>
            <a:chOff x="6185034" y="1691829"/>
            <a:chExt cx="2335242" cy="2052000"/>
          </a:xfrm>
        </p:grpSpPr>
        <p:pic>
          <p:nvPicPr>
            <p:cNvPr id="28" name="Picture 2" descr="C:\Users\Public\Pictures\MC900311240 loď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85034" y="1691829"/>
              <a:ext cx="2335242" cy="2052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4" descr="C:\Users\Public\Pictures\l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97780" y="2051429"/>
              <a:ext cx="828675" cy="8588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751670" y="1099953"/>
            <a:ext cx="2196000" cy="2196000"/>
            <a:chOff x="2882900" y="2051429"/>
            <a:chExt cx="2196000" cy="2196000"/>
          </a:xfrm>
        </p:grpSpPr>
        <p:pic>
          <p:nvPicPr>
            <p:cNvPr id="1029" name="Picture 5" descr="C:\Users\Public\Pictures\MC900436885 leknín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2900" y="2051429"/>
              <a:ext cx="2196000" cy="2196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4" descr="C:\Users\Public\Pictures\l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8388" y="2538573"/>
              <a:ext cx="828675" cy="8588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2637736" y="4461418"/>
            <a:ext cx="1714500" cy="1714500"/>
            <a:chOff x="962968" y="4593990"/>
            <a:chExt cx="1714500" cy="1714500"/>
          </a:xfrm>
        </p:grpSpPr>
        <p:pic>
          <p:nvPicPr>
            <p:cNvPr id="32" name="Picture 5" descr="C:\Users\Public\Pictures\MC900436885 leknín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2968" y="4593990"/>
              <a:ext cx="1714500" cy="1714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3" descr="C:\Users\Public\Pictures\l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78356" y="4878982"/>
              <a:ext cx="603250" cy="8588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" name="Skupina 10"/>
          <p:cNvGrpSpPr/>
          <p:nvPr/>
        </p:nvGrpSpPr>
        <p:grpSpPr>
          <a:xfrm>
            <a:off x="6841075" y="3838591"/>
            <a:ext cx="2065701" cy="2376000"/>
            <a:chOff x="5440287" y="3459998"/>
            <a:chExt cx="2065701" cy="2376000"/>
          </a:xfrm>
        </p:grpSpPr>
        <p:pic>
          <p:nvPicPr>
            <p:cNvPr id="1031" name="Picture 7" descr="H:\obrázky\MC900411884 limo džbánek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40287" y="3459998"/>
              <a:ext cx="2065701" cy="2376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4" descr="C:\Users\Public\Pictures\l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43333" y="4382383"/>
              <a:ext cx="828675" cy="8588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2" name="Skupina 11"/>
          <p:cNvGrpSpPr/>
          <p:nvPr/>
        </p:nvGrpSpPr>
        <p:grpSpPr>
          <a:xfrm>
            <a:off x="3612420" y="1624997"/>
            <a:ext cx="1189343" cy="1368000"/>
            <a:chOff x="7956765" y="3909990"/>
            <a:chExt cx="1189343" cy="1368000"/>
          </a:xfrm>
        </p:grpSpPr>
        <p:pic>
          <p:nvPicPr>
            <p:cNvPr id="38" name="Picture 7" descr="H:\obrázky\MC900411884 limo džbánek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56765" y="3909990"/>
              <a:ext cx="1189343" cy="136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3" descr="C:\Users\Public\Pictures\l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36911" y="4321060"/>
              <a:ext cx="603250" cy="8588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" name="Skupina 8"/>
          <p:cNvGrpSpPr/>
          <p:nvPr/>
        </p:nvGrpSpPr>
        <p:grpSpPr>
          <a:xfrm>
            <a:off x="7404923" y="1811304"/>
            <a:ext cx="1214720" cy="1116000"/>
            <a:chOff x="2821760" y="3094434"/>
            <a:chExt cx="1214720" cy="1116000"/>
          </a:xfrm>
        </p:grpSpPr>
        <p:pic>
          <p:nvPicPr>
            <p:cNvPr id="54" name="Picture 9" descr="H:\MC900441850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21760" y="3094434"/>
              <a:ext cx="1214720" cy="1116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" name="Picture 3" descr="C:\Users\Public\Pictures\l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44638" y="3154605"/>
              <a:ext cx="603250" cy="8588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0" name="Skupina 9"/>
          <p:cNvGrpSpPr/>
          <p:nvPr/>
        </p:nvGrpSpPr>
        <p:grpSpPr>
          <a:xfrm>
            <a:off x="4443249" y="4189331"/>
            <a:ext cx="1841677" cy="1692000"/>
            <a:chOff x="3305941" y="4830024"/>
            <a:chExt cx="1841677" cy="1692000"/>
          </a:xfrm>
        </p:grpSpPr>
        <p:pic>
          <p:nvPicPr>
            <p:cNvPr id="1033" name="Picture 9" descr="H:\MC900441850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05941" y="4830024"/>
              <a:ext cx="1841677" cy="1692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6" name="TextovéPole 55"/>
            <p:cNvSpPr txBox="1"/>
            <p:nvPr/>
          </p:nvSpPr>
          <p:spPr>
            <a:xfrm>
              <a:off x="4138686" y="5258849"/>
              <a:ext cx="36000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L </a:t>
              </a:r>
              <a:endPara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4103965" y="2730312"/>
            <a:ext cx="3040156" cy="1202744"/>
          </a:xfrm>
          <a:prstGeom prst="line">
            <a:avLst/>
          </a:prstGeom>
          <a:ln w="9525">
            <a:solidFill>
              <a:srgbClr val="FF000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 flipV="1">
            <a:off x="2127234" y="2730312"/>
            <a:ext cx="1485186" cy="201609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1828188" y="2984790"/>
            <a:ext cx="3535901" cy="177618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5635994" y="2555371"/>
            <a:ext cx="2091808" cy="190604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353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6" y="832803"/>
            <a:ext cx="7668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200" dirty="0" smtClean="0"/>
              <a:t>KRÁTKÉ SLABIKY                                          DLOUHÉ SLABIKY 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2157" y="1683133"/>
            <a:ext cx="1391959" cy="1224000"/>
          </a:xfrm>
          <a:prstGeom prst="rect">
            <a:avLst/>
          </a:prstGeom>
        </p:spPr>
      </p:pic>
      <p:sp>
        <p:nvSpPr>
          <p:cNvPr id="132" name="Ovál 131"/>
          <p:cNvSpPr/>
          <p:nvPr/>
        </p:nvSpPr>
        <p:spPr>
          <a:xfrm>
            <a:off x="2862488" y="998721"/>
            <a:ext cx="180000" cy="180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bdélník 132"/>
          <p:cNvSpPr/>
          <p:nvPr/>
        </p:nvSpPr>
        <p:spPr>
          <a:xfrm>
            <a:off x="7455846" y="1069426"/>
            <a:ext cx="324000" cy="7887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745274" y="388279"/>
            <a:ext cx="184731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200" dirty="0"/>
          </a:p>
        </p:txBody>
      </p:sp>
      <p:pic>
        <p:nvPicPr>
          <p:cNvPr id="1027" name="Picture 3" descr="C:\Users\q98ew7\Obrázky\- .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8298" y="5413554"/>
            <a:ext cx="633413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4" descr="C:\Users\q98ew7\Obrázky\. -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5292" y="2194327"/>
            <a:ext cx="67627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5" descr="C:\Users\q98ew7\Obrázky\TEČK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4940" y="2226065"/>
            <a:ext cx="195263" cy="19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6" descr="C:\Users\q98ew7\Obrázky\ČÁRK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1258" y="3804691"/>
            <a:ext cx="341313" cy="9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ublic\Pictures\. .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8030" y="2219715"/>
            <a:ext cx="51752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Public\Pictures\...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8030" y="3727264"/>
            <a:ext cx="84137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9" name="Picture 35" descr="C:\Users\Public\Pictures\lampa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686" y="1764461"/>
            <a:ext cx="133200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0" name="Obrázek 11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8643" y="1621502"/>
            <a:ext cx="1152000" cy="1152000"/>
          </a:xfrm>
          <a:prstGeom prst="rect">
            <a:avLst/>
          </a:prstGeom>
        </p:spPr>
      </p:pic>
      <p:pic>
        <p:nvPicPr>
          <p:cNvPr id="99" name="Picture 4" descr="C:\Users\Public\Pictures\MC900331495 lízátko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9224" y="3362323"/>
            <a:ext cx="739097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5" descr="C:\Users\Public\Pictures\_ _ .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4539" y="3804691"/>
            <a:ext cx="1090613" cy="19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" name="Obrázek 122"/>
          <p:cNvPicPr>
            <a:picLocks noChangeAspect="1"/>
          </p:cNvPicPr>
          <p:nvPr/>
        </p:nvPicPr>
        <p:blipFill>
          <a:blip r:embed="rId1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285" y="3388877"/>
            <a:ext cx="974401" cy="1080000"/>
          </a:xfrm>
          <a:prstGeom prst="rect">
            <a:avLst/>
          </a:prstGeom>
        </p:spPr>
      </p:pic>
      <p:pic>
        <p:nvPicPr>
          <p:cNvPr id="113" name="Picture 18" descr="C:\Users\Public\Pictures\hůl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3696" y="3292025"/>
            <a:ext cx="1195563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47" name="Picture 99" descr="C:\Users\Public\Pictures\léky.pn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88" y="4774877"/>
            <a:ext cx="1400443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6" name="Obrázek 215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8531" y="4909568"/>
            <a:ext cx="1355828" cy="1332000"/>
          </a:xfrm>
          <a:prstGeom prst="rect">
            <a:avLst/>
          </a:prstGeom>
        </p:spPr>
      </p:pic>
      <p:sp>
        <p:nvSpPr>
          <p:cNvPr id="24" name="Šipka doprava 23"/>
          <p:cNvSpPr/>
          <p:nvPr/>
        </p:nvSpPr>
        <p:spPr>
          <a:xfrm>
            <a:off x="486686" y="1270696"/>
            <a:ext cx="978408" cy="4846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Picture 9" descr="C:\Users\Public\Pictures\. .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1914" y="5524275"/>
            <a:ext cx="51752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1623230" y="357501"/>
            <a:ext cx="638302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Vytleskej slabiky a znázorni délku slabik ve slově.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:\MC900193428 zelí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3673" y="4912275"/>
            <a:ext cx="1514173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C:\Users\q98ew7\Obrázky\. -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3792" y="5512877"/>
            <a:ext cx="67627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6530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7669334" y="699941"/>
            <a:ext cx="6358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 </a:t>
            </a:r>
            <a:r>
              <a:rPr lang="cs-CZ" sz="32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6513419"/>
              </p:ext>
            </p:extLst>
          </p:nvPr>
        </p:nvGraphicFramePr>
        <p:xfrm>
          <a:off x="2124805" y="1795302"/>
          <a:ext cx="2160000" cy="68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8400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7" name="Tabulka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9592328"/>
              </p:ext>
            </p:extLst>
          </p:nvPr>
        </p:nvGraphicFramePr>
        <p:xfrm>
          <a:off x="6736768" y="3626002"/>
          <a:ext cx="162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9740879"/>
              </p:ext>
            </p:extLst>
          </p:nvPr>
        </p:nvGraphicFramePr>
        <p:xfrm>
          <a:off x="6444448" y="1827689"/>
          <a:ext cx="216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32" name="Obdélník 1031"/>
          <p:cNvSpPr/>
          <p:nvPr/>
        </p:nvSpPr>
        <p:spPr>
          <a:xfrm>
            <a:off x="1162204" y="302530"/>
            <a:ext cx="74422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Vyslov slova po slabikách. Vyznač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 mřížce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písmeno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tam, kde slyšíš hlásku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Šipka dolů 27"/>
          <p:cNvSpPr/>
          <p:nvPr/>
        </p:nvSpPr>
        <p:spPr>
          <a:xfrm>
            <a:off x="188511" y="819166"/>
            <a:ext cx="495055" cy="9311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/>
          <p:cNvSpPr/>
          <p:nvPr/>
        </p:nvSpPr>
        <p:spPr>
          <a:xfrm>
            <a:off x="3275856" y="1905467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0" name="Obdélník 139"/>
          <p:cNvSpPr/>
          <p:nvPr/>
        </p:nvSpPr>
        <p:spPr>
          <a:xfrm>
            <a:off x="2139827" y="3657041"/>
            <a:ext cx="407484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  <p:sp>
        <p:nvSpPr>
          <p:cNvPr id="143" name="Obdélník 142"/>
          <p:cNvSpPr/>
          <p:nvPr/>
        </p:nvSpPr>
        <p:spPr>
          <a:xfrm>
            <a:off x="6804248" y="3660654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" name="Picture 9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6685" y="1595049"/>
            <a:ext cx="1400443" cy="1113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2139827" y="3657040"/>
            <a:ext cx="407484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2961823"/>
              </p:ext>
            </p:extLst>
          </p:nvPr>
        </p:nvGraphicFramePr>
        <p:xfrm>
          <a:off x="2080295" y="3599434"/>
          <a:ext cx="162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1" name="Obdélník 30"/>
          <p:cNvSpPr/>
          <p:nvPr/>
        </p:nvSpPr>
        <p:spPr>
          <a:xfrm>
            <a:off x="3181896" y="3660654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6" name="Obrázek 3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7986" y="1466978"/>
            <a:ext cx="1517162" cy="961711"/>
          </a:xfrm>
          <a:prstGeom prst="rect">
            <a:avLst/>
          </a:prstGeom>
        </p:spPr>
      </p:pic>
      <p:pic>
        <p:nvPicPr>
          <p:cNvPr id="37" name="Picture 65" descr="C:\Users\Public\Pictures\MC900351314 les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2279" y="2917053"/>
            <a:ext cx="1346509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Public\Pictures\hůl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2" y="3072649"/>
            <a:ext cx="1195563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0" name="Tabulka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5759227"/>
              </p:ext>
            </p:extLst>
          </p:nvPr>
        </p:nvGraphicFramePr>
        <p:xfrm>
          <a:off x="1665966" y="5449412"/>
          <a:ext cx="2707990" cy="61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1598"/>
                <a:gridCol w="541598"/>
                <a:gridCol w="541598"/>
                <a:gridCol w="541598"/>
                <a:gridCol w="541598"/>
              </a:tblGrid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1" name="Picture 35" descr="C:\Users\Public\Pictures\lamp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161" y="4640632"/>
            <a:ext cx="133200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3851379"/>
              </p:ext>
            </p:extLst>
          </p:nvPr>
        </p:nvGraphicFramePr>
        <p:xfrm>
          <a:off x="5855228" y="5436446"/>
          <a:ext cx="2749220" cy="61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9844"/>
                <a:gridCol w="549844"/>
                <a:gridCol w="549844"/>
                <a:gridCol w="549844"/>
                <a:gridCol w="549844"/>
              </a:tblGrid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3" name="Obdélník 42"/>
          <p:cNvSpPr/>
          <p:nvPr/>
        </p:nvSpPr>
        <p:spPr>
          <a:xfrm>
            <a:off x="1718848" y="5481718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8093457" y="5449412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510411" y="1905469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0597" y="5135022"/>
            <a:ext cx="1044000" cy="10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850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138" grpId="0"/>
      <p:bldP spid="143" grpId="0"/>
      <p:bldP spid="31" grpId="0"/>
      <p:bldP spid="43" grpId="0"/>
      <p:bldP spid="44" grpId="0"/>
      <p:bldP spid="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43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1981</TotalTime>
  <Words>184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324</cp:revision>
  <dcterms:created xsi:type="dcterms:W3CDTF">2012-02-24T12:40:18Z</dcterms:created>
  <dcterms:modified xsi:type="dcterms:W3CDTF">2013-08-20T13:37:39Z</dcterms:modified>
</cp:coreProperties>
</file>