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85" r:id="rId3"/>
    <p:sldId id="288" r:id="rId4"/>
    <p:sldId id="263" r:id="rId5"/>
    <p:sldId id="279" r:id="rId6"/>
    <p:sldId id="287" r:id="rId7"/>
    <p:sldId id="28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CED6"/>
    <a:srgbClr val="FFFFFF"/>
    <a:srgbClr val="21EB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4.wmf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0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image" Target="../media/image5.png"/><Relationship Id="rId5" Type="http://schemas.openxmlformats.org/officeDocument/2006/relationships/image" Target="../media/image15.png"/><Relationship Id="rId15" Type="http://schemas.openxmlformats.org/officeDocument/2006/relationships/image" Target="../media/image22.wmf"/><Relationship Id="rId10" Type="http://schemas.openxmlformats.org/officeDocument/2006/relationships/image" Target="../media/image19.png"/><Relationship Id="rId4" Type="http://schemas.openxmlformats.org/officeDocument/2006/relationships/image" Target="../media/image14.png"/><Relationship Id="rId9" Type="http://schemas.openxmlformats.org/officeDocument/2006/relationships/image" Target="../media/image18.png"/><Relationship Id="rId14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9.pn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6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Obr&#225;zky%20dostupn&#233;%20na%20WWW:%20%20%3chttp:/office.microsoft.com%3e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2584728"/>
            <a:ext cx="7092000" cy="360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VY_32_INOVACE_04_08_Český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jazyková komunikace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okruh: Jazyková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výchova</a:t>
            </a: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vyznačování písmen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 slovech,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určování počtu slabik, procvičuje rozlišování krátkých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dlouhých slabik.</a:t>
            </a:r>
          </a:p>
          <a:p>
            <a:pPr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1607953" y="1772816"/>
            <a:ext cx="54937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Hláska a písmeno E - procvičování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5170" y="353703"/>
            <a:ext cx="835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Pojmenuj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obrázek a řekni, kde ve slově vyslovujeme hlásku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E.           Vyznač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písmena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621472" y="900233"/>
            <a:ext cx="12346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E, e, é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934488" y="3142079"/>
            <a:ext cx="9813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Eda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110518" y="5500896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08094" y="5377785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čepice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833999" y="5447847"/>
            <a:ext cx="840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erb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56" y="1353177"/>
            <a:ext cx="1450339" cy="1836000"/>
          </a:xfrm>
          <a:prstGeom prst="rect">
            <a:avLst/>
          </a:prstGeom>
        </p:spPr>
      </p:pic>
      <p:sp>
        <p:nvSpPr>
          <p:cNvPr id="43" name="TextovéPole 42"/>
          <p:cNvSpPr txBox="1"/>
          <p:nvPr/>
        </p:nvSpPr>
        <p:spPr>
          <a:xfrm>
            <a:off x="4846343" y="3135305"/>
            <a:ext cx="75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" name="Picture 65" descr="C:\Users\Public\Pictures\MC900351314 les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387" y="1297980"/>
            <a:ext cx="1492869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C:\Users\Public\Pictures\Obrázek erb -.png"/>
          <p:cNvPicPr>
            <a:picLocks noChangeAspect="1" noChangeArrowheads="1"/>
          </p:cNvPicPr>
          <p:nvPr/>
        </p:nvPicPr>
        <p:blipFill rotWithShape="1"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80" r="79305" b="70817"/>
          <a:stretch/>
        </p:blipFill>
        <p:spPr bwMode="auto">
          <a:xfrm>
            <a:off x="2623840" y="3892837"/>
            <a:ext cx="128926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Public\Pictures\MC900352129 čepice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028" y="4028042"/>
            <a:ext cx="1095744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6349979" y="3133980"/>
            <a:ext cx="20938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Eskymák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0095" y="1542518"/>
            <a:ext cx="1640331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168" y="4151847"/>
            <a:ext cx="1296000" cy="1296000"/>
          </a:xfrm>
          <a:prstGeom prst="rect">
            <a:avLst/>
          </a:prstGeom>
        </p:spPr>
      </p:pic>
      <p:pic>
        <p:nvPicPr>
          <p:cNvPr id="62" name="Picture 6" descr="C:\Users\Public\Pictures\MC900433900 eso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871" y="4151847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4709881" y="5483847"/>
            <a:ext cx="11528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ESO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976393" y="5463084"/>
            <a:ext cx="10967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euro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0" name="Group 9"/>
          <p:cNvGrpSpPr>
            <a:grpSpLocks noChangeAspect="1"/>
          </p:cNvGrpSpPr>
          <p:nvPr/>
        </p:nvGrpSpPr>
        <p:grpSpPr bwMode="auto">
          <a:xfrm>
            <a:off x="2614405" y="2080914"/>
            <a:ext cx="1624289" cy="828000"/>
            <a:chOff x="2724" y="1053"/>
            <a:chExt cx="922" cy="470"/>
          </a:xfrm>
        </p:grpSpPr>
        <p:sp>
          <p:nvSpPr>
            <p:cNvPr id="21" name="Freeform 12"/>
            <p:cNvSpPr>
              <a:spLocks/>
            </p:cNvSpPr>
            <p:nvPr/>
          </p:nvSpPr>
          <p:spPr bwMode="auto">
            <a:xfrm>
              <a:off x="2846" y="1371"/>
              <a:ext cx="680" cy="150"/>
            </a:xfrm>
            <a:custGeom>
              <a:avLst/>
              <a:gdLst>
                <a:gd name="T0" fmla="*/ 606 w 680"/>
                <a:gd name="T1" fmla="*/ 100 h 150"/>
                <a:gd name="T2" fmla="*/ 504 w 680"/>
                <a:gd name="T3" fmla="*/ 88 h 150"/>
                <a:gd name="T4" fmla="*/ 478 w 680"/>
                <a:gd name="T5" fmla="*/ 84 h 150"/>
                <a:gd name="T6" fmla="*/ 438 w 680"/>
                <a:gd name="T7" fmla="*/ 74 h 150"/>
                <a:gd name="T8" fmla="*/ 430 w 680"/>
                <a:gd name="T9" fmla="*/ 64 h 150"/>
                <a:gd name="T10" fmla="*/ 472 w 680"/>
                <a:gd name="T11" fmla="*/ 66 h 150"/>
                <a:gd name="T12" fmla="*/ 532 w 680"/>
                <a:gd name="T13" fmla="*/ 78 h 150"/>
                <a:gd name="T14" fmla="*/ 568 w 680"/>
                <a:gd name="T15" fmla="*/ 74 h 150"/>
                <a:gd name="T16" fmla="*/ 608 w 680"/>
                <a:gd name="T17" fmla="*/ 70 h 150"/>
                <a:gd name="T18" fmla="*/ 644 w 680"/>
                <a:gd name="T19" fmla="*/ 54 h 150"/>
                <a:gd name="T20" fmla="*/ 676 w 680"/>
                <a:gd name="T21" fmla="*/ 30 h 150"/>
                <a:gd name="T22" fmla="*/ 638 w 680"/>
                <a:gd name="T23" fmla="*/ 28 h 150"/>
                <a:gd name="T24" fmla="*/ 632 w 680"/>
                <a:gd name="T25" fmla="*/ 10 h 150"/>
                <a:gd name="T26" fmla="*/ 604 w 680"/>
                <a:gd name="T27" fmla="*/ 8 h 150"/>
                <a:gd name="T28" fmla="*/ 560 w 680"/>
                <a:gd name="T29" fmla="*/ 24 h 150"/>
                <a:gd name="T30" fmla="*/ 526 w 680"/>
                <a:gd name="T31" fmla="*/ 20 h 150"/>
                <a:gd name="T32" fmla="*/ 512 w 680"/>
                <a:gd name="T33" fmla="*/ 8 h 150"/>
                <a:gd name="T34" fmla="*/ 472 w 680"/>
                <a:gd name="T35" fmla="*/ 4 h 150"/>
                <a:gd name="T36" fmla="*/ 452 w 680"/>
                <a:gd name="T37" fmla="*/ 10 h 150"/>
                <a:gd name="T38" fmla="*/ 444 w 680"/>
                <a:gd name="T39" fmla="*/ 12 h 150"/>
                <a:gd name="T40" fmla="*/ 430 w 680"/>
                <a:gd name="T41" fmla="*/ 14 h 150"/>
                <a:gd name="T42" fmla="*/ 406 w 680"/>
                <a:gd name="T43" fmla="*/ 0 h 150"/>
                <a:gd name="T44" fmla="*/ 392 w 680"/>
                <a:gd name="T45" fmla="*/ 14 h 150"/>
                <a:gd name="T46" fmla="*/ 386 w 680"/>
                <a:gd name="T47" fmla="*/ 22 h 150"/>
                <a:gd name="T48" fmla="*/ 382 w 680"/>
                <a:gd name="T49" fmla="*/ 36 h 150"/>
                <a:gd name="T50" fmla="*/ 378 w 680"/>
                <a:gd name="T51" fmla="*/ 40 h 150"/>
                <a:gd name="T52" fmla="*/ 366 w 680"/>
                <a:gd name="T53" fmla="*/ 42 h 150"/>
                <a:gd name="T54" fmla="*/ 318 w 680"/>
                <a:gd name="T55" fmla="*/ 42 h 150"/>
                <a:gd name="T56" fmla="*/ 272 w 680"/>
                <a:gd name="T57" fmla="*/ 48 h 150"/>
                <a:gd name="T58" fmla="*/ 210 w 680"/>
                <a:gd name="T59" fmla="*/ 58 h 150"/>
                <a:gd name="T60" fmla="*/ 174 w 680"/>
                <a:gd name="T61" fmla="*/ 66 h 150"/>
                <a:gd name="T62" fmla="*/ 152 w 680"/>
                <a:gd name="T63" fmla="*/ 74 h 150"/>
                <a:gd name="T64" fmla="*/ 0 w 680"/>
                <a:gd name="T65" fmla="*/ 134 h 150"/>
                <a:gd name="T66" fmla="*/ 118 w 680"/>
                <a:gd name="T67" fmla="*/ 106 h 150"/>
                <a:gd name="T68" fmla="*/ 320 w 680"/>
                <a:gd name="T69" fmla="*/ 62 h 150"/>
                <a:gd name="T70" fmla="*/ 386 w 680"/>
                <a:gd name="T71" fmla="*/ 80 h 150"/>
                <a:gd name="T72" fmla="*/ 476 w 680"/>
                <a:gd name="T73" fmla="*/ 102 h 150"/>
                <a:gd name="T74" fmla="*/ 544 w 680"/>
                <a:gd name="T75" fmla="*/ 112 h 150"/>
                <a:gd name="T76" fmla="*/ 566 w 680"/>
                <a:gd name="T77" fmla="*/ 114 h 150"/>
                <a:gd name="T78" fmla="*/ 618 w 680"/>
                <a:gd name="T79" fmla="*/ 112 h 150"/>
                <a:gd name="T80" fmla="*/ 636 w 680"/>
                <a:gd name="T81" fmla="*/ 110 h 150"/>
                <a:gd name="T82" fmla="*/ 680 w 680"/>
                <a:gd name="T83" fmla="*/ 98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80" h="150">
                  <a:moveTo>
                    <a:pt x="606" y="100"/>
                  </a:moveTo>
                  <a:lnTo>
                    <a:pt x="606" y="100"/>
                  </a:lnTo>
                  <a:lnTo>
                    <a:pt x="546" y="94"/>
                  </a:lnTo>
                  <a:lnTo>
                    <a:pt x="504" y="88"/>
                  </a:lnTo>
                  <a:lnTo>
                    <a:pt x="478" y="84"/>
                  </a:lnTo>
                  <a:lnTo>
                    <a:pt x="478" y="84"/>
                  </a:lnTo>
                  <a:lnTo>
                    <a:pt x="454" y="78"/>
                  </a:lnTo>
                  <a:lnTo>
                    <a:pt x="438" y="74"/>
                  </a:lnTo>
                  <a:lnTo>
                    <a:pt x="422" y="68"/>
                  </a:lnTo>
                  <a:lnTo>
                    <a:pt x="430" y="64"/>
                  </a:lnTo>
                  <a:lnTo>
                    <a:pt x="428" y="54"/>
                  </a:lnTo>
                  <a:lnTo>
                    <a:pt x="472" y="66"/>
                  </a:lnTo>
                  <a:lnTo>
                    <a:pt x="482" y="60"/>
                  </a:lnTo>
                  <a:lnTo>
                    <a:pt x="532" y="78"/>
                  </a:lnTo>
                  <a:lnTo>
                    <a:pt x="532" y="60"/>
                  </a:lnTo>
                  <a:lnTo>
                    <a:pt x="568" y="74"/>
                  </a:lnTo>
                  <a:lnTo>
                    <a:pt x="572" y="66"/>
                  </a:lnTo>
                  <a:lnTo>
                    <a:pt x="608" y="70"/>
                  </a:lnTo>
                  <a:lnTo>
                    <a:pt x="604" y="54"/>
                  </a:lnTo>
                  <a:lnTo>
                    <a:pt x="644" y="54"/>
                  </a:lnTo>
                  <a:lnTo>
                    <a:pt x="644" y="40"/>
                  </a:lnTo>
                  <a:lnTo>
                    <a:pt x="676" y="30"/>
                  </a:lnTo>
                  <a:lnTo>
                    <a:pt x="664" y="22"/>
                  </a:lnTo>
                  <a:lnTo>
                    <a:pt x="638" y="28"/>
                  </a:lnTo>
                  <a:lnTo>
                    <a:pt x="652" y="18"/>
                  </a:lnTo>
                  <a:lnTo>
                    <a:pt x="632" y="10"/>
                  </a:lnTo>
                  <a:lnTo>
                    <a:pt x="596" y="18"/>
                  </a:lnTo>
                  <a:lnTo>
                    <a:pt x="604" y="8"/>
                  </a:lnTo>
                  <a:lnTo>
                    <a:pt x="582" y="12"/>
                  </a:lnTo>
                  <a:lnTo>
                    <a:pt x="560" y="24"/>
                  </a:lnTo>
                  <a:lnTo>
                    <a:pt x="566" y="18"/>
                  </a:lnTo>
                  <a:lnTo>
                    <a:pt x="526" y="20"/>
                  </a:lnTo>
                  <a:lnTo>
                    <a:pt x="506" y="28"/>
                  </a:lnTo>
                  <a:lnTo>
                    <a:pt x="512" y="8"/>
                  </a:lnTo>
                  <a:lnTo>
                    <a:pt x="476" y="30"/>
                  </a:lnTo>
                  <a:lnTo>
                    <a:pt x="472" y="4"/>
                  </a:lnTo>
                  <a:lnTo>
                    <a:pt x="446" y="24"/>
                  </a:lnTo>
                  <a:lnTo>
                    <a:pt x="452" y="10"/>
                  </a:lnTo>
                  <a:lnTo>
                    <a:pt x="452" y="10"/>
                  </a:lnTo>
                  <a:lnTo>
                    <a:pt x="444" y="12"/>
                  </a:lnTo>
                  <a:lnTo>
                    <a:pt x="430" y="14"/>
                  </a:lnTo>
                  <a:lnTo>
                    <a:pt x="430" y="14"/>
                  </a:lnTo>
                  <a:lnTo>
                    <a:pt x="406" y="24"/>
                  </a:lnTo>
                  <a:lnTo>
                    <a:pt x="406" y="0"/>
                  </a:lnTo>
                  <a:lnTo>
                    <a:pt x="406" y="0"/>
                  </a:lnTo>
                  <a:lnTo>
                    <a:pt x="392" y="14"/>
                  </a:lnTo>
                  <a:lnTo>
                    <a:pt x="392" y="14"/>
                  </a:lnTo>
                  <a:lnTo>
                    <a:pt x="386" y="22"/>
                  </a:lnTo>
                  <a:lnTo>
                    <a:pt x="384" y="30"/>
                  </a:lnTo>
                  <a:lnTo>
                    <a:pt x="382" y="36"/>
                  </a:lnTo>
                  <a:lnTo>
                    <a:pt x="378" y="40"/>
                  </a:lnTo>
                  <a:lnTo>
                    <a:pt x="378" y="40"/>
                  </a:lnTo>
                  <a:lnTo>
                    <a:pt x="374" y="42"/>
                  </a:lnTo>
                  <a:lnTo>
                    <a:pt x="366" y="42"/>
                  </a:lnTo>
                  <a:lnTo>
                    <a:pt x="348" y="44"/>
                  </a:lnTo>
                  <a:lnTo>
                    <a:pt x="318" y="42"/>
                  </a:lnTo>
                  <a:lnTo>
                    <a:pt x="318" y="42"/>
                  </a:lnTo>
                  <a:lnTo>
                    <a:pt x="272" y="48"/>
                  </a:lnTo>
                  <a:lnTo>
                    <a:pt x="238" y="52"/>
                  </a:lnTo>
                  <a:lnTo>
                    <a:pt x="210" y="58"/>
                  </a:lnTo>
                  <a:lnTo>
                    <a:pt x="210" y="58"/>
                  </a:lnTo>
                  <a:lnTo>
                    <a:pt x="174" y="66"/>
                  </a:lnTo>
                  <a:lnTo>
                    <a:pt x="152" y="74"/>
                  </a:lnTo>
                  <a:lnTo>
                    <a:pt x="152" y="74"/>
                  </a:lnTo>
                  <a:lnTo>
                    <a:pt x="76" y="104"/>
                  </a:lnTo>
                  <a:lnTo>
                    <a:pt x="0" y="134"/>
                  </a:lnTo>
                  <a:lnTo>
                    <a:pt x="22" y="150"/>
                  </a:lnTo>
                  <a:lnTo>
                    <a:pt x="118" y="106"/>
                  </a:lnTo>
                  <a:lnTo>
                    <a:pt x="200" y="78"/>
                  </a:lnTo>
                  <a:lnTo>
                    <a:pt x="320" y="62"/>
                  </a:lnTo>
                  <a:lnTo>
                    <a:pt x="386" y="80"/>
                  </a:lnTo>
                  <a:lnTo>
                    <a:pt x="386" y="80"/>
                  </a:lnTo>
                  <a:lnTo>
                    <a:pt x="476" y="102"/>
                  </a:lnTo>
                  <a:lnTo>
                    <a:pt x="476" y="102"/>
                  </a:lnTo>
                  <a:lnTo>
                    <a:pt x="508" y="108"/>
                  </a:lnTo>
                  <a:lnTo>
                    <a:pt x="544" y="112"/>
                  </a:lnTo>
                  <a:lnTo>
                    <a:pt x="544" y="112"/>
                  </a:lnTo>
                  <a:lnTo>
                    <a:pt x="566" y="114"/>
                  </a:lnTo>
                  <a:lnTo>
                    <a:pt x="586" y="114"/>
                  </a:lnTo>
                  <a:lnTo>
                    <a:pt x="618" y="112"/>
                  </a:lnTo>
                  <a:lnTo>
                    <a:pt x="618" y="112"/>
                  </a:lnTo>
                  <a:lnTo>
                    <a:pt x="636" y="110"/>
                  </a:lnTo>
                  <a:lnTo>
                    <a:pt x="656" y="104"/>
                  </a:lnTo>
                  <a:lnTo>
                    <a:pt x="680" y="98"/>
                  </a:lnTo>
                  <a:lnTo>
                    <a:pt x="606" y="100"/>
                  </a:lnTo>
                  <a:close/>
                </a:path>
              </a:pathLst>
            </a:custGeom>
            <a:solidFill>
              <a:srgbClr val="7AC2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5"/>
            <p:cNvSpPr>
              <a:spLocks/>
            </p:cNvSpPr>
            <p:nvPr/>
          </p:nvSpPr>
          <p:spPr bwMode="auto">
            <a:xfrm>
              <a:off x="2732" y="1085"/>
              <a:ext cx="664" cy="244"/>
            </a:xfrm>
            <a:custGeom>
              <a:avLst/>
              <a:gdLst>
                <a:gd name="T0" fmla="*/ 278 w 664"/>
                <a:gd name="T1" fmla="*/ 0 h 244"/>
                <a:gd name="T2" fmla="*/ 202 w 664"/>
                <a:gd name="T3" fmla="*/ 12 h 244"/>
                <a:gd name="T4" fmla="*/ 104 w 664"/>
                <a:gd name="T5" fmla="*/ 44 h 244"/>
                <a:gd name="T6" fmla="*/ 26 w 664"/>
                <a:gd name="T7" fmla="*/ 88 h 244"/>
                <a:gd name="T8" fmla="*/ 26 w 664"/>
                <a:gd name="T9" fmla="*/ 88 h 244"/>
                <a:gd name="T10" fmla="*/ 14 w 664"/>
                <a:gd name="T11" fmla="*/ 100 h 244"/>
                <a:gd name="T12" fmla="*/ 6 w 664"/>
                <a:gd name="T13" fmla="*/ 112 h 244"/>
                <a:gd name="T14" fmla="*/ 2 w 664"/>
                <a:gd name="T15" fmla="*/ 118 h 244"/>
                <a:gd name="T16" fmla="*/ 2 w 664"/>
                <a:gd name="T17" fmla="*/ 122 h 244"/>
                <a:gd name="T18" fmla="*/ 2 w 664"/>
                <a:gd name="T19" fmla="*/ 122 h 244"/>
                <a:gd name="T20" fmla="*/ 0 w 664"/>
                <a:gd name="T21" fmla="*/ 148 h 244"/>
                <a:gd name="T22" fmla="*/ 2 w 664"/>
                <a:gd name="T23" fmla="*/ 162 h 244"/>
                <a:gd name="T24" fmla="*/ 4 w 664"/>
                <a:gd name="T25" fmla="*/ 170 h 244"/>
                <a:gd name="T26" fmla="*/ 8 w 664"/>
                <a:gd name="T27" fmla="*/ 178 h 244"/>
                <a:gd name="T28" fmla="*/ 8 w 664"/>
                <a:gd name="T29" fmla="*/ 178 h 244"/>
                <a:gd name="T30" fmla="*/ 14 w 664"/>
                <a:gd name="T31" fmla="*/ 190 h 244"/>
                <a:gd name="T32" fmla="*/ 20 w 664"/>
                <a:gd name="T33" fmla="*/ 202 h 244"/>
                <a:gd name="T34" fmla="*/ 30 w 664"/>
                <a:gd name="T35" fmla="*/ 210 h 244"/>
                <a:gd name="T36" fmla="*/ 44 w 664"/>
                <a:gd name="T37" fmla="*/ 216 h 244"/>
                <a:gd name="T38" fmla="*/ 44 w 664"/>
                <a:gd name="T39" fmla="*/ 216 h 244"/>
                <a:gd name="T40" fmla="*/ 68 w 664"/>
                <a:gd name="T41" fmla="*/ 224 h 244"/>
                <a:gd name="T42" fmla="*/ 102 w 664"/>
                <a:gd name="T43" fmla="*/ 230 h 244"/>
                <a:gd name="T44" fmla="*/ 164 w 664"/>
                <a:gd name="T45" fmla="*/ 238 h 244"/>
                <a:gd name="T46" fmla="*/ 164 w 664"/>
                <a:gd name="T47" fmla="*/ 238 h 244"/>
                <a:gd name="T48" fmla="*/ 194 w 664"/>
                <a:gd name="T49" fmla="*/ 240 h 244"/>
                <a:gd name="T50" fmla="*/ 244 w 664"/>
                <a:gd name="T51" fmla="*/ 242 h 244"/>
                <a:gd name="T52" fmla="*/ 244 w 664"/>
                <a:gd name="T53" fmla="*/ 242 h 244"/>
                <a:gd name="T54" fmla="*/ 266 w 664"/>
                <a:gd name="T55" fmla="*/ 244 h 244"/>
                <a:gd name="T56" fmla="*/ 290 w 664"/>
                <a:gd name="T57" fmla="*/ 242 h 244"/>
                <a:gd name="T58" fmla="*/ 338 w 664"/>
                <a:gd name="T59" fmla="*/ 238 h 244"/>
                <a:gd name="T60" fmla="*/ 376 w 664"/>
                <a:gd name="T61" fmla="*/ 232 h 244"/>
                <a:gd name="T62" fmla="*/ 396 w 664"/>
                <a:gd name="T63" fmla="*/ 228 h 244"/>
                <a:gd name="T64" fmla="*/ 396 w 664"/>
                <a:gd name="T65" fmla="*/ 228 h 244"/>
                <a:gd name="T66" fmla="*/ 452 w 664"/>
                <a:gd name="T67" fmla="*/ 214 h 244"/>
                <a:gd name="T68" fmla="*/ 490 w 664"/>
                <a:gd name="T69" fmla="*/ 204 h 244"/>
                <a:gd name="T70" fmla="*/ 504 w 664"/>
                <a:gd name="T71" fmla="*/ 202 h 244"/>
                <a:gd name="T72" fmla="*/ 512 w 664"/>
                <a:gd name="T73" fmla="*/ 202 h 244"/>
                <a:gd name="T74" fmla="*/ 512 w 664"/>
                <a:gd name="T75" fmla="*/ 202 h 244"/>
                <a:gd name="T76" fmla="*/ 526 w 664"/>
                <a:gd name="T77" fmla="*/ 202 h 244"/>
                <a:gd name="T78" fmla="*/ 542 w 664"/>
                <a:gd name="T79" fmla="*/ 198 h 244"/>
                <a:gd name="T80" fmla="*/ 572 w 664"/>
                <a:gd name="T81" fmla="*/ 190 h 244"/>
                <a:gd name="T82" fmla="*/ 572 w 664"/>
                <a:gd name="T83" fmla="*/ 190 h 244"/>
                <a:gd name="T84" fmla="*/ 614 w 664"/>
                <a:gd name="T85" fmla="*/ 174 h 244"/>
                <a:gd name="T86" fmla="*/ 636 w 664"/>
                <a:gd name="T87" fmla="*/ 162 h 244"/>
                <a:gd name="T88" fmla="*/ 644 w 664"/>
                <a:gd name="T89" fmla="*/ 158 h 244"/>
                <a:gd name="T90" fmla="*/ 650 w 664"/>
                <a:gd name="T91" fmla="*/ 154 h 244"/>
                <a:gd name="T92" fmla="*/ 650 w 664"/>
                <a:gd name="T93" fmla="*/ 154 h 244"/>
                <a:gd name="T94" fmla="*/ 654 w 664"/>
                <a:gd name="T95" fmla="*/ 142 h 244"/>
                <a:gd name="T96" fmla="*/ 660 w 664"/>
                <a:gd name="T97" fmla="*/ 128 h 244"/>
                <a:gd name="T98" fmla="*/ 664 w 664"/>
                <a:gd name="T99" fmla="*/ 108 h 244"/>
                <a:gd name="T100" fmla="*/ 632 w 664"/>
                <a:gd name="T101" fmla="*/ 58 h 244"/>
                <a:gd name="T102" fmla="*/ 592 w 664"/>
                <a:gd name="T103" fmla="*/ 24 h 244"/>
                <a:gd name="T104" fmla="*/ 532 w 664"/>
                <a:gd name="T105" fmla="*/ 12 h 244"/>
                <a:gd name="T106" fmla="*/ 416 w 664"/>
                <a:gd name="T107" fmla="*/ 10 h 244"/>
                <a:gd name="T108" fmla="*/ 364 w 664"/>
                <a:gd name="T109" fmla="*/ 6 h 244"/>
                <a:gd name="T110" fmla="*/ 278 w 664"/>
                <a:gd name="T111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64" h="244">
                  <a:moveTo>
                    <a:pt x="278" y="0"/>
                  </a:moveTo>
                  <a:lnTo>
                    <a:pt x="202" y="12"/>
                  </a:lnTo>
                  <a:lnTo>
                    <a:pt x="104" y="44"/>
                  </a:lnTo>
                  <a:lnTo>
                    <a:pt x="26" y="88"/>
                  </a:lnTo>
                  <a:lnTo>
                    <a:pt x="26" y="88"/>
                  </a:lnTo>
                  <a:lnTo>
                    <a:pt x="14" y="100"/>
                  </a:lnTo>
                  <a:lnTo>
                    <a:pt x="6" y="112"/>
                  </a:lnTo>
                  <a:lnTo>
                    <a:pt x="2" y="118"/>
                  </a:lnTo>
                  <a:lnTo>
                    <a:pt x="2" y="122"/>
                  </a:lnTo>
                  <a:lnTo>
                    <a:pt x="2" y="122"/>
                  </a:lnTo>
                  <a:lnTo>
                    <a:pt x="0" y="148"/>
                  </a:lnTo>
                  <a:lnTo>
                    <a:pt x="2" y="162"/>
                  </a:lnTo>
                  <a:lnTo>
                    <a:pt x="4" y="170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4" y="190"/>
                  </a:lnTo>
                  <a:lnTo>
                    <a:pt x="20" y="202"/>
                  </a:lnTo>
                  <a:lnTo>
                    <a:pt x="30" y="210"/>
                  </a:lnTo>
                  <a:lnTo>
                    <a:pt x="44" y="216"/>
                  </a:lnTo>
                  <a:lnTo>
                    <a:pt x="44" y="216"/>
                  </a:lnTo>
                  <a:lnTo>
                    <a:pt x="68" y="224"/>
                  </a:lnTo>
                  <a:lnTo>
                    <a:pt x="102" y="230"/>
                  </a:lnTo>
                  <a:lnTo>
                    <a:pt x="164" y="238"/>
                  </a:lnTo>
                  <a:lnTo>
                    <a:pt x="164" y="238"/>
                  </a:lnTo>
                  <a:lnTo>
                    <a:pt x="194" y="240"/>
                  </a:lnTo>
                  <a:lnTo>
                    <a:pt x="244" y="242"/>
                  </a:lnTo>
                  <a:lnTo>
                    <a:pt x="244" y="242"/>
                  </a:lnTo>
                  <a:lnTo>
                    <a:pt x="266" y="244"/>
                  </a:lnTo>
                  <a:lnTo>
                    <a:pt x="290" y="242"/>
                  </a:lnTo>
                  <a:lnTo>
                    <a:pt x="338" y="238"/>
                  </a:lnTo>
                  <a:lnTo>
                    <a:pt x="376" y="232"/>
                  </a:lnTo>
                  <a:lnTo>
                    <a:pt x="396" y="228"/>
                  </a:lnTo>
                  <a:lnTo>
                    <a:pt x="396" y="228"/>
                  </a:lnTo>
                  <a:lnTo>
                    <a:pt x="452" y="214"/>
                  </a:lnTo>
                  <a:lnTo>
                    <a:pt x="490" y="204"/>
                  </a:lnTo>
                  <a:lnTo>
                    <a:pt x="504" y="202"/>
                  </a:lnTo>
                  <a:lnTo>
                    <a:pt x="512" y="202"/>
                  </a:lnTo>
                  <a:lnTo>
                    <a:pt x="512" y="202"/>
                  </a:lnTo>
                  <a:lnTo>
                    <a:pt x="526" y="202"/>
                  </a:lnTo>
                  <a:lnTo>
                    <a:pt x="542" y="198"/>
                  </a:lnTo>
                  <a:lnTo>
                    <a:pt x="572" y="190"/>
                  </a:lnTo>
                  <a:lnTo>
                    <a:pt x="572" y="190"/>
                  </a:lnTo>
                  <a:lnTo>
                    <a:pt x="614" y="174"/>
                  </a:lnTo>
                  <a:lnTo>
                    <a:pt x="636" y="162"/>
                  </a:lnTo>
                  <a:lnTo>
                    <a:pt x="644" y="158"/>
                  </a:lnTo>
                  <a:lnTo>
                    <a:pt x="650" y="154"/>
                  </a:lnTo>
                  <a:lnTo>
                    <a:pt x="650" y="154"/>
                  </a:lnTo>
                  <a:lnTo>
                    <a:pt x="654" y="142"/>
                  </a:lnTo>
                  <a:lnTo>
                    <a:pt x="660" y="128"/>
                  </a:lnTo>
                  <a:lnTo>
                    <a:pt x="664" y="108"/>
                  </a:lnTo>
                  <a:lnTo>
                    <a:pt x="632" y="58"/>
                  </a:lnTo>
                  <a:lnTo>
                    <a:pt x="592" y="24"/>
                  </a:lnTo>
                  <a:lnTo>
                    <a:pt x="532" y="12"/>
                  </a:lnTo>
                  <a:lnTo>
                    <a:pt x="416" y="10"/>
                  </a:lnTo>
                  <a:lnTo>
                    <a:pt x="364" y="6"/>
                  </a:lnTo>
                  <a:lnTo>
                    <a:pt x="278" y="0"/>
                  </a:lnTo>
                  <a:close/>
                </a:path>
              </a:pathLst>
            </a:custGeom>
            <a:solidFill>
              <a:srgbClr val="D3A8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6"/>
            <p:cNvSpPr>
              <a:spLocks/>
            </p:cNvSpPr>
            <p:nvPr/>
          </p:nvSpPr>
          <p:spPr bwMode="auto">
            <a:xfrm>
              <a:off x="2834" y="1123"/>
              <a:ext cx="304" cy="78"/>
            </a:xfrm>
            <a:custGeom>
              <a:avLst/>
              <a:gdLst>
                <a:gd name="T0" fmla="*/ 0 w 304"/>
                <a:gd name="T1" fmla="*/ 54 h 78"/>
                <a:gd name="T2" fmla="*/ 36 w 304"/>
                <a:gd name="T3" fmla="*/ 78 h 78"/>
                <a:gd name="T4" fmla="*/ 36 w 304"/>
                <a:gd name="T5" fmla="*/ 78 h 78"/>
                <a:gd name="T6" fmla="*/ 54 w 304"/>
                <a:gd name="T7" fmla="*/ 74 h 78"/>
                <a:gd name="T8" fmla="*/ 74 w 304"/>
                <a:gd name="T9" fmla="*/ 66 h 78"/>
                <a:gd name="T10" fmla="*/ 96 w 304"/>
                <a:gd name="T11" fmla="*/ 56 h 78"/>
                <a:gd name="T12" fmla="*/ 96 w 304"/>
                <a:gd name="T13" fmla="*/ 56 h 78"/>
                <a:gd name="T14" fmla="*/ 170 w 304"/>
                <a:gd name="T15" fmla="*/ 18 h 78"/>
                <a:gd name="T16" fmla="*/ 170 w 304"/>
                <a:gd name="T17" fmla="*/ 18 h 78"/>
                <a:gd name="T18" fmla="*/ 226 w 304"/>
                <a:gd name="T19" fmla="*/ 12 h 78"/>
                <a:gd name="T20" fmla="*/ 226 w 304"/>
                <a:gd name="T21" fmla="*/ 12 h 78"/>
                <a:gd name="T22" fmla="*/ 304 w 304"/>
                <a:gd name="T23" fmla="*/ 18 h 78"/>
                <a:gd name="T24" fmla="*/ 270 w 304"/>
                <a:gd name="T25" fmla="*/ 0 h 78"/>
                <a:gd name="T26" fmla="*/ 204 w 304"/>
                <a:gd name="T27" fmla="*/ 2 h 78"/>
                <a:gd name="T28" fmla="*/ 204 w 304"/>
                <a:gd name="T29" fmla="*/ 2 h 78"/>
                <a:gd name="T30" fmla="*/ 180 w 304"/>
                <a:gd name="T31" fmla="*/ 4 h 78"/>
                <a:gd name="T32" fmla="*/ 160 w 304"/>
                <a:gd name="T33" fmla="*/ 10 h 78"/>
                <a:gd name="T34" fmla="*/ 152 w 304"/>
                <a:gd name="T35" fmla="*/ 12 h 78"/>
                <a:gd name="T36" fmla="*/ 146 w 304"/>
                <a:gd name="T37" fmla="*/ 14 h 78"/>
                <a:gd name="T38" fmla="*/ 146 w 304"/>
                <a:gd name="T39" fmla="*/ 14 h 78"/>
                <a:gd name="T40" fmla="*/ 140 w 304"/>
                <a:gd name="T41" fmla="*/ 18 h 78"/>
                <a:gd name="T42" fmla="*/ 126 w 304"/>
                <a:gd name="T43" fmla="*/ 24 h 78"/>
                <a:gd name="T44" fmla="*/ 92 w 304"/>
                <a:gd name="T45" fmla="*/ 38 h 78"/>
                <a:gd name="T46" fmla="*/ 44 w 304"/>
                <a:gd name="T47" fmla="*/ 54 h 78"/>
                <a:gd name="T48" fmla="*/ 0 w 304"/>
                <a:gd name="T49" fmla="*/ 5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4" h="78">
                  <a:moveTo>
                    <a:pt x="0" y="54"/>
                  </a:moveTo>
                  <a:lnTo>
                    <a:pt x="36" y="78"/>
                  </a:lnTo>
                  <a:lnTo>
                    <a:pt x="36" y="78"/>
                  </a:lnTo>
                  <a:lnTo>
                    <a:pt x="54" y="74"/>
                  </a:lnTo>
                  <a:lnTo>
                    <a:pt x="74" y="66"/>
                  </a:lnTo>
                  <a:lnTo>
                    <a:pt x="96" y="56"/>
                  </a:lnTo>
                  <a:lnTo>
                    <a:pt x="96" y="56"/>
                  </a:lnTo>
                  <a:lnTo>
                    <a:pt x="170" y="18"/>
                  </a:lnTo>
                  <a:lnTo>
                    <a:pt x="170" y="18"/>
                  </a:lnTo>
                  <a:lnTo>
                    <a:pt x="226" y="12"/>
                  </a:lnTo>
                  <a:lnTo>
                    <a:pt x="226" y="12"/>
                  </a:lnTo>
                  <a:lnTo>
                    <a:pt x="304" y="18"/>
                  </a:lnTo>
                  <a:lnTo>
                    <a:pt x="270" y="0"/>
                  </a:lnTo>
                  <a:lnTo>
                    <a:pt x="204" y="2"/>
                  </a:lnTo>
                  <a:lnTo>
                    <a:pt x="204" y="2"/>
                  </a:lnTo>
                  <a:lnTo>
                    <a:pt x="180" y="4"/>
                  </a:lnTo>
                  <a:lnTo>
                    <a:pt x="160" y="10"/>
                  </a:lnTo>
                  <a:lnTo>
                    <a:pt x="152" y="12"/>
                  </a:lnTo>
                  <a:lnTo>
                    <a:pt x="146" y="14"/>
                  </a:lnTo>
                  <a:lnTo>
                    <a:pt x="146" y="14"/>
                  </a:lnTo>
                  <a:lnTo>
                    <a:pt x="140" y="18"/>
                  </a:lnTo>
                  <a:lnTo>
                    <a:pt x="126" y="24"/>
                  </a:lnTo>
                  <a:lnTo>
                    <a:pt x="92" y="38"/>
                  </a:lnTo>
                  <a:lnTo>
                    <a:pt x="44" y="54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B57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7"/>
            <p:cNvSpPr>
              <a:spLocks/>
            </p:cNvSpPr>
            <p:nvPr/>
          </p:nvSpPr>
          <p:spPr bwMode="auto">
            <a:xfrm>
              <a:off x="3106" y="1091"/>
              <a:ext cx="172" cy="56"/>
            </a:xfrm>
            <a:custGeom>
              <a:avLst/>
              <a:gdLst>
                <a:gd name="T0" fmla="*/ 0 w 172"/>
                <a:gd name="T1" fmla="*/ 2 h 56"/>
                <a:gd name="T2" fmla="*/ 0 w 172"/>
                <a:gd name="T3" fmla="*/ 2 h 56"/>
                <a:gd name="T4" fmla="*/ 26 w 172"/>
                <a:gd name="T5" fmla="*/ 14 h 56"/>
                <a:gd name="T6" fmla="*/ 46 w 172"/>
                <a:gd name="T7" fmla="*/ 22 h 56"/>
                <a:gd name="T8" fmla="*/ 58 w 172"/>
                <a:gd name="T9" fmla="*/ 24 h 56"/>
                <a:gd name="T10" fmla="*/ 58 w 172"/>
                <a:gd name="T11" fmla="*/ 24 h 56"/>
                <a:gd name="T12" fmla="*/ 70 w 172"/>
                <a:gd name="T13" fmla="*/ 28 h 56"/>
                <a:gd name="T14" fmla="*/ 88 w 172"/>
                <a:gd name="T15" fmla="*/ 34 h 56"/>
                <a:gd name="T16" fmla="*/ 112 w 172"/>
                <a:gd name="T17" fmla="*/ 44 h 56"/>
                <a:gd name="T18" fmla="*/ 146 w 172"/>
                <a:gd name="T19" fmla="*/ 56 h 56"/>
                <a:gd name="T20" fmla="*/ 172 w 172"/>
                <a:gd name="T21" fmla="*/ 44 h 56"/>
                <a:gd name="T22" fmla="*/ 120 w 172"/>
                <a:gd name="T23" fmla="*/ 32 h 56"/>
                <a:gd name="T24" fmla="*/ 34 w 172"/>
                <a:gd name="T25" fmla="*/ 0 h 56"/>
                <a:gd name="T26" fmla="*/ 0 w 172"/>
                <a:gd name="T2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56">
                  <a:moveTo>
                    <a:pt x="0" y="2"/>
                  </a:moveTo>
                  <a:lnTo>
                    <a:pt x="0" y="2"/>
                  </a:lnTo>
                  <a:lnTo>
                    <a:pt x="26" y="14"/>
                  </a:lnTo>
                  <a:lnTo>
                    <a:pt x="46" y="22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70" y="28"/>
                  </a:lnTo>
                  <a:lnTo>
                    <a:pt x="88" y="34"/>
                  </a:lnTo>
                  <a:lnTo>
                    <a:pt x="112" y="44"/>
                  </a:lnTo>
                  <a:lnTo>
                    <a:pt x="146" y="56"/>
                  </a:lnTo>
                  <a:lnTo>
                    <a:pt x="172" y="44"/>
                  </a:lnTo>
                  <a:lnTo>
                    <a:pt x="120" y="32"/>
                  </a:lnTo>
                  <a:lnTo>
                    <a:pt x="34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B57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18"/>
            <p:cNvSpPr>
              <a:spLocks/>
            </p:cNvSpPr>
            <p:nvPr/>
          </p:nvSpPr>
          <p:spPr bwMode="auto">
            <a:xfrm>
              <a:off x="3038" y="1485"/>
              <a:ext cx="28" cy="12"/>
            </a:xfrm>
            <a:custGeom>
              <a:avLst/>
              <a:gdLst>
                <a:gd name="T0" fmla="*/ 28 w 28"/>
                <a:gd name="T1" fmla="*/ 6 h 12"/>
                <a:gd name="T2" fmla="*/ 28 w 28"/>
                <a:gd name="T3" fmla="*/ 6 h 12"/>
                <a:gd name="T4" fmla="*/ 26 w 28"/>
                <a:gd name="T5" fmla="*/ 8 h 12"/>
                <a:gd name="T6" fmla="*/ 24 w 28"/>
                <a:gd name="T7" fmla="*/ 10 h 12"/>
                <a:gd name="T8" fmla="*/ 14 w 28"/>
                <a:gd name="T9" fmla="*/ 12 h 12"/>
                <a:gd name="T10" fmla="*/ 14 w 28"/>
                <a:gd name="T11" fmla="*/ 12 h 12"/>
                <a:gd name="T12" fmla="*/ 4 w 28"/>
                <a:gd name="T13" fmla="*/ 10 h 12"/>
                <a:gd name="T14" fmla="*/ 2 w 28"/>
                <a:gd name="T15" fmla="*/ 8 h 12"/>
                <a:gd name="T16" fmla="*/ 0 w 28"/>
                <a:gd name="T17" fmla="*/ 6 h 12"/>
                <a:gd name="T18" fmla="*/ 0 w 28"/>
                <a:gd name="T19" fmla="*/ 6 h 12"/>
                <a:gd name="T20" fmla="*/ 2 w 28"/>
                <a:gd name="T21" fmla="*/ 4 h 12"/>
                <a:gd name="T22" fmla="*/ 4 w 28"/>
                <a:gd name="T23" fmla="*/ 2 h 12"/>
                <a:gd name="T24" fmla="*/ 14 w 28"/>
                <a:gd name="T25" fmla="*/ 0 h 12"/>
                <a:gd name="T26" fmla="*/ 14 w 28"/>
                <a:gd name="T27" fmla="*/ 0 h 12"/>
                <a:gd name="T28" fmla="*/ 24 w 28"/>
                <a:gd name="T29" fmla="*/ 2 h 12"/>
                <a:gd name="T30" fmla="*/ 26 w 28"/>
                <a:gd name="T31" fmla="*/ 4 h 12"/>
                <a:gd name="T32" fmla="*/ 28 w 28"/>
                <a:gd name="T33" fmla="*/ 6 h 12"/>
                <a:gd name="T34" fmla="*/ 28 w 28"/>
                <a:gd name="T3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8" h="12">
                  <a:moveTo>
                    <a:pt x="28" y="6"/>
                  </a:moveTo>
                  <a:lnTo>
                    <a:pt x="28" y="6"/>
                  </a:lnTo>
                  <a:lnTo>
                    <a:pt x="26" y="8"/>
                  </a:lnTo>
                  <a:lnTo>
                    <a:pt x="24" y="10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4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4"/>
                  </a:lnTo>
                  <a:lnTo>
                    <a:pt x="4" y="2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4" y="2"/>
                  </a:lnTo>
                  <a:lnTo>
                    <a:pt x="26" y="4"/>
                  </a:lnTo>
                  <a:lnTo>
                    <a:pt x="28" y="6"/>
                  </a:lnTo>
                  <a:lnTo>
                    <a:pt x="28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19"/>
            <p:cNvSpPr>
              <a:spLocks/>
            </p:cNvSpPr>
            <p:nvPr/>
          </p:nvSpPr>
          <p:spPr bwMode="auto">
            <a:xfrm>
              <a:off x="3070" y="1473"/>
              <a:ext cx="42" cy="16"/>
            </a:xfrm>
            <a:custGeom>
              <a:avLst/>
              <a:gdLst>
                <a:gd name="T0" fmla="*/ 42 w 42"/>
                <a:gd name="T1" fmla="*/ 8 h 16"/>
                <a:gd name="T2" fmla="*/ 42 w 42"/>
                <a:gd name="T3" fmla="*/ 8 h 16"/>
                <a:gd name="T4" fmla="*/ 40 w 42"/>
                <a:gd name="T5" fmla="*/ 12 h 16"/>
                <a:gd name="T6" fmla="*/ 36 w 42"/>
                <a:gd name="T7" fmla="*/ 14 h 16"/>
                <a:gd name="T8" fmla="*/ 30 w 42"/>
                <a:gd name="T9" fmla="*/ 16 h 16"/>
                <a:gd name="T10" fmla="*/ 22 w 42"/>
                <a:gd name="T11" fmla="*/ 16 h 16"/>
                <a:gd name="T12" fmla="*/ 22 w 42"/>
                <a:gd name="T13" fmla="*/ 16 h 16"/>
                <a:gd name="T14" fmla="*/ 12 w 42"/>
                <a:gd name="T15" fmla="*/ 16 h 16"/>
                <a:gd name="T16" fmla="*/ 6 w 42"/>
                <a:gd name="T17" fmla="*/ 14 h 16"/>
                <a:gd name="T18" fmla="*/ 2 w 42"/>
                <a:gd name="T19" fmla="*/ 12 h 16"/>
                <a:gd name="T20" fmla="*/ 0 w 42"/>
                <a:gd name="T21" fmla="*/ 8 h 16"/>
                <a:gd name="T22" fmla="*/ 0 w 42"/>
                <a:gd name="T23" fmla="*/ 8 h 16"/>
                <a:gd name="T24" fmla="*/ 2 w 42"/>
                <a:gd name="T25" fmla="*/ 4 h 16"/>
                <a:gd name="T26" fmla="*/ 6 w 42"/>
                <a:gd name="T27" fmla="*/ 2 h 16"/>
                <a:gd name="T28" fmla="*/ 12 w 42"/>
                <a:gd name="T29" fmla="*/ 0 h 16"/>
                <a:gd name="T30" fmla="*/ 22 w 42"/>
                <a:gd name="T31" fmla="*/ 0 h 16"/>
                <a:gd name="T32" fmla="*/ 22 w 42"/>
                <a:gd name="T33" fmla="*/ 0 h 16"/>
                <a:gd name="T34" fmla="*/ 30 w 42"/>
                <a:gd name="T35" fmla="*/ 0 h 16"/>
                <a:gd name="T36" fmla="*/ 36 w 42"/>
                <a:gd name="T37" fmla="*/ 2 h 16"/>
                <a:gd name="T38" fmla="*/ 40 w 42"/>
                <a:gd name="T39" fmla="*/ 4 h 16"/>
                <a:gd name="T40" fmla="*/ 42 w 42"/>
                <a:gd name="T41" fmla="*/ 8 h 16"/>
                <a:gd name="T42" fmla="*/ 42 w 42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6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12" y="16"/>
                  </a:lnTo>
                  <a:lnTo>
                    <a:pt x="6" y="14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4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4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0"/>
            <p:cNvSpPr>
              <a:spLocks/>
            </p:cNvSpPr>
            <p:nvPr/>
          </p:nvSpPr>
          <p:spPr bwMode="auto">
            <a:xfrm>
              <a:off x="3208" y="1475"/>
              <a:ext cx="42" cy="18"/>
            </a:xfrm>
            <a:custGeom>
              <a:avLst/>
              <a:gdLst>
                <a:gd name="T0" fmla="*/ 42 w 42"/>
                <a:gd name="T1" fmla="*/ 8 h 18"/>
                <a:gd name="T2" fmla="*/ 42 w 42"/>
                <a:gd name="T3" fmla="*/ 8 h 18"/>
                <a:gd name="T4" fmla="*/ 40 w 42"/>
                <a:gd name="T5" fmla="*/ 12 h 18"/>
                <a:gd name="T6" fmla="*/ 36 w 42"/>
                <a:gd name="T7" fmla="*/ 16 h 18"/>
                <a:gd name="T8" fmla="*/ 30 w 42"/>
                <a:gd name="T9" fmla="*/ 18 h 18"/>
                <a:gd name="T10" fmla="*/ 22 w 42"/>
                <a:gd name="T11" fmla="*/ 18 h 18"/>
                <a:gd name="T12" fmla="*/ 22 w 42"/>
                <a:gd name="T13" fmla="*/ 18 h 18"/>
                <a:gd name="T14" fmla="*/ 12 w 42"/>
                <a:gd name="T15" fmla="*/ 18 h 18"/>
                <a:gd name="T16" fmla="*/ 6 w 42"/>
                <a:gd name="T17" fmla="*/ 16 h 18"/>
                <a:gd name="T18" fmla="*/ 2 w 42"/>
                <a:gd name="T19" fmla="*/ 12 h 18"/>
                <a:gd name="T20" fmla="*/ 0 w 42"/>
                <a:gd name="T21" fmla="*/ 8 h 18"/>
                <a:gd name="T22" fmla="*/ 0 w 42"/>
                <a:gd name="T23" fmla="*/ 8 h 18"/>
                <a:gd name="T24" fmla="*/ 2 w 42"/>
                <a:gd name="T25" fmla="*/ 6 h 18"/>
                <a:gd name="T26" fmla="*/ 6 w 42"/>
                <a:gd name="T27" fmla="*/ 2 h 18"/>
                <a:gd name="T28" fmla="*/ 12 w 42"/>
                <a:gd name="T29" fmla="*/ 0 h 18"/>
                <a:gd name="T30" fmla="*/ 22 w 42"/>
                <a:gd name="T31" fmla="*/ 0 h 18"/>
                <a:gd name="T32" fmla="*/ 22 w 42"/>
                <a:gd name="T33" fmla="*/ 0 h 18"/>
                <a:gd name="T34" fmla="*/ 30 w 42"/>
                <a:gd name="T35" fmla="*/ 0 h 18"/>
                <a:gd name="T36" fmla="*/ 36 w 42"/>
                <a:gd name="T37" fmla="*/ 2 h 18"/>
                <a:gd name="T38" fmla="*/ 40 w 42"/>
                <a:gd name="T39" fmla="*/ 6 h 18"/>
                <a:gd name="T40" fmla="*/ 42 w 42"/>
                <a:gd name="T41" fmla="*/ 8 h 18"/>
                <a:gd name="T42" fmla="*/ 42 w 42"/>
                <a:gd name="T43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8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6"/>
                  </a:lnTo>
                  <a:lnTo>
                    <a:pt x="30" y="18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2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6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1"/>
            <p:cNvSpPr>
              <a:spLocks/>
            </p:cNvSpPr>
            <p:nvPr/>
          </p:nvSpPr>
          <p:spPr bwMode="auto">
            <a:xfrm>
              <a:off x="3416" y="1343"/>
              <a:ext cx="44" cy="14"/>
            </a:xfrm>
            <a:custGeom>
              <a:avLst/>
              <a:gdLst>
                <a:gd name="T0" fmla="*/ 44 w 44"/>
                <a:gd name="T1" fmla="*/ 6 h 14"/>
                <a:gd name="T2" fmla="*/ 44 w 44"/>
                <a:gd name="T3" fmla="*/ 6 h 14"/>
                <a:gd name="T4" fmla="*/ 42 w 44"/>
                <a:gd name="T5" fmla="*/ 10 h 14"/>
                <a:gd name="T6" fmla="*/ 38 w 44"/>
                <a:gd name="T7" fmla="*/ 12 h 14"/>
                <a:gd name="T8" fmla="*/ 22 w 44"/>
                <a:gd name="T9" fmla="*/ 14 h 14"/>
                <a:gd name="T10" fmla="*/ 22 w 44"/>
                <a:gd name="T11" fmla="*/ 14 h 14"/>
                <a:gd name="T12" fmla="*/ 6 w 44"/>
                <a:gd name="T13" fmla="*/ 12 h 14"/>
                <a:gd name="T14" fmla="*/ 2 w 44"/>
                <a:gd name="T15" fmla="*/ 10 h 14"/>
                <a:gd name="T16" fmla="*/ 0 w 44"/>
                <a:gd name="T17" fmla="*/ 6 h 14"/>
                <a:gd name="T18" fmla="*/ 0 w 44"/>
                <a:gd name="T19" fmla="*/ 6 h 14"/>
                <a:gd name="T20" fmla="*/ 2 w 44"/>
                <a:gd name="T21" fmla="*/ 4 h 14"/>
                <a:gd name="T22" fmla="*/ 6 w 44"/>
                <a:gd name="T23" fmla="*/ 2 h 14"/>
                <a:gd name="T24" fmla="*/ 22 w 44"/>
                <a:gd name="T25" fmla="*/ 0 h 14"/>
                <a:gd name="T26" fmla="*/ 22 w 44"/>
                <a:gd name="T27" fmla="*/ 0 h 14"/>
                <a:gd name="T28" fmla="*/ 38 w 44"/>
                <a:gd name="T29" fmla="*/ 2 h 14"/>
                <a:gd name="T30" fmla="*/ 42 w 44"/>
                <a:gd name="T31" fmla="*/ 4 h 14"/>
                <a:gd name="T32" fmla="*/ 44 w 44"/>
                <a:gd name="T33" fmla="*/ 6 h 14"/>
                <a:gd name="T34" fmla="*/ 44 w 44"/>
                <a:gd name="T35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4" h="14">
                  <a:moveTo>
                    <a:pt x="44" y="6"/>
                  </a:moveTo>
                  <a:lnTo>
                    <a:pt x="44" y="6"/>
                  </a:lnTo>
                  <a:lnTo>
                    <a:pt x="42" y="10"/>
                  </a:lnTo>
                  <a:lnTo>
                    <a:pt x="38" y="12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6" y="12"/>
                  </a:lnTo>
                  <a:lnTo>
                    <a:pt x="2" y="10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4"/>
                  </a:lnTo>
                  <a:lnTo>
                    <a:pt x="6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8" y="2"/>
                  </a:lnTo>
                  <a:lnTo>
                    <a:pt x="42" y="4"/>
                  </a:lnTo>
                  <a:lnTo>
                    <a:pt x="44" y="6"/>
                  </a:lnTo>
                  <a:lnTo>
                    <a:pt x="44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"/>
            <p:cNvSpPr>
              <a:spLocks/>
            </p:cNvSpPr>
            <p:nvPr/>
          </p:nvSpPr>
          <p:spPr bwMode="auto">
            <a:xfrm>
              <a:off x="3432" y="1327"/>
              <a:ext cx="42" cy="18"/>
            </a:xfrm>
            <a:custGeom>
              <a:avLst/>
              <a:gdLst>
                <a:gd name="T0" fmla="*/ 42 w 42"/>
                <a:gd name="T1" fmla="*/ 8 h 18"/>
                <a:gd name="T2" fmla="*/ 42 w 42"/>
                <a:gd name="T3" fmla="*/ 8 h 18"/>
                <a:gd name="T4" fmla="*/ 40 w 42"/>
                <a:gd name="T5" fmla="*/ 12 h 18"/>
                <a:gd name="T6" fmla="*/ 36 w 42"/>
                <a:gd name="T7" fmla="*/ 16 h 18"/>
                <a:gd name="T8" fmla="*/ 30 w 42"/>
                <a:gd name="T9" fmla="*/ 18 h 18"/>
                <a:gd name="T10" fmla="*/ 22 w 42"/>
                <a:gd name="T11" fmla="*/ 18 h 18"/>
                <a:gd name="T12" fmla="*/ 22 w 42"/>
                <a:gd name="T13" fmla="*/ 18 h 18"/>
                <a:gd name="T14" fmla="*/ 12 w 42"/>
                <a:gd name="T15" fmla="*/ 18 h 18"/>
                <a:gd name="T16" fmla="*/ 6 w 42"/>
                <a:gd name="T17" fmla="*/ 16 h 18"/>
                <a:gd name="T18" fmla="*/ 2 w 42"/>
                <a:gd name="T19" fmla="*/ 12 h 18"/>
                <a:gd name="T20" fmla="*/ 0 w 42"/>
                <a:gd name="T21" fmla="*/ 8 h 18"/>
                <a:gd name="T22" fmla="*/ 0 w 42"/>
                <a:gd name="T23" fmla="*/ 8 h 18"/>
                <a:gd name="T24" fmla="*/ 2 w 42"/>
                <a:gd name="T25" fmla="*/ 6 h 18"/>
                <a:gd name="T26" fmla="*/ 6 w 42"/>
                <a:gd name="T27" fmla="*/ 2 h 18"/>
                <a:gd name="T28" fmla="*/ 12 w 42"/>
                <a:gd name="T29" fmla="*/ 0 h 18"/>
                <a:gd name="T30" fmla="*/ 22 w 42"/>
                <a:gd name="T31" fmla="*/ 0 h 18"/>
                <a:gd name="T32" fmla="*/ 22 w 42"/>
                <a:gd name="T33" fmla="*/ 0 h 18"/>
                <a:gd name="T34" fmla="*/ 30 w 42"/>
                <a:gd name="T35" fmla="*/ 0 h 18"/>
                <a:gd name="T36" fmla="*/ 36 w 42"/>
                <a:gd name="T37" fmla="*/ 2 h 18"/>
                <a:gd name="T38" fmla="*/ 40 w 42"/>
                <a:gd name="T39" fmla="*/ 6 h 18"/>
                <a:gd name="T40" fmla="*/ 42 w 42"/>
                <a:gd name="T41" fmla="*/ 8 h 18"/>
                <a:gd name="T42" fmla="*/ 42 w 42"/>
                <a:gd name="T43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8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6"/>
                  </a:lnTo>
                  <a:lnTo>
                    <a:pt x="30" y="18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2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6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3"/>
            <p:cNvSpPr>
              <a:spLocks/>
            </p:cNvSpPr>
            <p:nvPr/>
          </p:nvSpPr>
          <p:spPr bwMode="auto">
            <a:xfrm>
              <a:off x="3120" y="1483"/>
              <a:ext cx="42" cy="20"/>
            </a:xfrm>
            <a:custGeom>
              <a:avLst/>
              <a:gdLst>
                <a:gd name="T0" fmla="*/ 42 w 42"/>
                <a:gd name="T1" fmla="*/ 6 h 20"/>
                <a:gd name="T2" fmla="*/ 42 w 42"/>
                <a:gd name="T3" fmla="*/ 6 h 20"/>
                <a:gd name="T4" fmla="*/ 42 w 42"/>
                <a:gd name="T5" fmla="*/ 10 h 20"/>
                <a:gd name="T6" fmla="*/ 38 w 42"/>
                <a:gd name="T7" fmla="*/ 14 h 20"/>
                <a:gd name="T8" fmla="*/ 30 w 42"/>
                <a:gd name="T9" fmla="*/ 16 h 20"/>
                <a:gd name="T10" fmla="*/ 22 w 42"/>
                <a:gd name="T11" fmla="*/ 20 h 20"/>
                <a:gd name="T12" fmla="*/ 22 w 42"/>
                <a:gd name="T13" fmla="*/ 20 h 20"/>
                <a:gd name="T14" fmla="*/ 14 w 42"/>
                <a:gd name="T15" fmla="*/ 20 h 20"/>
                <a:gd name="T16" fmla="*/ 6 w 42"/>
                <a:gd name="T17" fmla="*/ 20 h 20"/>
                <a:gd name="T18" fmla="*/ 2 w 42"/>
                <a:gd name="T19" fmla="*/ 18 h 20"/>
                <a:gd name="T20" fmla="*/ 0 w 42"/>
                <a:gd name="T21" fmla="*/ 16 h 20"/>
                <a:gd name="T22" fmla="*/ 0 w 42"/>
                <a:gd name="T23" fmla="*/ 16 h 20"/>
                <a:gd name="T24" fmla="*/ 0 w 42"/>
                <a:gd name="T25" fmla="*/ 12 h 20"/>
                <a:gd name="T26" fmla="*/ 4 w 42"/>
                <a:gd name="T27" fmla="*/ 8 h 20"/>
                <a:gd name="T28" fmla="*/ 10 w 42"/>
                <a:gd name="T29" fmla="*/ 4 h 20"/>
                <a:gd name="T30" fmla="*/ 18 w 42"/>
                <a:gd name="T31" fmla="*/ 2 h 20"/>
                <a:gd name="T32" fmla="*/ 18 w 42"/>
                <a:gd name="T33" fmla="*/ 2 h 20"/>
                <a:gd name="T34" fmla="*/ 28 w 42"/>
                <a:gd name="T35" fmla="*/ 0 h 20"/>
                <a:gd name="T36" fmla="*/ 34 w 42"/>
                <a:gd name="T37" fmla="*/ 2 h 20"/>
                <a:gd name="T38" fmla="*/ 40 w 42"/>
                <a:gd name="T39" fmla="*/ 2 h 20"/>
                <a:gd name="T40" fmla="*/ 42 w 42"/>
                <a:gd name="T41" fmla="*/ 6 h 20"/>
                <a:gd name="T42" fmla="*/ 42 w 42"/>
                <a:gd name="T43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20">
                  <a:moveTo>
                    <a:pt x="42" y="6"/>
                  </a:moveTo>
                  <a:lnTo>
                    <a:pt x="42" y="6"/>
                  </a:lnTo>
                  <a:lnTo>
                    <a:pt x="42" y="10"/>
                  </a:lnTo>
                  <a:lnTo>
                    <a:pt x="38" y="14"/>
                  </a:lnTo>
                  <a:lnTo>
                    <a:pt x="30" y="16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14" y="20"/>
                  </a:lnTo>
                  <a:lnTo>
                    <a:pt x="6" y="20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4" y="8"/>
                  </a:lnTo>
                  <a:lnTo>
                    <a:pt x="10" y="4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28" y="0"/>
                  </a:lnTo>
                  <a:lnTo>
                    <a:pt x="34" y="2"/>
                  </a:lnTo>
                  <a:lnTo>
                    <a:pt x="40" y="2"/>
                  </a:lnTo>
                  <a:lnTo>
                    <a:pt x="42" y="6"/>
                  </a:lnTo>
                  <a:lnTo>
                    <a:pt x="42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4"/>
            <p:cNvSpPr>
              <a:spLocks/>
            </p:cNvSpPr>
            <p:nvPr/>
          </p:nvSpPr>
          <p:spPr bwMode="auto">
            <a:xfrm>
              <a:off x="3134" y="1463"/>
              <a:ext cx="48" cy="18"/>
            </a:xfrm>
            <a:custGeom>
              <a:avLst/>
              <a:gdLst>
                <a:gd name="T0" fmla="*/ 48 w 48"/>
                <a:gd name="T1" fmla="*/ 10 h 18"/>
                <a:gd name="T2" fmla="*/ 48 w 48"/>
                <a:gd name="T3" fmla="*/ 10 h 18"/>
                <a:gd name="T4" fmla="*/ 46 w 48"/>
                <a:gd name="T5" fmla="*/ 12 h 18"/>
                <a:gd name="T6" fmla="*/ 42 w 48"/>
                <a:gd name="T7" fmla="*/ 16 h 18"/>
                <a:gd name="T8" fmla="*/ 34 w 48"/>
                <a:gd name="T9" fmla="*/ 18 h 18"/>
                <a:gd name="T10" fmla="*/ 24 w 48"/>
                <a:gd name="T11" fmla="*/ 18 h 18"/>
                <a:gd name="T12" fmla="*/ 24 w 48"/>
                <a:gd name="T13" fmla="*/ 18 h 18"/>
                <a:gd name="T14" fmla="*/ 14 w 48"/>
                <a:gd name="T15" fmla="*/ 18 h 18"/>
                <a:gd name="T16" fmla="*/ 6 w 48"/>
                <a:gd name="T17" fmla="*/ 16 h 18"/>
                <a:gd name="T18" fmla="*/ 2 w 48"/>
                <a:gd name="T19" fmla="*/ 12 h 18"/>
                <a:gd name="T20" fmla="*/ 0 w 48"/>
                <a:gd name="T21" fmla="*/ 10 h 18"/>
                <a:gd name="T22" fmla="*/ 0 w 48"/>
                <a:gd name="T23" fmla="*/ 10 h 18"/>
                <a:gd name="T24" fmla="*/ 2 w 48"/>
                <a:gd name="T25" fmla="*/ 6 h 18"/>
                <a:gd name="T26" fmla="*/ 6 w 48"/>
                <a:gd name="T27" fmla="*/ 4 h 18"/>
                <a:gd name="T28" fmla="*/ 14 w 48"/>
                <a:gd name="T29" fmla="*/ 2 h 18"/>
                <a:gd name="T30" fmla="*/ 24 w 48"/>
                <a:gd name="T31" fmla="*/ 0 h 18"/>
                <a:gd name="T32" fmla="*/ 24 w 48"/>
                <a:gd name="T33" fmla="*/ 0 h 18"/>
                <a:gd name="T34" fmla="*/ 34 w 48"/>
                <a:gd name="T35" fmla="*/ 2 h 18"/>
                <a:gd name="T36" fmla="*/ 42 w 48"/>
                <a:gd name="T37" fmla="*/ 4 h 18"/>
                <a:gd name="T38" fmla="*/ 46 w 48"/>
                <a:gd name="T39" fmla="*/ 6 h 18"/>
                <a:gd name="T40" fmla="*/ 48 w 48"/>
                <a:gd name="T41" fmla="*/ 10 h 18"/>
                <a:gd name="T42" fmla="*/ 48 w 48"/>
                <a:gd name="T4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18">
                  <a:moveTo>
                    <a:pt x="48" y="10"/>
                  </a:moveTo>
                  <a:lnTo>
                    <a:pt x="48" y="10"/>
                  </a:lnTo>
                  <a:lnTo>
                    <a:pt x="46" y="12"/>
                  </a:lnTo>
                  <a:lnTo>
                    <a:pt x="42" y="16"/>
                  </a:lnTo>
                  <a:lnTo>
                    <a:pt x="34" y="18"/>
                  </a:lnTo>
                  <a:lnTo>
                    <a:pt x="24" y="18"/>
                  </a:lnTo>
                  <a:lnTo>
                    <a:pt x="24" y="18"/>
                  </a:lnTo>
                  <a:lnTo>
                    <a:pt x="14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6"/>
                  </a:lnTo>
                  <a:lnTo>
                    <a:pt x="6" y="4"/>
                  </a:lnTo>
                  <a:lnTo>
                    <a:pt x="14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34" y="2"/>
                  </a:lnTo>
                  <a:lnTo>
                    <a:pt x="42" y="4"/>
                  </a:lnTo>
                  <a:lnTo>
                    <a:pt x="46" y="6"/>
                  </a:lnTo>
                  <a:lnTo>
                    <a:pt x="48" y="10"/>
                  </a:lnTo>
                  <a:lnTo>
                    <a:pt x="48" y="10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7"/>
            <p:cNvSpPr>
              <a:spLocks/>
            </p:cNvSpPr>
            <p:nvPr/>
          </p:nvSpPr>
          <p:spPr bwMode="auto">
            <a:xfrm>
              <a:off x="2840" y="1411"/>
              <a:ext cx="378" cy="112"/>
            </a:xfrm>
            <a:custGeom>
              <a:avLst/>
              <a:gdLst>
                <a:gd name="T0" fmla="*/ 0 w 378"/>
                <a:gd name="T1" fmla="*/ 100 h 112"/>
                <a:gd name="T2" fmla="*/ 0 w 378"/>
                <a:gd name="T3" fmla="*/ 100 h 112"/>
                <a:gd name="T4" fmla="*/ 6 w 378"/>
                <a:gd name="T5" fmla="*/ 92 h 112"/>
                <a:gd name="T6" fmla="*/ 20 w 378"/>
                <a:gd name="T7" fmla="*/ 84 h 112"/>
                <a:gd name="T8" fmla="*/ 56 w 378"/>
                <a:gd name="T9" fmla="*/ 66 h 112"/>
                <a:gd name="T10" fmla="*/ 106 w 378"/>
                <a:gd name="T11" fmla="*/ 46 h 112"/>
                <a:gd name="T12" fmla="*/ 106 w 378"/>
                <a:gd name="T13" fmla="*/ 46 h 112"/>
                <a:gd name="T14" fmla="*/ 126 w 378"/>
                <a:gd name="T15" fmla="*/ 38 h 112"/>
                <a:gd name="T16" fmla="*/ 148 w 378"/>
                <a:gd name="T17" fmla="*/ 30 h 112"/>
                <a:gd name="T18" fmla="*/ 188 w 378"/>
                <a:gd name="T19" fmla="*/ 20 h 112"/>
                <a:gd name="T20" fmla="*/ 216 w 378"/>
                <a:gd name="T21" fmla="*/ 12 h 112"/>
                <a:gd name="T22" fmla="*/ 228 w 378"/>
                <a:gd name="T23" fmla="*/ 10 h 112"/>
                <a:gd name="T24" fmla="*/ 288 w 378"/>
                <a:gd name="T25" fmla="*/ 4 h 112"/>
                <a:gd name="T26" fmla="*/ 288 w 378"/>
                <a:gd name="T27" fmla="*/ 4 h 112"/>
                <a:gd name="T28" fmla="*/ 326 w 378"/>
                <a:gd name="T29" fmla="*/ 2 h 112"/>
                <a:gd name="T30" fmla="*/ 356 w 378"/>
                <a:gd name="T31" fmla="*/ 0 h 112"/>
                <a:gd name="T32" fmla="*/ 378 w 378"/>
                <a:gd name="T33" fmla="*/ 2 h 112"/>
                <a:gd name="T34" fmla="*/ 378 w 378"/>
                <a:gd name="T35" fmla="*/ 2 h 112"/>
                <a:gd name="T36" fmla="*/ 350 w 378"/>
                <a:gd name="T37" fmla="*/ 6 h 112"/>
                <a:gd name="T38" fmla="*/ 288 w 378"/>
                <a:gd name="T39" fmla="*/ 14 h 112"/>
                <a:gd name="T40" fmla="*/ 190 w 378"/>
                <a:gd name="T41" fmla="*/ 28 h 112"/>
                <a:gd name="T42" fmla="*/ 190 w 378"/>
                <a:gd name="T43" fmla="*/ 28 h 112"/>
                <a:gd name="T44" fmla="*/ 154 w 378"/>
                <a:gd name="T45" fmla="*/ 40 h 112"/>
                <a:gd name="T46" fmla="*/ 96 w 378"/>
                <a:gd name="T47" fmla="*/ 62 h 112"/>
                <a:gd name="T48" fmla="*/ 42 w 378"/>
                <a:gd name="T49" fmla="*/ 86 h 112"/>
                <a:gd name="T50" fmla="*/ 24 w 378"/>
                <a:gd name="T51" fmla="*/ 94 h 112"/>
                <a:gd name="T52" fmla="*/ 16 w 378"/>
                <a:gd name="T53" fmla="*/ 102 h 112"/>
                <a:gd name="T54" fmla="*/ 20 w 378"/>
                <a:gd name="T55" fmla="*/ 112 h 112"/>
                <a:gd name="T56" fmla="*/ 20 w 378"/>
                <a:gd name="T57" fmla="*/ 112 h 112"/>
                <a:gd name="T58" fmla="*/ 14 w 378"/>
                <a:gd name="T59" fmla="*/ 112 h 112"/>
                <a:gd name="T60" fmla="*/ 8 w 378"/>
                <a:gd name="T61" fmla="*/ 108 h 112"/>
                <a:gd name="T62" fmla="*/ 4 w 378"/>
                <a:gd name="T63" fmla="*/ 104 h 112"/>
                <a:gd name="T64" fmla="*/ 0 w 378"/>
                <a:gd name="T65" fmla="*/ 100 h 112"/>
                <a:gd name="T66" fmla="*/ 0 w 378"/>
                <a:gd name="T67" fmla="*/ 10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8" h="112">
                  <a:moveTo>
                    <a:pt x="0" y="100"/>
                  </a:moveTo>
                  <a:lnTo>
                    <a:pt x="0" y="100"/>
                  </a:lnTo>
                  <a:lnTo>
                    <a:pt x="6" y="92"/>
                  </a:lnTo>
                  <a:lnTo>
                    <a:pt x="20" y="84"/>
                  </a:lnTo>
                  <a:lnTo>
                    <a:pt x="56" y="66"/>
                  </a:lnTo>
                  <a:lnTo>
                    <a:pt x="106" y="46"/>
                  </a:lnTo>
                  <a:lnTo>
                    <a:pt x="106" y="46"/>
                  </a:lnTo>
                  <a:lnTo>
                    <a:pt x="126" y="38"/>
                  </a:lnTo>
                  <a:lnTo>
                    <a:pt x="148" y="30"/>
                  </a:lnTo>
                  <a:lnTo>
                    <a:pt x="188" y="20"/>
                  </a:lnTo>
                  <a:lnTo>
                    <a:pt x="216" y="12"/>
                  </a:lnTo>
                  <a:lnTo>
                    <a:pt x="228" y="10"/>
                  </a:lnTo>
                  <a:lnTo>
                    <a:pt x="288" y="4"/>
                  </a:lnTo>
                  <a:lnTo>
                    <a:pt x="288" y="4"/>
                  </a:lnTo>
                  <a:lnTo>
                    <a:pt x="326" y="2"/>
                  </a:lnTo>
                  <a:lnTo>
                    <a:pt x="356" y="0"/>
                  </a:lnTo>
                  <a:lnTo>
                    <a:pt x="378" y="2"/>
                  </a:lnTo>
                  <a:lnTo>
                    <a:pt x="378" y="2"/>
                  </a:lnTo>
                  <a:lnTo>
                    <a:pt x="350" y="6"/>
                  </a:lnTo>
                  <a:lnTo>
                    <a:pt x="288" y="14"/>
                  </a:lnTo>
                  <a:lnTo>
                    <a:pt x="190" y="28"/>
                  </a:lnTo>
                  <a:lnTo>
                    <a:pt x="190" y="28"/>
                  </a:lnTo>
                  <a:lnTo>
                    <a:pt x="154" y="40"/>
                  </a:lnTo>
                  <a:lnTo>
                    <a:pt x="96" y="62"/>
                  </a:lnTo>
                  <a:lnTo>
                    <a:pt x="42" y="86"/>
                  </a:lnTo>
                  <a:lnTo>
                    <a:pt x="24" y="94"/>
                  </a:lnTo>
                  <a:lnTo>
                    <a:pt x="16" y="102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14" y="112"/>
                  </a:lnTo>
                  <a:lnTo>
                    <a:pt x="8" y="108"/>
                  </a:lnTo>
                  <a:lnTo>
                    <a:pt x="4" y="104"/>
                  </a:lnTo>
                  <a:lnTo>
                    <a:pt x="0" y="10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8"/>
            <p:cNvSpPr>
              <a:spLocks/>
            </p:cNvSpPr>
            <p:nvPr/>
          </p:nvSpPr>
          <p:spPr bwMode="auto">
            <a:xfrm>
              <a:off x="2868" y="1425"/>
              <a:ext cx="778" cy="96"/>
            </a:xfrm>
            <a:custGeom>
              <a:avLst/>
              <a:gdLst>
                <a:gd name="T0" fmla="*/ 12 w 778"/>
                <a:gd name="T1" fmla="*/ 82 h 96"/>
                <a:gd name="T2" fmla="*/ 68 w 778"/>
                <a:gd name="T3" fmla="*/ 58 h 96"/>
                <a:gd name="T4" fmla="*/ 122 w 778"/>
                <a:gd name="T5" fmla="*/ 36 h 96"/>
                <a:gd name="T6" fmla="*/ 142 w 778"/>
                <a:gd name="T7" fmla="*/ 28 h 96"/>
                <a:gd name="T8" fmla="*/ 180 w 778"/>
                <a:gd name="T9" fmla="*/ 18 h 96"/>
                <a:gd name="T10" fmla="*/ 198 w 778"/>
                <a:gd name="T11" fmla="*/ 16 h 96"/>
                <a:gd name="T12" fmla="*/ 302 w 778"/>
                <a:gd name="T13" fmla="*/ 2 h 96"/>
                <a:gd name="T14" fmla="*/ 356 w 778"/>
                <a:gd name="T15" fmla="*/ 2 h 96"/>
                <a:gd name="T16" fmla="*/ 354 w 778"/>
                <a:gd name="T17" fmla="*/ 4 h 96"/>
                <a:gd name="T18" fmla="*/ 340 w 778"/>
                <a:gd name="T19" fmla="*/ 8 h 96"/>
                <a:gd name="T20" fmla="*/ 322 w 778"/>
                <a:gd name="T21" fmla="*/ 8 h 96"/>
                <a:gd name="T22" fmla="*/ 382 w 778"/>
                <a:gd name="T23" fmla="*/ 28 h 96"/>
                <a:gd name="T24" fmla="*/ 404 w 778"/>
                <a:gd name="T25" fmla="*/ 32 h 96"/>
                <a:gd name="T26" fmla="*/ 518 w 778"/>
                <a:gd name="T27" fmla="*/ 52 h 96"/>
                <a:gd name="T28" fmla="*/ 608 w 778"/>
                <a:gd name="T29" fmla="*/ 54 h 96"/>
                <a:gd name="T30" fmla="*/ 636 w 778"/>
                <a:gd name="T31" fmla="*/ 50 h 96"/>
                <a:gd name="T32" fmla="*/ 524 w 778"/>
                <a:gd name="T33" fmla="*/ 42 h 96"/>
                <a:gd name="T34" fmla="*/ 456 w 778"/>
                <a:gd name="T35" fmla="*/ 30 h 96"/>
                <a:gd name="T36" fmla="*/ 414 w 778"/>
                <a:gd name="T37" fmla="*/ 22 h 96"/>
                <a:gd name="T38" fmla="*/ 424 w 778"/>
                <a:gd name="T39" fmla="*/ 20 h 96"/>
                <a:gd name="T40" fmla="*/ 476 w 778"/>
                <a:gd name="T41" fmla="*/ 26 h 96"/>
                <a:gd name="T42" fmla="*/ 662 w 778"/>
                <a:gd name="T43" fmla="*/ 40 h 96"/>
                <a:gd name="T44" fmla="*/ 682 w 778"/>
                <a:gd name="T45" fmla="*/ 36 h 96"/>
                <a:gd name="T46" fmla="*/ 738 w 778"/>
                <a:gd name="T47" fmla="*/ 18 h 96"/>
                <a:gd name="T48" fmla="*/ 778 w 778"/>
                <a:gd name="T49" fmla="*/ 4 h 96"/>
                <a:gd name="T50" fmla="*/ 770 w 778"/>
                <a:gd name="T51" fmla="*/ 12 h 96"/>
                <a:gd name="T52" fmla="*/ 740 w 778"/>
                <a:gd name="T53" fmla="*/ 28 h 96"/>
                <a:gd name="T54" fmla="*/ 690 w 778"/>
                <a:gd name="T55" fmla="*/ 48 h 96"/>
                <a:gd name="T56" fmla="*/ 676 w 778"/>
                <a:gd name="T57" fmla="*/ 52 h 96"/>
                <a:gd name="T58" fmla="*/ 592 w 778"/>
                <a:gd name="T59" fmla="*/ 64 h 96"/>
                <a:gd name="T60" fmla="*/ 556 w 778"/>
                <a:gd name="T61" fmla="*/ 66 h 96"/>
                <a:gd name="T62" fmla="*/ 512 w 778"/>
                <a:gd name="T63" fmla="*/ 64 h 96"/>
                <a:gd name="T64" fmla="*/ 410 w 778"/>
                <a:gd name="T65" fmla="*/ 46 h 96"/>
                <a:gd name="T66" fmla="*/ 368 w 778"/>
                <a:gd name="T67" fmla="*/ 36 h 96"/>
                <a:gd name="T68" fmla="*/ 308 w 778"/>
                <a:gd name="T69" fmla="*/ 16 h 96"/>
                <a:gd name="T70" fmla="*/ 280 w 778"/>
                <a:gd name="T71" fmla="*/ 16 h 96"/>
                <a:gd name="T72" fmla="*/ 260 w 778"/>
                <a:gd name="T73" fmla="*/ 18 h 96"/>
                <a:gd name="T74" fmla="*/ 206 w 778"/>
                <a:gd name="T75" fmla="*/ 24 h 96"/>
                <a:gd name="T76" fmla="*/ 164 w 778"/>
                <a:gd name="T77" fmla="*/ 30 h 96"/>
                <a:gd name="T78" fmla="*/ 30 w 778"/>
                <a:gd name="T79" fmla="*/ 82 h 96"/>
                <a:gd name="T80" fmla="*/ 0 w 778"/>
                <a:gd name="T81" fmla="*/ 96 h 96"/>
                <a:gd name="T82" fmla="*/ 0 w 778"/>
                <a:gd name="T83" fmla="*/ 92 h 96"/>
                <a:gd name="T84" fmla="*/ 12 w 778"/>
                <a:gd name="T85" fmla="*/ 8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78" h="96">
                  <a:moveTo>
                    <a:pt x="12" y="82"/>
                  </a:moveTo>
                  <a:lnTo>
                    <a:pt x="12" y="82"/>
                  </a:lnTo>
                  <a:lnTo>
                    <a:pt x="34" y="72"/>
                  </a:lnTo>
                  <a:lnTo>
                    <a:pt x="68" y="58"/>
                  </a:lnTo>
                  <a:lnTo>
                    <a:pt x="102" y="44"/>
                  </a:lnTo>
                  <a:lnTo>
                    <a:pt x="122" y="36"/>
                  </a:lnTo>
                  <a:lnTo>
                    <a:pt x="122" y="36"/>
                  </a:lnTo>
                  <a:lnTo>
                    <a:pt x="142" y="28"/>
                  </a:lnTo>
                  <a:lnTo>
                    <a:pt x="162" y="22"/>
                  </a:lnTo>
                  <a:lnTo>
                    <a:pt x="180" y="18"/>
                  </a:lnTo>
                  <a:lnTo>
                    <a:pt x="198" y="16"/>
                  </a:lnTo>
                  <a:lnTo>
                    <a:pt x="198" y="16"/>
                  </a:lnTo>
                  <a:lnTo>
                    <a:pt x="302" y="2"/>
                  </a:lnTo>
                  <a:lnTo>
                    <a:pt x="302" y="2"/>
                  </a:lnTo>
                  <a:lnTo>
                    <a:pt x="336" y="0"/>
                  </a:lnTo>
                  <a:lnTo>
                    <a:pt x="356" y="2"/>
                  </a:lnTo>
                  <a:lnTo>
                    <a:pt x="356" y="2"/>
                  </a:lnTo>
                  <a:lnTo>
                    <a:pt x="354" y="4"/>
                  </a:lnTo>
                  <a:lnTo>
                    <a:pt x="350" y="6"/>
                  </a:lnTo>
                  <a:lnTo>
                    <a:pt x="340" y="8"/>
                  </a:lnTo>
                  <a:lnTo>
                    <a:pt x="322" y="8"/>
                  </a:lnTo>
                  <a:lnTo>
                    <a:pt x="322" y="8"/>
                  </a:lnTo>
                  <a:lnTo>
                    <a:pt x="356" y="20"/>
                  </a:lnTo>
                  <a:lnTo>
                    <a:pt x="382" y="28"/>
                  </a:lnTo>
                  <a:lnTo>
                    <a:pt x="404" y="32"/>
                  </a:lnTo>
                  <a:lnTo>
                    <a:pt x="404" y="32"/>
                  </a:lnTo>
                  <a:lnTo>
                    <a:pt x="470" y="44"/>
                  </a:lnTo>
                  <a:lnTo>
                    <a:pt x="518" y="52"/>
                  </a:lnTo>
                  <a:lnTo>
                    <a:pt x="548" y="54"/>
                  </a:lnTo>
                  <a:lnTo>
                    <a:pt x="608" y="54"/>
                  </a:lnTo>
                  <a:lnTo>
                    <a:pt x="636" y="52"/>
                  </a:lnTo>
                  <a:lnTo>
                    <a:pt x="636" y="50"/>
                  </a:lnTo>
                  <a:lnTo>
                    <a:pt x="636" y="50"/>
                  </a:lnTo>
                  <a:lnTo>
                    <a:pt x="524" y="42"/>
                  </a:lnTo>
                  <a:lnTo>
                    <a:pt x="456" y="30"/>
                  </a:lnTo>
                  <a:lnTo>
                    <a:pt x="456" y="30"/>
                  </a:lnTo>
                  <a:lnTo>
                    <a:pt x="428" y="26"/>
                  </a:lnTo>
                  <a:lnTo>
                    <a:pt x="414" y="22"/>
                  </a:lnTo>
                  <a:lnTo>
                    <a:pt x="414" y="22"/>
                  </a:lnTo>
                  <a:lnTo>
                    <a:pt x="424" y="20"/>
                  </a:lnTo>
                  <a:lnTo>
                    <a:pt x="438" y="22"/>
                  </a:lnTo>
                  <a:lnTo>
                    <a:pt x="476" y="26"/>
                  </a:lnTo>
                  <a:lnTo>
                    <a:pt x="528" y="36"/>
                  </a:lnTo>
                  <a:lnTo>
                    <a:pt x="662" y="40"/>
                  </a:lnTo>
                  <a:lnTo>
                    <a:pt x="662" y="40"/>
                  </a:lnTo>
                  <a:lnTo>
                    <a:pt x="682" y="36"/>
                  </a:lnTo>
                  <a:lnTo>
                    <a:pt x="700" y="32"/>
                  </a:lnTo>
                  <a:lnTo>
                    <a:pt x="738" y="18"/>
                  </a:lnTo>
                  <a:lnTo>
                    <a:pt x="766" y="8"/>
                  </a:lnTo>
                  <a:lnTo>
                    <a:pt x="778" y="4"/>
                  </a:lnTo>
                  <a:lnTo>
                    <a:pt x="778" y="4"/>
                  </a:lnTo>
                  <a:lnTo>
                    <a:pt x="770" y="12"/>
                  </a:lnTo>
                  <a:lnTo>
                    <a:pt x="756" y="20"/>
                  </a:lnTo>
                  <a:lnTo>
                    <a:pt x="740" y="28"/>
                  </a:lnTo>
                  <a:lnTo>
                    <a:pt x="722" y="36"/>
                  </a:lnTo>
                  <a:lnTo>
                    <a:pt x="690" y="48"/>
                  </a:lnTo>
                  <a:lnTo>
                    <a:pt x="676" y="52"/>
                  </a:lnTo>
                  <a:lnTo>
                    <a:pt x="676" y="52"/>
                  </a:lnTo>
                  <a:lnTo>
                    <a:pt x="636" y="60"/>
                  </a:lnTo>
                  <a:lnTo>
                    <a:pt x="592" y="64"/>
                  </a:lnTo>
                  <a:lnTo>
                    <a:pt x="592" y="64"/>
                  </a:lnTo>
                  <a:lnTo>
                    <a:pt x="556" y="66"/>
                  </a:lnTo>
                  <a:lnTo>
                    <a:pt x="534" y="66"/>
                  </a:lnTo>
                  <a:lnTo>
                    <a:pt x="512" y="64"/>
                  </a:lnTo>
                  <a:lnTo>
                    <a:pt x="410" y="46"/>
                  </a:lnTo>
                  <a:lnTo>
                    <a:pt x="410" y="46"/>
                  </a:lnTo>
                  <a:lnTo>
                    <a:pt x="390" y="42"/>
                  </a:lnTo>
                  <a:lnTo>
                    <a:pt x="368" y="36"/>
                  </a:lnTo>
                  <a:lnTo>
                    <a:pt x="308" y="16"/>
                  </a:lnTo>
                  <a:lnTo>
                    <a:pt x="308" y="16"/>
                  </a:lnTo>
                  <a:lnTo>
                    <a:pt x="296" y="14"/>
                  </a:lnTo>
                  <a:lnTo>
                    <a:pt x="280" y="16"/>
                  </a:lnTo>
                  <a:lnTo>
                    <a:pt x="260" y="18"/>
                  </a:lnTo>
                  <a:lnTo>
                    <a:pt x="260" y="18"/>
                  </a:lnTo>
                  <a:lnTo>
                    <a:pt x="234" y="20"/>
                  </a:lnTo>
                  <a:lnTo>
                    <a:pt x="206" y="24"/>
                  </a:lnTo>
                  <a:lnTo>
                    <a:pt x="164" y="30"/>
                  </a:lnTo>
                  <a:lnTo>
                    <a:pt x="164" y="30"/>
                  </a:lnTo>
                  <a:lnTo>
                    <a:pt x="86" y="60"/>
                  </a:lnTo>
                  <a:lnTo>
                    <a:pt x="30" y="82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4" y="88"/>
                  </a:lnTo>
                  <a:lnTo>
                    <a:pt x="12" y="82"/>
                  </a:lnTo>
                  <a:lnTo>
                    <a:pt x="12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1"/>
            <p:cNvSpPr>
              <a:spLocks/>
            </p:cNvSpPr>
            <p:nvPr/>
          </p:nvSpPr>
          <p:spPr bwMode="auto">
            <a:xfrm>
              <a:off x="2724" y="1183"/>
              <a:ext cx="548" cy="154"/>
            </a:xfrm>
            <a:custGeom>
              <a:avLst/>
              <a:gdLst>
                <a:gd name="T0" fmla="*/ 0 w 548"/>
                <a:gd name="T1" fmla="*/ 54 h 154"/>
                <a:gd name="T2" fmla="*/ 0 w 548"/>
                <a:gd name="T3" fmla="*/ 54 h 154"/>
                <a:gd name="T4" fmla="*/ 2 w 548"/>
                <a:gd name="T5" fmla="*/ 38 h 154"/>
                <a:gd name="T6" fmla="*/ 6 w 548"/>
                <a:gd name="T7" fmla="*/ 24 h 154"/>
                <a:gd name="T8" fmla="*/ 10 w 548"/>
                <a:gd name="T9" fmla="*/ 16 h 154"/>
                <a:gd name="T10" fmla="*/ 14 w 548"/>
                <a:gd name="T11" fmla="*/ 10 h 154"/>
                <a:gd name="T12" fmla="*/ 18 w 548"/>
                <a:gd name="T13" fmla="*/ 4 h 154"/>
                <a:gd name="T14" fmla="*/ 26 w 548"/>
                <a:gd name="T15" fmla="*/ 0 h 154"/>
                <a:gd name="T16" fmla="*/ 26 w 548"/>
                <a:gd name="T17" fmla="*/ 0 h 154"/>
                <a:gd name="T18" fmla="*/ 22 w 548"/>
                <a:gd name="T19" fmla="*/ 6 h 154"/>
                <a:gd name="T20" fmla="*/ 20 w 548"/>
                <a:gd name="T21" fmla="*/ 14 h 154"/>
                <a:gd name="T22" fmla="*/ 16 w 548"/>
                <a:gd name="T23" fmla="*/ 36 h 154"/>
                <a:gd name="T24" fmla="*/ 16 w 548"/>
                <a:gd name="T25" fmla="*/ 60 h 154"/>
                <a:gd name="T26" fmla="*/ 18 w 548"/>
                <a:gd name="T27" fmla="*/ 70 h 154"/>
                <a:gd name="T28" fmla="*/ 22 w 548"/>
                <a:gd name="T29" fmla="*/ 80 h 154"/>
                <a:gd name="T30" fmla="*/ 22 w 548"/>
                <a:gd name="T31" fmla="*/ 80 h 154"/>
                <a:gd name="T32" fmla="*/ 30 w 548"/>
                <a:gd name="T33" fmla="*/ 92 h 154"/>
                <a:gd name="T34" fmla="*/ 40 w 548"/>
                <a:gd name="T35" fmla="*/ 104 h 154"/>
                <a:gd name="T36" fmla="*/ 52 w 548"/>
                <a:gd name="T37" fmla="*/ 112 h 154"/>
                <a:gd name="T38" fmla="*/ 66 w 548"/>
                <a:gd name="T39" fmla="*/ 116 h 154"/>
                <a:gd name="T40" fmla="*/ 66 w 548"/>
                <a:gd name="T41" fmla="*/ 116 h 154"/>
                <a:gd name="T42" fmla="*/ 76 w 548"/>
                <a:gd name="T43" fmla="*/ 120 h 154"/>
                <a:gd name="T44" fmla="*/ 104 w 548"/>
                <a:gd name="T45" fmla="*/ 126 h 154"/>
                <a:gd name="T46" fmla="*/ 144 w 548"/>
                <a:gd name="T47" fmla="*/ 134 h 154"/>
                <a:gd name="T48" fmla="*/ 166 w 548"/>
                <a:gd name="T49" fmla="*/ 136 h 154"/>
                <a:gd name="T50" fmla="*/ 188 w 548"/>
                <a:gd name="T51" fmla="*/ 138 h 154"/>
                <a:gd name="T52" fmla="*/ 188 w 548"/>
                <a:gd name="T53" fmla="*/ 138 h 154"/>
                <a:gd name="T54" fmla="*/ 224 w 548"/>
                <a:gd name="T55" fmla="*/ 138 h 154"/>
                <a:gd name="T56" fmla="*/ 266 w 548"/>
                <a:gd name="T57" fmla="*/ 136 h 154"/>
                <a:gd name="T58" fmla="*/ 312 w 548"/>
                <a:gd name="T59" fmla="*/ 134 h 154"/>
                <a:gd name="T60" fmla="*/ 312 w 548"/>
                <a:gd name="T61" fmla="*/ 134 h 154"/>
                <a:gd name="T62" fmla="*/ 346 w 548"/>
                <a:gd name="T63" fmla="*/ 128 h 154"/>
                <a:gd name="T64" fmla="*/ 412 w 548"/>
                <a:gd name="T65" fmla="*/ 120 h 154"/>
                <a:gd name="T66" fmla="*/ 412 w 548"/>
                <a:gd name="T67" fmla="*/ 120 h 154"/>
                <a:gd name="T68" fmla="*/ 476 w 548"/>
                <a:gd name="T69" fmla="*/ 108 h 154"/>
                <a:gd name="T70" fmla="*/ 510 w 548"/>
                <a:gd name="T71" fmla="*/ 98 h 154"/>
                <a:gd name="T72" fmla="*/ 510 w 548"/>
                <a:gd name="T73" fmla="*/ 98 h 154"/>
                <a:gd name="T74" fmla="*/ 526 w 548"/>
                <a:gd name="T75" fmla="*/ 98 h 154"/>
                <a:gd name="T76" fmla="*/ 536 w 548"/>
                <a:gd name="T77" fmla="*/ 98 h 154"/>
                <a:gd name="T78" fmla="*/ 548 w 548"/>
                <a:gd name="T79" fmla="*/ 100 h 154"/>
                <a:gd name="T80" fmla="*/ 422 w 548"/>
                <a:gd name="T81" fmla="*/ 134 h 154"/>
                <a:gd name="T82" fmla="*/ 304 w 548"/>
                <a:gd name="T83" fmla="*/ 152 h 154"/>
                <a:gd name="T84" fmla="*/ 304 w 548"/>
                <a:gd name="T85" fmla="*/ 152 h 154"/>
                <a:gd name="T86" fmla="*/ 244 w 548"/>
                <a:gd name="T87" fmla="*/ 154 h 154"/>
                <a:gd name="T88" fmla="*/ 204 w 548"/>
                <a:gd name="T89" fmla="*/ 154 h 154"/>
                <a:gd name="T90" fmla="*/ 142 w 548"/>
                <a:gd name="T91" fmla="*/ 148 h 154"/>
                <a:gd name="T92" fmla="*/ 142 w 548"/>
                <a:gd name="T93" fmla="*/ 148 h 154"/>
                <a:gd name="T94" fmla="*/ 118 w 548"/>
                <a:gd name="T95" fmla="*/ 144 h 154"/>
                <a:gd name="T96" fmla="*/ 92 w 548"/>
                <a:gd name="T97" fmla="*/ 140 h 154"/>
                <a:gd name="T98" fmla="*/ 44 w 548"/>
                <a:gd name="T99" fmla="*/ 126 h 154"/>
                <a:gd name="T100" fmla="*/ 44 w 548"/>
                <a:gd name="T101" fmla="*/ 126 h 154"/>
                <a:gd name="T102" fmla="*/ 34 w 548"/>
                <a:gd name="T103" fmla="*/ 120 h 154"/>
                <a:gd name="T104" fmla="*/ 26 w 548"/>
                <a:gd name="T105" fmla="*/ 112 h 154"/>
                <a:gd name="T106" fmla="*/ 18 w 548"/>
                <a:gd name="T107" fmla="*/ 104 h 154"/>
                <a:gd name="T108" fmla="*/ 14 w 548"/>
                <a:gd name="T109" fmla="*/ 94 h 154"/>
                <a:gd name="T110" fmla="*/ 6 w 548"/>
                <a:gd name="T111" fmla="*/ 74 h 154"/>
                <a:gd name="T112" fmla="*/ 0 w 548"/>
                <a:gd name="T113" fmla="*/ 54 h 154"/>
                <a:gd name="T114" fmla="*/ 0 w 548"/>
                <a:gd name="T115" fmla="*/ 5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48" h="154">
                  <a:moveTo>
                    <a:pt x="0" y="54"/>
                  </a:moveTo>
                  <a:lnTo>
                    <a:pt x="0" y="54"/>
                  </a:lnTo>
                  <a:lnTo>
                    <a:pt x="2" y="38"/>
                  </a:lnTo>
                  <a:lnTo>
                    <a:pt x="6" y="24"/>
                  </a:lnTo>
                  <a:lnTo>
                    <a:pt x="10" y="16"/>
                  </a:lnTo>
                  <a:lnTo>
                    <a:pt x="14" y="10"/>
                  </a:lnTo>
                  <a:lnTo>
                    <a:pt x="18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2" y="6"/>
                  </a:lnTo>
                  <a:lnTo>
                    <a:pt x="20" y="14"/>
                  </a:lnTo>
                  <a:lnTo>
                    <a:pt x="16" y="36"/>
                  </a:lnTo>
                  <a:lnTo>
                    <a:pt x="16" y="60"/>
                  </a:lnTo>
                  <a:lnTo>
                    <a:pt x="18" y="7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30" y="92"/>
                  </a:lnTo>
                  <a:lnTo>
                    <a:pt x="40" y="104"/>
                  </a:lnTo>
                  <a:lnTo>
                    <a:pt x="52" y="112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76" y="120"/>
                  </a:lnTo>
                  <a:lnTo>
                    <a:pt x="104" y="126"/>
                  </a:lnTo>
                  <a:lnTo>
                    <a:pt x="144" y="134"/>
                  </a:lnTo>
                  <a:lnTo>
                    <a:pt x="166" y="136"/>
                  </a:lnTo>
                  <a:lnTo>
                    <a:pt x="188" y="138"/>
                  </a:lnTo>
                  <a:lnTo>
                    <a:pt x="188" y="138"/>
                  </a:lnTo>
                  <a:lnTo>
                    <a:pt x="224" y="138"/>
                  </a:lnTo>
                  <a:lnTo>
                    <a:pt x="266" y="136"/>
                  </a:lnTo>
                  <a:lnTo>
                    <a:pt x="312" y="134"/>
                  </a:lnTo>
                  <a:lnTo>
                    <a:pt x="312" y="134"/>
                  </a:lnTo>
                  <a:lnTo>
                    <a:pt x="346" y="128"/>
                  </a:lnTo>
                  <a:lnTo>
                    <a:pt x="412" y="120"/>
                  </a:lnTo>
                  <a:lnTo>
                    <a:pt x="412" y="120"/>
                  </a:lnTo>
                  <a:lnTo>
                    <a:pt x="476" y="108"/>
                  </a:lnTo>
                  <a:lnTo>
                    <a:pt x="510" y="98"/>
                  </a:lnTo>
                  <a:lnTo>
                    <a:pt x="510" y="98"/>
                  </a:lnTo>
                  <a:lnTo>
                    <a:pt x="526" y="98"/>
                  </a:lnTo>
                  <a:lnTo>
                    <a:pt x="536" y="98"/>
                  </a:lnTo>
                  <a:lnTo>
                    <a:pt x="548" y="100"/>
                  </a:lnTo>
                  <a:lnTo>
                    <a:pt x="422" y="134"/>
                  </a:lnTo>
                  <a:lnTo>
                    <a:pt x="304" y="152"/>
                  </a:lnTo>
                  <a:lnTo>
                    <a:pt x="304" y="152"/>
                  </a:lnTo>
                  <a:lnTo>
                    <a:pt x="244" y="154"/>
                  </a:lnTo>
                  <a:lnTo>
                    <a:pt x="204" y="154"/>
                  </a:lnTo>
                  <a:lnTo>
                    <a:pt x="142" y="148"/>
                  </a:lnTo>
                  <a:lnTo>
                    <a:pt x="142" y="148"/>
                  </a:lnTo>
                  <a:lnTo>
                    <a:pt x="118" y="144"/>
                  </a:lnTo>
                  <a:lnTo>
                    <a:pt x="92" y="140"/>
                  </a:lnTo>
                  <a:lnTo>
                    <a:pt x="44" y="126"/>
                  </a:lnTo>
                  <a:lnTo>
                    <a:pt x="44" y="126"/>
                  </a:lnTo>
                  <a:lnTo>
                    <a:pt x="34" y="120"/>
                  </a:lnTo>
                  <a:lnTo>
                    <a:pt x="26" y="112"/>
                  </a:lnTo>
                  <a:lnTo>
                    <a:pt x="18" y="104"/>
                  </a:lnTo>
                  <a:lnTo>
                    <a:pt x="14" y="94"/>
                  </a:lnTo>
                  <a:lnTo>
                    <a:pt x="6" y="74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3"/>
            <p:cNvSpPr>
              <a:spLocks/>
            </p:cNvSpPr>
            <p:nvPr/>
          </p:nvSpPr>
          <p:spPr bwMode="auto">
            <a:xfrm>
              <a:off x="3028" y="1463"/>
              <a:ext cx="92" cy="40"/>
            </a:xfrm>
            <a:custGeom>
              <a:avLst/>
              <a:gdLst>
                <a:gd name="T0" fmla="*/ 0 w 92"/>
                <a:gd name="T1" fmla="*/ 28 h 40"/>
                <a:gd name="T2" fmla="*/ 0 w 92"/>
                <a:gd name="T3" fmla="*/ 28 h 40"/>
                <a:gd name="T4" fmla="*/ 8 w 92"/>
                <a:gd name="T5" fmla="*/ 20 h 40"/>
                <a:gd name="T6" fmla="*/ 16 w 92"/>
                <a:gd name="T7" fmla="*/ 16 h 40"/>
                <a:gd name="T8" fmla="*/ 26 w 92"/>
                <a:gd name="T9" fmla="*/ 16 h 40"/>
                <a:gd name="T10" fmla="*/ 36 w 92"/>
                <a:gd name="T11" fmla="*/ 16 h 40"/>
                <a:gd name="T12" fmla="*/ 36 w 92"/>
                <a:gd name="T13" fmla="*/ 16 h 40"/>
                <a:gd name="T14" fmla="*/ 42 w 92"/>
                <a:gd name="T15" fmla="*/ 8 h 40"/>
                <a:gd name="T16" fmla="*/ 50 w 92"/>
                <a:gd name="T17" fmla="*/ 4 h 40"/>
                <a:gd name="T18" fmla="*/ 58 w 92"/>
                <a:gd name="T19" fmla="*/ 2 h 40"/>
                <a:gd name="T20" fmla="*/ 72 w 92"/>
                <a:gd name="T21" fmla="*/ 0 h 40"/>
                <a:gd name="T22" fmla="*/ 72 w 92"/>
                <a:gd name="T23" fmla="*/ 0 h 40"/>
                <a:gd name="T24" fmla="*/ 84 w 92"/>
                <a:gd name="T25" fmla="*/ 6 h 40"/>
                <a:gd name="T26" fmla="*/ 90 w 92"/>
                <a:gd name="T27" fmla="*/ 10 h 40"/>
                <a:gd name="T28" fmla="*/ 90 w 92"/>
                <a:gd name="T29" fmla="*/ 12 h 40"/>
                <a:gd name="T30" fmla="*/ 92 w 92"/>
                <a:gd name="T31" fmla="*/ 16 h 40"/>
                <a:gd name="T32" fmla="*/ 92 w 92"/>
                <a:gd name="T33" fmla="*/ 16 h 40"/>
                <a:gd name="T34" fmla="*/ 86 w 92"/>
                <a:gd name="T35" fmla="*/ 20 h 40"/>
                <a:gd name="T36" fmla="*/ 80 w 92"/>
                <a:gd name="T37" fmla="*/ 24 h 40"/>
                <a:gd name="T38" fmla="*/ 74 w 92"/>
                <a:gd name="T39" fmla="*/ 26 h 40"/>
                <a:gd name="T40" fmla="*/ 68 w 92"/>
                <a:gd name="T41" fmla="*/ 26 h 40"/>
                <a:gd name="T42" fmla="*/ 68 w 92"/>
                <a:gd name="T43" fmla="*/ 26 h 40"/>
                <a:gd name="T44" fmla="*/ 68 w 92"/>
                <a:gd name="T45" fmla="*/ 22 h 40"/>
                <a:gd name="T46" fmla="*/ 72 w 92"/>
                <a:gd name="T47" fmla="*/ 20 h 40"/>
                <a:gd name="T48" fmla="*/ 80 w 92"/>
                <a:gd name="T49" fmla="*/ 14 h 40"/>
                <a:gd name="T50" fmla="*/ 80 w 92"/>
                <a:gd name="T51" fmla="*/ 14 h 40"/>
                <a:gd name="T52" fmla="*/ 74 w 92"/>
                <a:gd name="T53" fmla="*/ 10 h 40"/>
                <a:gd name="T54" fmla="*/ 68 w 92"/>
                <a:gd name="T55" fmla="*/ 10 h 40"/>
                <a:gd name="T56" fmla="*/ 54 w 92"/>
                <a:gd name="T57" fmla="*/ 12 h 40"/>
                <a:gd name="T58" fmla="*/ 44 w 92"/>
                <a:gd name="T59" fmla="*/ 18 h 40"/>
                <a:gd name="T60" fmla="*/ 44 w 92"/>
                <a:gd name="T61" fmla="*/ 18 h 40"/>
                <a:gd name="T62" fmla="*/ 48 w 92"/>
                <a:gd name="T63" fmla="*/ 22 h 40"/>
                <a:gd name="T64" fmla="*/ 52 w 92"/>
                <a:gd name="T65" fmla="*/ 26 h 40"/>
                <a:gd name="T66" fmla="*/ 52 w 92"/>
                <a:gd name="T67" fmla="*/ 26 h 40"/>
                <a:gd name="T68" fmla="*/ 40 w 92"/>
                <a:gd name="T69" fmla="*/ 34 h 40"/>
                <a:gd name="T70" fmla="*/ 26 w 92"/>
                <a:gd name="T71" fmla="*/ 40 h 40"/>
                <a:gd name="T72" fmla="*/ 26 w 92"/>
                <a:gd name="T73" fmla="*/ 40 h 40"/>
                <a:gd name="T74" fmla="*/ 28 w 92"/>
                <a:gd name="T75" fmla="*/ 38 h 40"/>
                <a:gd name="T76" fmla="*/ 30 w 92"/>
                <a:gd name="T77" fmla="*/ 34 h 40"/>
                <a:gd name="T78" fmla="*/ 38 w 92"/>
                <a:gd name="T79" fmla="*/ 26 h 40"/>
                <a:gd name="T80" fmla="*/ 38 w 92"/>
                <a:gd name="T81" fmla="*/ 26 h 40"/>
                <a:gd name="T82" fmla="*/ 32 w 92"/>
                <a:gd name="T83" fmla="*/ 24 h 40"/>
                <a:gd name="T84" fmla="*/ 24 w 92"/>
                <a:gd name="T85" fmla="*/ 24 h 40"/>
                <a:gd name="T86" fmla="*/ 18 w 92"/>
                <a:gd name="T87" fmla="*/ 24 h 40"/>
                <a:gd name="T88" fmla="*/ 12 w 92"/>
                <a:gd name="T89" fmla="*/ 28 h 40"/>
                <a:gd name="T90" fmla="*/ 12 w 92"/>
                <a:gd name="T91" fmla="*/ 28 h 40"/>
                <a:gd name="T92" fmla="*/ 16 w 92"/>
                <a:gd name="T93" fmla="*/ 30 h 40"/>
                <a:gd name="T94" fmla="*/ 16 w 92"/>
                <a:gd name="T95" fmla="*/ 32 h 40"/>
                <a:gd name="T96" fmla="*/ 16 w 92"/>
                <a:gd name="T97" fmla="*/ 34 h 40"/>
                <a:gd name="T98" fmla="*/ 16 w 92"/>
                <a:gd name="T99" fmla="*/ 34 h 40"/>
                <a:gd name="T100" fmla="*/ 14 w 92"/>
                <a:gd name="T101" fmla="*/ 36 h 40"/>
                <a:gd name="T102" fmla="*/ 12 w 92"/>
                <a:gd name="T103" fmla="*/ 36 h 40"/>
                <a:gd name="T104" fmla="*/ 6 w 92"/>
                <a:gd name="T105" fmla="*/ 34 h 40"/>
                <a:gd name="T106" fmla="*/ 2 w 92"/>
                <a:gd name="T107" fmla="*/ 30 h 40"/>
                <a:gd name="T108" fmla="*/ 0 w 92"/>
                <a:gd name="T109" fmla="*/ 28 h 40"/>
                <a:gd name="T110" fmla="*/ 0 w 92"/>
                <a:gd name="T111" fmla="*/ 2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2" h="40">
                  <a:moveTo>
                    <a:pt x="0" y="28"/>
                  </a:moveTo>
                  <a:lnTo>
                    <a:pt x="0" y="28"/>
                  </a:lnTo>
                  <a:lnTo>
                    <a:pt x="8" y="20"/>
                  </a:lnTo>
                  <a:lnTo>
                    <a:pt x="16" y="16"/>
                  </a:lnTo>
                  <a:lnTo>
                    <a:pt x="26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42" y="8"/>
                  </a:lnTo>
                  <a:lnTo>
                    <a:pt x="50" y="4"/>
                  </a:lnTo>
                  <a:lnTo>
                    <a:pt x="58" y="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84" y="6"/>
                  </a:lnTo>
                  <a:lnTo>
                    <a:pt x="90" y="10"/>
                  </a:lnTo>
                  <a:lnTo>
                    <a:pt x="90" y="12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86" y="20"/>
                  </a:lnTo>
                  <a:lnTo>
                    <a:pt x="80" y="24"/>
                  </a:lnTo>
                  <a:lnTo>
                    <a:pt x="74" y="26"/>
                  </a:lnTo>
                  <a:lnTo>
                    <a:pt x="68" y="26"/>
                  </a:lnTo>
                  <a:lnTo>
                    <a:pt x="68" y="26"/>
                  </a:lnTo>
                  <a:lnTo>
                    <a:pt x="68" y="22"/>
                  </a:lnTo>
                  <a:lnTo>
                    <a:pt x="72" y="20"/>
                  </a:lnTo>
                  <a:lnTo>
                    <a:pt x="80" y="14"/>
                  </a:lnTo>
                  <a:lnTo>
                    <a:pt x="80" y="14"/>
                  </a:lnTo>
                  <a:lnTo>
                    <a:pt x="74" y="10"/>
                  </a:lnTo>
                  <a:lnTo>
                    <a:pt x="68" y="10"/>
                  </a:lnTo>
                  <a:lnTo>
                    <a:pt x="54" y="12"/>
                  </a:lnTo>
                  <a:lnTo>
                    <a:pt x="44" y="18"/>
                  </a:lnTo>
                  <a:lnTo>
                    <a:pt x="44" y="18"/>
                  </a:lnTo>
                  <a:lnTo>
                    <a:pt x="48" y="22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40" y="34"/>
                  </a:lnTo>
                  <a:lnTo>
                    <a:pt x="26" y="40"/>
                  </a:lnTo>
                  <a:lnTo>
                    <a:pt x="26" y="40"/>
                  </a:lnTo>
                  <a:lnTo>
                    <a:pt x="28" y="38"/>
                  </a:lnTo>
                  <a:lnTo>
                    <a:pt x="30" y="34"/>
                  </a:lnTo>
                  <a:lnTo>
                    <a:pt x="38" y="26"/>
                  </a:lnTo>
                  <a:lnTo>
                    <a:pt x="38" y="2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8" y="24"/>
                  </a:lnTo>
                  <a:lnTo>
                    <a:pt x="12" y="28"/>
                  </a:lnTo>
                  <a:lnTo>
                    <a:pt x="12" y="28"/>
                  </a:lnTo>
                  <a:lnTo>
                    <a:pt x="16" y="30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6" y="34"/>
                  </a:lnTo>
                  <a:lnTo>
                    <a:pt x="14" y="36"/>
                  </a:lnTo>
                  <a:lnTo>
                    <a:pt x="12" y="36"/>
                  </a:lnTo>
                  <a:lnTo>
                    <a:pt x="6" y="34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7"/>
            <p:cNvSpPr>
              <a:spLocks/>
            </p:cNvSpPr>
            <p:nvPr/>
          </p:nvSpPr>
          <p:spPr bwMode="auto">
            <a:xfrm>
              <a:off x="3116" y="1461"/>
              <a:ext cx="74" cy="46"/>
            </a:xfrm>
            <a:custGeom>
              <a:avLst/>
              <a:gdLst>
                <a:gd name="T0" fmla="*/ 0 w 74"/>
                <a:gd name="T1" fmla="*/ 32 h 46"/>
                <a:gd name="T2" fmla="*/ 10 w 74"/>
                <a:gd name="T3" fmla="*/ 24 h 46"/>
                <a:gd name="T4" fmla="*/ 12 w 74"/>
                <a:gd name="T5" fmla="*/ 16 h 46"/>
                <a:gd name="T6" fmla="*/ 10 w 74"/>
                <a:gd name="T7" fmla="*/ 14 h 46"/>
                <a:gd name="T8" fmla="*/ 22 w 74"/>
                <a:gd name="T9" fmla="*/ 4 h 46"/>
                <a:gd name="T10" fmla="*/ 36 w 74"/>
                <a:gd name="T11" fmla="*/ 0 h 46"/>
                <a:gd name="T12" fmla="*/ 58 w 74"/>
                <a:gd name="T13" fmla="*/ 0 h 46"/>
                <a:gd name="T14" fmla="*/ 70 w 74"/>
                <a:gd name="T15" fmla="*/ 8 h 46"/>
                <a:gd name="T16" fmla="*/ 74 w 74"/>
                <a:gd name="T17" fmla="*/ 14 h 46"/>
                <a:gd name="T18" fmla="*/ 72 w 74"/>
                <a:gd name="T19" fmla="*/ 18 h 46"/>
                <a:gd name="T20" fmla="*/ 66 w 74"/>
                <a:gd name="T21" fmla="*/ 20 h 46"/>
                <a:gd name="T22" fmla="*/ 66 w 74"/>
                <a:gd name="T23" fmla="*/ 18 h 46"/>
                <a:gd name="T24" fmla="*/ 66 w 74"/>
                <a:gd name="T25" fmla="*/ 14 h 46"/>
                <a:gd name="T26" fmla="*/ 60 w 74"/>
                <a:gd name="T27" fmla="*/ 8 h 46"/>
                <a:gd name="T28" fmla="*/ 32 w 74"/>
                <a:gd name="T29" fmla="*/ 8 h 46"/>
                <a:gd name="T30" fmla="*/ 26 w 74"/>
                <a:gd name="T31" fmla="*/ 10 h 46"/>
                <a:gd name="T32" fmla="*/ 22 w 74"/>
                <a:gd name="T33" fmla="*/ 14 h 46"/>
                <a:gd name="T34" fmla="*/ 42 w 74"/>
                <a:gd name="T35" fmla="*/ 16 h 46"/>
                <a:gd name="T36" fmla="*/ 46 w 74"/>
                <a:gd name="T37" fmla="*/ 18 h 46"/>
                <a:gd name="T38" fmla="*/ 56 w 74"/>
                <a:gd name="T39" fmla="*/ 24 h 46"/>
                <a:gd name="T40" fmla="*/ 60 w 74"/>
                <a:gd name="T41" fmla="*/ 30 h 46"/>
                <a:gd name="T42" fmla="*/ 50 w 74"/>
                <a:gd name="T43" fmla="*/ 36 h 46"/>
                <a:gd name="T44" fmla="*/ 14 w 74"/>
                <a:gd name="T45" fmla="*/ 46 h 46"/>
                <a:gd name="T46" fmla="*/ 14 w 74"/>
                <a:gd name="T47" fmla="*/ 44 h 46"/>
                <a:gd name="T48" fmla="*/ 26 w 74"/>
                <a:gd name="T49" fmla="*/ 38 h 46"/>
                <a:gd name="T50" fmla="*/ 44 w 74"/>
                <a:gd name="T51" fmla="*/ 28 h 46"/>
                <a:gd name="T52" fmla="*/ 38 w 74"/>
                <a:gd name="T53" fmla="*/ 26 h 46"/>
                <a:gd name="T54" fmla="*/ 14 w 74"/>
                <a:gd name="T55" fmla="*/ 28 h 46"/>
                <a:gd name="T56" fmla="*/ 8 w 74"/>
                <a:gd name="T57" fmla="*/ 36 h 46"/>
                <a:gd name="T58" fmla="*/ 4 w 74"/>
                <a:gd name="T59" fmla="*/ 42 h 46"/>
                <a:gd name="T60" fmla="*/ 0 w 74"/>
                <a:gd name="T61" fmla="*/ 38 h 46"/>
                <a:gd name="T62" fmla="*/ 0 w 74"/>
                <a:gd name="T63" fmla="*/ 3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4" h="46">
                  <a:moveTo>
                    <a:pt x="0" y="32"/>
                  </a:moveTo>
                  <a:lnTo>
                    <a:pt x="0" y="32"/>
                  </a:lnTo>
                  <a:lnTo>
                    <a:pt x="4" y="28"/>
                  </a:lnTo>
                  <a:lnTo>
                    <a:pt x="10" y="24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4" y="8"/>
                  </a:lnTo>
                  <a:lnTo>
                    <a:pt x="22" y="4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48" y="0"/>
                  </a:lnTo>
                  <a:lnTo>
                    <a:pt x="58" y="0"/>
                  </a:lnTo>
                  <a:lnTo>
                    <a:pt x="66" y="4"/>
                  </a:lnTo>
                  <a:lnTo>
                    <a:pt x="70" y="8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4" y="16"/>
                  </a:lnTo>
                  <a:lnTo>
                    <a:pt x="72" y="18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6" y="18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4" y="10"/>
                  </a:lnTo>
                  <a:lnTo>
                    <a:pt x="60" y="8"/>
                  </a:lnTo>
                  <a:lnTo>
                    <a:pt x="50" y="8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26" y="10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30" y="14"/>
                  </a:lnTo>
                  <a:lnTo>
                    <a:pt x="42" y="16"/>
                  </a:lnTo>
                  <a:lnTo>
                    <a:pt x="42" y="16"/>
                  </a:lnTo>
                  <a:lnTo>
                    <a:pt x="46" y="18"/>
                  </a:lnTo>
                  <a:lnTo>
                    <a:pt x="52" y="20"/>
                  </a:lnTo>
                  <a:lnTo>
                    <a:pt x="56" y="24"/>
                  </a:lnTo>
                  <a:lnTo>
                    <a:pt x="60" y="30"/>
                  </a:lnTo>
                  <a:lnTo>
                    <a:pt x="60" y="30"/>
                  </a:lnTo>
                  <a:lnTo>
                    <a:pt x="56" y="34"/>
                  </a:lnTo>
                  <a:lnTo>
                    <a:pt x="50" y="36"/>
                  </a:lnTo>
                  <a:lnTo>
                    <a:pt x="38" y="40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6" y="42"/>
                  </a:lnTo>
                  <a:lnTo>
                    <a:pt x="26" y="38"/>
                  </a:lnTo>
                  <a:lnTo>
                    <a:pt x="36" y="32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38" y="26"/>
                  </a:lnTo>
                  <a:lnTo>
                    <a:pt x="30" y="24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8" y="36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0" y="40"/>
                  </a:lnTo>
                  <a:lnTo>
                    <a:pt x="0" y="38"/>
                  </a:lnTo>
                  <a:lnTo>
                    <a:pt x="0" y="32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9"/>
            <p:cNvSpPr>
              <a:spLocks/>
            </p:cNvSpPr>
            <p:nvPr/>
          </p:nvSpPr>
          <p:spPr bwMode="auto">
            <a:xfrm>
              <a:off x="2758" y="1081"/>
              <a:ext cx="526" cy="92"/>
            </a:xfrm>
            <a:custGeom>
              <a:avLst/>
              <a:gdLst>
                <a:gd name="T0" fmla="*/ 0 w 526"/>
                <a:gd name="T1" fmla="*/ 92 h 92"/>
                <a:gd name="T2" fmla="*/ 26 w 526"/>
                <a:gd name="T3" fmla="*/ 72 h 92"/>
                <a:gd name="T4" fmla="*/ 54 w 526"/>
                <a:gd name="T5" fmla="*/ 56 h 92"/>
                <a:gd name="T6" fmla="*/ 120 w 526"/>
                <a:gd name="T7" fmla="*/ 28 h 92"/>
                <a:gd name="T8" fmla="*/ 140 w 526"/>
                <a:gd name="T9" fmla="*/ 22 h 92"/>
                <a:gd name="T10" fmla="*/ 226 w 526"/>
                <a:gd name="T11" fmla="*/ 2 h 92"/>
                <a:gd name="T12" fmla="*/ 248 w 526"/>
                <a:gd name="T13" fmla="*/ 0 h 92"/>
                <a:gd name="T14" fmla="*/ 308 w 526"/>
                <a:gd name="T15" fmla="*/ 0 h 92"/>
                <a:gd name="T16" fmla="*/ 344 w 526"/>
                <a:gd name="T17" fmla="*/ 8 h 92"/>
                <a:gd name="T18" fmla="*/ 402 w 526"/>
                <a:gd name="T19" fmla="*/ 28 h 92"/>
                <a:gd name="T20" fmla="*/ 458 w 526"/>
                <a:gd name="T21" fmla="*/ 48 h 92"/>
                <a:gd name="T22" fmla="*/ 486 w 526"/>
                <a:gd name="T23" fmla="*/ 62 h 92"/>
                <a:gd name="T24" fmla="*/ 496 w 526"/>
                <a:gd name="T25" fmla="*/ 62 h 92"/>
                <a:gd name="T26" fmla="*/ 510 w 526"/>
                <a:gd name="T27" fmla="*/ 60 h 92"/>
                <a:gd name="T28" fmla="*/ 488 w 526"/>
                <a:gd name="T29" fmla="*/ 52 h 92"/>
                <a:gd name="T30" fmla="*/ 468 w 526"/>
                <a:gd name="T31" fmla="*/ 44 h 92"/>
                <a:gd name="T32" fmla="*/ 464 w 526"/>
                <a:gd name="T33" fmla="*/ 40 h 92"/>
                <a:gd name="T34" fmla="*/ 526 w 526"/>
                <a:gd name="T35" fmla="*/ 52 h 92"/>
                <a:gd name="T36" fmla="*/ 526 w 526"/>
                <a:gd name="T37" fmla="*/ 56 h 92"/>
                <a:gd name="T38" fmla="*/ 520 w 526"/>
                <a:gd name="T39" fmla="*/ 62 h 92"/>
                <a:gd name="T40" fmla="*/ 508 w 526"/>
                <a:gd name="T41" fmla="*/ 70 h 92"/>
                <a:gd name="T42" fmla="*/ 482 w 526"/>
                <a:gd name="T43" fmla="*/ 68 h 92"/>
                <a:gd name="T44" fmla="*/ 456 w 526"/>
                <a:gd name="T45" fmla="*/ 60 h 92"/>
                <a:gd name="T46" fmla="*/ 406 w 526"/>
                <a:gd name="T47" fmla="*/ 40 h 92"/>
                <a:gd name="T48" fmla="*/ 328 w 526"/>
                <a:gd name="T49" fmla="*/ 18 h 92"/>
                <a:gd name="T50" fmla="*/ 312 w 526"/>
                <a:gd name="T51" fmla="*/ 16 h 92"/>
                <a:gd name="T52" fmla="*/ 252 w 526"/>
                <a:gd name="T53" fmla="*/ 12 h 92"/>
                <a:gd name="T54" fmla="*/ 190 w 526"/>
                <a:gd name="T55" fmla="*/ 16 h 92"/>
                <a:gd name="T56" fmla="*/ 150 w 526"/>
                <a:gd name="T57" fmla="*/ 28 h 92"/>
                <a:gd name="T58" fmla="*/ 36 w 526"/>
                <a:gd name="T59" fmla="*/ 76 h 92"/>
                <a:gd name="T60" fmla="*/ 14 w 526"/>
                <a:gd name="T61" fmla="*/ 88 h 92"/>
                <a:gd name="T62" fmla="*/ 0 w 526"/>
                <a:gd name="T63" fmla="*/ 92 h 92"/>
                <a:gd name="T64" fmla="*/ 0 w 526"/>
                <a:gd name="T65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26" h="92">
                  <a:moveTo>
                    <a:pt x="0" y="92"/>
                  </a:moveTo>
                  <a:lnTo>
                    <a:pt x="0" y="92"/>
                  </a:lnTo>
                  <a:lnTo>
                    <a:pt x="12" y="80"/>
                  </a:lnTo>
                  <a:lnTo>
                    <a:pt x="26" y="72"/>
                  </a:lnTo>
                  <a:lnTo>
                    <a:pt x="54" y="56"/>
                  </a:lnTo>
                  <a:lnTo>
                    <a:pt x="54" y="56"/>
                  </a:lnTo>
                  <a:lnTo>
                    <a:pt x="92" y="40"/>
                  </a:lnTo>
                  <a:lnTo>
                    <a:pt x="120" y="28"/>
                  </a:lnTo>
                  <a:lnTo>
                    <a:pt x="140" y="22"/>
                  </a:lnTo>
                  <a:lnTo>
                    <a:pt x="140" y="22"/>
                  </a:lnTo>
                  <a:lnTo>
                    <a:pt x="176" y="12"/>
                  </a:lnTo>
                  <a:lnTo>
                    <a:pt x="226" y="2"/>
                  </a:lnTo>
                  <a:lnTo>
                    <a:pt x="226" y="2"/>
                  </a:lnTo>
                  <a:lnTo>
                    <a:pt x="248" y="0"/>
                  </a:lnTo>
                  <a:lnTo>
                    <a:pt x="276" y="0"/>
                  </a:lnTo>
                  <a:lnTo>
                    <a:pt x="308" y="0"/>
                  </a:lnTo>
                  <a:lnTo>
                    <a:pt x="308" y="0"/>
                  </a:lnTo>
                  <a:lnTo>
                    <a:pt x="344" y="8"/>
                  </a:lnTo>
                  <a:lnTo>
                    <a:pt x="374" y="18"/>
                  </a:lnTo>
                  <a:lnTo>
                    <a:pt x="402" y="28"/>
                  </a:lnTo>
                  <a:lnTo>
                    <a:pt x="458" y="48"/>
                  </a:lnTo>
                  <a:lnTo>
                    <a:pt x="458" y="48"/>
                  </a:lnTo>
                  <a:lnTo>
                    <a:pt x="472" y="54"/>
                  </a:lnTo>
                  <a:lnTo>
                    <a:pt x="486" y="62"/>
                  </a:lnTo>
                  <a:lnTo>
                    <a:pt x="486" y="62"/>
                  </a:lnTo>
                  <a:lnTo>
                    <a:pt x="496" y="62"/>
                  </a:lnTo>
                  <a:lnTo>
                    <a:pt x="510" y="60"/>
                  </a:lnTo>
                  <a:lnTo>
                    <a:pt x="510" y="60"/>
                  </a:lnTo>
                  <a:lnTo>
                    <a:pt x="502" y="56"/>
                  </a:lnTo>
                  <a:lnTo>
                    <a:pt x="488" y="52"/>
                  </a:lnTo>
                  <a:lnTo>
                    <a:pt x="474" y="48"/>
                  </a:lnTo>
                  <a:lnTo>
                    <a:pt x="468" y="44"/>
                  </a:lnTo>
                  <a:lnTo>
                    <a:pt x="464" y="40"/>
                  </a:lnTo>
                  <a:lnTo>
                    <a:pt x="464" y="40"/>
                  </a:lnTo>
                  <a:lnTo>
                    <a:pt x="490" y="46"/>
                  </a:lnTo>
                  <a:lnTo>
                    <a:pt x="526" y="52"/>
                  </a:lnTo>
                  <a:lnTo>
                    <a:pt x="526" y="52"/>
                  </a:lnTo>
                  <a:lnTo>
                    <a:pt x="526" y="56"/>
                  </a:lnTo>
                  <a:lnTo>
                    <a:pt x="526" y="58"/>
                  </a:lnTo>
                  <a:lnTo>
                    <a:pt x="520" y="62"/>
                  </a:lnTo>
                  <a:lnTo>
                    <a:pt x="508" y="70"/>
                  </a:lnTo>
                  <a:lnTo>
                    <a:pt x="508" y="70"/>
                  </a:lnTo>
                  <a:lnTo>
                    <a:pt x="496" y="70"/>
                  </a:lnTo>
                  <a:lnTo>
                    <a:pt x="482" y="68"/>
                  </a:lnTo>
                  <a:lnTo>
                    <a:pt x="468" y="66"/>
                  </a:lnTo>
                  <a:lnTo>
                    <a:pt x="456" y="60"/>
                  </a:lnTo>
                  <a:lnTo>
                    <a:pt x="430" y="50"/>
                  </a:lnTo>
                  <a:lnTo>
                    <a:pt x="406" y="40"/>
                  </a:lnTo>
                  <a:lnTo>
                    <a:pt x="406" y="40"/>
                  </a:lnTo>
                  <a:lnTo>
                    <a:pt x="328" y="18"/>
                  </a:lnTo>
                  <a:lnTo>
                    <a:pt x="328" y="18"/>
                  </a:lnTo>
                  <a:lnTo>
                    <a:pt x="312" y="16"/>
                  </a:lnTo>
                  <a:lnTo>
                    <a:pt x="292" y="14"/>
                  </a:lnTo>
                  <a:lnTo>
                    <a:pt x="252" y="12"/>
                  </a:lnTo>
                  <a:lnTo>
                    <a:pt x="216" y="14"/>
                  </a:lnTo>
                  <a:lnTo>
                    <a:pt x="190" y="16"/>
                  </a:lnTo>
                  <a:lnTo>
                    <a:pt x="190" y="16"/>
                  </a:lnTo>
                  <a:lnTo>
                    <a:pt x="150" y="28"/>
                  </a:lnTo>
                  <a:lnTo>
                    <a:pt x="128" y="34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14" y="88"/>
                  </a:lnTo>
                  <a:lnTo>
                    <a:pt x="4" y="92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0" y="9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3"/>
            <p:cNvSpPr>
              <a:spLocks/>
            </p:cNvSpPr>
            <p:nvPr/>
          </p:nvSpPr>
          <p:spPr bwMode="auto">
            <a:xfrm>
              <a:off x="2818" y="1119"/>
              <a:ext cx="332" cy="84"/>
            </a:xfrm>
            <a:custGeom>
              <a:avLst/>
              <a:gdLst>
                <a:gd name="T0" fmla="*/ 0 w 332"/>
                <a:gd name="T1" fmla="*/ 58 h 84"/>
                <a:gd name="T2" fmla="*/ 8 w 332"/>
                <a:gd name="T3" fmla="*/ 56 h 84"/>
                <a:gd name="T4" fmla="*/ 16 w 332"/>
                <a:gd name="T5" fmla="*/ 58 h 84"/>
                <a:gd name="T6" fmla="*/ 40 w 332"/>
                <a:gd name="T7" fmla="*/ 54 h 84"/>
                <a:gd name="T8" fmla="*/ 130 w 332"/>
                <a:gd name="T9" fmla="*/ 26 h 84"/>
                <a:gd name="T10" fmla="*/ 192 w 332"/>
                <a:gd name="T11" fmla="*/ 4 h 84"/>
                <a:gd name="T12" fmla="*/ 258 w 332"/>
                <a:gd name="T13" fmla="*/ 0 h 84"/>
                <a:gd name="T14" fmla="*/ 288 w 332"/>
                <a:gd name="T15" fmla="*/ 4 h 84"/>
                <a:gd name="T16" fmla="*/ 316 w 332"/>
                <a:gd name="T17" fmla="*/ 16 h 84"/>
                <a:gd name="T18" fmla="*/ 326 w 332"/>
                <a:gd name="T19" fmla="*/ 20 h 84"/>
                <a:gd name="T20" fmla="*/ 332 w 332"/>
                <a:gd name="T21" fmla="*/ 28 h 84"/>
                <a:gd name="T22" fmla="*/ 328 w 332"/>
                <a:gd name="T23" fmla="*/ 28 h 84"/>
                <a:gd name="T24" fmla="*/ 296 w 332"/>
                <a:gd name="T25" fmla="*/ 24 h 84"/>
                <a:gd name="T26" fmla="*/ 250 w 332"/>
                <a:gd name="T27" fmla="*/ 20 h 84"/>
                <a:gd name="T28" fmla="*/ 190 w 332"/>
                <a:gd name="T29" fmla="*/ 26 h 84"/>
                <a:gd name="T30" fmla="*/ 180 w 332"/>
                <a:gd name="T31" fmla="*/ 30 h 84"/>
                <a:gd name="T32" fmla="*/ 130 w 332"/>
                <a:gd name="T33" fmla="*/ 56 h 84"/>
                <a:gd name="T34" fmla="*/ 74 w 332"/>
                <a:gd name="T35" fmla="*/ 82 h 84"/>
                <a:gd name="T36" fmla="*/ 60 w 332"/>
                <a:gd name="T37" fmla="*/ 84 h 84"/>
                <a:gd name="T38" fmla="*/ 64 w 332"/>
                <a:gd name="T39" fmla="*/ 80 h 84"/>
                <a:gd name="T40" fmla="*/ 128 w 332"/>
                <a:gd name="T41" fmla="*/ 48 h 84"/>
                <a:gd name="T42" fmla="*/ 154 w 332"/>
                <a:gd name="T43" fmla="*/ 34 h 84"/>
                <a:gd name="T44" fmla="*/ 186 w 332"/>
                <a:gd name="T45" fmla="*/ 22 h 84"/>
                <a:gd name="T46" fmla="*/ 240 w 332"/>
                <a:gd name="T47" fmla="*/ 14 h 84"/>
                <a:gd name="T48" fmla="*/ 292 w 332"/>
                <a:gd name="T49" fmla="*/ 18 h 84"/>
                <a:gd name="T50" fmla="*/ 260 w 332"/>
                <a:gd name="T51" fmla="*/ 6 h 84"/>
                <a:gd name="T52" fmla="*/ 242 w 332"/>
                <a:gd name="T53" fmla="*/ 6 h 84"/>
                <a:gd name="T54" fmla="*/ 202 w 332"/>
                <a:gd name="T55" fmla="*/ 10 h 84"/>
                <a:gd name="T56" fmla="*/ 184 w 332"/>
                <a:gd name="T57" fmla="*/ 14 h 84"/>
                <a:gd name="T58" fmla="*/ 104 w 332"/>
                <a:gd name="T59" fmla="*/ 44 h 84"/>
                <a:gd name="T60" fmla="*/ 42 w 332"/>
                <a:gd name="T61" fmla="*/ 64 h 84"/>
                <a:gd name="T62" fmla="*/ 30 w 332"/>
                <a:gd name="T63" fmla="*/ 66 h 84"/>
                <a:gd name="T64" fmla="*/ 44 w 332"/>
                <a:gd name="T65" fmla="*/ 78 h 84"/>
                <a:gd name="T66" fmla="*/ 44 w 332"/>
                <a:gd name="T67" fmla="*/ 82 h 84"/>
                <a:gd name="T68" fmla="*/ 42 w 332"/>
                <a:gd name="T69" fmla="*/ 82 h 84"/>
                <a:gd name="T70" fmla="*/ 20 w 332"/>
                <a:gd name="T71" fmla="*/ 72 h 84"/>
                <a:gd name="T72" fmla="*/ 0 w 332"/>
                <a:gd name="T73" fmla="*/ 5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32" h="84">
                  <a:moveTo>
                    <a:pt x="0" y="58"/>
                  </a:moveTo>
                  <a:lnTo>
                    <a:pt x="0" y="58"/>
                  </a:lnTo>
                  <a:lnTo>
                    <a:pt x="4" y="56"/>
                  </a:lnTo>
                  <a:lnTo>
                    <a:pt x="8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20" y="58"/>
                  </a:lnTo>
                  <a:lnTo>
                    <a:pt x="40" y="54"/>
                  </a:lnTo>
                  <a:lnTo>
                    <a:pt x="74" y="44"/>
                  </a:lnTo>
                  <a:lnTo>
                    <a:pt x="130" y="26"/>
                  </a:lnTo>
                  <a:lnTo>
                    <a:pt x="192" y="4"/>
                  </a:lnTo>
                  <a:lnTo>
                    <a:pt x="192" y="4"/>
                  </a:lnTo>
                  <a:lnTo>
                    <a:pt x="226" y="0"/>
                  </a:lnTo>
                  <a:lnTo>
                    <a:pt x="258" y="0"/>
                  </a:lnTo>
                  <a:lnTo>
                    <a:pt x="274" y="0"/>
                  </a:lnTo>
                  <a:lnTo>
                    <a:pt x="288" y="4"/>
                  </a:lnTo>
                  <a:lnTo>
                    <a:pt x="302" y="10"/>
                  </a:lnTo>
                  <a:lnTo>
                    <a:pt x="316" y="16"/>
                  </a:lnTo>
                  <a:lnTo>
                    <a:pt x="316" y="16"/>
                  </a:lnTo>
                  <a:lnTo>
                    <a:pt x="326" y="20"/>
                  </a:lnTo>
                  <a:lnTo>
                    <a:pt x="330" y="24"/>
                  </a:lnTo>
                  <a:lnTo>
                    <a:pt x="332" y="28"/>
                  </a:lnTo>
                  <a:lnTo>
                    <a:pt x="332" y="28"/>
                  </a:lnTo>
                  <a:lnTo>
                    <a:pt x="328" y="28"/>
                  </a:lnTo>
                  <a:lnTo>
                    <a:pt x="320" y="28"/>
                  </a:lnTo>
                  <a:lnTo>
                    <a:pt x="296" y="24"/>
                  </a:lnTo>
                  <a:lnTo>
                    <a:pt x="264" y="20"/>
                  </a:lnTo>
                  <a:lnTo>
                    <a:pt x="250" y="20"/>
                  </a:lnTo>
                  <a:lnTo>
                    <a:pt x="234" y="22"/>
                  </a:lnTo>
                  <a:lnTo>
                    <a:pt x="190" y="26"/>
                  </a:lnTo>
                  <a:lnTo>
                    <a:pt x="190" y="26"/>
                  </a:lnTo>
                  <a:lnTo>
                    <a:pt x="180" y="30"/>
                  </a:lnTo>
                  <a:lnTo>
                    <a:pt x="166" y="36"/>
                  </a:lnTo>
                  <a:lnTo>
                    <a:pt x="130" y="56"/>
                  </a:lnTo>
                  <a:lnTo>
                    <a:pt x="92" y="74"/>
                  </a:lnTo>
                  <a:lnTo>
                    <a:pt x="74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0" y="82"/>
                  </a:lnTo>
                  <a:lnTo>
                    <a:pt x="64" y="80"/>
                  </a:lnTo>
                  <a:lnTo>
                    <a:pt x="84" y="70"/>
                  </a:lnTo>
                  <a:lnTo>
                    <a:pt x="128" y="48"/>
                  </a:lnTo>
                  <a:lnTo>
                    <a:pt x="128" y="48"/>
                  </a:lnTo>
                  <a:lnTo>
                    <a:pt x="154" y="34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214" y="16"/>
                  </a:lnTo>
                  <a:lnTo>
                    <a:pt x="240" y="14"/>
                  </a:lnTo>
                  <a:lnTo>
                    <a:pt x="266" y="14"/>
                  </a:lnTo>
                  <a:lnTo>
                    <a:pt x="292" y="18"/>
                  </a:lnTo>
                  <a:lnTo>
                    <a:pt x="300" y="14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42" y="6"/>
                  </a:lnTo>
                  <a:lnTo>
                    <a:pt x="222" y="8"/>
                  </a:lnTo>
                  <a:lnTo>
                    <a:pt x="202" y="10"/>
                  </a:lnTo>
                  <a:lnTo>
                    <a:pt x="184" y="14"/>
                  </a:lnTo>
                  <a:lnTo>
                    <a:pt x="184" y="14"/>
                  </a:lnTo>
                  <a:lnTo>
                    <a:pt x="150" y="28"/>
                  </a:lnTo>
                  <a:lnTo>
                    <a:pt x="104" y="44"/>
                  </a:lnTo>
                  <a:lnTo>
                    <a:pt x="60" y="60"/>
                  </a:lnTo>
                  <a:lnTo>
                    <a:pt x="42" y="64"/>
                  </a:lnTo>
                  <a:lnTo>
                    <a:pt x="30" y="66"/>
                  </a:lnTo>
                  <a:lnTo>
                    <a:pt x="30" y="66"/>
                  </a:lnTo>
                  <a:lnTo>
                    <a:pt x="38" y="74"/>
                  </a:lnTo>
                  <a:lnTo>
                    <a:pt x="44" y="78"/>
                  </a:lnTo>
                  <a:lnTo>
                    <a:pt x="44" y="80"/>
                  </a:lnTo>
                  <a:lnTo>
                    <a:pt x="44" y="82"/>
                  </a:lnTo>
                  <a:lnTo>
                    <a:pt x="44" y="82"/>
                  </a:lnTo>
                  <a:lnTo>
                    <a:pt x="42" y="82"/>
                  </a:lnTo>
                  <a:lnTo>
                    <a:pt x="36" y="78"/>
                  </a:lnTo>
                  <a:lnTo>
                    <a:pt x="20" y="72"/>
                  </a:lnTo>
                  <a:lnTo>
                    <a:pt x="0" y="58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4"/>
            <p:cNvSpPr>
              <a:spLocks/>
            </p:cNvSpPr>
            <p:nvPr/>
          </p:nvSpPr>
          <p:spPr bwMode="auto">
            <a:xfrm>
              <a:off x="3202" y="1471"/>
              <a:ext cx="50" cy="26"/>
            </a:xfrm>
            <a:custGeom>
              <a:avLst/>
              <a:gdLst>
                <a:gd name="T0" fmla="*/ 0 w 50"/>
                <a:gd name="T1" fmla="*/ 10 h 26"/>
                <a:gd name="T2" fmla="*/ 0 w 50"/>
                <a:gd name="T3" fmla="*/ 10 h 26"/>
                <a:gd name="T4" fmla="*/ 8 w 50"/>
                <a:gd name="T5" fmla="*/ 6 h 26"/>
                <a:gd name="T6" fmla="*/ 16 w 50"/>
                <a:gd name="T7" fmla="*/ 2 h 26"/>
                <a:gd name="T8" fmla="*/ 24 w 50"/>
                <a:gd name="T9" fmla="*/ 0 h 26"/>
                <a:gd name="T10" fmla="*/ 34 w 50"/>
                <a:gd name="T11" fmla="*/ 0 h 26"/>
                <a:gd name="T12" fmla="*/ 34 w 50"/>
                <a:gd name="T13" fmla="*/ 0 h 26"/>
                <a:gd name="T14" fmla="*/ 44 w 50"/>
                <a:gd name="T15" fmla="*/ 4 h 26"/>
                <a:gd name="T16" fmla="*/ 48 w 50"/>
                <a:gd name="T17" fmla="*/ 6 h 26"/>
                <a:gd name="T18" fmla="*/ 50 w 50"/>
                <a:gd name="T19" fmla="*/ 12 h 26"/>
                <a:gd name="T20" fmla="*/ 50 w 50"/>
                <a:gd name="T21" fmla="*/ 12 h 26"/>
                <a:gd name="T22" fmla="*/ 46 w 50"/>
                <a:gd name="T23" fmla="*/ 12 h 26"/>
                <a:gd name="T24" fmla="*/ 40 w 50"/>
                <a:gd name="T25" fmla="*/ 10 h 26"/>
                <a:gd name="T26" fmla="*/ 34 w 50"/>
                <a:gd name="T27" fmla="*/ 8 h 26"/>
                <a:gd name="T28" fmla="*/ 30 w 50"/>
                <a:gd name="T29" fmla="*/ 8 h 26"/>
                <a:gd name="T30" fmla="*/ 30 w 50"/>
                <a:gd name="T31" fmla="*/ 8 h 26"/>
                <a:gd name="T32" fmla="*/ 20 w 50"/>
                <a:gd name="T33" fmla="*/ 10 h 26"/>
                <a:gd name="T34" fmla="*/ 16 w 50"/>
                <a:gd name="T35" fmla="*/ 12 h 26"/>
                <a:gd name="T36" fmla="*/ 14 w 50"/>
                <a:gd name="T37" fmla="*/ 14 h 26"/>
                <a:gd name="T38" fmla="*/ 14 w 50"/>
                <a:gd name="T39" fmla="*/ 14 h 26"/>
                <a:gd name="T40" fmla="*/ 16 w 50"/>
                <a:gd name="T41" fmla="*/ 16 h 26"/>
                <a:gd name="T42" fmla="*/ 22 w 50"/>
                <a:gd name="T43" fmla="*/ 18 h 26"/>
                <a:gd name="T44" fmla="*/ 32 w 50"/>
                <a:gd name="T45" fmla="*/ 20 h 26"/>
                <a:gd name="T46" fmla="*/ 42 w 50"/>
                <a:gd name="T47" fmla="*/ 22 h 26"/>
                <a:gd name="T48" fmla="*/ 44 w 50"/>
                <a:gd name="T49" fmla="*/ 22 h 26"/>
                <a:gd name="T50" fmla="*/ 42 w 50"/>
                <a:gd name="T51" fmla="*/ 24 h 26"/>
                <a:gd name="T52" fmla="*/ 42 w 50"/>
                <a:gd name="T53" fmla="*/ 24 h 26"/>
                <a:gd name="T54" fmla="*/ 30 w 50"/>
                <a:gd name="T55" fmla="*/ 26 h 26"/>
                <a:gd name="T56" fmla="*/ 18 w 50"/>
                <a:gd name="T57" fmla="*/ 26 h 26"/>
                <a:gd name="T58" fmla="*/ 12 w 50"/>
                <a:gd name="T59" fmla="*/ 24 h 26"/>
                <a:gd name="T60" fmla="*/ 6 w 50"/>
                <a:gd name="T61" fmla="*/ 22 h 26"/>
                <a:gd name="T62" fmla="*/ 2 w 50"/>
                <a:gd name="T63" fmla="*/ 18 h 26"/>
                <a:gd name="T64" fmla="*/ 0 w 50"/>
                <a:gd name="T65" fmla="*/ 10 h 26"/>
                <a:gd name="T66" fmla="*/ 0 w 50"/>
                <a:gd name="T67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0" h="26">
                  <a:moveTo>
                    <a:pt x="0" y="10"/>
                  </a:moveTo>
                  <a:lnTo>
                    <a:pt x="0" y="10"/>
                  </a:lnTo>
                  <a:lnTo>
                    <a:pt x="8" y="6"/>
                  </a:lnTo>
                  <a:lnTo>
                    <a:pt x="16" y="2"/>
                  </a:lnTo>
                  <a:lnTo>
                    <a:pt x="2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44" y="4"/>
                  </a:lnTo>
                  <a:lnTo>
                    <a:pt x="48" y="6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46" y="12"/>
                  </a:lnTo>
                  <a:lnTo>
                    <a:pt x="40" y="10"/>
                  </a:lnTo>
                  <a:lnTo>
                    <a:pt x="34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20" y="10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16"/>
                  </a:lnTo>
                  <a:lnTo>
                    <a:pt x="22" y="18"/>
                  </a:lnTo>
                  <a:lnTo>
                    <a:pt x="32" y="20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30" y="26"/>
                  </a:lnTo>
                  <a:lnTo>
                    <a:pt x="18" y="26"/>
                  </a:lnTo>
                  <a:lnTo>
                    <a:pt x="12" y="24"/>
                  </a:lnTo>
                  <a:lnTo>
                    <a:pt x="6" y="22"/>
                  </a:lnTo>
                  <a:lnTo>
                    <a:pt x="2" y="18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0"/>
            <p:cNvSpPr>
              <a:spLocks/>
            </p:cNvSpPr>
            <p:nvPr/>
          </p:nvSpPr>
          <p:spPr bwMode="auto">
            <a:xfrm>
              <a:off x="2868" y="1109"/>
              <a:ext cx="122" cy="36"/>
            </a:xfrm>
            <a:custGeom>
              <a:avLst/>
              <a:gdLst>
                <a:gd name="T0" fmla="*/ 48 w 122"/>
                <a:gd name="T1" fmla="*/ 16 h 36"/>
                <a:gd name="T2" fmla="*/ 48 w 122"/>
                <a:gd name="T3" fmla="*/ 16 h 36"/>
                <a:gd name="T4" fmla="*/ 48 w 122"/>
                <a:gd name="T5" fmla="*/ 10 h 36"/>
                <a:gd name="T6" fmla="*/ 54 w 122"/>
                <a:gd name="T7" fmla="*/ 8 h 36"/>
                <a:gd name="T8" fmla="*/ 58 w 122"/>
                <a:gd name="T9" fmla="*/ 6 h 36"/>
                <a:gd name="T10" fmla="*/ 64 w 122"/>
                <a:gd name="T11" fmla="*/ 4 h 36"/>
                <a:gd name="T12" fmla="*/ 64 w 122"/>
                <a:gd name="T13" fmla="*/ 4 h 36"/>
                <a:gd name="T14" fmla="*/ 78 w 122"/>
                <a:gd name="T15" fmla="*/ 2 h 36"/>
                <a:gd name="T16" fmla="*/ 98 w 122"/>
                <a:gd name="T17" fmla="*/ 0 h 36"/>
                <a:gd name="T18" fmla="*/ 114 w 122"/>
                <a:gd name="T19" fmla="*/ 2 h 36"/>
                <a:gd name="T20" fmla="*/ 120 w 122"/>
                <a:gd name="T21" fmla="*/ 2 h 36"/>
                <a:gd name="T22" fmla="*/ 122 w 122"/>
                <a:gd name="T23" fmla="*/ 6 h 36"/>
                <a:gd name="T24" fmla="*/ 122 w 122"/>
                <a:gd name="T25" fmla="*/ 6 h 36"/>
                <a:gd name="T26" fmla="*/ 120 w 122"/>
                <a:gd name="T27" fmla="*/ 6 h 36"/>
                <a:gd name="T28" fmla="*/ 116 w 122"/>
                <a:gd name="T29" fmla="*/ 8 h 36"/>
                <a:gd name="T30" fmla="*/ 108 w 122"/>
                <a:gd name="T31" fmla="*/ 6 h 36"/>
                <a:gd name="T32" fmla="*/ 108 w 122"/>
                <a:gd name="T33" fmla="*/ 6 h 36"/>
                <a:gd name="T34" fmla="*/ 94 w 122"/>
                <a:gd name="T35" fmla="*/ 8 h 36"/>
                <a:gd name="T36" fmla="*/ 82 w 122"/>
                <a:gd name="T37" fmla="*/ 12 h 36"/>
                <a:gd name="T38" fmla="*/ 54 w 122"/>
                <a:gd name="T39" fmla="*/ 24 h 36"/>
                <a:gd name="T40" fmla="*/ 26 w 122"/>
                <a:gd name="T41" fmla="*/ 34 h 36"/>
                <a:gd name="T42" fmla="*/ 14 w 122"/>
                <a:gd name="T43" fmla="*/ 36 h 36"/>
                <a:gd name="T44" fmla="*/ 0 w 122"/>
                <a:gd name="T45" fmla="*/ 36 h 36"/>
                <a:gd name="T46" fmla="*/ 0 w 122"/>
                <a:gd name="T47" fmla="*/ 36 h 36"/>
                <a:gd name="T48" fmla="*/ 6 w 122"/>
                <a:gd name="T49" fmla="*/ 34 h 36"/>
                <a:gd name="T50" fmla="*/ 20 w 122"/>
                <a:gd name="T51" fmla="*/ 28 h 36"/>
                <a:gd name="T52" fmla="*/ 36 w 122"/>
                <a:gd name="T53" fmla="*/ 22 h 36"/>
                <a:gd name="T54" fmla="*/ 48 w 122"/>
                <a:gd name="T55" fmla="*/ 16 h 36"/>
                <a:gd name="T56" fmla="*/ 48 w 122"/>
                <a:gd name="T57" fmla="*/ 1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2" h="36">
                  <a:moveTo>
                    <a:pt x="48" y="16"/>
                  </a:moveTo>
                  <a:lnTo>
                    <a:pt x="48" y="16"/>
                  </a:lnTo>
                  <a:lnTo>
                    <a:pt x="48" y="10"/>
                  </a:lnTo>
                  <a:lnTo>
                    <a:pt x="54" y="8"/>
                  </a:lnTo>
                  <a:lnTo>
                    <a:pt x="58" y="6"/>
                  </a:lnTo>
                  <a:lnTo>
                    <a:pt x="64" y="4"/>
                  </a:lnTo>
                  <a:lnTo>
                    <a:pt x="64" y="4"/>
                  </a:lnTo>
                  <a:lnTo>
                    <a:pt x="78" y="2"/>
                  </a:lnTo>
                  <a:lnTo>
                    <a:pt x="98" y="0"/>
                  </a:lnTo>
                  <a:lnTo>
                    <a:pt x="114" y="2"/>
                  </a:lnTo>
                  <a:lnTo>
                    <a:pt x="120" y="2"/>
                  </a:lnTo>
                  <a:lnTo>
                    <a:pt x="122" y="6"/>
                  </a:lnTo>
                  <a:lnTo>
                    <a:pt x="122" y="6"/>
                  </a:lnTo>
                  <a:lnTo>
                    <a:pt x="120" y="6"/>
                  </a:lnTo>
                  <a:lnTo>
                    <a:pt x="116" y="8"/>
                  </a:lnTo>
                  <a:lnTo>
                    <a:pt x="108" y="6"/>
                  </a:lnTo>
                  <a:lnTo>
                    <a:pt x="108" y="6"/>
                  </a:lnTo>
                  <a:lnTo>
                    <a:pt x="94" y="8"/>
                  </a:lnTo>
                  <a:lnTo>
                    <a:pt x="82" y="12"/>
                  </a:lnTo>
                  <a:lnTo>
                    <a:pt x="54" y="24"/>
                  </a:lnTo>
                  <a:lnTo>
                    <a:pt x="26" y="34"/>
                  </a:lnTo>
                  <a:lnTo>
                    <a:pt x="14" y="3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34"/>
                  </a:lnTo>
                  <a:lnTo>
                    <a:pt x="20" y="28"/>
                  </a:lnTo>
                  <a:lnTo>
                    <a:pt x="36" y="22"/>
                  </a:lnTo>
                  <a:lnTo>
                    <a:pt x="48" y="16"/>
                  </a:lnTo>
                  <a:lnTo>
                    <a:pt x="4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1"/>
            <p:cNvSpPr>
              <a:spLocks/>
            </p:cNvSpPr>
            <p:nvPr/>
          </p:nvSpPr>
          <p:spPr bwMode="auto">
            <a:xfrm>
              <a:off x="3226" y="1365"/>
              <a:ext cx="54" cy="78"/>
            </a:xfrm>
            <a:custGeom>
              <a:avLst/>
              <a:gdLst>
                <a:gd name="T0" fmla="*/ 12 w 54"/>
                <a:gd name="T1" fmla="*/ 58 h 78"/>
                <a:gd name="T2" fmla="*/ 16 w 54"/>
                <a:gd name="T3" fmla="*/ 56 h 78"/>
                <a:gd name="T4" fmla="*/ 34 w 54"/>
                <a:gd name="T5" fmla="*/ 66 h 78"/>
                <a:gd name="T6" fmla="*/ 46 w 54"/>
                <a:gd name="T7" fmla="*/ 70 h 78"/>
                <a:gd name="T8" fmla="*/ 44 w 54"/>
                <a:gd name="T9" fmla="*/ 62 h 78"/>
                <a:gd name="T10" fmla="*/ 26 w 54"/>
                <a:gd name="T11" fmla="*/ 46 h 78"/>
                <a:gd name="T12" fmla="*/ 22 w 54"/>
                <a:gd name="T13" fmla="*/ 46 h 78"/>
                <a:gd name="T14" fmla="*/ 14 w 54"/>
                <a:gd name="T15" fmla="*/ 46 h 78"/>
                <a:gd name="T16" fmla="*/ 12 w 54"/>
                <a:gd name="T17" fmla="*/ 42 h 78"/>
                <a:gd name="T18" fmla="*/ 16 w 54"/>
                <a:gd name="T19" fmla="*/ 38 h 78"/>
                <a:gd name="T20" fmla="*/ 20 w 54"/>
                <a:gd name="T21" fmla="*/ 36 h 78"/>
                <a:gd name="T22" fmla="*/ 22 w 54"/>
                <a:gd name="T23" fmla="*/ 26 h 78"/>
                <a:gd name="T24" fmla="*/ 26 w 54"/>
                <a:gd name="T25" fmla="*/ 14 h 78"/>
                <a:gd name="T26" fmla="*/ 26 w 54"/>
                <a:gd name="T27" fmla="*/ 14 h 78"/>
                <a:gd name="T28" fmla="*/ 18 w 54"/>
                <a:gd name="T29" fmla="*/ 20 h 78"/>
                <a:gd name="T30" fmla="*/ 2 w 54"/>
                <a:gd name="T31" fmla="*/ 44 h 78"/>
                <a:gd name="T32" fmla="*/ 0 w 54"/>
                <a:gd name="T33" fmla="*/ 42 h 78"/>
                <a:gd name="T34" fmla="*/ 0 w 54"/>
                <a:gd name="T35" fmla="*/ 34 h 78"/>
                <a:gd name="T36" fmla="*/ 4 w 54"/>
                <a:gd name="T37" fmla="*/ 24 h 78"/>
                <a:gd name="T38" fmla="*/ 20 w 54"/>
                <a:gd name="T39" fmla="*/ 6 h 78"/>
                <a:gd name="T40" fmla="*/ 30 w 54"/>
                <a:gd name="T41" fmla="*/ 0 h 78"/>
                <a:gd name="T42" fmla="*/ 34 w 54"/>
                <a:gd name="T43" fmla="*/ 6 h 78"/>
                <a:gd name="T44" fmla="*/ 32 w 54"/>
                <a:gd name="T45" fmla="*/ 16 h 78"/>
                <a:gd name="T46" fmla="*/ 26 w 54"/>
                <a:gd name="T47" fmla="*/ 32 h 78"/>
                <a:gd name="T48" fmla="*/ 22 w 54"/>
                <a:gd name="T49" fmla="*/ 36 h 78"/>
                <a:gd name="T50" fmla="*/ 46 w 54"/>
                <a:gd name="T51" fmla="*/ 52 h 78"/>
                <a:gd name="T52" fmla="*/ 50 w 54"/>
                <a:gd name="T53" fmla="*/ 56 h 78"/>
                <a:gd name="T54" fmla="*/ 54 w 54"/>
                <a:gd name="T55" fmla="*/ 72 h 78"/>
                <a:gd name="T56" fmla="*/ 52 w 54"/>
                <a:gd name="T57" fmla="*/ 76 h 78"/>
                <a:gd name="T58" fmla="*/ 42 w 54"/>
                <a:gd name="T59" fmla="*/ 78 h 78"/>
                <a:gd name="T60" fmla="*/ 28 w 54"/>
                <a:gd name="T61" fmla="*/ 74 h 78"/>
                <a:gd name="T62" fmla="*/ 14 w 54"/>
                <a:gd name="T63" fmla="*/ 62 h 78"/>
                <a:gd name="T64" fmla="*/ 12 w 54"/>
                <a:gd name="T65" fmla="*/ 5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4" h="78">
                  <a:moveTo>
                    <a:pt x="12" y="58"/>
                  </a:moveTo>
                  <a:lnTo>
                    <a:pt x="12" y="58"/>
                  </a:lnTo>
                  <a:lnTo>
                    <a:pt x="14" y="56"/>
                  </a:lnTo>
                  <a:lnTo>
                    <a:pt x="16" y="56"/>
                  </a:lnTo>
                  <a:lnTo>
                    <a:pt x="24" y="62"/>
                  </a:lnTo>
                  <a:lnTo>
                    <a:pt x="34" y="66"/>
                  </a:lnTo>
                  <a:lnTo>
                    <a:pt x="38" y="68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4" y="62"/>
                  </a:lnTo>
                  <a:lnTo>
                    <a:pt x="38" y="5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2" y="46"/>
                  </a:lnTo>
                  <a:lnTo>
                    <a:pt x="18" y="46"/>
                  </a:lnTo>
                  <a:lnTo>
                    <a:pt x="14" y="46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4" y="40"/>
                  </a:lnTo>
                  <a:lnTo>
                    <a:pt x="16" y="38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20" y="32"/>
                  </a:lnTo>
                  <a:lnTo>
                    <a:pt x="22" y="26"/>
                  </a:lnTo>
                  <a:lnTo>
                    <a:pt x="24" y="20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2" y="16"/>
                  </a:lnTo>
                  <a:lnTo>
                    <a:pt x="18" y="20"/>
                  </a:lnTo>
                  <a:lnTo>
                    <a:pt x="12" y="30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2"/>
                  </a:lnTo>
                  <a:lnTo>
                    <a:pt x="0" y="3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24"/>
                  </a:lnTo>
                  <a:lnTo>
                    <a:pt x="10" y="14"/>
                  </a:lnTo>
                  <a:lnTo>
                    <a:pt x="20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4" y="2"/>
                  </a:lnTo>
                  <a:lnTo>
                    <a:pt x="34" y="6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28" y="26"/>
                  </a:lnTo>
                  <a:lnTo>
                    <a:pt x="26" y="32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34" y="4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50" y="56"/>
                  </a:lnTo>
                  <a:lnTo>
                    <a:pt x="52" y="6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2" y="76"/>
                  </a:lnTo>
                  <a:lnTo>
                    <a:pt x="50" y="78"/>
                  </a:lnTo>
                  <a:lnTo>
                    <a:pt x="42" y="78"/>
                  </a:lnTo>
                  <a:lnTo>
                    <a:pt x="28" y="74"/>
                  </a:lnTo>
                  <a:lnTo>
                    <a:pt x="28" y="74"/>
                  </a:lnTo>
                  <a:lnTo>
                    <a:pt x="18" y="66"/>
                  </a:lnTo>
                  <a:lnTo>
                    <a:pt x="14" y="62"/>
                  </a:lnTo>
                  <a:lnTo>
                    <a:pt x="12" y="58"/>
                  </a:lnTo>
                  <a:lnTo>
                    <a:pt x="12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2"/>
            <p:cNvSpPr>
              <a:spLocks/>
            </p:cNvSpPr>
            <p:nvPr/>
          </p:nvSpPr>
          <p:spPr bwMode="auto">
            <a:xfrm>
              <a:off x="2858" y="1053"/>
              <a:ext cx="174" cy="48"/>
            </a:xfrm>
            <a:custGeom>
              <a:avLst/>
              <a:gdLst>
                <a:gd name="T0" fmla="*/ 6 w 174"/>
                <a:gd name="T1" fmla="*/ 38 h 48"/>
                <a:gd name="T2" fmla="*/ 172 w 174"/>
                <a:gd name="T3" fmla="*/ 0 h 48"/>
                <a:gd name="T4" fmla="*/ 172 w 174"/>
                <a:gd name="T5" fmla="*/ 0 h 48"/>
                <a:gd name="T6" fmla="*/ 174 w 174"/>
                <a:gd name="T7" fmla="*/ 2 h 48"/>
                <a:gd name="T8" fmla="*/ 174 w 174"/>
                <a:gd name="T9" fmla="*/ 4 h 48"/>
                <a:gd name="T10" fmla="*/ 174 w 174"/>
                <a:gd name="T11" fmla="*/ 4 h 48"/>
                <a:gd name="T12" fmla="*/ 166 w 174"/>
                <a:gd name="T13" fmla="*/ 8 h 48"/>
                <a:gd name="T14" fmla="*/ 148 w 174"/>
                <a:gd name="T15" fmla="*/ 12 h 48"/>
                <a:gd name="T16" fmla="*/ 94 w 174"/>
                <a:gd name="T17" fmla="*/ 24 h 48"/>
                <a:gd name="T18" fmla="*/ 36 w 174"/>
                <a:gd name="T19" fmla="*/ 38 h 48"/>
                <a:gd name="T20" fmla="*/ 14 w 174"/>
                <a:gd name="T21" fmla="*/ 44 h 48"/>
                <a:gd name="T22" fmla="*/ 0 w 174"/>
                <a:gd name="T23" fmla="*/ 48 h 48"/>
                <a:gd name="T24" fmla="*/ 0 w 174"/>
                <a:gd name="T25" fmla="*/ 48 h 48"/>
                <a:gd name="T26" fmla="*/ 0 w 174"/>
                <a:gd name="T27" fmla="*/ 46 h 48"/>
                <a:gd name="T28" fmla="*/ 2 w 174"/>
                <a:gd name="T29" fmla="*/ 42 h 48"/>
                <a:gd name="T30" fmla="*/ 6 w 174"/>
                <a:gd name="T31" fmla="*/ 38 h 48"/>
                <a:gd name="T32" fmla="*/ 6 w 174"/>
                <a:gd name="T33" fmla="*/ 3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4" h="48">
                  <a:moveTo>
                    <a:pt x="6" y="38"/>
                  </a:moveTo>
                  <a:lnTo>
                    <a:pt x="172" y="0"/>
                  </a:lnTo>
                  <a:lnTo>
                    <a:pt x="172" y="0"/>
                  </a:lnTo>
                  <a:lnTo>
                    <a:pt x="174" y="2"/>
                  </a:lnTo>
                  <a:lnTo>
                    <a:pt x="174" y="4"/>
                  </a:lnTo>
                  <a:lnTo>
                    <a:pt x="174" y="4"/>
                  </a:lnTo>
                  <a:lnTo>
                    <a:pt x="166" y="8"/>
                  </a:lnTo>
                  <a:lnTo>
                    <a:pt x="148" y="12"/>
                  </a:lnTo>
                  <a:lnTo>
                    <a:pt x="94" y="24"/>
                  </a:lnTo>
                  <a:lnTo>
                    <a:pt x="36" y="38"/>
                  </a:lnTo>
                  <a:lnTo>
                    <a:pt x="14" y="44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2" y="42"/>
                  </a:lnTo>
                  <a:lnTo>
                    <a:pt x="6" y="38"/>
                  </a:lnTo>
                  <a:lnTo>
                    <a:pt x="6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3"/>
            <p:cNvSpPr>
              <a:spLocks/>
            </p:cNvSpPr>
            <p:nvPr/>
          </p:nvSpPr>
          <p:spPr bwMode="auto">
            <a:xfrm>
              <a:off x="3262" y="1375"/>
              <a:ext cx="56" cy="62"/>
            </a:xfrm>
            <a:custGeom>
              <a:avLst/>
              <a:gdLst>
                <a:gd name="T0" fmla="*/ 44 w 56"/>
                <a:gd name="T1" fmla="*/ 52 h 62"/>
                <a:gd name="T2" fmla="*/ 44 w 56"/>
                <a:gd name="T3" fmla="*/ 52 h 62"/>
                <a:gd name="T4" fmla="*/ 40 w 56"/>
                <a:gd name="T5" fmla="*/ 48 h 62"/>
                <a:gd name="T6" fmla="*/ 38 w 56"/>
                <a:gd name="T7" fmla="*/ 44 h 62"/>
                <a:gd name="T8" fmla="*/ 30 w 56"/>
                <a:gd name="T9" fmla="*/ 38 h 62"/>
                <a:gd name="T10" fmla="*/ 20 w 56"/>
                <a:gd name="T11" fmla="*/ 36 h 62"/>
                <a:gd name="T12" fmla="*/ 12 w 56"/>
                <a:gd name="T13" fmla="*/ 36 h 62"/>
                <a:gd name="T14" fmla="*/ 12 w 56"/>
                <a:gd name="T15" fmla="*/ 36 h 62"/>
                <a:gd name="T16" fmla="*/ 12 w 56"/>
                <a:gd name="T17" fmla="*/ 32 h 62"/>
                <a:gd name="T18" fmla="*/ 18 w 56"/>
                <a:gd name="T19" fmla="*/ 26 h 62"/>
                <a:gd name="T20" fmla="*/ 24 w 56"/>
                <a:gd name="T21" fmla="*/ 16 h 62"/>
                <a:gd name="T22" fmla="*/ 26 w 56"/>
                <a:gd name="T23" fmla="*/ 10 h 62"/>
                <a:gd name="T24" fmla="*/ 26 w 56"/>
                <a:gd name="T25" fmla="*/ 8 h 62"/>
                <a:gd name="T26" fmla="*/ 26 w 56"/>
                <a:gd name="T27" fmla="*/ 8 h 62"/>
                <a:gd name="T28" fmla="*/ 12 w 56"/>
                <a:gd name="T29" fmla="*/ 12 h 62"/>
                <a:gd name="T30" fmla="*/ 0 w 56"/>
                <a:gd name="T31" fmla="*/ 18 h 62"/>
                <a:gd name="T32" fmla="*/ 0 w 56"/>
                <a:gd name="T33" fmla="*/ 18 h 62"/>
                <a:gd name="T34" fmla="*/ 0 w 56"/>
                <a:gd name="T35" fmla="*/ 14 h 62"/>
                <a:gd name="T36" fmla="*/ 0 w 56"/>
                <a:gd name="T37" fmla="*/ 12 h 62"/>
                <a:gd name="T38" fmla="*/ 4 w 56"/>
                <a:gd name="T39" fmla="*/ 8 h 62"/>
                <a:gd name="T40" fmla="*/ 4 w 56"/>
                <a:gd name="T41" fmla="*/ 8 h 62"/>
                <a:gd name="T42" fmla="*/ 14 w 56"/>
                <a:gd name="T43" fmla="*/ 4 h 62"/>
                <a:gd name="T44" fmla="*/ 26 w 56"/>
                <a:gd name="T45" fmla="*/ 2 h 62"/>
                <a:gd name="T46" fmla="*/ 40 w 56"/>
                <a:gd name="T47" fmla="*/ 0 h 62"/>
                <a:gd name="T48" fmla="*/ 40 w 56"/>
                <a:gd name="T49" fmla="*/ 0 h 62"/>
                <a:gd name="T50" fmla="*/ 32 w 56"/>
                <a:gd name="T51" fmla="*/ 14 h 62"/>
                <a:gd name="T52" fmla="*/ 24 w 56"/>
                <a:gd name="T53" fmla="*/ 26 h 62"/>
                <a:gd name="T54" fmla="*/ 24 w 56"/>
                <a:gd name="T55" fmla="*/ 26 h 62"/>
                <a:gd name="T56" fmla="*/ 28 w 56"/>
                <a:gd name="T57" fmla="*/ 26 h 62"/>
                <a:gd name="T58" fmla="*/ 34 w 56"/>
                <a:gd name="T59" fmla="*/ 28 h 62"/>
                <a:gd name="T60" fmla="*/ 40 w 56"/>
                <a:gd name="T61" fmla="*/ 34 h 62"/>
                <a:gd name="T62" fmla="*/ 52 w 56"/>
                <a:gd name="T63" fmla="*/ 50 h 62"/>
                <a:gd name="T64" fmla="*/ 52 w 56"/>
                <a:gd name="T65" fmla="*/ 50 h 62"/>
                <a:gd name="T66" fmla="*/ 56 w 56"/>
                <a:gd name="T67" fmla="*/ 62 h 62"/>
                <a:gd name="T68" fmla="*/ 52 w 56"/>
                <a:gd name="T69" fmla="*/ 62 h 62"/>
                <a:gd name="T70" fmla="*/ 52 w 56"/>
                <a:gd name="T71" fmla="*/ 62 h 62"/>
                <a:gd name="T72" fmla="*/ 48 w 56"/>
                <a:gd name="T73" fmla="*/ 62 h 62"/>
                <a:gd name="T74" fmla="*/ 42 w 56"/>
                <a:gd name="T75" fmla="*/ 60 h 62"/>
                <a:gd name="T76" fmla="*/ 38 w 56"/>
                <a:gd name="T77" fmla="*/ 60 h 62"/>
                <a:gd name="T78" fmla="*/ 34 w 56"/>
                <a:gd name="T79" fmla="*/ 60 h 62"/>
                <a:gd name="T80" fmla="*/ 34 w 56"/>
                <a:gd name="T81" fmla="*/ 60 h 62"/>
                <a:gd name="T82" fmla="*/ 32 w 56"/>
                <a:gd name="T83" fmla="*/ 58 h 62"/>
                <a:gd name="T84" fmla="*/ 36 w 56"/>
                <a:gd name="T85" fmla="*/ 56 h 62"/>
                <a:gd name="T86" fmla="*/ 44 w 56"/>
                <a:gd name="T87" fmla="*/ 52 h 62"/>
                <a:gd name="T88" fmla="*/ 44 w 56"/>
                <a:gd name="T89" fmla="*/ 5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6" h="62">
                  <a:moveTo>
                    <a:pt x="44" y="52"/>
                  </a:moveTo>
                  <a:lnTo>
                    <a:pt x="44" y="52"/>
                  </a:lnTo>
                  <a:lnTo>
                    <a:pt x="40" y="48"/>
                  </a:lnTo>
                  <a:lnTo>
                    <a:pt x="38" y="44"/>
                  </a:lnTo>
                  <a:lnTo>
                    <a:pt x="30" y="38"/>
                  </a:lnTo>
                  <a:lnTo>
                    <a:pt x="20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2" y="32"/>
                  </a:lnTo>
                  <a:lnTo>
                    <a:pt x="18" y="26"/>
                  </a:lnTo>
                  <a:lnTo>
                    <a:pt x="24" y="16"/>
                  </a:lnTo>
                  <a:lnTo>
                    <a:pt x="26" y="10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12" y="12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4" y="8"/>
                  </a:lnTo>
                  <a:lnTo>
                    <a:pt x="4" y="8"/>
                  </a:lnTo>
                  <a:lnTo>
                    <a:pt x="14" y="4"/>
                  </a:lnTo>
                  <a:lnTo>
                    <a:pt x="26" y="2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2" y="14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8" y="26"/>
                  </a:lnTo>
                  <a:lnTo>
                    <a:pt x="34" y="28"/>
                  </a:lnTo>
                  <a:lnTo>
                    <a:pt x="40" y="34"/>
                  </a:lnTo>
                  <a:lnTo>
                    <a:pt x="52" y="50"/>
                  </a:lnTo>
                  <a:lnTo>
                    <a:pt x="52" y="50"/>
                  </a:lnTo>
                  <a:lnTo>
                    <a:pt x="56" y="62"/>
                  </a:lnTo>
                  <a:lnTo>
                    <a:pt x="52" y="62"/>
                  </a:lnTo>
                  <a:lnTo>
                    <a:pt x="52" y="62"/>
                  </a:lnTo>
                  <a:lnTo>
                    <a:pt x="48" y="62"/>
                  </a:lnTo>
                  <a:lnTo>
                    <a:pt x="42" y="60"/>
                  </a:lnTo>
                  <a:lnTo>
                    <a:pt x="38" y="60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2" y="58"/>
                  </a:lnTo>
                  <a:lnTo>
                    <a:pt x="36" y="56"/>
                  </a:lnTo>
                  <a:lnTo>
                    <a:pt x="44" y="52"/>
                  </a:lnTo>
                  <a:lnTo>
                    <a:pt x="44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4"/>
            <p:cNvSpPr>
              <a:spLocks/>
            </p:cNvSpPr>
            <p:nvPr/>
          </p:nvSpPr>
          <p:spPr bwMode="auto">
            <a:xfrm>
              <a:off x="3298" y="1365"/>
              <a:ext cx="50" cy="76"/>
            </a:xfrm>
            <a:custGeom>
              <a:avLst/>
              <a:gdLst>
                <a:gd name="T0" fmla="*/ 30 w 50"/>
                <a:gd name="T1" fmla="*/ 66 h 76"/>
                <a:gd name="T2" fmla="*/ 30 w 50"/>
                <a:gd name="T3" fmla="*/ 66 h 76"/>
                <a:gd name="T4" fmla="*/ 32 w 50"/>
                <a:gd name="T5" fmla="*/ 64 h 76"/>
                <a:gd name="T6" fmla="*/ 36 w 50"/>
                <a:gd name="T7" fmla="*/ 64 h 76"/>
                <a:gd name="T8" fmla="*/ 42 w 50"/>
                <a:gd name="T9" fmla="*/ 66 h 76"/>
                <a:gd name="T10" fmla="*/ 42 w 50"/>
                <a:gd name="T11" fmla="*/ 66 h 76"/>
                <a:gd name="T12" fmla="*/ 38 w 50"/>
                <a:gd name="T13" fmla="*/ 58 h 76"/>
                <a:gd name="T14" fmla="*/ 32 w 50"/>
                <a:gd name="T15" fmla="*/ 50 h 76"/>
                <a:gd name="T16" fmla="*/ 24 w 50"/>
                <a:gd name="T17" fmla="*/ 44 h 76"/>
                <a:gd name="T18" fmla="*/ 14 w 50"/>
                <a:gd name="T19" fmla="*/ 42 h 76"/>
                <a:gd name="T20" fmla="*/ 14 w 50"/>
                <a:gd name="T21" fmla="*/ 42 h 76"/>
                <a:gd name="T22" fmla="*/ 18 w 50"/>
                <a:gd name="T23" fmla="*/ 28 h 76"/>
                <a:gd name="T24" fmla="*/ 20 w 50"/>
                <a:gd name="T25" fmla="*/ 20 h 76"/>
                <a:gd name="T26" fmla="*/ 20 w 50"/>
                <a:gd name="T27" fmla="*/ 14 h 76"/>
                <a:gd name="T28" fmla="*/ 20 w 50"/>
                <a:gd name="T29" fmla="*/ 14 h 76"/>
                <a:gd name="T30" fmla="*/ 8 w 50"/>
                <a:gd name="T31" fmla="*/ 24 h 76"/>
                <a:gd name="T32" fmla="*/ 0 w 50"/>
                <a:gd name="T33" fmla="*/ 30 h 76"/>
                <a:gd name="T34" fmla="*/ 0 w 50"/>
                <a:gd name="T35" fmla="*/ 30 h 76"/>
                <a:gd name="T36" fmla="*/ 4 w 50"/>
                <a:gd name="T37" fmla="*/ 20 h 76"/>
                <a:gd name="T38" fmla="*/ 8 w 50"/>
                <a:gd name="T39" fmla="*/ 14 h 76"/>
                <a:gd name="T40" fmla="*/ 24 w 50"/>
                <a:gd name="T41" fmla="*/ 0 h 76"/>
                <a:gd name="T42" fmla="*/ 24 w 50"/>
                <a:gd name="T43" fmla="*/ 0 h 76"/>
                <a:gd name="T44" fmla="*/ 26 w 50"/>
                <a:gd name="T45" fmla="*/ 4 h 76"/>
                <a:gd name="T46" fmla="*/ 30 w 50"/>
                <a:gd name="T47" fmla="*/ 10 h 76"/>
                <a:gd name="T48" fmla="*/ 32 w 50"/>
                <a:gd name="T49" fmla="*/ 16 h 76"/>
                <a:gd name="T50" fmla="*/ 32 w 50"/>
                <a:gd name="T51" fmla="*/ 22 h 76"/>
                <a:gd name="T52" fmla="*/ 24 w 50"/>
                <a:gd name="T53" fmla="*/ 36 h 76"/>
                <a:gd name="T54" fmla="*/ 24 w 50"/>
                <a:gd name="T55" fmla="*/ 36 h 76"/>
                <a:gd name="T56" fmla="*/ 34 w 50"/>
                <a:gd name="T57" fmla="*/ 40 h 76"/>
                <a:gd name="T58" fmla="*/ 40 w 50"/>
                <a:gd name="T59" fmla="*/ 42 h 76"/>
                <a:gd name="T60" fmla="*/ 44 w 50"/>
                <a:gd name="T61" fmla="*/ 48 h 76"/>
                <a:gd name="T62" fmla="*/ 44 w 50"/>
                <a:gd name="T63" fmla="*/ 48 h 76"/>
                <a:gd name="T64" fmla="*/ 50 w 50"/>
                <a:gd name="T65" fmla="*/ 62 h 76"/>
                <a:gd name="T66" fmla="*/ 50 w 50"/>
                <a:gd name="T67" fmla="*/ 68 h 76"/>
                <a:gd name="T68" fmla="*/ 48 w 50"/>
                <a:gd name="T69" fmla="*/ 76 h 76"/>
                <a:gd name="T70" fmla="*/ 48 w 50"/>
                <a:gd name="T71" fmla="*/ 76 h 76"/>
                <a:gd name="T72" fmla="*/ 36 w 50"/>
                <a:gd name="T73" fmla="*/ 70 h 76"/>
                <a:gd name="T74" fmla="*/ 32 w 50"/>
                <a:gd name="T75" fmla="*/ 68 h 76"/>
                <a:gd name="T76" fmla="*/ 30 w 50"/>
                <a:gd name="T77" fmla="*/ 66 h 76"/>
                <a:gd name="T78" fmla="*/ 30 w 50"/>
                <a:gd name="T79" fmla="*/ 6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0" h="76">
                  <a:moveTo>
                    <a:pt x="30" y="66"/>
                  </a:moveTo>
                  <a:lnTo>
                    <a:pt x="30" y="66"/>
                  </a:lnTo>
                  <a:lnTo>
                    <a:pt x="32" y="64"/>
                  </a:lnTo>
                  <a:lnTo>
                    <a:pt x="36" y="64"/>
                  </a:lnTo>
                  <a:lnTo>
                    <a:pt x="42" y="66"/>
                  </a:lnTo>
                  <a:lnTo>
                    <a:pt x="42" y="66"/>
                  </a:lnTo>
                  <a:lnTo>
                    <a:pt x="38" y="58"/>
                  </a:lnTo>
                  <a:lnTo>
                    <a:pt x="32" y="50"/>
                  </a:lnTo>
                  <a:lnTo>
                    <a:pt x="24" y="44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8" y="28"/>
                  </a:lnTo>
                  <a:lnTo>
                    <a:pt x="20" y="20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8" y="2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4" y="20"/>
                  </a:lnTo>
                  <a:lnTo>
                    <a:pt x="8" y="14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6" y="4"/>
                  </a:lnTo>
                  <a:lnTo>
                    <a:pt x="30" y="10"/>
                  </a:lnTo>
                  <a:lnTo>
                    <a:pt x="32" y="16"/>
                  </a:lnTo>
                  <a:lnTo>
                    <a:pt x="32" y="22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34" y="40"/>
                  </a:lnTo>
                  <a:lnTo>
                    <a:pt x="40" y="42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0" y="62"/>
                  </a:lnTo>
                  <a:lnTo>
                    <a:pt x="50" y="68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36" y="70"/>
                  </a:lnTo>
                  <a:lnTo>
                    <a:pt x="32" y="68"/>
                  </a:lnTo>
                  <a:lnTo>
                    <a:pt x="30" y="66"/>
                  </a:lnTo>
                  <a:lnTo>
                    <a:pt x="30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5"/>
            <p:cNvSpPr>
              <a:spLocks/>
            </p:cNvSpPr>
            <p:nvPr/>
          </p:nvSpPr>
          <p:spPr bwMode="auto">
            <a:xfrm>
              <a:off x="3332" y="1377"/>
              <a:ext cx="56" cy="72"/>
            </a:xfrm>
            <a:custGeom>
              <a:avLst/>
              <a:gdLst>
                <a:gd name="T0" fmla="*/ 24 w 56"/>
                <a:gd name="T1" fmla="*/ 64 h 72"/>
                <a:gd name="T2" fmla="*/ 24 w 56"/>
                <a:gd name="T3" fmla="*/ 64 h 72"/>
                <a:gd name="T4" fmla="*/ 28 w 56"/>
                <a:gd name="T5" fmla="*/ 62 h 72"/>
                <a:gd name="T6" fmla="*/ 32 w 56"/>
                <a:gd name="T7" fmla="*/ 62 h 72"/>
                <a:gd name="T8" fmla="*/ 38 w 56"/>
                <a:gd name="T9" fmla="*/ 64 h 72"/>
                <a:gd name="T10" fmla="*/ 42 w 56"/>
                <a:gd name="T11" fmla="*/ 64 h 72"/>
                <a:gd name="T12" fmla="*/ 42 w 56"/>
                <a:gd name="T13" fmla="*/ 64 h 72"/>
                <a:gd name="T14" fmla="*/ 40 w 56"/>
                <a:gd name="T15" fmla="*/ 58 h 72"/>
                <a:gd name="T16" fmla="*/ 36 w 56"/>
                <a:gd name="T17" fmla="*/ 52 h 72"/>
                <a:gd name="T18" fmla="*/ 26 w 56"/>
                <a:gd name="T19" fmla="*/ 44 h 72"/>
                <a:gd name="T20" fmla="*/ 26 w 56"/>
                <a:gd name="T21" fmla="*/ 44 h 72"/>
                <a:gd name="T22" fmla="*/ 26 w 56"/>
                <a:gd name="T23" fmla="*/ 42 h 72"/>
                <a:gd name="T24" fmla="*/ 32 w 56"/>
                <a:gd name="T25" fmla="*/ 40 h 72"/>
                <a:gd name="T26" fmla="*/ 40 w 56"/>
                <a:gd name="T27" fmla="*/ 36 h 72"/>
                <a:gd name="T28" fmla="*/ 40 w 56"/>
                <a:gd name="T29" fmla="*/ 36 h 72"/>
                <a:gd name="T30" fmla="*/ 14 w 56"/>
                <a:gd name="T31" fmla="*/ 24 h 72"/>
                <a:gd name="T32" fmla="*/ 14 w 56"/>
                <a:gd name="T33" fmla="*/ 24 h 72"/>
                <a:gd name="T34" fmla="*/ 16 w 56"/>
                <a:gd name="T35" fmla="*/ 20 h 72"/>
                <a:gd name="T36" fmla="*/ 20 w 56"/>
                <a:gd name="T37" fmla="*/ 16 h 72"/>
                <a:gd name="T38" fmla="*/ 26 w 56"/>
                <a:gd name="T39" fmla="*/ 12 h 72"/>
                <a:gd name="T40" fmla="*/ 26 w 56"/>
                <a:gd name="T41" fmla="*/ 12 h 72"/>
                <a:gd name="T42" fmla="*/ 24 w 56"/>
                <a:gd name="T43" fmla="*/ 10 h 72"/>
                <a:gd name="T44" fmla="*/ 20 w 56"/>
                <a:gd name="T45" fmla="*/ 10 h 72"/>
                <a:gd name="T46" fmla="*/ 10 w 56"/>
                <a:gd name="T47" fmla="*/ 12 h 72"/>
                <a:gd name="T48" fmla="*/ 4 w 56"/>
                <a:gd name="T49" fmla="*/ 12 h 72"/>
                <a:gd name="T50" fmla="*/ 0 w 56"/>
                <a:gd name="T51" fmla="*/ 14 h 72"/>
                <a:gd name="T52" fmla="*/ 0 w 56"/>
                <a:gd name="T53" fmla="*/ 14 h 72"/>
                <a:gd name="T54" fmla="*/ 6 w 56"/>
                <a:gd name="T55" fmla="*/ 6 h 72"/>
                <a:gd name="T56" fmla="*/ 14 w 56"/>
                <a:gd name="T57" fmla="*/ 2 h 72"/>
                <a:gd name="T58" fmla="*/ 24 w 56"/>
                <a:gd name="T59" fmla="*/ 0 h 72"/>
                <a:gd name="T60" fmla="*/ 32 w 56"/>
                <a:gd name="T61" fmla="*/ 0 h 72"/>
                <a:gd name="T62" fmla="*/ 32 w 56"/>
                <a:gd name="T63" fmla="*/ 0 h 72"/>
                <a:gd name="T64" fmla="*/ 36 w 56"/>
                <a:gd name="T65" fmla="*/ 2 h 72"/>
                <a:gd name="T66" fmla="*/ 38 w 56"/>
                <a:gd name="T67" fmla="*/ 4 h 72"/>
                <a:gd name="T68" fmla="*/ 36 w 56"/>
                <a:gd name="T69" fmla="*/ 10 h 72"/>
                <a:gd name="T70" fmla="*/ 30 w 56"/>
                <a:gd name="T71" fmla="*/ 16 h 72"/>
                <a:gd name="T72" fmla="*/ 28 w 56"/>
                <a:gd name="T73" fmla="*/ 22 h 72"/>
                <a:gd name="T74" fmla="*/ 28 w 56"/>
                <a:gd name="T75" fmla="*/ 22 h 72"/>
                <a:gd name="T76" fmla="*/ 44 w 56"/>
                <a:gd name="T77" fmla="*/ 26 h 72"/>
                <a:gd name="T78" fmla="*/ 50 w 56"/>
                <a:gd name="T79" fmla="*/ 30 h 72"/>
                <a:gd name="T80" fmla="*/ 56 w 56"/>
                <a:gd name="T81" fmla="*/ 36 h 72"/>
                <a:gd name="T82" fmla="*/ 56 w 56"/>
                <a:gd name="T83" fmla="*/ 36 h 72"/>
                <a:gd name="T84" fmla="*/ 54 w 56"/>
                <a:gd name="T85" fmla="*/ 40 h 72"/>
                <a:gd name="T86" fmla="*/ 52 w 56"/>
                <a:gd name="T87" fmla="*/ 42 h 72"/>
                <a:gd name="T88" fmla="*/ 42 w 56"/>
                <a:gd name="T89" fmla="*/ 44 h 72"/>
                <a:gd name="T90" fmla="*/ 40 w 56"/>
                <a:gd name="T91" fmla="*/ 44 h 72"/>
                <a:gd name="T92" fmla="*/ 38 w 56"/>
                <a:gd name="T93" fmla="*/ 46 h 72"/>
                <a:gd name="T94" fmla="*/ 40 w 56"/>
                <a:gd name="T95" fmla="*/ 50 h 72"/>
                <a:gd name="T96" fmla="*/ 46 w 56"/>
                <a:gd name="T97" fmla="*/ 54 h 72"/>
                <a:gd name="T98" fmla="*/ 46 w 56"/>
                <a:gd name="T99" fmla="*/ 54 h 72"/>
                <a:gd name="T100" fmla="*/ 48 w 56"/>
                <a:gd name="T101" fmla="*/ 64 h 72"/>
                <a:gd name="T102" fmla="*/ 48 w 56"/>
                <a:gd name="T103" fmla="*/ 68 h 72"/>
                <a:gd name="T104" fmla="*/ 46 w 56"/>
                <a:gd name="T105" fmla="*/ 72 h 72"/>
                <a:gd name="T106" fmla="*/ 46 w 56"/>
                <a:gd name="T107" fmla="*/ 72 h 72"/>
                <a:gd name="T108" fmla="*/ 34 w 56"/>
                <a:gd name="T109" fmla="*/ 70 h 72"/>
                <a:gd name="T110" fmla="*/ 28 w 56"/>
                <a:gd name="T111" fmla="*/ 68 h 72"/>
                <a:gd name="T112" fmla="*/ 24 w 56"/>
                <a:gd name="T113" fmla="*/ 64 h 72"/>
                <a:gd name="T114" fmla="*/ 24 w 56"/>
                <a:gd name="T115" fmla="*/ 6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6" h="72">
                  <a:moveTo>
                    <a:pt x="24" y="64"/>
                  </a:moveTo>
                  <a:lnTo>
                    <a:pt x="24" y="64"/>
                  </a:lnTo>
                  <a:lnTo>
                    <a:pt x="28" y="62"/>
                  </a:lnTo>
                  <a:lnTo>
                    <a:pt x="32" y="62"/>
                  </a:lnTo>
                  <a:lnTo>
                    <a:pt x="38" y="64"/>
                  </a:lnTo>
                  <a:lnTo>
                    <a:pt x="42" y="64"/>
                  </a:lnTo>
                  <a:lnTo>
                    <a:pt x="42" y="64"/>
                  </a:lnTo>
                  <a:lnTo>
                    <a:pt x="40" y="58"/>
                  </a:lnTo>
                  <a:lnTo>
                    <a:pt x="36" y="5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2"/>
                  </a:lnTo>
                  <a:lnTo>
                    <a:pt x="32" y="40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6" y="20"/>
                  </a:lnTo>
                  <a:lnTo>
                    <a:pt x="20" y="16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24" y="10"/>
                  </a:lnTo>
                  <a:lnTo>
                    <a:pt x="20" y="10"/>
                  </a:lnTo>
                  <a:lnTo>
                    <a:pt x="10" y="12"/>
                  </a:lnTo>
                  <a:lnTo>
                    <a:pt x="4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6" y="6"/>
                  </a:lnTo>
                  <a:lnTo>
                    <a:pt x="14" y="2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6" y="2"/>
                  </a:lnTo>
                  <a:lnTo>
                    <a:pt x="38" y="4"/>
                  </a:lnTo>
                  <a:lnTo>
                    <a:pt x="36" y="10"/>
                  </a:lnTo>
                  <a:lnTo>
                    <a:pt x="30" y="16"/>
                  </a:lnTo>
                  <a:lnTo>
                    <a:pt x="28" y="22"/>
                  </a:lnTo>
                  <a:lnTo>
                    <a:pt x="28" y="22"/>
                  </a:lnTo>
                  <a:lnTo>
                    <a:pt x="44" y="26"/>
                  </a:lnTo>
                  <a:lnTo>
                    <a:pt x="50" y="30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4" y="40"/>
                  </a:lnTo>
                  <a:lnTo>
                    <a:pt x="52" y="42"/>
                  </a:lnTo>
                  <a:lnTo>
                    <a:pt x="42" y="44"/>
                  </a:lnTo>
                  <a:lnTo>
                    <a:pt x="40" y="44"/>
                  </a:lnTo>
                  <a:lnTo>
                    <a:pt x="38" y="46"/>
                  </a:lnTo>
                  <a:lnTo>
                    <a:pt x="40" y="50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8" y="64"/>
                  </a:lnTo>
                  <a:lnTo>
                    <a:pt x="48" y="68"/>
                  </a:lnTo>
                  <a:lnTo>
                    <a:pt x="46" y="72"/>
                  </a:lnTo>
                  <a:lnTo>
                    <a:pt x="46" y="72"/>
                  </a:lnTo>
                  <a:lnTo>
                    <a:pt x="34" y="70"/>
                  </a:lnTo>
                  <a:lnTo>
                    <a:pt x="28" y="68"/>
                  </a:lnTo>
                  <a:lnTo>
                    <a:pt x="24" y="64"/>
                  </a:lnTo>
                  <a:lnTo>
                    <a:pt x="24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6"/>
            <p:cNvSpPr>
              <a:spLocks/>
            </p:cNvSpPr>
            <p:nvPr/>
          </p:nvSpPr>
          <p:spPr bwMode="auto">
            <a:xfrm>
              <a:off x="3384" y="1399"/>
              <a:ext cx="52" cy="48"/>
            </a:xfrm>
            <a:custGeom>
              <a:avLst/>
              <a:gdLst>
                <a:gd name="T0" fmla="*/ 2 w 52"/>
                <a:gd name="T1" fmla="*/ 30 h 48"/>
                <a:gd name="T2" fmla="*/ 2 w 52"/>
                <a:gd name="T3" fmla="*/ 30 h 48"/>
                <a:gd name="T4" fmla="*/ 6 w 52"/>
                <a:gd name="T5" fmla="*/ 34 h 48"/>
                <a:gd name="T6" fmla="*/ 10 w 52"/>
                <a:gd name="T7" fmla="*/ 36 h 48"/>
                <a:gd name="T8" fmla="*/ 16 w 52"/>
                <a:gd name="T9" fmla="*/ 40 h 48"/>
                <a:gd name="T10" fmla="*/ 20 w 52"/>
                <a:gd name="T11" fmla="*/ 40 h 48"/>
                <a:gd name="T12" fmla="*/ 20 w 52"/>
                <a:gd name="T13" fmla="*/ 40 h 48"/>
                <a:gd name="T14" fmla="*/ 16 w 52"/>
                <a:gd name="T15" fmla="*/ 34 h 48"/>
                <a:gd name="T16" fmla="*/ 12 w 52"/>
                <a:gd name="T17" fmla="*/ 30 h 48"/>
                <a:gd name="T18" fmla="*/ 10 w 52"/>
                <a:gd name="T19" fmla="*/ 24 h 48"/>
                <a:gd name="T20" fmla="*/ 10 w 52"/>
                <a:gd name="T21" fmla="*/ 22 h 48"/>
                <a:gd name="T22" fmla="*/ 10 w 52"/>
                <a:gd name="T23" fmla="*/ 20 h 48"/>
                <a:gd name="T24" fmla="*/ 10 w 52"/>
                <a:gd name="T25" fmla="*/ 20 h 48"/>
                <a:gd name="T26" fmla="*/ 26 w 52"/>
                <a:gd name="T27" fmla="*/ 16 h 48"/>
                <a:gd name="T28" fmla="*/ 34 w 52"/>
                <a:gd name="T29" fmla="*/ 14 h 48"/>
                <a:gd name="T30" fmla="*/ 42 w 52"/>
                <a:gd name="T31" fmla="*/ 10 h 48"/>
                <a:gd name="T32" fmla="*/ 42 w 52"/>
                <a:gd name="T33" fmla="*/ 10 h 48"/>
                <a:gd name="T34" fmla="*/ 40 w 52"/>
                <a:gd name="T35" fmla="*/ 8 h 48"/>
                <a:gd name="T36" fmla="*/ 36 w 52"/>
                <a:gd name="T37" fmla="*/ 8 h 48"/>
                <a:gd name="T38" fmla="*/ 30 w 52"/>
                <a:gd name="T39" fmla="*/ 8 h 48"/>
                <a:gd name="T40" fmla="*/ 24 w 52"/>
                <a:gd name="T41" fmla="*/ 6 h 48"/>
                <a:gd name="T42" fmla="*/ 24 w 52"/>
                <a:gd name="T43" fmla="*/ 4 h 48"/>
                <a:gd name="T44" fmla="*/ 24 w 52"/>
                <a:gd name="T45" fmla="*/ 0 h 48"/>
                <a:gd name="T46" fmla="*/ 24 w 52"/>
                <a:gd name="T47" fmla="*/ 0 h 48"/>
                <a:gd name="T48" fmla="*/ 40 w 52"/>
                <a:gd name="T49" fmla="*/ 0 h 48"/>
                <a:gd name="T50" fmla="*/ 46 w 52"/>
                <a:gd name="T51" fmla="*/ 2 h 48"/>
                <a:gd name="T52" fmla="*/ 52 w 52"/>
                <a:gd name="T53" fmla="*/ 8 h 48"/>
                <a:gd name="T54" fmla="*/ 52 w 52"/>
                <a:gd name="T55" fmla="*/ 8 h 48"/>
                <a:gd name="T56" fmla="*/ 52 w 52"/>
                <a:gd name="T57" fmla="*/ 10 h 48"/>
                <a:gd name="T58" fmla="*/ 50 w 52"/>
                <a:gd name="T59" fmla="*/ 12 h 48"/>
                <a:gd name="T60" fmla="*/ 40 w 52"/>
                <a:gd name="T61" fmla="*/ 18 h 48"/>
                <a:gd name="T62" fmla="*/ 22 w 52"/>
                <a:gd name="T63" fmla="*/ 24 h 48"/>
                <a:gd name="T64" fmla="*/ 22 w 52"/>
                <a:gd name="T65" fmla="*/ 24 h 48"/>
                <a:gd name="T66" fmla="*/ 28 w 52"/>
                <a:gd name="T67" fmla="*/ 34 h 48"/>
                <a:gd name="T68" fmla="*/ 30 w 52"/>
                <a:gd name="T69" fmla="*/ 40 h 48"/>
                <a:gd name="T70" fmla="*/ 30 w 52"/>
                <a:gd name="T71" fmla="*/ 46 h 48"/>
                <a:gd name="T72" fmla="*/ 30 w 52"/>
                <a:gd name="T73" fmla="*/ 46 h 48"/>
                <a:gd name="T74" fmla="*/ 26 w 52"/>
                <a:gd name="T75" fmla="*/ 48 h 48"/>
                <a:gd name="T76" fmla="*/ 20 w 52"/>
                <a:gd name="T77" fmla="*/ 46 h 48"/>
                <a:gd name="T78" fmla="*/ 6 w 52"/>
                <a:gd name="T79" fmla="*/ 42 h 48"/>
                <a:gd name="T80" fmla="*/ 6 w 52"/>
                <a:gd name="T81" fmla="*/ 42 h 48"/>
                <a:gd name="T82" fmla="*/ 2 w 52"/>
                <a:gd name="T83" fmla="*/ 36 h 48"/>
                <a:gd name="T84" fmla="*/ 0 w 52"/>
                <a:gd name="T85" fmla="*/ 34 h 48"/>
                <a:gd name="T86" fmla="*/ 2 w 52"/>
                <a:gd name="T87" fmla="*/ 30 h 48"/>
                <a:gd name="T88" fmla="*/ 2 w 52"/>
                <a:gd name="T89" fmla="*/ 3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2" h="48">
                  <a:moveTo>
                    <a:pt x="2" y="30"/>
                  </a:moveTo>
                  <a:lnTo>
                    <a:pt x="2" y="30"/>
                  </a:lnTo>
                  <a:lnTo>
                    <a:pt x="6" y="34"/>
                  </a:lnTo>
                  <a:lnTo>
                    <a:pt x="10" y="36"/>
                  </a:lnTo>
                  <a:lnTo>
                    <a:pt x="16" y="40"/>
                  </a:lnTo>
                  <a:lnTo>
                    <a:pt x="20" y="40"/>
                  </a:lnTo>
                  <a:lnTo>
                    <a:pt x="20" y="40"/>
                  </a:lnTo>
                  <a:lnTo>
                    <a:pt x="16" y="34"/>
                  </a:lnTo>
                  <a:lnTo>
                    <a:pt x="12" y="30"/>
                  </a:lnTo>
                  <a:lnTo>
                    <a:pt x="10" y="24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26" y="16"/>
                  </a:lnTo>
                  <a:lnTo>
                    <a:pt x="34" y="14"/>
                  </a:lnTo>
                  <a:lnTo>
                    <a:pt x="42" y="10"/>
                  </a:lnTo>
                  <a:lnTo>
                    <a:pt x="42" y="10"/>
                  </a:lnTo>
                  <a:lnTo>
                    <a:pt x="40" y="8"/>
                  </a:lnTo>
                  <a:lnTo>
                    <a:pt x="36" y="8"/>
                  </a:lnTo>
                  <a:lnTo>
                    <a:pt x="30" y="8"/>
                  </a:lnTo>
                  <a:lnTo>
                    <a:pt x="24" y="6"/>
                  </a:lnTo>
                  <a:lnTo>
                    <a:pt x="24" y="4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46" y="2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10"/>
                  </a:lnTo>
                  <a:lnTo>
                    <a:pt x="50" y="12"/>
                  </a:lnTo>
                  <a:lnTo>
                    <a:pt x="40" y="18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8" y="34"/>
                  </a:lnTo>
                  <a:lnTo>
                    <a:pt x="30" y="40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26" y="48"/>
                  </a:lnTo>
                  <a:lnTo>
                    <a:pt x="20" y="46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2" y="36"/>
                  </a:lnTo>
                  <a:lnTo>
                    <a:pt x="0" y="34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7"/>
            <p:cNvSpPr>
              <a:spLocks/>
            </p:cNvSpPr>
            <p:nvPr/>
          </p:nvSpPr>
          <p:spPr bwMode="auto">
            <a:xfrm>
              <a:off x="3418" y="1421"/>
              <a:ext cx="36" cy="28"/>
            </a:xfrm>
            <a:custGeom>
              <a:avLst/>
              <a:gdLst>
                <a:gd name="T0" fmla="*/ 0 w 36"/>
                <a:gd name="T1" fmla="*/ 16 h 28"/>
                <a:gd name="T2" fmla="*/ 0 w 36"/>
                <a:gd name="T3" fmla="*/ 16 h 28"/>
                <a:gd name="T4" fmla="*/ 4 w 36"/>
                <a:gd name="T5" fmla="*/ 16 h 28"/>
                <a:gd name="T6" fmla="*/ 12 w 36"/>
                <a:gd name="T7" fmla="*/ 16 h 28"/>
                <a:gd name="T8" fmla="*/ 26 w 36"/>
                <a:gd name="T9" fmla="*/ 18 h 28"/>
                <a:gd name="T10" fmla="*/ 26 w 36"/>
                <a:gd name="T11" fmla="*/ 18 h 28"/>
                <a:gd name="T12" fmla="*/ 26 w 36"/>
                <a:gd name="T13" fmla="*/ 14 h 28"/>
                <a:gd name="T14" fmla="*/ 22 w 36"/>
                <a:gd name="T15" fmla="*/ 12 h 28"/>
                <a:gd name="T16" fmla="*/ 16 w 36"/>
                <a:gd name="T17" fmla="*/ 10 h 28"/>
                <a:gd name="T18" fmla="*/ 12 w 36"/>
                <a:gd name="T19" fmla="*/ 6 h 28"/>
                <a:gd name="T20" fmla="*/ 12 w 36"/>
                <a:gd name="T21" fmla="*/ 4 h 28"/>
                <a:gd name="T22" fmla="*/ 14 w 36"/>
                <a:gd name="T23" fmla="*/ 0 h 28"/>
                <a:gd name="T24" fmla="*/ 14 w 36"/>
                <a:gd name="T25" fmla="*/ 0 h 28"/>
                <a:gd name="T26" fmla="*/ 22 w 36"/>
                <a:gd name="T27" fmla="*/ 4 h 28"/>
                <a:gd name="T28" fmla="*/ 30 w 36"/>
                <a:gd name="T29" fmla="*/ 8 h 28"/>
                <a:gd name="T30" fmla="*/ 36 w 36"/>
                <a:gd name="T31" fmla="*/ 12 h 28"/>
                <a:gd name="T32" fmla="*/ 36 w 36"/>
                <a:gd name="T33" fmla="*/ 16 h 28"/>
                <a:gd name="T34" fmla="*/ 36 w 36"/>
                <a:gd name="T35" fmla="*/ 20 h 28"/>
                <a:gd name="T36" fmla="*/ 36 w 36"/>
                <a:gd name="T37" fmla="*/ 20 h 28"/>
                <a:gd name="T38" fmla="*/ 34 w 36"/>
                <a:gd name="T39" fmla="*/ 26 h 28"/>
                <a:gd name="T40" fmla="*/ 28 w 36"/>
                <a:gd name="T41" fmla="*/ 28 h 28"/>
                <a:gd name="T42" fmla="*/ 22 w 36"/>
                <a:gd name="T43" fmla="*/ 28 h 28"/>
                <a:gd name="T44" fmla="*/ 16 w 36"/>
                <a:gd name="T45" fmla="*/ 26 h 28"/>
                <a:gd name="T46" fmla="*/ 6 w 36"/>
                <a:gd name="T47" fmla="*/ 20 h 28"/>
                <a:gd name="T48" fmla="*/ 0 w 36"/>
                <a:gd name="T49" fmla="*/ 16 h 28"/>
                <a:gd name="T50" fmla="*/ 0 w 36"/>
                <a:gd name="T51" fmla="*/ 1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28">
                  <a:moveTo>
                    <a:pt x="0" y="16"/>
                  </a:moveTo>
                  <a:lnTo>
                    <a:pt x="0" y="16"/>
                  </a:lnTo>
                  <a:lnTo>
                    <a:pt x="4" y="16"/>
                  </a:lnTo>
                  <a:lnTo>
                    <a:pt x="12" y="16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26" y="14"/>
                  </a:lnTo>
                  <a:lnTo>
                    <a:pt x="22" y="12"/>
                  </a:lnTo>
                  <a:lnTo>
                    <a:pt x="16" y="10"/>
                  </a:lnTo>
                  <a:lnTo>
                    <a:pt x="12" y="6"/>
                  </a:lnTo>
                  <a:lnTo>
                    <a:pt x="12" y="4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2" y="4"/>
                  </a:lnTo>
                  <a:lnTo>
                    <a:pt x="30" y="8"/>
                  </a:lnTo>
                  <a:lnTo>
                    <a:pt x="36" y="12"/>
                  </a:lnTo>
                  <a:lnTo>
                    <a:pt x="36" y="16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6"/>
                  </a:lnTo>
                  <a:lnTo>
                    <a:pt x="28" y="28"/>
                  </a:lnTo>
                  <a:lnTo>
                    <a:pt x="22" y="28"/>
                  </a:lnTo>
                  <a:lnTo>
                    <a:pt x="16" y="26"/>
                  </a:lnTo>
                  <a:lnTo>
                    <a:pt x="6" y="20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8"/>
            <p:cNvSpPr>
              <a:spLocks/>
            </p:cNvSpPr>
            <p:nvPr/>
          </p:nvSpPr>
          <p:spPr bwMode="auto">
            <a:xfrm>
              <a:off x="3372" y="1379"/>
              <a:ext cx="40" cy="22"/>
            </a:xfrm>
            <a:custGeom>
              <a:avLst/>
              <a:gdLst>
                <a:gd name="T0" fmla="*/ 0 w 40"/>
                <a:gd name="T1" fmla="*/ 12 h 22"/>
                <a:gd name="T2" fmla="*/ 0 w 40"/>
                <a:gd name="T3" fmla="*/ 12 h 22"/>
                <a:gd name="T4" fmla="*/ 6 w 40"/>
                <a:gd name="T5" fmla="*/ 6 h 22"/>
                <a:gd name="T6" fmla="*/ 12 w 40"/>
                <a:gd name="T7" fmla="*/ 2 h 22"/>
                <a:gd name="T8" fmla="*/ 20 w 40"/>
                <a:gd name="T9" fmla="*/ 0 h 22"/>
                <a:gd name="T10" fmla="*/ 28 w 40"/>
                <a:gd name="T11" fmla="*/ 0 h 22"/>
                <a:gd name="T12" fmla="*/ 28 w 40"/>
                <a:gd name="T13" fmla="*/ 0 h 22"/>
                <a:gd name="T14" fmla="*/ 36 w 40"/>
                <a:gd name="T15" fmla="*/ 4 h 22"/>
                <a:gd name="T16" fmla="*/ 38 w 40"/>
                <a:gd name="T17" fmla="*/ 6 h 22"/>
                <a:gd name="T18" fmla="*/ 40 w 40"/>
                <a:gd name="T19" fmla="*/ 10 h 22"/>
                <a:gd name="T20" fmla="*/ 40 w 40"/>
                <a:gd name="T21" fmla="*/ 10 h 22"/>
                <a:gd name="T22" fmla="*/ 36 w 40"/>
                <a:gd name="T23" fmla="*/ 14 h 22"/>
                <a:gd name="T24" fmla="*/ 30 w 40"/>
                <a:gd name="T25" fmla="*/ 18 h 22"/>
                <a:gd name="T26" fmla="*/ 24 w 40"/>
                <a:gd name="T27" fmla="*/ 22 h 22"/>
                <a:gd name="T28" fmla="*/ 18 w 40"/>
                <a:gd name="T29" fmla="*/ 22 h 22"/>
                <a:gd name="T30" fmla="*/ 18 w 40"/>
                <a:gd name="T31" fmla="*/ 22 h 22"/>
                <a:gd name="T32" fmla="*/ 18 w 40"/>
                <a:gd name="T33" fmla="*/ 18 h 22"/>
                <a:gd name="T34" fmla="*/ 22 w 40"/>
                <a:gd name="T35" fmla="*/ 16 h 22"/>
                <a:gd name="T36" fmla="*/ 26 w 40"/>
                <a:gd name="T37" fmla="*/ 14 h 22"/>
                <a:gd name="T38" fmla="*/ 28 w 40"/>
                <a:gd name="T39" fmla="*/ 12 h 22"/>
                <a:gd name="T40" fmla="*/ 28 w 40"/>
                <a:gd name="T41" fmla="*/ 12 h 22"/>
                <a:gd name="T42" fmla="*/ 26 w 40"/>
                <a:gd name="T43" fmla="*/ 8 h 22"/>
                <a:gd name="T44" fmla="*/ 22 w 40"/>
                <a:gd name="T45" fmla="*/ 8 h 22"/>
                <a:gd name="T46" fmla="*/ 14 w 40"/>
                <a:gd name="T47" fmla="*/ 8 h 22"/>
                <a:gd name="T48" fmla="*/ 6 w 40"/>
                <a:gd name="T49" fmla="*/ 12 h 22"/>
                <a:gd name="T50" fmla="*/ 4 w 40"/>
                <a:gd name="T51" fmla="*/ 12 h 22"/>
                <a:gd name="T52" fmla="*/ 0 w 40"/>
                <a:gd name="T53" fmla="*/ 12 h 22"/>
                <a:gd name="T54" fmla="*/ 0 w 40"/>
                <a:gd name="T55" fmla="*/ 1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0" h="22">
                  <a:moveTo>
                    <a:pt x="0" y="12"/>
                  </a:moveTo>
                  <a:lnTo>
                    <a:pt x="0" y="12"/>
                  </a:lnTo>
                  <a:lnTo>
                    <a:pt x="6" y="6"/>
                  </a:lnTo>
                  <a:lnTo>
                    <a:pt x="12" y="2"/>
                  </a:lnTo>
                  <a:lnTo>
                    <a:pt x="2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36" y="4"/>
                  </a:lnTo>
                  <a:lnTo>
                    <a:pt x="38" y="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6" y="14"/>
                  </a:lnTo>
                  <a:lnTo>
                    <a:pt x="30" y="18"/>
                  </a:lnTo>
                  <a:lnTo>
                    <a:pt x="24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18"/>
                  </a:lnTo>
                  <a:lnTo>
                    <a:pt x="22" y="16"/>
                  </a:lnTo>
                  <a:lnTo>
                    <a:pt x="26" y="14"/>
                  </a:lnTo>
                  <a:lnTo>
                    <a:pt x="28" y="12"/>
                  </a:lnTo>
                  <a:lnTo>
                    <a:pt x="28" y="12"/>
                  </a:lnTo>
                  <a:lnTo>
                    <a:pt x="26" y="8"/>
                  </a:lnTo>
                  <a:lnTo>
                    <a:pt x="22" y="8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9"/>
            <p:cNvSpPr>
              <a:spLocks/>
            </p:cNvSpPr>
            <p:nvPr/>
          </p:nvSpPr>
          <p:spPr bwMode="auto">
            <a:xfrm>
              <a:off x="3442" y="1399"/>
              <a:ext cx="56" cy="34"/>
            </a:xfrm>
            <a:custGeom>
              <a:avLst/>
              <a:gdLst>
                <a:gd name="T0" fmla="*/ 0 w 56"/>
                <a:gd name="T1" fmla="*/ 18 h 34"/>
                <a:gd name="T2" fmla="*/ 0 w 56"/>
                <a:gd name="T3" fmla="*/ 18 h 34"/>
                <a:gd name="T4" fmla="*/ 16 w 56"/>
                <a:gd name="T5" fmla="*/ 14 h 34"/>
                <a:gd name="T6" fmla="*/ 22 w 56"/>
                <a:gd name="T7" fmla="*/ 10 h 34"/>
                <a:gd name="T8" fmla="*/ 28 w 56"/>
                <a:gd name="T9" fmla="*/ 8 h 34"/>
                <a:gd name="T10" fmla="*/ 28 w 56"/>
                <a:gd name="T11" fmla="*/ 8 h 34"/>
                <a:gd name="T12" fmla="*/ 18 w 56"/>
                <a:gd name="T13" fmla="*/ 6 h 34"/>
                <a:gd name="T14" fmla="*/ 6 w 56"/>
                <a:gd name="T15" fmla="*/ 8 h 34"/>
                <a:gd name="T16" fmla="*/ 6 w 56"/>
                <a:gd name="T17" fmla="*/ 8 h 34"/>
                <a:gd name="T18" fmla="*/ 6 w 56"/>
                <a:gd name="T19" fmla="*/ 6 h 34"/>
                <a:gd name="T20" fmla="*/ 4 w 56"/>
                <a:gd name="T21" fmla="*/ 4 h 34"/>
                <a:gd name="T22" fmla="*/ 4 w 56"/>
                <a:gd name="T23" fmla="*/ 0 h 34"/>
                <a:gd name="T24" fmla="*/ 8 w 56"/>
                <a:gd name="T25" fmla="*/ 0 h 34"/>
                <a:gd name="T26" fmla="*/ 8 w 56"/>
                <a:gd name="T27" fmla="*/ 0 h 34"/>
                <a:gd name="T28" fmla="*/ 16 w 56"/>
                <a:gd name="T29" fmla="*/ 0 h 34"/>
                <a:gd name="T30" fmla="*/ 24 w 56"/>
                <a:gd name="T31" fmla="*/ 0 h 34"/>
                <a:gd name="T32" fmla="*/ 32 w 56"/>
                <a:gd name="T33" fmla="*/ 0 h 34"/>
                <a:gd name="T34" fmla="*/ 36 w 56"/>
                <a:gd name="T35" fmla="*/ 2 h 34"/>
                <a:gd name="T36" fmla="*/ 38 w 56"/>
                <a:gd name="T37" fmla="*/ 6 h 34"/>
                <a:gd name="T38" fmla="*/ 36 w 56"/>
                <a:gd name="T39" fmla="*/ 10 h 34"/>
                <a:gd name="T40" fmla="*/ 36 w 56"/>
                <a:gd name="T41" fmla="*/ 10 h 34"/>
                <a:gd name="T42" fmla="*/ 40 w 56"/>
                <a:gd name="T43" fmla="*/ 12 h 34"/>
                <a:gd name="T44" fmla="*/ 48 w 56"/>
                <a:gd name="T45" fmla="*/ 18 h 34"/>
                <a:gd name="T46" fmla="*/ 54 w 56"/>
                <a:gd name="T47" fmla="*/ 24 h 34"/>
                <a:gd name="T48" fmla="*/ 56 w 56"/>
                <a:gd name="T49" fmla="*/ 30 h 34"/>
                <a:gd name="T50" fmla="*/ 56 w 56"/>
                <a:gd name="T51" fmla="*/ 30 h 34"/>
                <a:gd name="T52" fmla="*/ 52 w 56"/>
                <a:gd name="T53" fmla="*/ 32 h 34"/>
                <a:gd name="T54" fmla="*/ 46 w 56"/>
                <a:gd name="T55" fmla="*/ 34 h 34"/>
                <a:gd name="T56" fmla="*/ 34 w 56"/>
                <a:gd name="T57" fmla="*/ 34 h 34"/>
                <a:gd name="T58" fmla="*/ 24 w 56"/>
                <a:gd name="T59" fmla="*/ 32 h 34"/>
                <a:gd name="T60" fmla="*/ 20 w 56"/>
                <a:gd name="T61" fmla="*/ 32 h 34"/>
                <a:gd name="T62" fmla="*/ 20 w 56"/>
                <a:gd name="T63" fmla="*/ 32 h 34"/>
                <a:gd name="T64" fmla="*/ 28 w 56"/>
                <a:gd name="T65" fmla="*/ 28 h 34"/>
                <a:gd name="T66" fmla="*/ 36 w 56"/>
                <a:gd name="T67" fmla="*/ 28 h 34"/>
                <a:gd name="T68" fmla="*/ 48 w 56"/>
                <a:gd name="T69" fmla="*/ 26 h 34"/>
                <a:gd name="T70" fmla="*/ 48 w 56"/>
                <a:gd name="T71" fmla="*/ 26 h 34"/>
                <a:gd name="T72" fmla="*/ 44 w 56"/>
                <a:gd name="T73" fmla="*/ 24 h 34"/>
                <a:gd name="T74" fmla="*/ 38 w 56"/>
                <a:gd name="T75" fmla="*/ 20 h 34"/>
                <a:gd name="T76" fmla="*/ 26 w 56"/>
                <a:gd name="T77" fmla="*/ 18 h 34"/>
                <a:gd name="T78" fmla="*/ 26 w 56"/>
                <a:gd name="T79" fmla="*/ 18 h 34"/>
                <a:gd name="T80" fmla="*/ 12 w 56"/>
                <a:gd name="T81" fmla="*/ 20 h 34"/>
                <a:gd name="T82" fmla="*/ 4 w 56"/>
                <a:gd name="T83" fmla="*/ 22 h 34"/>
                <a:gd name="T84" fmla="*/ 2 w 56"/>
                <a:gd name="T85" fmla="*/ 20 h 34"/>
                <a:gd name="T86" fmla="*/ 0 w 56"/>
                <a:gd name="T87" fmla="*/ 18 h 34"/>
                <a:gd name="T88" fmla="*/ 0 w 56"/>
                <a:gd name="T89" fmla="*/ 1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6" h="34">
                  <a:moveTo>
                    <a:pt x="0" y="18"/>
                  </a:moveTo>
                  <a:lnTo>
                    <a:pt x="0" y="18"/>
                  </a:lnTo>
                  <a:lnTo>
                    <a:pt x="16" y="14"/>
                  </a:lnTo>
                  <a:lnTo>
                    <a:pt x="22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18" y="6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6"/>
                  </a:lnTo>
                  <a:lnTo>
                    <a:pt x="4" y="4"/>
                  </a:lnTo>
                  <a:lnTo>
                    <a:pt x="4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36" y="2"/>
                  </a:lnTo>
                  <a:lnTo>
                    <a:pt x="38" y="6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40" y="12"/>
                  </a:lnTo>
                  <a:lnTo>
                    <a:pt x="48" y="18"/>
                  </a:lnTo>
                  <a:lnTo>
                    <a:pt x="54" y="24"/>
                  </a:lnTo>
                  <a:lnTo>
                    <a:pt x="56" y="30"/>
                  </a:lnTo>
                  <a:lnTo>
                    <a:pt x="56" y="30"/>
                  </a:lnTo>
                  <a:lnTo>
                    <a:pt x="52" y="32"/>
                  </a:lnTo>
                  <a:lnTo>
                    <a:pt x="46" y="34"/>
                  </a:lnTo>
                  <a:lnTo>
                    <a:pt x="34" y="34"/>
                  </a:lnTo>
                  <a:lnTo>
                    <a:pt x="24" y="32"/>
                  </a:lnTo>
                  <a:lnTo>
                    <a:pt x="20" y="32"/>
                  </a:lnTo>
                  <a:lnTo>
                    <a:pt x="20" y="32"/>
                  </a:lnTo>
                  <a:lnTo>
                    <a:pt x="28" y="28"/>
                  </a:lnTo>
                  <a:lnTo>
                    <a:pt x="36" y="28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4" y="24"/>
                  </a:lnTo>
                  <a:lnTo>
                    <a:pt x="38" y="20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12" y="20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0"/>
            <p:cNvSpPr>
              <a:spLocks/>
            </p:cNvSpPr>
            <p:nvPr/>
          </p:nvSpPr>
          <p:spPr bwMode="auto">
            <a:xfrm>
              <a:off x="3132" y="1089"/>
              <a:ext cx="274" cy="194"/>
            </a:xfrm>
            <a:custGeom>
              <a:avLst/>
              <a:gdLst>
                <a:gd name="T0" fmla="*/ 236 w 274"/>
                <a:gd name="T1" fmla="*/ 152 h 194"/>
                <a:gd name="T2" fmla="*/ 236 w 274"/>
                <a:gd name="T3" fmla="*/ 152 h 194"/>
                <a:gd name="T4" fmla="*/ 244 w 274"/>
                <a:gd name="T5" fmla="*/ 146 h 194"/>
                <a:gd name="T6" fmla="*/ 252 w 274"/>
                <a:gd name="T7" fmla="*/ 138 h 194"/>
                <a:gd name="T8" fmla="*/ 256 w 274"/>
                <a:gd name="T9" fmla="*/ 128 h 194"/>
                <a:gd name="T10" fmla="*/ 256 w 274"/>
                <a:gd name="T11" fmla="*/ 116 h 194"/>
                <a:gd name="T12" fmla="*/ 256 w 274"/>
                <a:gd name="T13" fmla="*/ 116 h 194"/>
                <a:gd name="T14" fmla="*/ 254 w 274"/>
                <a:gd name="T15" fmla="*/ 104 h 194"/>
                <a:gd name="T16" fmla="*/ 250 w 274"/>
                <a:gd name="T17" fmla="*/ 90 h 194"/>
                <a:gd name="T18" fmla="*/ 244 w 274"/>
                <a:gd name="T19" fmla="*/ 78 h 194"/>
                <a:gd name="T20" fmla="*/ 234 w 274"/>
                <a:gd name="T21" fmla="*/ 66 h 194"/>
                <a:gd name="T22" fmla="*/ 218 w 274"/>
                <a:gd name="T23" fmla="*/ 50 h 194"/>
                <a:gd name="T24" fmla="*/ 204 w 274"/>
                <a:gd name="T25" fmla="*/ 40 h 194"/>
                <a:gd name="T26" fmla="*/ 204 w 274"/>
                <a:gd name="T27" fmla="*/ 40 h 194"/>
                <a:gd name="T28" fmla="*/ 186 w 274"/>
                <a:gd name="T29" fmla="*/ 32 h 194"/>
                <a:gd name="T30" fmla="*/ 170 w 274"/>
                <a:gd name="T31" fmla="*/ 24 h 194"/>
                <a:gd name="T32" fmla="*/ 152 w 274"/>
                <a:gd name="T33" fmla="*/ 20 h 194"/>
                <a:gd name="T34" fmla="*/ 132 w 274"/>
                <a:gd name="T35" fmla="*/ 16 h 194"/>
                <a:gd name="T36" fmla="*/ 132 w 274"/>
                <a:gd name="T37" fmla="*/ 16 h 194"/>
                <a:gd name="T38" fmla="*/ 64 w 274"/>
                <a:gd name="T39" fmla="*/ 12 h 194"/>
                <a:gd name="T40" fmla="*/ 14 w 274"/>
                <a:gd name="T41" fmla="*/ 8 h 194"/>
                <a:gd name="T42" fmla="*/ 0 w 274"/>
                <a:gd name="T43" fmla="*/ 0 h 194"/>
                <a:gd name="T44" fmla="*/ 0 w 274"/>
                <a:gd name="T45" fmla="*/ 0 h 194"/>
                <a:gd name="T46" fmla="*/ 70 w 274"/>
                <a:gd name="T47" fmla="*/ 2 h 194"/>
                <a:gd name="T48" fmla="*/ 122 w 274"/>
                <a:gd name="T49" fmla="*/ 4 h 194"/>
                <a:gd name="T50" fmla="*/ 156 w 274"/>
                <a:gd name="T51" fmla="*/ 8 h 194"/>
                <a:gd name="T52" fmla="*/ 156 w 274"/>
                <a:gd name="T53" fmla="*/ 8 h 194"/>
                <a:gd name="T54" fmla="*/ 184 w 274"/>
                <a:gd name="T55" fmla="*/ 16 h 194"/>
                <a:gd name="T56" fmla="*/ 204 w 274"/>
                <a:gd name="T57" fmla="*/ 24 h 194"/>
                <a:gd name="T58" fmla="*/ 212 w 274"/>
                <a:gd name="T59" fmla="*/ 30 h 194"/>
                <a:gd name="T60" fmla="*/ 218 w 274"/>
                <a:gd name="T61" fmla="*/ 34 h 194"/>
                <a:gd name="T62" fmla="*/ 218 w 274"/>
                <a:gd name="T63" fmla="*/ 34 h 194"/>
                <a:gd name="T64" fmla="*/ 230 w 274"/>
                <a:gd name="T65" fmla="*/ 40 h 194"/>
                <a:gd name="T66" fmla="*/ 238 w 274"/>
                <a:gd name="T67" fmla="*/ 50 h 194"/>
                <a:gd name="T68" fmla="*/ 248 w 274"/>
                <a:gd name="T69" fmla="*/ 58 h 194"/>
                <a:gd name="T70" fmla="*/ 254 w 274"/>
                <a:gd name="T71" fmla="*/ 68 h 194"/>
                <a:gd name="T72" fmla="*/ 266 w 274"/>
                <a:gd name="T73" fmla="*/ 90 h 194"/>
                <a:gd name="T74" fmla="*/ 274 w 274"/>
                <a:gd name="T75" fmla="*/ 114 h 194"/>
                <a:gd name="T76" fmla="*/ 274 w 274"/>
                <a:gd name="T77" fmla="*/ 114 h 194"/>
                <a:gd name="T78" fmla="*/ 272 w 274"/>
                <a:gd name="T79" fmla="*/ 128 h 194"/>
                <a:gd name="T80" fmla="*/ 270 w 274"/>
                <a:gd name="T81" fmla="*/ 136 h 194"/>
                <a:gd name="T82" fmla="*/ 266 w 274"/>
                <a:gd name="T83" fmla="*/ 144 h 194"/>
                <a:gd name="T84" fmla="*/ 266 w 274"/>
                <a:gd name="T85" fmla="*/ 144 h 194"/>
                <a:gd name="T86" fmla="*/ 258 w 274"/>
                <a:gd name="T87" fmla="*/ 154 h 194"/>
                <a:gd name="T88" fmla="*/ 248 w 274"/>
                <a:gd name="T89" fmla="*/ 162 h 194"/>
                <a:gd name="T90" fmla="*/ 238 w 274"/>
                <a:gd name="T91" fmla="*/ 166 h 194"/>
                <a:gd name="T92" fmla="*/ 226 w 274"/>
                <a:gd name="T93" fmla="*/ 172 h 194"/>
                <a:gd name="T94" fmla="*/ 226 w 274"/>
                <a:gd name="T95" fmla="*/ 172 h 194"/>
                <a:gd name="T96" fmla="*/ 156 w 274"/>
                <a:gd name="T97" fmla="*/ 194 h 194"/>
                <a:gd name="T98" fmla="*/ 156 w 274"/>
                <a:gd name="T99" fmla="*/ 194 h 194"/>
                <a:gd name="T100" fmla="*/ 158 w 274"/>
                <a:gd name="T101" fmla="*/ 192 h 194"/>
                <a:gd name="T102" fmla="*/ 170 w 274"/>
                <a:gd name="T103" fmla="*/ 184 h 194"/>
                <a:gd name="T104" fmla="*/ 196 w 274"/>
                <a:gd name="T105" fmla="*/ 170 h 194"/>
                <a:gd name="T106" fmla="*/ 236 w 274"/>
                <a:gd name="T107" fmla="*/ 152 h 194"/>
                <a:gd name="T108" fmla="*/ 236 w 274"/>
                <a:gd name="T109" fmla="*/ 15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4" h="194">
                  <a:moveTo>
                    <a:pt x="236" y="152"/>
                  </a:moveTo>
                  <a:lnTo>
                    <a:pt x="236" y="152"/>
                  </a:lnTo>
                  <a:lnTo>
                    <a:pt x="244" y="146"/>
                  </a:lnTo>
                  <a:lnTo>
                    <a:pt x="252" y="138"/>
                  </a:lnTo>
                  <a:lnTo>
                    <a:pt x="256" y="128"/>
                  </a:lnTo>
                  <a:lnTo>
                    <a:pt x="256" y="116"/>
                  </a:lnTo>
                  <a:lnTo>
                    <a:pt x="256" y="116"/>
                  </a:lnTo>
                  <a:lnTo>
                    <a:pt x="254" y="104"/>
                  </a:lnTo>
                  <a:lnTo>
                    <a:pt x="250" y="90"/>
                  </a:lnTo>
                  <a:lnTo>
                    <a:pt x="244" y="78"/>
                  </a:lnTo>
                  <a:lnTo>
                    <a:pt x="234" y="66"/>
                  </a:lnTo>
                  <a:lnTo>
                    <a:pt x="218" y="50"/>
                  </a:lnTo>
                  <a:lnTo>
                    <a:pt x="204" y="40"/>
                  </a:lnTo>
                  <a:lnTo>
                    <a:pt x="204" y="40"/>
                  </a:lnTo>
                  <a:lnTo>
                    <a:pt x="186" y="32"/>
                  </a:lnTo>
                  <a:lnTo>
                    <a:pt x="170" y="24"/>
                  </a:lnTo>
                  <a:lnTo>
                    <a:pt x="152" y="20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64" y="12"/>
                  </a:lnTo>
                  <a:lnTo>
                    <a:pt x="1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70" y="2"/>
                  </a:lnTo>
                  <a:lnTo>
                    <a:pt x="122" y="4"/>
                  </a:lnTo>
                  <a:lnTo>
                    <a:pt x="156" y="8"/>
                  </a:lnTo>
                  <a:lnTo>
                    <a:pt x="156" y="8"/>
                  </a:lnTo>
                  <a:lnTo>
                    <a:pt x="184" y="16"/>
                  </a:lnTo>
                  <a:lnTo>
                    <a:pt x="204" y="24"/>
                  </a:lnTo>
                  <a:lnTo>
                    <a:pt x="212" y="30"/>
                  </a:lnTo>
                  <a:lnTo>
                    <a:pt x="218" y="34"/>
                  </a:lnTo>
                  <a:lnTo>
                    <a:pt x="218" y="34"/>
                  </a:lnTo>
                  <a:lnTo>
                    <a:pt x="230" y="40"/>
                  </a:lnTo>
                  <a:lnTo>
                    <a:pt x="238" y="50"/>
                  </a:lnTo>
                  <a:lnTo>
                    <a:pt x="248" y="58"/>
                  </a:lnTo>
                  <a:lnTo>
                    <a:pt x="254" y="68"/>
                  </a:lnTo>
                  <a:lnTo>
                    <a:pt x="266" y="90"/>
                  </a:lnTo>
                  <a:lnTo>
                    <a:pt x="274" y="114"/>
                  </a:lnTo>
                  <a:lnTo>
                    <a:pt x="274" y="114"/>
                  </a:lnTo>
                  <a:lnTo>
                    <a:pt x="272" y="128"/>
                  </a:lnTo>
                  <a:lnTo>
                    <a:pt x="270" y="136"/>
                  </a:lnTo>
                  <a:lnTo>
                    <a:pt x="266" y="144"/>
                  </a:lnTo>
                  <a:lnTo>
                    <a:pt x="266" y="144"/>
                  </a:lnTo>
                  <a:lnTo>
                    <a:pt x="258" y="154"/>
                  </a:lnTo>
                  <a:lnTo>
                    <a:pt x="248" y="162"/>
                  </a:lnTo>
                  <a:lnTo>
                    <a:pt x="238" y="166"/>
                  </a:lnTo>
                  <a:lnTo>
                    <a:pt x="226" y="172"/>
                  </a:lnTo>
                  <a:lnTo>
                    <a:pt x="226" y="172"/>
                  </a:lnTo>
                  <a:lnTo>
                    <a:pt x="156" y="194"/>
                  </a:lnTo>
                  <a:lnTo>
                    <a:pt x="156" y="194"/>
                  </a:lnTo>
                  <a:lnTo>
                    <a:pt x="158" y="192"/>
                  </a:lnTo>
                  <a:lnTo>
                    <a:pt x="170" y="184"/>
                  </a:lnTo>
                  <a:lnTo>
                    <a:pt x="196" y="170"/>
                  </a:lnTo>
                  <a:lnTo>
                    <a:pt x="236" y="152"/>
                  </a:lnTo>
                  <a:lnTo>
                    <a:pt x="236" y="1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1"/>
            <p:cNvSpPr>
              <a:spLocks/>
            </p:cNvSpPr>
            <p:nvPr/>
          </p:nvSpPr>
          <p:spPr bwMode="auto">
            <a:xfrm>
              <a:off x="3418" y="1377"/>
              <a:ext cx="40" cy="22"/>
            </a:xfrm>
            <a:custGeom>
              <a:avLst/>
              <a:gdLst>
                <a:gd name="T0" fmla="*/ 20 w 40"/>
                <a:gd name="T1" fmla="*/ 0 h 22"/>
                <a:gd name="T2" fmla="*/ 20 w 40"/>
                <a:gd name="T3" fmla="*/ 0 h 22"/>
                <a:gd name="T4" fmla="*/ 32 w 40"/>
                <a:gd name="T5" fmla="*/ 0 h 22"/>
                <a:gd name="T6" fmla="*/ 36 w 40"/>
                <a:gd name="T7" fmla="*/ 0 h 22"/>
                <a:gd name="T8" fmla="*/ 40 w 40"/>
                <a:gd name="T9" fmla="*/ 4 h 22"/>
                <a:gd name="T10" fmla="*/ 40 w 40"/>
                <a:gd name="T11" fmla="*/ 4 h 22"/>
                <a:gd name="T12" fmla="*/ 36 w 40"/>
                <a:gd name="T13" fmla="*/ 10 h 22"/>
                <a:gd name="T14" fmla="*/ 32 w 40"/>
                <a:gd name="T15" fmla="*/ 16 h 22"/>
                <a:gd name="T16" fmla="*/ 26 w 40"/>
                <a:gd name="T17" fmla="*/ 20 h 22"/>
                <a:gd name="T18" fmla="*/ 20 w 40"/>
                <a:gd name="T19" fmla="*/ 22 h 22"/>
                <a:gd name="T20" fmla="*/ 20 w 40"/>
                <a:gd name="T21" fmla="*/ 22 h 22"/>
                <a:gd name="T22" fmla="*/ 18 w 40"/>
                <a:gd name="T23" fmla="*/ 18 h 22"/>
                <a:gd name="T24" fmla="*/ 22 w 40"/>
                <a:gd name="T25" fmla="*/ 14 h 22"/>
                <a:gd name="T26" fmla="*/ 24 w 40"/>
                <a:gd name="T27" fmla="*/ 10 h 22"/>
                <a:gd name="T28" fmla="*/ 26 w 40"/>
                <a:gd name="T29" fmla="*/ 6 h 22"/>
                <a:gd name="T30" fmla="*/ 26 w 40"/>
                <a:gd name="T31" fmla="*/ 6 h 22"/>
                <a:gd name="T32" fmla="*/ 20 w 40"/>
                <a:gd name="T33" fmla="*/ 6 h 22"/>
                <a:gd name="T34" fmla="*/ 14 w 40"/>
                <a:gd name="T35" fmla="*/ 8 h 22"/>
                <a:gd name="T36" fmla="*/ 6 w 40"/>
                <a:gd name="T37" fmla="*/ 10 h 22"/>
                <a:gd name="T38" fmla="*/ 0 w 40"/>
                <a:gd name="T39" fmla="*/ 14 h 22"/>
                <a:gd name="T40" fmla="*/ 0 w 40"/>
                <a:gd name="T41" fmla="*/ 14 h 22"/>
                <a:gd name="T42" fmla="*/ 0 w 40"/>
                <a:gd name="T43" fmla="*/ 12 h 22"/>
                <a:gd name="T44" fmla="*/ 4 w 40"/>
                <a:gd name="T45" fmla="*/ 8 h 22"/>
                <a:gd name="T46" fmla="*/ 8 w 40"/>
                <a:gd name="T47" fmla="*/ 2 h 22"/>
                <a:gd name="T48" fmla="*/ 20 w 40"/>
                <a:gd name="T49" fmla="*/ 0 h 22"/>
                <a:gd name="T50" fmla="*/ 20 w 40"/>
                <a:gd name="T51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0" h="22">
                  <a:moveTo>
                    <a:pt x="20" y="0"/>
                  </a:moveTo>
                  <a:lnTo>
                    <a:pt x="20" y="0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36" y="10"/>
                  </a:lnTo>
                  <a:lnTo>
                    <a:pt x="32" y="16"/>
                  </a:lnTo>
                  <a:lnTo>
                    <a:pt x="26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18" y="18"/>
                  </a:lnTo>
                  <a:lnTo>
                    <a:pt x="22" y="14"/>
                  </a:lnTo>
                  <a:lnTo>
                    <a:pt x="24" y="10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0" y="6"/>
                  </a:lnTo>
                  <a:lnTo>
                    <a:pt x="14" y="8"/>
                  </a:lnTo>
                  <a:lnTo>
                    <a:pt x="6" y="1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4" y="8"/>
                  </a:lnTo>
                  <a:lnTo>
                    <a:pt x="8" y="2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62"/>
            <p:cNvSpPr>
              <a:spLocks/>
            </p:cNvSpPr>
            <p:nvPr/>
          </p:nvSpPr>
          <p:spPr bwMode="auto">
            <a:xfrm>
              <a:off x="3490" y="1393"/>
              <a:ext cx="46" cy="18"/>
            </a:xfrm>
            <a:custGeom>
              <a:avLst/>
              <a:gdLst>
                <a:gd name="T0" fmla="*/ 32 w 46"/>
                <a:gd name="T1" fmla="*/ 8 h 18"/>
                <a:gd name="T2" fmla="*/ 32 w 46"/>
                <a:gd name="T3" fmla="*/ 8 h 18"/>
                <a:gd name="T4" fmla="*/ 28 w 46"/>
                <a:gd name="T5" fmla="*/ 6 h 18"/>
                <a:gd name="T6" fmla="*/ 24 w 46"/>
                <a:gd name="T7" fmla="*/ 6 h 18"/>
                <a:gd name="T8" fmla="*/ 20 w 46"/>
                <a:gd name="T9" fmla="*/ 4 h 18"/>
                <a:gd name="T10" fmla="*/ 20 w 46"/>
                <a:gd name="T11" fmla="*/ 4 h 18"/>
                <a:gd name="T12" fmla="*/ 20 w 46"/>
                <a:gd name="T13" fmla="*/ 0 h 18"/>
                <a:gd name="T14" fmla="*/ 20 w 46"/>
                <a:gd name="T15" fmla="*/ 0 h 18"/>
                <a:gd name="T16" fmla="*/ 26 w 46"/>
                <a:gd name="T17" fmla="*/ 0 h 18"/>
                <a:gd name="T18" fmla="*/ 36 w 46"/>
                <a:gd name="T19" fmla="*/ 4 h 18"/>
                <a:gd name="T20" fmla="*/ 42 w 46"/>
                <a:gd name="T21" fmla="*/ 6 h 18"/>
                <a:gd name="T22" fmla="*/ 46 w 46"/>
                <a:gd name="T23" fmla="*/ 10 h 18"/>
                <a:gd name="T24" fmla="*/ 46 w 46"/>
                <a:gd name="T25" fmla="*/ 10 h 18"/>
                <a:gd name="T26" fmla="*/ 42 w 46"/>
                <a:gd name="T27" fmla="*/ 14 h 18"/>
                <a:gd name="T28" fmla="*/ 36 w 46"/>
                <a:gd name="T29" fmla="*/ 16 h 18"/>
                <a:gd name="T30" fmla="*/ 24 w 46"/>
                <a:gd name="T31" fmla="*/ 18 h 18"/>
                <a:gd name="T32" fmla="*/ 0 w 46"/>
                <a:gd name="T33" fmla="*/ 18 h 18"/>
                <a:gd name="T34" fmla="*/ 0 w 46"/>
                <a:gd name="T35" fmla="*/ 18 h 18"/>
                <a:gd name="T36" fmla="*/ 32 w 46"/>
                <a:gd name="T37" fmla="*/ 8 h 18"/>
                <a:gd name="T38" fmla="*/ 32 w 46"/>
                <a:gd name="T39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6" h="18">
                  <a:moveTo>
                    <a:pt x="32" y="8"/>
                  </a:moveTo>
                  <a:lnTo>
                    <a:pt x="32" y="8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6" y="0"/>
                  </a:lnTo>
                  <a:lnTo>
                    <a:pt x="36" y="4"/>
                  </a:lnTo>
                  <a:lnTo>
                    <a:pt x="42" y="6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2" y="14"/>
                  </a:lnTo>
                  <a:lnTo>
                    <a:pt x="36" y="16"/>
                  </a:lnTo>
                  <a:lnTo>
                    <a:pt x="24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2" y="8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63"/>
            <p:cNvSpPr>
              <a:spLocks/>
            </p:cNvSpPr>
            <p:nvPr/>
          </p:nvSpPr>
          <p:spPr bwMode="auto">
            <a:xfrm>
              <a:off x="3464" y="1379"/>
              <a:ext cx="42" cy="22"/>
            </a:xfrm>
            <a:custGeom>
              <a:avLst/>
              <a:gdLst>
                <a:gd name="T0" fmla="*/ 32 w 42"/>
                <a:gd name="T1" fmla="*/ 0 h 22"/>
                <a:gd name="T2" fmla="*/ 32 w 42"/>
                <a:gd name="T3" fmla="*/ 0 h 22"/>
                <a:gd name="T4" fmla="*/ 38 w 42"/>
                <a:gd name="T5" fmla="*/ 6 h 22"/>
                <a:gd name="T6" fmla="*/ 42 w 42"/>
                <a:gd name="T7" fmla="*/ 8 h 22"/>
                <a:gd name="T8" fmla="*/ 42 w 42"/>
                <a:gd name="T9" fmla="*/ 14 h 22"/>
                <a:gd name="T10" fmla="*/ 42 w 42"/>
                <a:gd name="T11" fmla="*/ 14 h 22"/>
                <a:gd name="T12" fmla="*/ 34 w 42"/>
                <a:gd name="T13" fmla="*/ 18 h 22"/>
                <a:gd name="T14" fmla="*/ 26 w 42"/>
                <a:gd name="T15" fmla="*/ 22 h 22"/>
                <a:gd name="T16" fmla="*/ 26 w 42"/>
                <a:gd name="T17" fmla="*/ 22 h 22"/>
                <a:gd name="T18" fmla="*/ 24 w 42"/>
                <a:gd name="T19" fmla="*/ 20 h 22"/>
                <a:gd name="T20" fmla="*/ 24 w 42"/>
                <a:gd name="T21" fmla="*/ 18 h 22"/>
                <a:gd name="T22" fmla="*/ 28 w 42"/>
                <a:gd name="T23" fmla="*/ 14 h 22"/>
                <a:gd name="T24" fmla="*/ 34 w 42"/>
                <a:gd name="T25" fmla="*/ 10 h 22"/>
                <a:gd name="T26" fmla="*/ 34 w 42"/>
                <a:gd name="T27" fmla="*/ 10 h 22"/>
                <a:gd name="T28" fmla="*/ 32 w 42"/>
                <a:gd name="T29" fmla="*/ 8 h 22"/>
                <a:gd name="T30" fmla="*/ 26 w 42"/>
                <a:gd name="T31" fmla="*/ 6 h 22"/>
                <a:gd name="T32" fmla="*/ 16 w 42"/>
                <a:gd name="T33" fmla="*/ 8 h 22"/>
                <a:gd name="T34" fmla="*/ 0 w 42"/>
                <a:gd name="T35" fmla="*/ 10 h 22"/>
                <a:gd name="T36" fmla="*/ 0 w 42"/>
                <a:gd name="T37" fmla="*/ 10 h 22"/>
                <a:gd name="T38" fmla="*/ 4 w 42"/>
                <a:gd name="T39" fmla="*/ 8 h 22"/>
                <a:gd name="T40" fmla="*/ 12 w 42"/>
                <a:gd name="T41" fmla="*/ 2 h 22"/>
                <a:gd name="T42" fmla="*/ 22 w 42"/>
                <a:gd name="T43" fmla="*/ 0 h 22"/>
                <a:gd name="T44" fmla="*/ 32 w 42"/>
                <a:gd name="T45" fmla="*/ 0 h 22"/>
                <a:gd name="T46" fmla="*/ 32 w 42"/>
                <a:gd name="T4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" h="22">
                  <a:moveTo>
                    <a:pt x="32" y="0"/>
                  </a:moveTo>
                  <a:lnTo>
                    <a:pt x="32" y="0"/>
                  </a:lnTo>
                  <a:lnTo>
                    <a:pt x="38" y="6"/>
                  </a:lnTo>
                  <a:lnTo>
                    <a:pt x="42" y="8"/>
                  </a:lnTo>
                  <a:lnTo>
                    <a:pt x="42" y="14"/>
                  </a:lnTo>
                  <a:lnTo>
                    <a:pt x="42" y="14"/>
                  </a:lnTo>
                  <a:lnTo>
                    <a:pt x="34" y="18"/>
                  </a:lnTo>
                  <a:lnTo>
                    <a:pt x="26" y="22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4" y="18"/>
                  </a:lnTo>
                  <a:lnTo>
                    <a:pt x="28" y="14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2" y="8"/>
                  </a:lnTo>
                  <a:lnTo>
                    <a:pt x="26" y="6"/>
                  </a:lnTo>
                  <a:lnTo>
                    <a:pt x="16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4" y="8"/>
                  </a:lnTo>
                  <a:lnTo>
                    <a:pt x="12" y="2"/>
                  </a:lnTo>
                  <a:lnTo>
                    <a:pt x="22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64"/>
            <p:cNvSpPr>
              <a:spLocks/>
            </p:cNvSpPr>
            <p:nvPr/>
          </p:nvSpPr>
          <p:spPr bwMode="auto">
            <a:xfrm>
              <a:off x="3406" y="1321"/>
              <a:ext cx="72" cy="38"/>
            </a:xfrm>
            <a:custGeom>
              <a:avLst/>
              <a:gdLst>
                <a:gd name="T0" fmla="*/ 72 w 72"/>
                <a:gd name="T1" fmla="*/ 12 h 38"/>
                <a:gd name="T2" fmla="*/ 72 w 72"/>
                <a:gd name="T3" fmla="*/ 12 h 38"/>
                <a:gd name="T4" fmla="*/ 66 w 72"/>
                <a:gd name="T5" fmla="*/ 6 h 38"/>
                <a:gd name="T6" fmla="*/ 58 w 72"/>
                <a:gd name="T7" fmla="*/ 2 h 38"/>
                <a:gd name="T8" fmla="*/ 50 w 72"/>
                <a:gd name="T9" fmla="*/ 0 h 38"/>
                <a:gd name="T10" fmla="*/ 42 w 72"/>
                <a:gd name="T11" fmla="*/ 0 h 38"/>
                <a:gd name="T12" fmla="*/ 42 w 72"/>
                <a:gd name="T13" fmla="*/ 0 h 38"/>
                <a:gd name="T14" fmla="*/ 34 w 72"/>
                <a:gd name="T15" fmla="*/ 0 h 38"/>
                <a:gd name="T16" fmla="*/ 26 w 72"/>
                <a:gd name="T17" fmla="*/ 4 h 38"/>
                <a:gd name="T18" fmla="*/ 20 w 72"/>
                <a:gd name="T19" fmla="*/ 6 h 38"/>
                <a:gd name="T20" fmla="*/ 12 w 72"/>
                <a:gd name="T21" fmla="*/ 8 h 38"/>
                <a:gd name="T22" fmla="*/ 12 w 72"/>
                <a:gd name="T23" fmla="*/ 8 h 38"/>
                <a:gd name="T24" fmla="*/ 14 w 72"/>
                <a:gd name="T25" fmla="*/ 12 h 38"/>
                <a:gd name="T26" fmla="*/ 18 w 72"/>
                <a:gd name="T27" fmla="*/ 16 h 38"/>
                <a:gd name="T28" fmla="*/ 18 w 72"/>
                <a:gd name="T29" fmla="*/ 16 h 38"/>
                <a:gd name="T30" fmla="*/ 8 w 72"/>
                <a:gd name="T31" fmla="*/ 24 h 38"/>
                <a:gd name="T32" fmla="*/ 2 w 72"/>
                <a:gd name="T33" fmla="*/ 28 h 38"/>
                <a:gd name="T34" fmla="*/ 0 w 72"/>
                <a:gd name="T35" fmla="*/ 34 h 38"/>
                <a:gd name="T36" fmla="*/ 0 w 72"/>
                <a:gd name="T37" fmla="*/ 34 h 38"/>
                <a:gd name="T38" fmla="*/ 4 w 72"/>
                <a:gd name="T39" fmla="*/ 36 h 38"/>
                <a:gd name="T40" fmla="*/ 8 w 72"/>
                <a:gd name="T41" fmla="*/ 38 h 38"/>
                <a:gd name="T42" fmla="*/ 18 w 72"/>
                <a:gd name="T43" fmla="*/ 38 h 38"/>
                <a:gd name="T44" fmla="*/ 18 w 72"/>
                <a:gd name="T45" fmla="*/ 38 h 38"/>
                <a:gd name="T46" fmla="*/ 18 w 72"/>
                <a:gd name="T47" fmla="*/ 38 h 38"/>
                <a:gd name="T48" fmla="*/ 16 w 72"/>
                <a:gd name="T49" fmla="*/ 36 h 38"/>
                <a:gd name="T50" fmla="*/ 10 w 72"/>
                <a:gd name="T51" fmla="*/ 30 h 38"/>
                <a:gd name="T52" fmla="*/ 10 w 72"/>
                <a:gd name="T53" fmla="*/ 30 h 38"/>
                <a:gd name="T54" fmla="*/ 14 w 72"/>
                <a:gd name="T55" fmla="*/ 28 h 38"/>
                <a:gd name="T56" fmla="*/ 18 w 72"/>
                <a:gd name="T57" fmla="*/ 26 h 38"/>
                <a:gd name="T58" fmla="*/ 26 w 72"/>
                <a:gd name="T59" fmla="*/ 22 h 38"/>
                <a:gd name="T60" fmla="*/ 26 w 72"/>
                <a:gd name="T61" fmla="*/ 22 h 38"/>
                <a:gd name="T62" fmla="*/ 34 w 72"/>
                <a:gd name="T63" fmla="*/ 26 h 38"/>
                <a:gd name="T64" fmla="*/ 40 w 72"/>
                <a:gd name="T65" fmla="*/ 26 h 38"/>
                <a:gd name="T66" fmla="*/ 54 w 72"/>
                <a:gd name="T67" fmla="*/ 28 h 38"/>
                <a:gd name="T68" fmla="*/ 54 w 72"/>
                <a:gd name="T69" fmla="*/ 28 h 38"/>
                <a:gd name="T70" fmla="*/ 52 w 72"/>
                <a:gd name="T71" fmla="*/ 26 h 38"/>
                <a:gd name="T72" fmla="*/ 46 w 72"/>
                <a:gd name="T73" fmla="*/ 22 h 38"/>
                <a:gd name="T74" fmla="*/ 30 w 72"/>
                <a:gd name="T75" fmla="*/ 14 h 38"/>
                <a:gd name="T76" fmla="*/ 30 w 72"/>
                <a:gd name="T77" fmla="*/ 14 h 38"/>
                <a:gd name="T78" fmla="*/ 34 w 72"/>
                <a:gd name="T79" fmla="*/ 10 h 38"/>
                <a:gd name="T80" fmla="*/ 40 w 72"/>
                <a:gd name="T81" fmla="*/ 8 h 38"/>
                <a:gd name="T82" fmla="*/ 54 w 72"/>
                <a:gd name="T83" fmla="*/ 8 h 38"/>
                <a:gd name="T84" fmla="*/ 72 w 72"/>
                <a:gd name="T85" fmla="*/ 12 h 38"/>
                <a:gd name="T86" fmla="*/ 72 w 72"/>
                <a:gd name="T87" fmla="*/ 12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2" h="38">
                  <a:moveTo>
                    <a:pt x="72" y="12"/>
                  </a:moveTo>
                  <a:lnTo>
                    <a:pt x="72" y="12"/>
                  </a:lnTo>
                  <a:lnTo>
                    <a:pt x="66" y="6"/>
                  </a:lnTo>
                  <a:lnTo>
                    <a:pt x="58" y="2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20" y="6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4" y="12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8" y="24"/>
                  </a:lnTo>
                  <a:lnTo>
                    <a:pt x="2" y="2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36"/>
                  </a:lnTo>
                  <a:lnTo>
                    <a:pt x="8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6" y="36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4" y="28"/>
                  </a:lnTo>
                  <a:lnTo>
                    <a:pt x="18" y="26"/>
                  </a:lnTo>
                  <a:lnTo>
                    <a:pt x="26" y="22"/>
                  </a:lnTo>
                  <a:lnTo>
                    <a:pt x="26" y="22"/>
                  </a:lnTo>
                  <a:lnTo>
                    <a:pt x="34" y="26"/>
                  </a:lnTo>
                  <a:lnTo>
                    <a:pt x="40" y="26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2" y="26"/>
                  </a:lnTo>
                  <a:lnTo>
                    <a:pt x="46" y="22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34" y="10"/>
                  </a:lnTo>
                  <a:lnTo>
                    <a:pt x="40" y="8"/>
                  </a:lnTo>
                  <a:lnTo>
                    <a:pt x="54" y="8"/>
                  </a:lnTo>
                  <a:lnTo>
                    <a:pt x="72" y="12"/>
                  </a:lnTo>
                  <a:lnTo>
                    <a:pt x="7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68" name="TextovéPole 67"/>
          <p:cNvSpPr txBox="1"/>
          <p:nvPr/>
        </p:nvSpPr>
        <p:spPr>
          <a:xfrm>
            <a:off x="2829333" y="3133980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chléb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90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5170" y="353703"/>
            <a:ext cx="1404000" cy="50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1108121" y="2899065"/>
            <a:ext cx="9813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110518" y="5500896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30703" y="5377785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pic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833999" y="5469577"/>
            <a:ext cx="840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rb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672" y="1087557"/>
            <a:ext cx="1450339" cy="1836000"/>
          </a:xfrm>
          <a:prstGeom prst="rect">
            <a:avLst/>
          </a:prstGeom>
        </p:spPr>
      </p:pic>
      <p:sp>
        <p:nvSpPr>
          <p:cNvPr id="43" name="TextovéPole 42"/>
          <p:cNvSpPr txBox="1"/>
          <p:nvPr/>
        </p:nvSpPr>
        <p:spPr>
          <a:xfrm>
            <a:off x="5010651" y="2933012"/>
            <a:ext cx="75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" name="Picture 65" descr="C:\Users\Public\Pictures\MC900351314 les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922" y="1053815"/>
            <a:ext cx="1492869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C:\Users\Public\Pictures\Obrázek erb -.png"/>
          <p:cNvPicPr>
            <a:picLocks noChangeAspect="1" noChangeArrowheads="1"/>
          </p:cNvPicPr>
          <p:nvPr/>
        </p:nvPicPr>
        <p:blipFill rotWithShape="1"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80" r="79305" b="70817"/>
          <a:stretch/>
        </p:blipFill>
        <p:spPr bwMode="auto">
          <a:xfrm>
            <a:off x="2623840" y="3892837"/>
            <a:ext cx="128926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Public\Pictures\MC900352129 čepice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920" y="3852477"/>
            <a:ext cx="1095744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6380891" y="2906747"/>
            <a:ext cx="20938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skymák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7648" y="1053815"/>
            <a:ext cx="1640331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276" y="4069967"/>
            <a:ext cx="1296000" cy="1296000"/>
          </a:xfrm>
          <a:prstGeom prst="rect">
            <a:avLst/>
          </a:prstGeom>
        </p:spPr>
      </p:pic>
      <p:pic>
        <p:nvPicPr>
          <p:cNvPr id="62" name="Picture 6" descr="C:\Users\Public\Pictures\MC900433900 eso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376" y="4136090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4517693" y="5432042"/>
            <a:ext cx="11528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072454" y="5468090"/>
            <a:ext cx="10967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uro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73287" y="2923557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chl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0" name="Group 9"/>
          <p:cNvGrpSpPr>
            <a:grpSpLocks noChangeAspect="1"/>
          </p:cNvGrpSpPr>
          <p:nvPr/>
        </p:nvGrpSpPr>
        <p:grpSpPr bwMode="auto">
          <a:xfrm>
            <a:off x="2786432" y="1759207"/>
            <a:ext cx="1624289" cy="828000"/>
            <a:chOff x="2724" y="1053"/>
            <a:chExt cx="922" cy="470"/>
          </a:xfrm>
        </p:grpSpPr>
        <p:sp>
          <p:nvSpPr>
            <p:cNvPr id="21" name="Freeform 12"/>
            <p:cNvSpPr>
              <a:spLocks/>
            </p:cNvSpPr>
            <p:nvPr/>
          </p:nvSpPr>
          <p:spPr bwMode="auto">
            <a:xfrm>
              <a:off x="2846" y="1371"/>
              <a:ext cx="680" cy="150"/>
            </a:xfrm>
            <a:custGeom>
              <a:avLst/>
              <a:gdLst>
                <a:gd name="T0" fmla="*/ 606 w 680"/>
                <a:gd name="T1" fmla="*/ 100 h 150"/>
                <a:gd name="T2" fmla="*/ 504 w 680"/>
                <a:gd name="T3" fmla="*/ 88 h 150"/>
                <a:gd name="T4" fmla="*/ 478 w 680"/>
                <a:gd name="T5" fmla="*/ 84 h 150"/>
                <a:gd name="T6" fmla="*/ 438 w 680"/>
                <a:gd name="T7" fmla="*/ 74 h 150"/>
                <a:gd name="T8" fmla="*/ 430 w 680"/>
                <a:gd name="T9" fmla="*/ 64 h 150"/>
                <a:gd name="T10" fmla="*/ 472 w 680"/>
                <a:gd name="T11" fmla="*/ 66 h 150"/>
                <a:gd name="T12" fmla="*/ 532 w 680"/>
                <a:gd name="T13" fmla="*/ 78 h 150"/>
                <a:gd name="T14" fmla="*/ 568 w 680"/>
                <a:gd name="T15" fmla="*/ 74 h 150"/>
                <a:gd name="T16" fmla="*/ 608 w 680"/>
                <a:gd name="T17" fmla="*/ 70 h 150"/>
                <a:gd name="T18" fmla="*/ 644 w 680"/>
                <a:gd name="T19" fmla="*/ 54 h 150"/>
                <a:gd name="T20" fmla="*/ 676 w 680"/>
                <a:gd name="T21" fmla="*/ 30 h 150"/>
                <a:gd name="T22" fmla="*/ 638 w 680"/>
                <a:gd name="T23" fmla="*/ 28 h 150"/>
                <a:gd name="T24" fmla="*/ 632 w 680"/>
                <a:gd name="T25" fmla="*/ 10 h 150"/>
                <a:gd name="T26" fmla="*/ 604 w 680"/>
                <a:gd name="T27" fmla="*/ 8 h 150"/>
                <a:gd name="T28" fmla="*/ 560 w 680"/>
                <a:gd name="T29" fmla="*/ 24 h 150"/>
                <a:gd name="T30" fmla="*/ 526 w 680"/>
                <a:gd name="T31" fmla="*/ 20 h 150"/>
                <a:gd name="T32" fmla="*/ 512 w 680"/>
                <a:gd name="T33" fmla="*/ 8 h 150"/>
                <a:gd name="T34" fmla="*/ 472 w 680"/>
                <a:gd name="T35" fmla="*/ 4 h 150"/>
                <a:gd name="T36" fmla="*/ 452 w 680"/>
                <a:gd name="T37" fmla="*/ 10 h 150"/>
                <a:gd name="T38" fmla="*/ 444 w 680"/>
                <a:gd name="T39" fmla="*/ 12 h 150"/>
                <a:gd name="T40" fmla="*/ 430 w 680"/>
                <a:gd name="T41" fmla="*/ 14 h 150"/>
                <a:gd name="T42" fmla="*/ 406 w 680"/>
                <a:gd name="T43" fmla="*/ 0 h 150"/>
                <a:gd name="T44" fmla="*/ 392 w 680"/>
                <a:gd name="T45" fmla="*/ 14 h 150"/>
                <a:gd name="T46" fmla="*/ 386 w 680"/>
                <a:gd name="T47" fmla="*/ 22 h 150"/>
                <a:gd name="T48" fmla="*/ 382 w 680"/>
                <a:gd name="T49" fmla="*/ 36 h 150"/>
                <a:gd name="T50" fmla="*/ 378 w 680"/>
                <a:gd name="T51" fmla="*/ 40 h 150"/>
                <a:gd name="T52" fmla="*/ 366 w 680"/>
                <a:gd name="T53" fmla="*/ 42 h 150"/>
                <a:gd name="T54" fmla="*/ 318 w 680"/>
                <a:gd name="T55" fmla="*/ 42 h 150"/>
                <a:gd name="T56" fmla="*/ 272 w 680"/>
                <a:gd name="T57" fmla="*/ 48 h 150"/>
                <a:gd name="T58" fmla="*/ 210 w 680"/>
                <a:gd name="T59" fmla="*/ 58 h 150"/>
                <a:gd name="T60" fmla="*/ 174 w 680"/>
                <a:gd name="T61" fmla="*/ 66 h 150"/>
                <a:gd name="T62" fmla="*/ 152 w 680"/>
                <a:gd name="T63" fmla="*/ 74 h 150"/>
                <a:gd name="T64" fmla="*/ 0 w 680"/>
                <a:gd name="T65" fmla="*/ 134 h 150"/>
                <a:gd name="T66" fmla="*/ 118 w 680"/>
                <a:gd name="T67" fmla="*/ 106 h 150"/>
                <a:gd name="T68" fmla="*/ 320 w 680"/>
                <a:gd name="T69" fmla="*/ 62 h 150"/>
                <a:gd name="T70" fmla="*/ 386 w 680"/>
                <a:gd name="T71" fmla="*/ 80 h 150"/>
                <a:gd name="T72" fmla="*/ 476 w 680"/>
                <a:gd name="T73" fmla="*/ 102 h 150"/>
                <a:gd name="T74" fmla="*/ 544 w 680"/>
                <a:gd name="T75" fmla="*/ 112 h 150"/>
                <a:gd name="T76" fmla="*/ 566 w 680"/>
                <a:gd name="T77" fmla="*/ 114 h 150"/>
                <a:gd name="T78" fmla="*/ 618 w 680"/>
                <a:gd name="T79" fmla="*/ 112 h 150"/>
                <a:gd name="T80" fmla="*/ 636 w 680"/>
                <a:gd name="T81" fmla="*/ 110 h 150"/>
                <a:gd name="T82" fmla="*/ 680 w 680"/>
                <a:gd name="T83" fmla="*/ 98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80" h="150">
                  <a:moveTo>
                    <a:pt x="606" y="100"/>
                  </a:moveTo>
                  <a:lnTo>
                    <a:pt x="606" y="100"/>
                  </a:lnTo>
                  <a:lnTo>
                    <a:pt x="546" y="94"/>
                  </a:lnTo>
                  <a:lnTo>
                    <a:pt x="504" y="88"/>
                  </a:lnTo>
                  <a:lnTo>
                    <a:pt x="478" y="84"/>
                  </a:lnTo>
                  <a:lnTo>
                    <a:pt x="478" y="84"/>
                  </a:lnTo>
                  <a:lnTo>
                    <a:pt x="454" y="78"/>
                  </a:lnTo>
                  <a:lnTo>
                    <a:pt x="438" y="74"/>
                  </a:lnTo>
                  <a:lnTo>
                    <a:pt x="422" y="68"/>
                  </a:lnTo>
                  <a:lnTo>
                    <a:pt x="430" y="64"/>
                  </a:lnTo>
                  <a:lnTo>
                    <a:pt x="428" y="54"/>
                  </a:lnTo>
                  <a:lnTo>
                    <a:pt x="472" y="66"/>
                  </a:lnTo>
                  <a:lnTo>
                    <a:pt x="482" y="60"/>
                  </a:lnTo>
                  <a:lnTo>
                    <a:pt x="532" y="78"/>
                  </a:lnTo>
                  <a:lnTo>
                    <a:pt x="532" y="60"/>
                  </a:lnTo>
                  <a:lnTo>
                    <a:pt x="568" y="74"/>
                  </a:lnTo>
                  <a:lnTo>
                    <a:pt x="572" y="66"/>
                  </a:lnTo>
                  <a:lnTo>
                    <a:pt x="608" y="70"/>
                  </a:lnTo>
                  <a:lnTo>
                    <a:pt x="604" y="54"/>
                  </a:lnTo>
                  <a:lnTo>
                    <a:pt x="644" y="54"/>
                  </a:lnTo>
                  <a:lnTo>
                    <a:pt x="644" y="40"/>
                  </a:lnTo>
                  <a:lnTo>
                    <a:pt x="676" y="30"/>
                  </a:lnTo>
                  <a:lnTo>
                    <a:pt x="664" y="22"/>
                  </a:lnTo>
                  <a:lnTo>
                    <a:pt x="638" y="28"/>
                  </a:lnTo>
                  <a:lnTo>
                    <a:pt x="652" y="18"/>
                  </a:lnTo>
                  <a:lnTo>
                    <a:pt x="632" y="10"/>
                  </a:lnTo>
                  <a:lnTo>
                    <a:pt x="596" y="18"/>
                  </a:lnTo>
                  <a:lnTo>
                    <a:pt x="604" y="8"/>
                  </a:lnTo>
                  <a:lnTo>
                    <a:pt x="582" y="12"/>
                  </a:lnTo>
                  <a:lnTo>
                    <a:pt x="560" y="24"/>
                  </a:lnTo>
                  <a:lnTo>
                    <a:pt x="566" y="18"/>
                  </a:lnTo>
                  <a:lnTo>
                    <a:pt x="526" y="20"/>
                  </a:lnTo>
                  <a:lnTo>
                    <a:pt x="506" y="28"/>
                  </a:lnTo>
                  <a:lnTo>
                    <a:pt x="512" y="8"/>
                  </a:lnTo>
                  <a:lnTo>
                    <a:pt x="476" y="30"/>
                  </a:lnTo>
                  <a:lnTo>
                    <a:pt x="472" y="4"/>
                  </a:lnTo>
                  <a:lnTo>
                    <a:pt x="446" y="24"/>
                  </a:lnTo>
                  <a:lnTo>
                    <a:pt x="452" y="10"/>
                  </a:lnTo>
                  <a:lnTo>
                    <a:pt x="452" y="10"/>
                  </a:lnTo>
                  <a:lnTo>
                    <a:pt x="444" y="12"/>
                  </a:lnTo>
                  <a:lnTo>
                    <a:pt x="430" y="14"/>
                  </a:lnTo>
                  <a:lnTo>
                    <a:pt x="430" y="14"/>
                  </a:lnTo>
                  <a:lnTo>
                    <a:pt x="406" y="24"/>
                  </a:lnTo>
                  <a:lnTo>
                    <a:pt x="406" y="0"/>
                  </a:lnTo>
                  <a:lnTo>
                    <a:pt x="406" y="0"/>
                  </a:lnTo>
                  <a:lnTo>
                    <a:pt x="392" y="14"/>
                  </a:lnTo>
                  <a:lnTo>
                    <a:pt x="392" y="14"/>
                  </a:lnTo>
                  <a:lnTo>
                    <a:pt x="386" y="22"/>
                  </a:lnTo>
                  <a:lnTo>
                    <a:pt x="384" y="30"/>
                  </a:lnTo>
                  <a:lnTo>
                    <a:pt x="382" y="36"/>
                  </a:lnTo>
                  <a:lnTo>
                    <a:pt x="378" y="40"/>
                  </a:lnTo>
                  <a:lnTo>
                    <a:pt x="378" y="40"/>
                  </a:lnTo>
                  <a:lnTo>
                    <a:pt x="374" y="42"/>
                  </a:lnTo>
                  <a:lnTo>
                    <a:pt x="366" y="42"/>
                  </a:lnTo>
                  <a:lnTo>
                    <a:pt x="348" y="44"/>
                  </a:lnTo>
                  <a:lnTo>
                    <a:pt x="318" y="42"/>
                  </a:lnTo>
                  <a:lnTo>
                    <a:pt x="318" y="42"/>
                  </a:lnTo>
                  <a:lnTo>
                    <a:pt x="272" y="48"/>
                  </a:lnTo>
                  <a:lnTo>
                    <a:pt x="238" y="52"/>
                  </a:lnTo>
                  <a:lnTo>
                    <a:pt x="210" y="58"/>
                  </a:lnTo>
                  <a:lnTo>
                    <a:pt x="210" y="58"/>
                  </a:lnTo>
                  <a:lnTo>
                    <a:pt x="174" y="66"/>
                  </a:lnTo>
                  <a:lnTo>
                    <a:pt x="152" y="74"/>
                  </a:lnTo>
                  <a:lnTo>
                    <a:pt x="152" y="74"/>
                  </a:lnTo>
                  <a:lnTo>
                    <a:pt x="76" y="104"/>
                  </a:lnTo>
                  <a:lnTo>
                    <a:pt x="0" y="134"/>
                  </a:lnTo>
                  <a:lnTo>
                    <a:pt x="22" y="150"/>
                  </a:lnTo>
                  <a:lnTo>
                    <a:pt x="118" y="106"/>
                  </a:lnTo>
                  <a:lnTo>
                    <a:pt x="200" y="78"/>
                  </a:lnTo>
                  <a:lnTo>
                    <a:pt x="320" y="62"/>
                  </a:lnTo>
                  <a:lnTo>
                    <a:pt x="386" y="80"/>
                  </a:lnTo>
                  <a:lnTo>
                    <a:pt x="386" y="80"/>
                  </a:lnTo>
                  <a:lnTo>
                    <a:pt x="476" y="102"/>
                  </a:lnTo>
                  <a:lnTo>
                    <a:pt x="476" y="102"/>
                  </a:lnTo>
                  <a:lnTo>
                    <a:pt x="508" y="108"/>
                  </a:lnTo>
                  <a:lnTo>
                    <a:pt x="544" y="112"/>
                  </a:lnTo>
                  <a:lnTo>
                    <a:pt x="544" y="112"/>
                  </a:lnTo>
                  <a:lnTo>
                    <a:pt x="566" y="114"/>
                  </a:lnTo>
                  <a:lnTo>
                    <a:pt x="586" y="114"/>
                  </a:lnTo>
                  <a:lnTo>
                    <a:pt x="618" y="112"/>
                  </a:lnTo>
                  <a:lnTo>
                    <a:pt x="618" y="112"/>
                  </a:lnTo>
                  <a:lnTo>
                    <a:pt x="636" y="110"/>
                  </a:lnTo>
                  <a:lnTo>
                    <a:pt x="656" y="104"/>
                  </a:lnTo>
                  <a:lnTo>
                    <a:pt x="680" y="98"/>
                  </a:lnTo>
                  <a:lnTo>
                    <a:pt x="606" y="100"/>
                  </a:lnTo>
                  <a:close/>
                </a:path>
              </a:pathLst>
            </a:custGeom>
            <a:solidFill>
              <a:srgbClr val="7AC2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5"/>
            <p:cNvSpPr>
              <a:spLocks/>
            </p:cNvSpPr>
            <p:nvPr/>
          </p:nvSpPr>
          <p:spPr bwMode="auto">
            <a:xfrm>
              <a:off x="2732" y="1085"/>
              <a:ext cx="664" cy="244"/>
            </a:xfrm>
            <a:custGeom>
              <a:avLst/>
              <a:gdLst>
                <a:gd name="T0" fmla="*/ 278 w 664"/>
                <a:gd name="T1" fmla="*/ 0 h 244"/>
                <a:gd name="T2" fmla="*/ 202 w 664"/>
                <a:gd name="T3" fmla="*/ 12 h 244"/>
                <a:gd name="T4" fmla="*/ 104 w 664"/>
                <a:gd name="T5" fmla="*/ 44 h 244"/>
                <a:gd name="T6" fmla="*/ 26 w 664"/>
                <a:gd name="T7" fmla="*/ 88 h 244"/>
                <a:gd name="T8" fmla="*/ 26 w 664"/>
                <a:gd name="T9" fmla="*/ 88 h 244"/>
                <a:gd name="T10" fmla="*/ 14 w 664"/>
                <a:gd name="T11" fmla="*/ 100 h 244"/>
                <a:gd name="T12" fmla="*/ 6 w 664"/>
                <a:gd name="T13" fmla="*/ 112 h 244"/>
                <a:gd name="T14" fmla="*/ 2 w 664"/>
                <a:gd name="T15" fmla="*/ 118 h 244"/>
                <a:gd name="T16" fmla="*/ 2 w 664"/>
                <a:gd name="T17" fmla="*/ 122 h 244"/>
                <a:gd name="T18" fmla="*/ 2 w 664"/>
                <a:gd name="T19" fmla="*/ 122 h 244"/>
                <a:gd name="T20" fmla="*/ 0 w 664"/>
                <a:gd name="T21" fmla="*/ 148 h 244"/>
                <a:gd name="T22" fmla="*/ 2 w 664"/>
                <a:gd name="T23" fmla="*/ 162 h 244"/>
                <a:gd name="T24" fmla="*/ 4 w 664"/>
                <a:gd name="T25" fmla="*/ 170 h 244"/>
                <a:gd name="T26" fmla="*/ 8 w 664"/>
                <a:gd name="T27" fmla="*/ 178 h 244"/>
                <a:gd name="T28" fmla="*/ 8 w 664"/>
                <a:gd name="T29" fmla="*/ 178 h 244"/>
                <a:gd name="T30" fmla="*/ 14 w 664"/>
                <a:gd name="T31" fmla="*/ 190 h 244"/>
                <a:gd name="T32" fmla="*/ 20 w 664"/>
                <a:gd name="T33" fmla="*/ 202 h 244"/>
                <a:gd name="T34" fmla="*/ 30 w 664"/>
                <a:gd name="T35" fmla="*/ 210 h 244"/>
                <a:gd name="T36" fmla="*/ 44 w 664"/>
                <a:gd name="T37" fmla="*/ 216 h 244"/>
                <a:gd name="T38" fmla="*/ 44 w 664"/>
                <a:gd name="T39" fmla="*/ 216 h 244"/>
                <a:gd name="T40" fmla="*/ 68 w 664"/>
                <a:gd name="T41" fmla="*/ 224 h 244"/>
                <a:gd name="T42" fmla="*/ 102 w 664"/>
                <a:gd name="T43" fmla="*/ 230 h 244"/>
                <a:gd name="T44" fmla="*/ 164 w 664"/>
                <a:gd name="T45" fmla="*/ 238 h 244"/>
                <a:gd name="T46" fmla="*/ 164 w 664"/>
                <a:gd name="T47" fmla="*/ 238 h 244"/>
                <a:gd name="T48" fmla="*/ 194 w 664"/>
                <a:gd name="T49" fmla="*/ 240 h 244"/>
                <a:gd name="T50" fmla="*/ 244 w 664"/>
                <a:gd name="T51" fmla="*/ 242 h 244"/>
                <a:gd name="T52" fmla="*/ 244 w 664"/>
                <a:gd name="T53" fmla="*/ 242 h 244"/>
                <a:gd name="T54" fmla="*/ 266 w 664"/>
                <a:gd name="T55" fmla="*/ 244 h 244"/>
                <a:gd name="T56" fmla="*/ 290 w 664"/>
                <a:gd name="T57" fmla="*/ 242 h 244"/>
                <a:gd name="T58" fmla="*/ 338 w 664"/>
                <a:gd name="T59" fmla="*/ 238 h 244"/>
                <a:gd name="T60" fmla="*/ 376 w 664"/>
                <a:gd name="T61" fmla="*/ 232 h 244"/>
                <a:gd name="T62" fmla="*/ 396 w 664"/>
                <a:gd name="T63" fmla="*/ 228 h 244"/>
                <a:gd name="T64" fmla="*/ 396 w 664"/>
                <a:gd name="T65" fmla="*/ 228 h 244"/>
                <a:gd name="T66" fmla="*/ 452 w 664"/>
                <a:gd name="T67" fmla="*/ 214 h 244"/>
                <a:gd name="T68" fmla="*/ 490 w 664"/>
                <a:gd name="T69" fmla="*/ 204 h 244"/>
                <a:gd name="T70" fmla="*/ 504 w 664"/>
                <a:gd name="T71" fmla="*/ 202 h 244"/>
                <a:gd name="T72" fmla="*/ 512 w 664"/>
                <a:gd name="T73" fmla="*/ 202 h 244"/>
                <a:gd name="T74" fmla="*/ 512 w 664"/>
                <a:gd name="T75" fmla="*/ 202 h 244"/>
                <a:gd name="T76" fmla="*/ 526 w 664"/>
                <a:gd name="T77" fmla="*/ 202 h 244"/>
                <a:gd name="T78" fmla="*/ 542 w 664"/>
                <a:gd name="T79" fmla="*/ 198 h 244"/>
                <a:gd name="T80" fmla="*/ 572 w 664"/>
                <a:gd name="T81" fmla="*/ 190 h 244"/>
                <a:gd name="T82" fmla="*/ 572 w 664"/>
                <a:gd name="T83" fmla="*/ 190 h 244"/>
                <a:gd name="T84" fmla="*/ 614 w 664"/>
                <a:gd name="T85" fmla="*/ 174 h 244"/>
                <a:gd name="T86" fmla="*/ 636 w 664"/>
                <a:gd name="T87" fmla="*/ 162 h 244"/>
                <a:gd name="T88" fmla="*/ 644 w 664"/>
                <a:gd name="T89" fmla="*/ 158 h 244"/>
                <a:gd name="T90" fmla="*/ 650 w 664"/>
                <a:gd name="T91" fmla="*/ 154 h 244"/>
                <a:gd name="T92" fmla="*/ 650 w 664"/>
                <a:gd name="T93" fmla="*/ 154 h 244"/>
                <a:gd name="T94" fmla="*/ 654 w 664"/>
                <a:gd name="T95" fmla="*/ 142 h 244"/>
                <a:gd name="T96" fmla="*/ 660 w 664"/>
                <a:gd name="T97" fmla="*/ 128 h 244"/>
                <a:gd name="T98" fmla="*/ 664 w 664"/>
                <a:gd name="T99" fmla="*/ 108 h 244"/>
                <a:gd name="T100" fmla="*/ 632 w 664"/>
                <a:gd name="T101" fmla="*/ 58 h 244"/>
                <a:gd name="T102" fmla="*/ 592 w 664"/>
                <a:gd name="T103" fmla="*/ 24 h 244"/>
                <a:gd name="T104" fmla="*/ 532 w 664"/>
                <a:gd name="T105" fmla="*/ 12 h 244"/>
                <a:gd name="T106" fmla="*/ 416 w 664"/>
                <a:gd name="T107" fmla="*/ 10 h 244"/>
                <a:gd name="T108" fmla="*/ 364 w 664"/>
                <a:gd name="T109" fmla="*/ 6 h 244"/>
                <a:gd name="T110" fmla="*/ 278 w 664"/>
                <a:gd name="T111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64" h="244">
                  <a:moveTo>
                    <a:pt x="278" y="0"/>
                  </a:moveTo>
                  <a:lnTo>
                    <a:pt x="202" y="12"/>
                  </a:lnTo>
                  <a:lnTo>
                    <a:pt x="104" y="44"/>
                  </a:lnTo>
                  <a:lnTo>
                    <a:pt x="26" y="88"/>
                  </a:lnTo>
                  <a:lnTo>
                    <a:pt x="26" y="88"/>
                  </a:lnTo>
                  <a:lnTo>
                    <a:pt x="14" y="100"/>
                  </a:lnTo>
                  <a:lnTo>
                    <a:pt x="6" y="112"/>
                  </a:lnTo>
                  <a:lnTo>
                    <a:pt x="2" y="118"/>
                  </a:lnTo>
                  <a:lnTo>
                    <a:pt x="2" y="122"/>
                  </a:lnTo>
                  <a:lnTo>
                    <a:pt x="2" y="122"/>
                  </a:lnTo>
                  <a:lnTo>
                    <a:pt x="0" y="148"/>
                  </a:lnTo>
                  <a:lnTo>
                    <a:pt x="2" y="162"/>
                  </a:lnTo>
                  <a:lnTo>
                    <a:pt x="4" y="170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4" y="190"/>
                  </a:lnTo>
                  <a:lnTo>
                    <a:pt x="20" y="202"/>
                  </a:lnTo>
                  <a:lnTo>
                    <a:pt x="30" y="210"/>
                  </a:lnTo>
                  <a:lnTo>
                    <a:pt x="44" y="216"/>
                  </a:lnTo>
                  <a:lnTo>
                    <a:pt x="44" y="216"/>
                  </a:lnTo>
                  <a:lnTo>
                    <a:pt x="68" y="224"/>
                  </a:lnTo>
                  <a:lnTo>
                    <a:pt x="102" y="230"/>
                  </a:lnTo>
                  <a:lnTo>
                    <a:pt x="164" y="238"/>
                  </a:lnTo>
                  <a:lnTo>
                    <a:pt x="164" y="238"/>
                  </a:lnTo>
                  <a:lnTo>
                    <a:pt x="194" y="240"/>
                  </a:lnTo>
                  <a:lnTo>
                    <a:pt x="244" y="242"/>
                  </a:lnTo>
                  <a:lnTo>
                    <a:pt x="244" y="242"/>
                  </a:lnTo>
                  <a:lnTo>
                    <a:pt x="266" y="244"/>
                  </a:lnTo>
                  <a:lnTo>
                    <a:pt x="290" y="242"/>
                  </a:lnTo>
                  <a:lnTo>
                    <a:pt x="338" y="238"/>
                  </a:lnTo>
                  <a:lnTo>
                    <a:pt x="376" y="232"/>
                  </a:lnTo>
                  <a:lnTo>
                    <a:pt x="396" y="228"/>
                  </a:lnTo>
                  <a:lnTo>
                    <a:pt x="396" y="228"/>
                  </a:lnTo>
                  <a:lnTo>
                    <a:pt x="452" y="214"/>
                  </a:lnTo>
                  <a:lnTo>
                    <a:pt x="490" y="204"/>
                  </a:lnTo>
                  <a:lnTo>
                    <a:pt x="504" y="202"/>
                  </a:lnTo>
                  <a:lnTo>
                    <a:pt x="512" y="202"/>
                  </a:lnTo>
                  <a:lnTo>
                    <a:pt x="512" y="202"/>
                  </a:lnTo>
                  <a:lnTo>
                    <a:pt x="526" y="202"/>
                  </a:lnTo>
                  <a:lnTo>
                    <a:pt x="542" y="198"/>
                  </a:lnTo>
                  <a:lnTo>
                    <a:pt x="572" y="190"/>
                  </a:lnTo>
                  <a:lnTo>
                    <a:pt x="572" y="190"/>
                  </a:lnTo>
                  <a:lnTo>
                    <a:pt x="614" y="174"/>
                  </a:lnTo>
                  <a:lnTo>
                    <a:pt x="636" y="162"/>
                  </a:lnTo>
                  <a:lnTo>
                    <a:pt x="644" y="158"/>
                  </a:lnTo>
                  <a:lnTo>
                    <a:pt x="650" y="154"/>
                  </a:lnTo>
                  <a:lnTo>
                    <a:pt x="650" y="154"/>
                  </a:lnTo>
                  <a:lnTo>
                    <a:pt x="654" y="142"/>
                  </a:lnTo>
                  <a:lnTo>
                    <a:pt x="660" y="128"/>
                  </a:lnTo>
                  <a:lnTo>
                    <a:pt x="664" y="108"/>
                  </a:lnTo>
                  <a:lnTo>
                    <a:pt x="632" y="58"/>
                  </a:lnTo>
                  <a:lnTo>
                    <a:pt x="592" y="24"/>
                  </a:lnTo>
                  <a:lnTo>
                    <a:pt x="532" y="12"/>
                  </a:lnTo>
                  <a:lnTo>
                    <a:pt x="416" y="10"/>
                  </a:lnTo>
                  <a:lnTo>
                    <a:pt x="364" y="6"/>
                  </a:lnTo>
                  <a:lnTo>
                    <a:pt x="278" y="0"/>
                  </a:lnTo>
                  <a:close/>
                </a:path>
              </a:pathLst>
            </a:custGeom>
            <a:solidFill>
              <a:srgbClr val="D3A8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6"/>
            <p:cNvSpPr>
              <a:spLocks/>
            </p:cNvSpPr>
            <p:nvPr/>
          </p:nvSpPr>
          <p:spPr bwMode="auto">
            <a:xfrm>
              <a:off x="2834" y="1123"/>
              <a:ext cx="304" cy="78"/>
            </a:xfrm>
            <a:custGeom>
              <a:avLst/>
              <a:gdLst>
                <a:gd name="T0" fmla="*/ 0 w 304"/>
                <a:gd name="T1" fmla="*/ 54 h 78"/>
                <a:gd name="T2" fmla="*/ 36 w 304"/>
                <a:gd name="T3" fmla="*/ 78 h 78"/>
                <a:gd name="T4" fmla="*/ 36 w 304"/>
                <a:gd name="T5" fmla="*/ 78 h 78"/>
                <a:gd name="T6" fmla="*/ 54 w 304"/>
                <a:gd name="T7" fmla="*/ 74 h 78"/>
                <a:gd name="T8" fmla="*/ 74 w 304"/>
                <a:gd name="T9" fmla="*/ 66 h 78"/>
                <a:gd name="T10" fmla="*/ 96 w 304"/>
                <a:gd name="T11" fmla="*/ 56 h 78"/>
                <a:gd name="T12" fmla="*/ 96 w 304"/>
                <a:gd name="T13" fmla="*/ 56 h 78"/>
                <a:gd name="T14" fmla="*/ 170 w 304"/>
                <a:gd name="T15" fmla="*/ 18 h 78"/>
                <a:gd name="T16" fmla="*/ 170 w 304"/>
                <a:gd name="T17" fmla="*/ 18 h 78"/>
                <a:gd name="T18" fmla="*/ 226 w 304"/>
                <a:gd name="T19" fmla="*/ 12 h 78"/>
                <a:gd name="T20" fmla="*/ 226 w 304"/>
                <a:gd name="T21" fmla="*/ 12 h 78"/>
                <a:gd name="T22" fmla="*/ 304 w 304"/>
                <a:gd name="T23" fmla="*/ 18 h 78"/>
                <a:gd name="T24" fmla="*/ 270 w 304"/>
                <a:gd name="T25" fmla="*/ 0 h 78"/>
                <a:gd name="T26" fmla="*/ 204 w 304"/>
                <a:gd name="T27" fmla="*/ 2 h 78"/>
                <a:gd name="T28" fmla="*/ 204 w 304"/>
                <a:gd name="T29" fmla="*/ 2 h 78"/>
                <a:gd name="T30" fmla="*/ 180 w 304"/>
                <a:gd name="T31" fmla="*/ 4 h 78"/>
                <a:gd name="T32" fmla="*/ 160 w 304"/>
                <a:gd name="T33" fmla="*/ 10 h 78"/>
                <a:gd name="T34" fmla="*/ 152 w 304"/>
                <a:gd name="T35" fmla="*/ 12 h 78"/>
                <a:gd name="T36" fmla="*/ 146 w 304"/>
                <a:gd name="T37" fmla="*/ 14 h 78"/>
                <a:gd name="T38" fmla="*/ 146 w 304"/>
                <a:gd name="T39" fmla="*/ 14 h 78"/>
                <a:gd name="T40" fmla="*/ 140 w 304"/>
                <a:gd name="T41" fmla="*/ 18 h 78"/>
                <a:gd name="T42" fmla="*/ 126 w 304"/>
                <a:gd name="T43" fmla="*/ 24 h 78"/>
                <a:gd name="T44" fmla="*/ 92 w 304"/>
                <a:gd name="T45" fmla="*/ 38 h 78"/>
                <a:gd name="T46" fmla="*/ 44 w 304"/>
                <a:gd name="T47" fmla="*/ 54 h 78"/>
                <a:gd name="T48" fmla="*/ 0 w 304"/>
                <a:gd name="T49" fmla="*/ 5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4" h="78">
                  <a:moveTo>
                    <a:pt x="0" y="54"/>
                  </a:moveTo>
                  <a:lnTo>
                    <a:pt x="36" y="78"/>
                  </a:lnTo>
                  <a:lnTo>
                    <a:pt x="36" y="78"/>
                  </a:lnTo>
                  <a:lnTo>
                    <a:pt x="54" y="74"/>
                  </a:lnTo>
                  <a:lnTo>
                    <a:pt x="74" y="66"/>
                  </a:lnTo>
                  <a:lnTo>
                    <a:pt x="96" y="56"/>
                  </a:lnTo>
                  <a:lnTo>
                    <a:pt x="96" y="56"/>
                  </a:lnTo>
                  <a:lnTo>
                    <a:pt x="170" y="18"/>
                  </a:lnTo>
                  <a:lnTo>
                    <a:pt x="170" y="18"/>
                  </a:lnTo>
                  <a:lnTo>
                    <a:pt x="226" y="12"/>
                  </a:lnTo>
                  <a:lnTo>
                    <a:pt x="226" y="12"/>
                  </a:lnTo>
                  <a:lnTo>
                    <a:pt x="304" y="18"/>
                  </a:lnTo>
                  <a:lnTo>
                    <a:pt x="270" y="0"/>
                  </a:lnTo>
                  <a:lnTo>
                    <a:pt x="204" y="2"/>
                  </a:lnTo>
                  <a:lnTo>
                    <a:pt x="204" y="2"/>
                  </a:lnTo>
                  <a:lnTo>
                    <a:pt x="180" y="4"/>
                  </a:lnTo>
                  <a:lnTo>
                    <a:pt x="160" y="10"/>
                  </a:lnTo>
                  <a:lnTo>
                    <a:pt x="152" y="12"/>
                  </a:lnTo>
                  <a:lnTo>
                    <a:pt x="146" y="14"/>
                  </a:lnTo>
                  <a:lnTo>
                    <a:pt x="146" y="14"/>
                  </a:lnTo>
                  <a:lnTo>
                    <a:pt x="140" y="18"/>
                  </a:lnTo>
                  <a:lnTo>
                    <a:pt x="126" y="24"/>
                  </a:lnTo>
                  <a:lnTo>
                    <a:pt x="92" y="38"/>
                  </a:lnTo>
                  <a:lnTo>
                    <a:pt x="44" y="54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B57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7"/>
            <p:cNvSpPr>
              <a:spLocks/>
            </p:cNvSpPr>
            <p:nvPr/>
          </p:nvSpPr>
          <p:spPr bwMode="auto">
            <a:xfrm>
              <a:off x="3106" y="1091"/>
              <a:ext cx="172" cy="56"/>
            </a:xfrm>
            <a:custGeom>
              <a:avLst/>
              <a:gdLst>
                <a:gd name="T0" fmla="*/ 0 w 172"/>
                <a:gd name="T1" fmla="*/ 2 h 56"/>
                <a:gd name="T2" fmla="*/ 0 w 172"/>
                <a:gd name="T3" fmla="*/ 2 h 56"/>
                <a:gd name="T4" fmla="*/ 26 w 172"/>
                <a:gd name="T5" fmla="*/ 14 h 56"/>
                <a:gd name="T6" fmla="*/ 46 w 172"/>
                <a:gd name="T7" fmla="*/ 22 h 56"/>
                <a:gd name="T8" fmla="*/ 58 w 172"/>
                <a:gd name="T9" fmla="*/ 24 h 56"/>
                <a:gd name="T10" fmla="*/ 58 w 172"/>
                <a:gd name="T11" fmla="*/ 24 h 56"/>
                <a:gd name="T12" fmla="*/ 70 w 172"/>
                <a:gd name="T13" fmla="*/ 28 h 56"/>
                <a:gd name="T14" fmla="*/ 88 w 172"/>
                <a:gd name="T15" fmla="*/ 34 h 56"/>
                <a:gd name="T16" fmla="*/ 112 w 172"/>
                <a:gd name="T17" fmla="*/ 44 h 56"/>
                <a:gd name="T18" fmla="*/ 146 w 172"/>
                <a:gd name="T19" fmla="*/ 56 h 56"/>
                <a:gd name="T20" fmla="*/ 172 w 172"/>
                <a:gd name="T21" fmla="*/ 44 h 56"/>
                <a:gd name="T22" fmla="*/ 120 w 172"/>
                <a:gd name="T23" fmla="*/ 32 h 56"/>
                <a:gd name="T24" fmla="*/ 34 w 172"/>
                <a:gd name="T25" fmla="*/ 0 h 56"/>
                <a:gd name="T26" fmla="*/ 0 w 172"/>
                <a:gd name="T2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56">
                  <a:moveTo>
                    <a:pt x="0" y="2"/>
                  </a:moveTo>
                  <a:lnTo>
                    <a:pt x="0" y="2"/>
                  </a:lnTo>
                  <a:lnTo>
                    <a:pt x="26" y="14"/>
                  </a:lnTo>
                  <a:lnTo>
                    <a:pt x="46" y="22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70" y="28"/>
                  </a:lnTo>
                  <a:lnTo>
                    <a:pt x="88" y="34"/>
                  </a:lnTo>
                  <a:lnTo>
                    <a:pt x="112" y="44"/>
                  </a:lnTo>
                  <a:lnTo>
                    <a:pt x="146" y="56"/>
                  </a:lnTo>
                  <a:lnTo>
                    <a:pt x="172" y="44"/>
                  </a:lnTo>
                  <a:lnTo>
                    <a:pt x="120" y="32"/>
                  </a:lnTo>
                  <a:lnTo>
                    <a:pt x="34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B57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18"/>
            <p:cNvSpPr>
              <a:spLocks/>
            </p:cNvSpPr>
            <p:nvPr/>
          </p:nvSpPr>
          <p:spPr bwMode="auto">
            <a:xfrm>
              <a:off x="3038" y="1485"/>
              <a:ext cx="28" cy="12"/>
            </a:xfrm>
            <a:custGeom>
              <a:avLst/>
              <a:gdLst>
                <a:gd name="T0" fmla="*/ 28 w 28"/>
                <a:gd name="T1" fmla="*/ 6 h 12"/>
                <a:gd name="T2" fmla="*/ 28 w 28"/>
                <a:gd name="T3" fmla="*/ 6 h 12"/>
                <a:gd name="T4" fmla="*/ 26 w 28"/>
                <a:gd name="T5" fmla="*/ 8 h 12"/>
                <a:gd name="T6" fmla="*/ 24 w 28"/>
                <a:gd name="T7" fmla="*/ 10 h 12"/>
                <a:gd name="T8" fmla="*/ 14 w 28"/>
                <a:gd name="T9" fmla="*/ 12 h 12"/>
                <a:gd name="T10" fmla="*/ 14 w 28"/>
                <a:gd name="T11" fmla="*/ 12 h 12"/>
                <a:gd name="T12" fmla="*/ 4 w 28"/>
                <a:gd name="T13" fmla="*/ 10 h 12"/>
                <a:gd name="T14" fmla="*/ 2 w 28"/>
                <a:gd name="T15" fmla="*/ 8 h 12"/>
                <a:gd name="T16" fmla="*/ 0 w 28"/>
                <a:gd name="T17" fmla="*/ 6 h 12"/>
                <a:gd name="T18" fmla="*/ 0 w 28"/>
                <a:gd name="T19" fmla="*/ 6 h 12"/>
                <a:gd name="T20" fmla="*/ 2 w 28"/>
                <a:gd name="T21" fmla="*/ 4 h 12"/>
                <a:gd name="T22" fmla="*/ 4 w 28"/>
                <a:gd name="T23" fmla="*/ 2 h 12"/>
                <a:gd name="T24" fmla="*/ 14 w 28"/>
                <a:gd name="T25" fmla="*/ 0 h 12"/>
                <a:gd name="T26" fmla="*/ 14 w 28"/>
                <a:gd name="T27" fmla="*/ 0 h 12"/>
                <a:gd name="T28" fmla="*/ 24 w 28"/>
                <a:gd name="T29" fmla="*/ 2 h 12"/>
                <a:gd name="T30" fmla="*/ 26 w 28"/>
                <a:gd name="T31" fmla="*/ 4 h 12"/>
                <a:gd name="T32" fmla="*/ 28 w 28"/>
                <a:gd name="T33" fmla="*/ 6 h 12"/>
                <a:gd name="T34" fmla="*/ 28 w 28"/>
                <a:gd name="T3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8" h="12">
                  <a:moveTo>
                    <a:pt x="28" y="6"/>
                  </a:moveTo>
                  <a:lnTo>
                    <a:pt x="28" y="6"/>
                  </a:lnTo>
                  <a:lnTo>
                    <a:pt x="26" y="8"/>
                  </a:lnTo>
                  <a:lnTo>
                    <a:pt x="24" y="10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4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4"/>
                  </a:lnTo>
                  <a:lnTo>
                    <a:pt x="4" y="2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4" y="2"/>
                  </a:lnTo>
                  <a:lnTo>
                    <a:pt x="26" y="4"/>
                  </a:lnTo>
                  <a:lnTo>
                    <a:pt x="28" y="6"/>
                  </a:lnTo>
                  <a:lnTo>
                    <a:pt x="28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19"/>
            <p:cNvSpPr>
              <a:spLocks/>
            </p:cNvSpPr>
            <p:nvPr/>
          </p:nvSpPr>
          <p:spPr bwMode="auto">
            <a:xfrm>
              <a:off x="3070" y="1473"/>
              <a:ext cx="42" cy="16"/>
            </a:xfrm>
            <a:custGeom>
              <a:avLst/>
              <a:gdLst>
                <a:gd name="T0" fmla="*/ 42 w 42"/>
                <a:gd name="T1" fmla="*/ 8 h 16"/>
                <a:gd name="T2" fmla="*/ 42 w 42"/>
                <a:gd name="T3" fmla="*/ 8 h 16"/>
                <a:gd name="T4" fmla="*/ 40 w 42"/>
                <a:gd name="T5" fmla="*/ 12 h 16"/>
                <a:gd name="T6" fmla="*/ 36 w 42"/>
                <a:gd name="T7" fmla="*/ 14 h 16"/>
                <a:gd name="T8" fmla="*/ 30 w 42"/>
                <a:gd name="T9" fmla="*/ 16 h 16"/>
                <a:gd name="T10" fmla="*/ 22 w 42"/>
                <a:gd name="T11" fmla="*/ 16 h 16"/>
                <a:gd name="T12" fmla="*/ 22 w 42"/>
                <a:gd name="T13" fmla="*/ 16 h 16"/>
                <a:gd name="T14" fmla="*/ 12 w 42"/>
                <a:gd name="T15" fmla="*/ 16 h 16"/>
                <a:gd name="T16" fmla="*/ 6 w 42"/>
                <a:gd name="T17" fmla="*/ 14 h 16"/>
                <a:gd name="T18" fmla="*/ 2 w 42"/>
                <a:gd name="T19" fmla="*/ 12 h 16"/>
                <a:gd name="T20" fmla="*/ 0 w 42"/>
                <a:gd name="T21" fmla="*/ 8 h 16"/>
                <a:gd name="T22" fmla="*/ 0 w 42"/>
                <a:gd name="T23" fmla="*/ 8 h 16"/>
                <a:gd name="T24" fmla="*/ 2 w 42"/>
                <a:gd name="T25" fmla="*/ 4 h 16"/>
                <a:gd name="T26" fmla="*/ 6 w 42"/>
                <a:gd name="T27" fmla="*/ 2 h 16"/>
                <a:gd name="T28" fmla="*/ 12 w 42"/>
                <a:gd name="T29" fmla="*/ 0 h 16"/>
                <a:gd name="T30" fmla="*/ 22 w 42"/>
                <a:gd name="T31" fmla="*/ 0 h 16"/>
                <a:gd name="T32" fmla="*/ 22 w 42"/>
                <a:gd name="T33" fmla="*/ 0 h 16"/>
                <a:gd name="T34" fmla="*/ 30 w 42"/>
                <a:gd name="T35" fmla="*/ 0 h 16"/>
                <a:gd name="T36" fmla="*/ 36 w 42"/>
                <a:gd name="T37" fmla="*/ 2 h 16"/>
                <a:gd name="T38" fmla="*/ 40 w 42"/>
                <a:gd name="T39" fmla="*/ 4 h 16"/>
                <a:gd name="T40" fmla="*/ 42 w 42"/>
                <a:gd name="T41" fmla="*/ 8 h 16"/>
                <a:gd name="T42" fmla="*/ 42 w 42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6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12" y="16"/>
                  </a:lnTo>
                  <a:lnTo>
                    <a:pt x="6" y="14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4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4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0"/>
            <p:cNvSpPr>
              <a:spLocks/>
            </p:cNvSpPr>
            <p:nvPr/>
          </p:nvSpPr>
          <p:spPr bwMode="auto">
            <a:xfrm>
              <a:off x="3208" y="1475"/>
              <a:ext cx="42" cy="18"/>
            </a:xfrm>
            <a:custGeom>
              <a:avLst/>
              <a:gdLst>
                <a:gd name="T0" fmla="*/ 42 w 42"/>
                <a:gd name="T1" fmla="*/ 8 h 18"/>
                <a:gd name="T2" fmla="*/ 42 w 42"/>
                <a:gd name="T3" fmla="*/ 8 h 18"/>
                <a:gd name="T4" fmla="*/ 40 w 42"/>
                <a:gd name="T5" fmla="*/ 12 h 18"/>
                <a:gd name="T6" fmla="*/ 36 w 42"/>
                <a:gd name="T7" fmla="*/ 16 h 18"/>
                <a:gd name="T8" fmla="*/ 30 w 42"/>
                <a:gd name="T9" fmla="*/ 18 h 18"/>
                <a:gd name="T10" fmla="*/ 22 w 42"/>
                <a:gd name="T11" fmla="*/ 18 h 18"/>
                <a:gd name="T12" fmla="*/ 22 w 42"/>
                <a:gd name="T13" fmla="*/ 18 h 18"/>
                <a:gd name="T14" fmla="*/ 12 w 42"/>
                <a:gd name="T15" fmla="*/ 18 h 18"/>
                <a:gd name="T16" fmla="*/ 6 w 42"/>
                <a:gd name="T17" fmla="*/ 16 h 18"/>
                <a:gd name="T18" fmla="*/ 2 w 42"/>
                <a:gd name="T19" fmla="*/ 12 h 18"/>
                <a:gd name="T20" fmla="*/ 0 w 42"/>
                <a:gd name="T21" fmla="*/ 8 h 18"/>
                <a:gd name="T22" fmla="*/ 0 w 42"/>
                <a:gd name="T23" fmla="*/ 8 h 18"/>
                <a:gd name="T24" fmla="*/ 2 w 42"/>
                <a:gd name="T25" fmla="*/ 6 h 18"/>
                <a:gd name="T26" fmla="*/ 6 w 42"/>
                <a:gd name="T27" fmla="*/ 2 h 18"/>
                <a:gd name="T28" fmla="*/ 12 w 42"/>
                <a:gd name="T29" fmla="*/ 0 h 18"/>
                <a:gd name="T30" fmla="*/ 22 w 42"/>
                <a:gd name="T31" fmla="*/ 0 h 18"/>
                <a:gd name="T32" fmla="*/ 22 w 42"/>
                <a:gd name="T33" fmla="*/ 0 h 18"/>
                <a:gd name="T34" fmla="*/ 30 w 42"/>
                <a:gd name="T35" fmla="*/ 0 h 18"/>
                <a:gd name="T36" fmla="*/ 36 w 42"/>
                <a:gd name="T37" fmla="*/ 2 h 18"/>
                <a:gd name="T38" fmla="*/ 40 w 42"/>
                <a:gd name="T39" fmla="*/ 6 h 18"/>
                <a:gd name="T40" fmla="*/ 42 w 42"/>
                <a:gd name="T41" fmla="*/ 8 h 18"/>
                <a:gd name="T42" fmla="*/ 42 w 42"/>
                <a:gd name="T43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8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6"/>
                  </a:lnTo>
                  <a:lnTo>
                    <a:pt x="30" y="18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2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6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1"/>
            <p:cNvSpPr>
              <a:spLocks/>
            </p:cNvSpPr>
            <p:nvPr/>
          </p:nvSpPr>
          <p:spPr bwMode="auto">
            <a:xfrm>
              <a:off x="3416" y="1343"/>
              <a:ext cx="44" cy="14"/>
            </a:xfrm>
            <a:custGeom>
              <a:avLst/>
              <a:gdLst>
                <a:gd name="T0" fmla="*/ 44 w 44"/>
                <a:gd name="T1" fmla="*/ 6 h 14"/>
                <a:gd name="T2" fmla="*/ 44 w 44"/>
                <a:gd name="T3" fmla="*/ 6 h 14"/>
                <a:gd name="T4" fmla="*/ 42 w 44"/>
                <a:gd name="T5" fmla="*/ 10 h 14"/>
                <a:gd name="T6" fmla="*/ 38 w 44"/>
                <a:gd name="T7" fmla="*/ 12 h 14"/>
                <a:gd name="T8" fmla="*/ 22 w 44"/>
                <a:gd name="T9" fmla="*/ 14 h 14"/>
                <a:gd name="T10" fmla="*/ 22 w 44"/>
                <a:gd name="T11" fmla="*/ 14 h 14"/>
                <a:gd name="T12" fmla="*/ 6 w 44"/>
                <a:gd name="T13" fmla="*/ 12 h 14"/>
                <a:gd name="T14" fmla="*/ 2 w 44"/>
                <a:gd name="T15" fmla="*/ 10 h 14"/>
                <a:gd name="T16" fmla="*/ 0 w 44"/>
                <a:gd name="T17" fmla="*/ 6 h 14"/>
                <a:gd name="T18" fmla="*/ 0 w 44"/>
                <a:gd name="T19" fmla="*/ 6 h 14"/>
                <a:gd name="T20" fmla="*/ 2 w 44"/>
                <a:gd name="T21" fmla="*/ 4 h 14"/>
                <a:gd name="T22" fmla="*/ 6 w 44"/>
                <a:gd name="T23" fmla="*/ 2 h 14"/>
                <a:gd name="T24" fmla="*/ 22 w 44"/>
                <a:gd name="T25" fmla="*/ 0 h 14"/>
                <a:gd name="T26" fmla="*/ 22 w 44"/>
                <a:gd name="T27" fmla="*/ 0 h 14"/>
                <a:gd name="T28" fmla="*/ 38 w 44"/>
                <a:gd name="T29" fmla="*/ 2 h 14"/>
                <a:gd name="T30" fmla="*/ 42 w 44"/>
                <a:gd name="T31" fmla="*/ 4 h 14"/>
                <a:gd name="T32" fmla="*/ 44 w 44"/>
                <a:gd name="T33" fmla="*/ 6 h 14"/>
                <a:gd name="T34" fmla="*/ 44 w 44"/>
                <a:gd name="T35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4" h="14">
                  <a:moveTo>
                    <a:pt x="44" y="6"/>
                  </a:moveTo>
                  <a:lnTo>
                    <a:pt x="44" y="6"/>
                  </a:lnTo>
                  <a:lnTo>
                    <a:pt x="42" y="10"/>
                  </a:lnTo>
                  <a:lnTo>
                    <a:pt x="38" y="12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6" y="12"/>
                  </a:lnTo>
                  <a:lnTo>
                    <a:pt x="2" y="10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4"/>
                  </a:lnTo>
                  <a:lnTo>
                    <a:pt x="6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8" y="2"/>
                  </a:lnTo>
                  <a:lnTo>
                    <a:pt x="42" y="4"/>
                  </a:lnTo>
                  <a:lnTo>
                    <a:pt x="44" y="6"/>
                  </a:lnTo>
                  <a:lnTo>
                    <a:pt x="44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"/>
            <p:cNvSpPr>
              <a:spLocks/>
            </p:cNvSpPr>
            <p:nvPr/>
          </p:nvSpPr>
          <p:spPr bwMode="auto">
            <a:xfrm>
              <a:off x="3432" y="1327"/>
              <a:ext cx="42" cy="18"/>
            </a:xfrm>
            <a:custGeom>
              <a:avLst/>
              <a:gdLst>
                <a:gd name="T0" fmla="*/ 42 w 42"/>
                <a:gd name="T1" fmla="*/ 8 h 18"/>
                <a:gd name="T2" fmla="*/ 42 w 42"/>
                <a:gd name="T3" fmla="*/ 8 h 18"/>
                <a:gd name="T4" fmla="*/ 40 w 42"/>
                <a:gd name="T5" fmla="*/ 12 h 18"/>
                <a:gd name="T6" fmla="*/ 36 w 42"/>
                <a:gd name="T7" fmla="*/ 16 h 18"/>
                <a:gd name="T8" fmla="*/ 30 w 42"/>
                <a:gd name="T9" fmla="*/ 18 h 18"/>
                <a:gd name="T10" fmla="*/ 22 w 42"/>
                <a:gd name="T11" fmla="*/ 18 h 18"/>
                <a:gd name="T12" fmla="*/ 22 w 42"/>
                <a:gd name="T13" fmla="*/ 18 h 18"/>
                <a:gd name="T14" fmla="*/ 12 w 42"/>
                <a:gd name="T15" fmla="*/ 18 h 18"/>
                <a:gd name="T16" fmla="*/ 6 w 42"/>
                <a:gd name="T17" fmla="*/ 16 h 18"/>
                <a:gd name="T18" fmla="*/ 2 w 42"/>
                <a:gd name="T19" fmla="*/ 12 h 18"/>
                <a:gd name="T20" fmla="*/ 0 w 42"/>
                <a:gd name="T21" fmla="*/ 8 h 18"/>
                <a:gd name="T22" fmla="*/ 0 w 42"/>
                <a:gd name="T23" fmla="*/ 8 h 18"/>
                <a:gd name="T24" fmla="*/ 2 w 42"/>
                <a:gd name="T25" fmla="*/ 6 h 18"/>
                <a:gd name="T26" fmla="*/ 6 w 42"/>
                <a:gd name="T27" fmla="*/ 2 h 18"/>
                <a:gd name="T28" fmla="*/ 12 w 42"/>
                <a:gd name="T29" fmla="*/ 0 h 18"/>
                <a:gd name="T30" fmla="*/ 22 w 42"/>
                <a:gd name="T31" fmla="*/ 0 h 18"/>
                <a:gd name="T32" fmla="*/ 22 w 42"/>
                <a:gd name="T33" fmla="*/ 0 h 18"/>
                <a:gd name="T34" fmla="*/ 30 w 42"/>
                <a:gd name="T35" fmla="*/ 0 h 18"/>
                <a:gd name="T36" fmla="*/ 36 w 42"/>
                <a:gd name="T37" fmla="*/ 2 h 18"/>
                <a:gd name="T38" fmla="*/ 40 w 42"/>
                <a:gd name="T39" fmla="*/ 6 h 18"/>
                <a:gd name="T40" fmla="*/ 42 w 42"/>
                <a:gd name="T41" fmla="*/ 8 h 18"/>
                <a:gd name="T42" fmla="*/ 42 w 42"/>
                <a:gd name="T43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8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6"/>
                  </a:lnTo>
                  <a:lnTo>
                    <a:pt x="30" y="18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2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6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3"/>
            <p:cNvSpPr>
              <a:spLocks/>
            </p:cNvSpPr>
            <p:nvPr/>
          </p:nvSpPr>
          <p:spPr bwMode="auto">
            <a:xfrm>
              <a:off x="3120" y="1483"/>
              <a:ext cx="42" cy="20"/>
            </a:xfrm>
            <a:custGeom>
              <a:avLst/>
              <a:gdLst>
                <a:gd name="T0" fmla="*/ 42 w 42"/>
                <a:gd name="T1" fmla="*/ 6 h 20"/>
                <a:gd name="T2" fmla="*/ 42 w 42"/>
                <a:gd name="T3" fmla="*/ 6 h 20"/>
                <a:gd name="T4" fmla="*/ 42 w 42"/>
                <a:gd name="T5" fmla="*/ 10 h 20"/>
                <a:gd name="T6" fmla="*/ 38 w 42"/>
                <a:gd name="T7" fmla="*/ 14 h 20"/>
                <a:gd name="T8" fmla="*/ 30 w 42"/>
                <a:gd name="T9" fmla="*/ 16 h 20"/>
                <a:gd name="T10" fmla="*/ 22 w 42"/>
                <a:gd name="T11" fmla="*/ 20 h 20"/>
                <a:gd name="T12" fmla="*/ 22 w 42"/>
                <a:gd name="T13" fmla="*/ 20 h 20"/>
                <a:gd name="T14" fmla="*/ 14 w 42"/>
                <a:gd name="T15" fmla="*/ 20 h 20"/>
                <a:gd name="T16" fmla="*/ 6 w 42"/>
                <a:gd name="T17" fmla="*/ 20 h 20"/>
                <a:gd name="T18" fmla="*/ 2 w 42"/>
                <a:gd name="T19" fmla="*/ 18 h 20"/>
                <a:gd name="T20" fmla="*/ 0 w 42"/>
                <a:gd name="T21" fmla="*/ 16 h 20"/>
                <a:gd name="T22" fmla="*/ 0 w 42"/>
                <a:gd name="T23" fmla="*/ 16 h 20"/>
                <a:gd name="T24" fmla="*/ 0 w 42"/>
                <a:gd name="T25" fmla="*/ 12 h 20"/>
                <a:gd name="T26" fmla="*/ 4 w 42"/>
                <a:gd name="T27" fmla="*/ 8 h 20"/>
                <a:gd name="T28" fmla="*/ 10 w 42"/>
                <a:gd name="T29" fmla="*/ 4 h 20"/>
                <a:gd name="T30" fmla="*/ 18 w 42"/>
                <a:gd name="T31" fmla="*/ 2 h 20"/>
                <a:gd name="T32" fmla="*/ 18 w 42"/>
                <a:gd name="T33" fmla="*/ 2 h 20"/>
                <a:gd name="T34" fmla="*/ 28 w 42"/>
                <a:gd name="T35" fmla="*/ 0 h 20"/>
                <a:gd name="T36" fmla="*/ 34 w 42"/>
                <a:gd name="T37" fmla="*/ 2 h 20"/>
                <a:gd name="T38" fmla="*/ 40 w 42"/>
                <a:gd name="T39" fmla="*/ 2 h 20"/>
                <a:gd name="T40" fmla="*/ 42 w 42"/>
                <a:gd name="T41" fmla="*/ 6 h 20"/>
                <a:gd name="T42" fmla="*/ 42 w 42"/>
                <a:gd name="T43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20">
                  <a:moveTo>
                    <a:pt x="42" y="6"/>
                  </a:moveTo>
                  <a:lnTo>
                    <a:pt x="42" y="6"/>
                  </a:lnTo>
                  <a:lnTo>
                    <a:pt x="42" y="10"/>
                  </a:lnTo>
                  <a:lnTo>
                    <a:pt x="38" y="14"/>
                  </a:lnTo>
                  <a:lnTo>
                    <a:pt x="30" y="16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14" y="20"/>
                  </a:lnTo>
                  <a:lnTo>
                    <a:pt x="6" y="20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4" y="8"/>
                  </a:lnTo>
                  <a:lnTo>
                    <a:pt x="10" y="4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28" y="0"/>
                  </a:lnTo>
                  <a:lnTo>
                    <a:pt x="34" y="2"/>
                  </a:lnTo>
                  <a:lnTo>
                    <a:pt x="40" y="2"/>
                  </a:lnTo>
                  <a:lnTo>
                    <a:pt x="42" y="6"/>
                  </a:lnTo>
                  <a:lnTo>
                    <a:pt x="42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4"/>
            <p:cNvSpPr>
              <a:spLocks/>
            </p:cNvSpPr>
            <p:nvPr/>
          </p:nvSpPr>
          <p:spPr bwMode="auto">
            <a:xfrm>
              <a:off x="3134" y="1463"/>
              <a:ext cx="48" cy="18"/>
            </a:xfrm>
            <a:custGeom>
              <a:avLst/>
              <a:gdLst>
                <a:gd name="T0" fmla="*/ 48 w 48"/>
                <a:gd name="T1" fmla="*/ 10 h 18"/>
                <a:gd name="T2" fmla="*/ 48 w 48"/>
                <a:gd name="T3" fmla="*/ 10 h 18"/>
                <a:gd name="T4" fmla="*/ 46 w 48"/>
                <a:gd name="T5" fmla="*/ 12 h 18"/>
                <a:gd name="T6" fmla="*/ 42 w 48"/>
                <a:gd name="T7" fmla="*/ 16 h 18"/>
                <a:gd name="T8" fmla="*/ 34 w 48"/>
                <a:gd name="T9" fmla="*/ 18 h 18"/>
                <a:gd name="T10" fmla="*/ 24 w 48"/>
                <a:gd name="T11" fmla="*/ 18 h 18"/>
                <a:gd name="T12" fmla="*/ 24 w 48"/>
                <a:gd name="T13" fmla="*/ 18 h 18"/>
                <a:gd name="T14" fmla="*/ 14 w 48"/>
                <a:gd name="T15" fmla="*/ 18 h 18"/>
                <a:gd name="T16" fmla="*/ 6 w 48"/>
                <a:gd name="T17" fmla="*/ 16 h 18"/>
                <a:gd name="T18" fmla="*/ 2 w 48"/>
                <a:gd name="T19" fmla="*/ 12 h 18"/>
                <a:gd name="T20" fmla="*/ 0 w 48"/>
                <a:gd name="T21" fmla="*/ 10 h 18"/>
                <a:gd name="T22" fmla="*/ 0 w 48"/>
                <a:gd name="T23" fmla="*/ 10 h 18"/>
                <a:gd name="T24" fmla="*/ 2 w 48"/>
                <a:gd name="T25" fmla="*/ 6 h 18"/>
                <a:gd name="T26" fmla="*/ 6 w 48"/>
                <a:gd name="T27" fmla="*/ 4 h 18"/>
                <a:gd name="T28" fmla="*/ 14 w 48"/>
                <a:gd name="T29" fmla="*/ 2 h 18"/>
                <a:gd name="T30" fmla="*/ 24 w 48"/>
                <a:gd name="T31" fmla="*/ 0 h 18"/>
                <a:gd name="T32" fmla="*/ 24 w 48"/>
                <a:gd name="T33" fmla="*/ 0 h 18"/>
                <a:gd name="T34" fmla="*/ 34 w 48"/>
                <a:gd name="T35" fmla="*/ 2 h 18"/>
                <a:gd name="T36" fmla="*/ 42 w 48"/>
                <a:gd name="T37" fmla="*/ 4 h 18"/>
                <a:gd name="T38" fmla="*/ 46 w 48"/>
                <a:gd name="T39" fmla="*/ 6 h 18"/>
                <a:gd name="T40" fmla="*/ 48 w 48"/>
                <a:gd name="T41" fmla="*/ 10 h 18"/>
                <a:gd name="T42" fmla="*/ 48 w 48"/>
                <a:gd name="T4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18">
                  <a:moveTo>
                    <a:pt x="48" y="10"/>
                  </a:moveTo>
                  <a:lnTo>
                    <a:pt x="48" y="10"/>
                  </a:lnTo>
                  <a:lnTo>
                    <a:pt x="46" y="12"/>
                  </a:lnTo>
                  <a:lnTo>
                    <a:pt x="42" y="16"/>
                  </a:lnTo>
                  <a:lnTo>
                    <a:pt x="34" y="18"/>
                  </a:lnTo>
                  <a:lnTo>
                    <a:pt x="24" y="18"/>
                  </a:lnTo>
                  <a:lnTo>
                    <a:pt x="24" y="18"/>
                  </a:lnTo>
                  <a:lnTo>
                    <a:pt x="14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6"/>
                  </a:lnTo>
                  <a:lnTo>
                    <a:pt x="6" y="4"/>
                  </a:lnTo>
                  <a:lnTo>
                    <a:pt x="14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34" y="2"/>
                  </a:lnTo>
                  <a:lnTo>
                    <a:pt x="42" y="4"/>
                  </a:lnTo>
                  <a:lnTo>
                    <a:pt x="46" y="6"/>
                  </a:lnTo>
                  <a:lnTo>
                    <a:pt x="48" y="10"/>
                  </a:lnTo>
                  <a:lnTo>
                    <a:pt x="48" y="10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7"/>
            <p:cNvSpPr>
              <a:spLocks/>
            </p:cNvSpPr>
            <p:nvPr/>
          </p:nvSpPr>
          <p:spPr bwMode="auto">
            <a:xfrm>
              <a:off x="2840" y="1411"/>
              <a:ext cx="378" cy="112"/>
            </a:xfrm>
            <a:custGeom>
              <a:avLst/>
              <a:gdLst>
                <a:gd name="T0" fmla="*/ 0 w 378"/>
                <a:gd name="T1" fmla="*/ 100 h 112"/>
                <a:gd name="T2" fmla="*/ 0 w 378"/>
                <a:gd name="T3" fmla="*/ 100 h 112"/>
                <a:gd name="T4" fmla="*/ 6 w 378"/>
                <a:gd name="T5" fmla="*/ 92 h 112"/>
                <a:gd name="T6" fmla="*/ 20 w 378"/>
                <a:gd name="T7" fmla="*/ 84 h 112"/>
                <a:gd name="T8" fmla="*/ 56 w 378"/>
                <a:gd name="T9" fmla="*/ 66 h 112"/>
                <a:gd name="T10" fmla="*/ 106 w 378"/>
                <a:gd name="T11" fmla="*/ 46 h 112"/>
                <a:gd name="T12" fmla="*/ 106 w 378"/>
                <a:gd name="T13" fmla="*/ 46 h 112"/>
                <a:gd name="T14" fmla="*/ 126 w 378"/>
                <a:gd name="T15" fmla="*/ 38 h 112"/>
                <a:gd name="T16" fmla="*/ 148 w 378"/>
                <a:gd name="T17" fmla="*/ 30 h 112"/>
                <a:gd name="T18" fmla="*/ 188 w 378"/>
                <a:gd name="T19" fmla="*/ 20 h 112"/>
                <a:gd name="T20" fmla="*/ 216 w 378"/>
                <a:gd name="T21" fmla="*/ 12 h 112"/>
                <a:gd name="T22" fmla="*/ 228 w 378"/>
                <a:gd name="T23" fmla="*/ 10 h 112"/>
                <a:gd name="T24" fmla="*/ 288 w 378"/>
                <a:gd name="T25" fmla="*/ 4 h 112"/>
                <a:gd name="T26" fmla="*/ 288 w 378"/>
                <a:gd name="T27" fmla="*/ 4 h 112"/>
                <a:gd name="T28" fmla="*/ 326 w 378"/>
                <a:gd name="T29" fmla="*/ 2 h 112"/>
                <a:gd name="T30" fmla="*/ 356 w 378"/>
                <a:gd name="T31" fmla="*/ 0 h 112"/>
                <a:gd name="T32" fmla="*/ 378 w 378"/>
                <a:gd name="T33" fmla="*/ 2 h 112"/>
                <a:gd name="T34" fmla="*/ 378 w 378"/>
                <a:gd name="T35" fmla="*/ 2 h 112"/>
                <a:gd name="T36" fmla="*/ 350 w 378"/>
                <a:gd name="T37" fmla="*/ 6 h 112"/>
                <a:gd name="T38" fmla="*/ 288 w 378"/>
                <a:gd name="T39" fmla="*/ 14 h 112"/>
                <a:gd name="T40" fmla="*/ 190 w 378"/>
                <a:gd name="T41" fmla="*/ 28 h 112"/>
                <a:gd name="T42" fmla="*/ 190 w 378"/>
                <a:gd name="T43" fmla="*/ 28 h 112"/>
                <a:gd name="T44" fmla="*/ 154 w 378"/>
                <a:gd name="T45" fmla="*/ 40 h 112"/>
                <a:gd name="T46" fmla="*/ 96 w 378"/>
                <a:gd name="T47" fmla="*/ 62 h 112"/>
                <a:gd name="T48" fmla="*/ 42 w 378"/>
                <a:gd name="T49" fmla="*/ 86 h 112"/>
                <a:gd name="T50" fmla="*/ 24 w 378"/>
                <a:gd name="T51" fmla="*/ 94 h 112"/>
                <a:gd name="T52" fmla="*/ 16 w 378"/>
                <a:gd name="T53" fmla="*/ 102 h 112"/>
                <a:gd name="T54" fmla="*/ 20 w 378"/>
                <a:gd name="T55" fmla="*/ 112 h 112"/>
                <a:gd name="T56" fmla="*/ 20 w 378"/>
                <a:gd name="T57" fmla="*/ 112 h 112"/>
                <a:gd name="T58" fmla="*/ 14 w 378"/>
                <a:gd name="T59" fmla="*/ 112 h 112"/>
                <a:gd name="T60" fmla="*/ 8 w 378"/>
                <a:gd name="T61" fmla="*/ 108 h 112"/>
                <a:gd name="T62" fmla="*/ 4 w 378"/>
                <a:gd name="T63" fmla="*/ 104 h 112"/>
                <a:gd name="T64" fmla="*/ 0 w 378"/>
                <a:gd name="T65" fmla="*/ 100 h 112"/>
                <a:gd name="T66" fmla="*/ 0 w 378"/>
                <a:gd name="T67" fmla="*/ 10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8" h="112">
                  <a:moveTo>
                    <a:pt x="0" y="100"/>
                  </a:moveTo>
                  <a:lnTo>
                    <a:pt x="0" y="100"/>
                  </a:lnTo>
                  <a:lnTo>
                    <a:pt x="6" y="92"/>
                  </a:lnTo>
                  <a:lnTo>
                    <a:pt x="20" y="84"/>
                  </a:lnTo>
                  <a:lnTo>
                    <a:pt x="56" y="66"/>
                  </a:lnTo>
                  <a:lnTo>
                    <a:pt x="106" y="46"/>
                  </a:lnTo>
                  <a:lnTo>
                    <a:pt x="106" y="46"/>
                  </a:lnTo>
                  <a:lnTo>
                    <a:pt x="126" y="38"/>
                  </a:lnTo>
                  <a:lnTo>
                    <a:pt x="148" y="30"/>
                  </a:lnTo>
                  <a:lnTo>
                    <a:pt x="188" y="20"/>
                  </a:lnTo>
                  <a:lnTo>
                    <a:pt x="216" y="12"/>
                  </a:lnTo>
                  <a:lnTo>
                    <a:pt x="228" y="10"/>
                  </a:lnTo>
                  <a:lnTo>
                    <a:pt x="288" y="4"/>
                  </a:lnTo>
                  <a:lnTo>
                    <a:pt x="288" y="4"/>
                  </a:lnTo>
                  <a:lnTo>
                    <a:pt x="326" y="2"/>
                  </a:lnTo>
                  <a:lnTo>
                    <a:pt x="356" y="0"/>
                  </a:lnTo>
                  <a:lnTo>
                    <a:pt x="378" y="2"/>
                  </a:lnTo>
                  <a:lnTo>
                    <a:pt x="378" y="2"/>
                  </a:lnTo>
                  <a:lnTo>
                    <a:pt x="350" y="6"/>
                  </a:lnTo>
                  <a:lnTo>
                    <a:pt x="288" y="14"/>
                  </a:lnTo>
                  <a:lnTo>
                    <a:pt x="190" y="28"/>
                  </a:lnTo>
                  <a:lnTo>
                    <a:pt x="190" y="28"/>
                  </a:lnTo>
                  <a:lnTo>
                    <a:pt x="154" y="40"/>
                  </a:lnTo>
                  <a:lnTo>
                    <a:pt x="96" y="62"/>
                  </a:lnTo>
                  <a:lnTo>
                    <a:pt x="42" y="86"/>
                  </a:lnTo>
                  <a:lnTo>
                    <a:pt x="24" y="94"/>
                  </a:lnTo>
                  <a:lnTo>
                    <a:pt x="16" y="102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14" y="112"/>
                  </a:lnTo>
                  <a:lnTo>
                    <a:pt x="8" y="108"/>
                  </a:lnTo>
                  <a:lnTo>
                    <a:pt x="4" y="104"/>
                  </a:lnTo>
                  <a:lnTo>
                    <a:pt x="0" y="10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8"/>
            <p:cNvSpPr>
              <a:spLocks/>
            </p:cNvSpPr>
            <p:nvPr/>
          </p:nvSpPr>
          <p:spPr bwMode="auto">
            <a:xfrm>
              <a:off x="2868" y="1425"/>
              <a:ext cx="778" cy="96"/>
            </a:xfrm>
            <a:custGeom>
              <a:avLst/>
              <a:gdLst>
                <a:gd name="T0" fmla="*/ 12 w 778"/>
                <a:gd name="T1" fmla="*/ 82 h 96"/>
                <a:gd name="T2" fmla="*/ 68 w 778"/>
                <a:gd name="T3" fmla="*/ 58 h 96"/>
                <a:gd name="T4" fmla="*/ 122 w 778"/>
                <a:gd name="T5" fmla="*/ 36 h 96"/>
                <a:gd name="T6" fmla="*/ 142 w 778"/>
                <a:gd name="T7" fmla="*/ 28 h 96"/>
                <a:gd name="T8" fmla="*/ 180 w 778"/>
                <a:gd name="T9" fmla="*/ 18 h 96"/>
                <a:gd name="T10" fmla="*/ 198 w 778"/>
                <a:gd name="T11" fmla="*/ 16 h 96"/>
                <a:gd name="T12" fmla="*/ 302 w 778"/>
                <a:gd name="T13" fmla="*/ 2 h 96"/>
                <a:gd name="T14" fmla="*/ 356 w 778"/>
                <a:gd name="T15" fmla="*/ 2 h 96"/>
                <a:gd name="T16" fmla="*/ 354 w 778"/>
                <a:gd name="T17" fmla="*/ 4 h 96"/>
                <a:gd name="T18" fmla="*/ 340 w 778"/>
                <a:gd name="T19" fmla="*/ 8 h 96"/>
                <a:gd name="T20" fmla="*/ 322 w 778"/>
                <a:gd name="T21" fmla="*/ 8 h 96"/>
                <a:gd name="T22" fmla="*/ 382 w 778"/>
                <a:gd name="T23" fmla="*/ 28 h 96"/>
                <a:gd name="T24" fmla="*/ 404 w 778"/>
                <a:gd name="T25" fmla="*/ 32 h 96"/>
                <a:gd name="T26" fmla="*/ 518 w 778"/>
                <a:gd name="T27" fmla="*/ 52 h 96"/>
                <a:gd name="T28" fmla="*/ 608 w 778"/>
                <a:gd name="T29" fmla="*/ 54 h 96"/>
                <a:gd name="T30" fmla="*/ 636 w 778"/>
                <a:gd name="T31" fmla="*/ 50 h 96"/>
                <a:gd name="T32" fmla="*/ 524 w 778"/>
                <a:gd name="T33" fmla="*/ 42 h 96"/>
                <a:gd name="T34" fmla="*/ 456 w 778"/>
                <a:gd name="T35" fmla="*/ 30 h 96"/>
                <a:gd name="T36" fmla="*/ 414 w 778"/>
                <a:gd name="T37" fmla="*/ 22 h 96"/>
                <a:gd name="T38" fmla="*/ 424 w 778"/>
                <a:gd name="T39" fmla="*/ 20 h 96"/>
                <a:gd name="T40" fmla="*/ 476 w 778"/>
                <a:gd name="T41" fmla="*/ 26 h 96"/>
                <a:gd name="T42" fmla="*/ 662 w 778"/>
                <a:gd name="T43" fmla="*/ 40 h 96"/>
                <a:gd name="T44" fmla="*/ 682 w 778"/>
                <a:gd name="T45" fmla="*/ 36 h 96"/>
                <a:gd name="T46" fmla="*/ 738 w 778"/>
                <a:gd name="T47" fmla="*/ 18 h 96"/>
                <a:gd name="T48" fmla="*/ 778 w 778"/>
                <a:gd name="T49" fmla="*/ 4 h 96"/>
                <a:gd name="T50" fmla="*/ 770 w 778"/>
                <a:gd name="T51" fmla="*/ 12 h 96"/>
                <a:gd name="T52" fmla="*/ 740 w 778"/>
                <a:gd name="T53" fmla="*/ 28 h 96"/>
                <a:gd name="T54" fmla="*/ 690 w 778"/>
                <a:gd name="T55" fmla="*/ 48 h 96"/>
                <a:gd name="T56" fmla="*/ 676 w 778"/>
                <a:gd name="T57" fmla="*/ 52 h 96"/>
                <a:gd name="T58" fmla="*/ 592 w 778"/>
                <a:gd name="T59" fmla="*/ 64 h 96"/>
                <a:gd name="T60" fmla="*/ 556 w 778"/>
                <a:gd name="T61" fmla="*/ 66 h 96"/>
                <a:gd name="T62" fmla="*/ 512 w 778"/>
                <a:gd name="T63" fmla="*/ 64 h 96"/>
                <a:gd name="T64" fmla="*/ 410 w 778"/>
                <a:gd name="T65" fmla="*/ 46 h 96"/>
                <a:gd name="T66" fmla="*/ 368 w 778"/>
                <a:gd name="T67" fmla="*/ 36 h 96"/>
                <a:gd name="T68" fmla="*/ 308 w 778"/>
                <a:gd name="T69" fmla="*/ 16 h 96"/>
                <a:gd name="T70" fmla="*/ 280 w 778"/>
                <a:gd name="T71" fmla="*/ 16 h 96"/>
                <a:gd name="T72" fmla="*/ 260 w 778"/>
                <a:gd name="T73" fmla="*/ 18 h 96"/>
                <a:gd name="T74" fmla="*/ 206 w 778"/>
                <a:gd name="T75" fmla="*/ 24 h 96"/>
                <a:gd name="T76" fmla="*/ 164 w 778"/>
                <a:gd name="T77" fmla="*/ 30 h 96"/>
                <a:gd name="T78" fmla="*/ 30 w 778"/>
                <a:gd name="T79" fmla="*/ 82 h 96"/>
                <a:gd name="T80" fmla="*/ 0 w 778"/>
                <a:gd name="T81" fmla="*/ 96 h 96"/>
                <a:gd name="T82" fmla="*/ 0 w 778"/>
                <a:gd name="T83" fmla="*/ 92 h 96"/>
                <a:gd name="T84" fmla="*/ 12 w 778"/>
                <a:gd name="T85" fmla="*/ 8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78" h="96">
                  <a:moveTo>
                    <a:pt x="12" y="82"/>
                  </a:moveTo>
                  <a:lnTo>
                    <a:pt x="12" y="82"/>
                  </a:lnTo>
                  <a:lnTo>
                    <a:pt x="34" y="72"/>
                  </a:lnTo>
                  <a:lnTo>
                    <a:pt x="68" y="58"/>
                  </a:lnTo>
                  <a:lnTo>
                    <a:pt x="102" y="44"/>
                  </a:lnTo>
                  <a:lnTo>
                    <a:pt x="122" y="36"/>
                  </a:lnTo>
                  <a:lnTo>
                    <a:pt x="122" y="36"/>
                  </a:lnTo>
                  <a:lnTo>
                    <a:pt x="142" y="28"/>
                  </a:lnTo>
                  <a:lnTo>
                    <a:pt x="162" y="22"/>
                  </a:lnTo>
                  <a:lnTo>
                    <a:pt x="180" y="18"/>
                  </a:lnTo>
                  <a:lnTo>
                    <a:pt x="198" y="16"/>
                  </a:lnTo>
                  <a:lnTo>
                    <a:pt x="198" y="16"/>
                  </a:lnTo>
                  <a:lnTo>
                    <a:pt x="302" y="2"/>
                  </a:lnTo>
                  <a:lnTo>
                    <a:pt x="302" y="2"/>
                  </a:lnTo>
                  <a:lnTo>
                    <a:pt x="336" y="0"/>
                  </a:lnTo>
                  <a:lnTo>
                    <a:pt x="356" y="2"/>
                  </a:lnTo>
                  <a:lnTo>
                    <a:pt x="356" y="2"/>
                  </a:lnTo>
                  <a:lnTo>
                    <a:pt x="354" y="4"/>
                  </a:lnTo>
                  <a:lnTo>
                    <a:pt x="350" y="6"/>
                  </a:lnTo>
                  <a:lnTo>
                    <a:pt x="340" y="8"/>
                  </a:lnTo>
                  <a:lnTo>
                    <a:pt x="322" y="8"/>
                  </a:lnTo>
                  <a:lnTo>
                    <a:pt x="322" y="8"/>
                  </a:lnTo>
                  <a:lnTo>
                    <a:pt x="356" y="20"/>
                  </a:lnTo>
                  <a:lnTo>
                    <a:pt x="382" y="28"/>
                  </a:lnTo>
                  <a:lnTo>
                    <a:pt x="404" y="32"/>
                  </a:lnTo>
                  <a:lnTo>
                    <a:pt x="404" y="32"/>
                  </a:lnTo>
                  <a:lnTo>
                    <a:pt x="470" y="44"/>
                  </a:lnTo>
                  <a:lnTo>
                    <a:pt x="518" y="52"/>
                  </a:lnTo>
                  <a:lnTo>
                    <a:pt x="548" y="54"/>
                  </a:lnTo>
                  <a:lnTo>
                    <a:pt x="608" y="54"/>
                  </a:lnTo>
                  <a:lnTo>
                    <a:pt x="636" y="52"/>
                  </a:lnTo>
                  <a:lnTo>
                    <a:pt x="636" y="50"/>
                  </a:lnTo>
                  <a:lnTo>
                    <a:pt x="636" y="50"/>
                  </a:lnTo>
                  <a:lnTo>
                    <a:pt x="524" y="42"/>
                  </a:lnTo>
                  <a:lnTo>
                    <a:pt x="456" y="30"/>
                  </a:lnTo>
                  <a:lnTo>
                    <a:pt x="456" y="30"/>
                  </a:lnTo>
                  <a:lnTo>
                    <a:pt x="428" y="26"/>
                  </a:lnTo>
                  <a:lnTo>
                    <a:pt x="414" y="22"/>
                  </a:lnTo>
                  <a:lnTo>
                    <a:pt x="414" y="22"/>
                  </a:lnTo>
                  <a:lnTo>
                    <a:pt x="424" y="20"/>
                  </a:lnTo>
                  <a:lnTo>
                    <a:pt x="438" y="22"/>
                  </a:lnTo>
                  <a:lnTo>
                    <a:pt x="476" y="26"/>
                  </a:lnTo>
                  <a:lnTo>
                    <a:pt x="528" y="36"/>
                  </a:lnTo>
                  <a:lnTo>
                    <a:pt x="662" y="40"/>
                  </a:lnTo>
                  <a:lnTo>
                    <a:pt x="662" y="40"/>
                  </a:lnTo>
                  <a:lnTo>
                    <a:pt x="682" y="36"/>
                  </a:lnTo>
                  <a:lnTo>
                    <a:pt x="700" y="32"/>
                  </a:lnTo>
                  <a:lnTo>
                    <a:pt x="738" y="18"/>
                  </a:lnTo>
                  <a:lnTo>
                    <a:pt x="766" y="8"/>
                  </a:lnTo>
                  <a:lnTo>
                    <a:pt x="778" y="4"/>
                  </a:lnTo>
                  <a:lnTo>
                    <a:pt x="778" y="4"/>
                  </a:lnTo>
                  <a:lnTo>
                    <a:pt x="770" y="12"/>
                  </a:lnTo>
                  <a:lnTo>
                    <a:pt x="756" y="20"/>
                  </a:lnTo>
                  <a:lnTo>
                    <a:pt x="740" y="28"/>
                  </a:lnTo>
                  <a:lnTo>
                    <a:pt x="722" y="36"/>
                  </a:lnTo>
                  <a:lnTo>
                    <a:pt x="690" y="48"/>
                  </a:lnTo>
                  <a:lnTo>
                    <a:pt x="676" y="52"/>
                  </a:lnTo>
                  <a:lnTo>
                    <a:pt x="676" y="52"/>
                  </a:lnTo>
                  <a:lnTo>
                    <a:pt x="636" y="60"/>
                  </a:lnTo>
                  <a:lnTo>
                    <a:pt x="592" y="64"/>
                  </a:lnTo>
                  <a:lnTo>
                    <a:pt x="592" y="64"/>
                  </a:lnTo>
                  <a:lnTo>
                    <a:pt x="556" y="66"/>
                  </a:lnTo>
                  <a:lnTo>
                    <a:pt x="534" y="66"/>
                  </a:lnTo>
                  <a:lnTo>
                    <a:pt x="512" y="64"/>
                  </a:lnTo>
                  <a:lnTo>
                    <a:pt x="410" y="46"/>
                  </a:lnTo>
                  <a:lnTo>
                    <a:pt x="410" y="46"/>
                  </a:lnTo>
                  <a:lnTo>
                    <a:pt x="390" y="42"/>
                  </a:lnTo>
                  <a:lnTo>
                    <a:pt x="368" y="36"/>
                  </a:lnTo>
                  <a:lnTo>
                    <a:pt x="308" y="16"/>
                  </a:lnTo>
                  <a:lnTo>
                    <a:pt x="308" y="16"/>
                  </a:lnTo>
                  <a:lnTo>
                    <a:pt x="296" y="14"/>
                  </a:lnTo>
                  <a:lnTo>
                    <a:pt x="280" y="16"/>
                  </a:lnTo>
                  <a:lnTo>
                    <a:pt x="260" y="18"/>
                  </a:lnTo>
                  <a:lnTo>
                    <a:pt x="260" y="18"/>
                  </a:lnTo>
                  <a:lnTo>
                    <a:pt x="234" y="20"/>
                  </a:lnTo>
                  <a:lnTo>
                    <a:pt x="206" y="24"/>
                  </a:lnTo>
                  <a:lnTo>
                    <a:pt x="164" y="30"/>
                  </a:lnTo>
                  <a:lnTo>
                    <a:pt x="164" y="30"/>
                  </a:lnTo>
                  <a:lnTo>
                    <a:pt x="86" y="60"/>
                  </a:lnTo>
                  <a:lnTo>
                    <a:pt x="30" y="82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4" y="88"/>
                  </a:lnTo>
                  <a:lnTo>
                    <a:pt x="12" y="82"/>
                  </a:lnTo>
                  <a:lnTo>
                    <a:pt x="12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1"/>
            <p:cNvSpPr>
              <a:spLocks/>
            </p:cNvSpPr>
            <p:nvPr/>
          </p:nvSpPr>
          <p:spPr bwMode="auto">
            <a:xfrm>
              <a:off x="2724" y="1183"/>
              <a:ext cx="548" cy="154"/>
            </a:xfrm>
            <a:custGeom>
              <a:avLst/>
              <a:gdLst>
                <a:gd name="T0" fmla="*/ 0 w 548"/>
                <a:gd name="T1" fmla="*/ 54 h 154"/>
                <a:gd name="T2" fmla="*/ 0 w 548"/>
                <a:gd name="T3" fmla="*/ 54 h 154"/>
                <a:gd name="T4" fmla="*/ 2 w 548"/>
                <a:gd name="T5" fmla="*/ 38 h 154"/>
                <a:gd name="T6" fmla="*/ 6 w 548"/>
                <a:gd name="T7" fmla="*/ 24 h 154"/>
                <a:gd name="T8" fmla="*/ 10 w 548"/>
                <a:gd name="T9" fmla="*/ 16 h 154"/>
                <a:gd name="T10" fmla="*/ 14 w 548"/>
                <a:gd name="T11" fmla="*/ 10 h 154"/>
                <a:gd name="T12" fmla="*/ 18 w 548"/>
                <a:gd name="T13" fmla="*/ 4 h 154"/>
                <a:gd name="T14" fmla="*/ 26 w 548"/>
                <a:gd name="T15" fmla="*/ 0 h 154"/>
                <a:gd name="T16" fmla="*/ 26 w 548"/>
                <a:gd name="T17" fmla="*/ 0 h 154"/>
                <a:gd name="T18" fmla="*/ 22 w 548"/>
                <a:gd name="T19" fmla="*/ 6 h 154"/>
                <a:gd name="T20" fmla="*/ 20 w 548"/>
                <a:gd name="T21" fmla="*/ 14 h 154"/>
                <a:gd name="T22" fmla="*/ 16 w 548"/>
                <a:gd name="T23" fmla="*/ 36 h 154"/>
                <a:gd name="T24" fmla="*/ 16 w 548"/>
                <a:gd name="T25" fmla="*/ 60 h 154"/>
                <a:gd name="T26" fmla="*/ 18 w 548"/>
                <a:gd name="T27" fmla="*/ 70 h 154"/>
                <a:gd name="T28" fmla="*/ 22 w 548"/>
                <a:gd name="T29" fmla="*/ 80 h 154"/>
                <a:gd name="T30" fmla="*/ 22 w 548"/>
                <a:gd name="T31" fmla="*/ 80 h 154"/>
                <a:gd name="T32" fmla="*/ 30 w 548"/>
                <a:gd name="T33" fmla="*/ 92 h 154"/>
                <a:gd name="T34" fmla="*/ 40 w 548"/>
                <a:gd name="T35" fmla="*/ 104 h 154"/>
                <a:gd name="T36" fmla="*/ 52 w 548"/>
                <a:gd name="T37" fmla="*/ 112 h 154"/>
                <a:gd name="T38" fmla="*/ 66 w 548"/>
                <a:gd name="T39" fmla="*/ 116 h 154"/>
                <a:gd name="T40" fmla="*/ 66 w 548"/>
                <a:gd name="T41" fmla="*/ 116 h 154"/>
                <a:gd name="T42" fmla="*/ 76 w 548"/>
                <a:gd name="T43" fmla="*/ 120 h 154"/>
                <a:gd name="T44" fmla="*/ 104 w 548"/>
                <a:gd name="T45" fmla="*/ 126 h 154"/>
                <a:gd name="T46" fmla="*/ 144 w 548"/>
                <a:gd name="T47" fmla="*/ 134 h 154"/>
                <a:gd name="T48" fmla="*/ 166 w 548"/>
                <a:gd name="T49" fmla="*/ 136 h 154"/>
                <a:gd name="T50" fmla="*/ 188 w 548"/>
                <a:gd name="T51" fmla="*/ 138 h 154"/>
                <a:gd name="T52" fmla="*/ 188 w 548"/>
                <a:gd name="T53" fmla="*/ 138 h 154"/>
                <a:gd name="T54" fmla="*/ 224 w 548"/>
                <a:gd name="T55" fmla="*/ 138 h 154"/>
                <a:gd name="T56" fmla="*/ 266 w 548"/>
                <a:gd name="T57" fmla="*/ 136 h 154"/>
                <a:gd name="T58" fmla="*/ 312 w 548"/>
                <a:gd name="T59" fmla="*/ 134 h 154"/>
                <a:gd name="T60" fmla="*/ 312 w 548"/>
                <a:gd name="T61" fmla="*/ 134 h 154"/>
                <a:gd name="T62" fmla="*/ 346 w 548"/>
                <a:gd name="T63" fmla="*/ 128 h 154"/>
                <a:gd name="T64" fmla="*/ 412 w 548"/>
                <a:gd name="T65" fmla="*/ 120 h 154"/>
                <a:gd name="T66" fmla="*/ 412 w 548"/>
                <a:gd name="T67" fmla="*/ 120 h 154"/>
                <a:gd name="T68" fmla="*/ 476 w 548"/>
                <a:gd name="T69" fmla="*/ 108 h 154"/>
                <a:gd name="T70" fmla="*/ 510 w 548"/>
                <a:gd name="T71" fmla="*/ 98 h 154"/>
                <a:gd name="T72" fmla="*/ 510 w 548"/>
                <a:gd name="T73" fmla="*/ 98 h 154"/>
                <a:gd name="T74" fmla="*/ 526 w 548"/>
                <a:gd name="T75" fmla="*/ 98 h 154"/>
                <a:gd name="T76" fmla="*/ 536 w 548"/>
                <a:gd name="T77" fmla="*/ 98 h 154"/>
                <a:gd name="T78" fmla="*/ 548 w 548"/>
                <a:gd name="T79" fmla="*/ 100 h 154"/>
                <a:gd name="T80" fmla="*/ 422 w 548"/>
                <a:gd name="T81" fmla="*/ 134 h 154"/>
                <a:gd name="T82" fmla="*/ 304 w 548"/>
                <a:gd name="T83" fmla="*/ 152 h 154"/>
                <a:gd name="T84" fmla="*/ 304 w 548"/>
                <a:gd name="T85" fmla="*/ 152 h 154"/>
                <a:gd name="T86" fmla="*/ 244 w 548"/>
                <a:gd name="T87" fmla="*/ 154 h 154"/>
                <a:gd name="T88" fmla="*/ 204 w 548"/>
                <a:gd name="T89" fmla="*/ 154 h 154"/>
                <a:gd name="T90" fmla="*/ 142 w 548"/>
                <a:gd name="T91" fmla="*/ 148 h 154"/>
                <a:gd name="T92" fmla="*/ 142 w 548"/>
                <a:gd name="T93" fmla="*/ 148 h 154"/>
                <a:gd name="T94" fmla="*/ 118 w 548"/>
                <a:gd name="T95" fmla="*/ 144 h 154"/>
                <a:gd name="T96" fmla="*/ 92 w 548"/>
                <a:gd name="T97" fmla="*/ 140 h 154"/>
                <a:gd name="T98" fmla="*/ 44 w 548"/>
                <a:gd name="T99" fmla="*/ 126 h 154"/>
                <a:gd name="T100" fmla="*/ 44 w 548"/>
                <a:gd name="T101" fmla="*/ 126 h 154"/>
                <a:gd name="T102" fmla="*/ 34 w 548"/>
                <a:gd name="T103" fmla="*/ 120 h 154"/>
                <a:gd name="T104" fmla="*/ 26 w 548"/>
                <a:gd name="T105" fmla="*/ 112 h 154"/>
                <a:gd name="T106" fmla="*/ 18 w 548"/>
                <a:gd name="T107" fmla="*/ 104 h 154"/>
                <a:gd name="T108" fmla="*/ 14 w 548"/>
                <a:gd name="T109" fmla="*/ 94 h 154"/>
                <a:gd name="T110" fmla="*/ 6 w 548"/>
                <a:gd name="T111" fmla="*/ 74 h 154"/>
                <a:gd name="T112" fmla="*/ 0 w 548"/>
                <a:gd name="T113" fmla="*/ 54 h 154"/>
                <a:gd name="T114" fmla="*/ 0 w 548"/>
                <a:gd name="T115" fmla="*/ 5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48" h="154">
                  <a:moveTo>
                    <a:pt x="0" y="54"/>
                  </a:moveTo>
                  <a:lnTo>
                    <a:pt x="0" y="54"/>
                  </a:lnTo>
                  <a:lnTo>
                    <a:pt x="2" y="38"/>
                  </a:lnTo>
                  <a:lnTo>
                    <a:pt x="6" y="24"/>
                  </a:lnTo>
                  <a:lnTo>
                    <a:pt x="10" y="16"/>
                  </a:lnTo>
                  <a:lnTo>
                    <a:pt x="14" y="10"/>
                  </a:lnTo>
                  <a:lnTo>
                    <a:pt x="18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2" y="6"/>
                  </a:lnTo>
                  <a:lnTo>
                    <a:pt x="20" y="14"/>
                  </a:lnTo>
                  <a:lnTo>
                    <a:pt x="16" y="36"/>
                  </a:lnTo>
                  <a:lnTo>
                    <a:pt x="16" y="60"/>
                  </a:lnTo>
                  <a:lnTo>
                    <a:pt x="18" y="7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30" y="92"/>
                  </a:lnTo>
                  <a:lnTo>
                    <a:pt x="40" y="104"/>
                  </a:lnTo>
                  <a:lnTo>
                    <a:pt x="52" y="112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76" y="120"/>
                  </a:lnTo>
                  <a:lnTo>
                    <a:pt x="104" y="126"/>
                  </a:lnTo>
                  <a:lnTo>
                    <a:pt x="144" y="134"/>
                  </a:lnTo>
                  <a:lnTo>
                    <a:pt x="166" y="136"/>
                  </a:lnTo>
                  <a:lnTo>
                    <a:pt x="188" y="138"/>
                  </a:lnTo>
                  <a:lnTo>
                    <a:pt x="188" y="138"/>
                  </a:lnTo>
                  <a:lnTo>
                    <a:pt x="224" y="138"/>
                  </a:lnTo>
                  <a:lnTo>
                    <a:pt x="266" y="136"/>
                  </a:lnTo>
                  <a:lnTo>
                    <a:pt x="312" y="134"/>
                  </a:lnTo>
                  <a:lnTo>
                    <a:pt x="312" y="134"/>
                  </a:lnTo>
                  <a:lnTo>
                    <a:pt x="346" y="128"/>
                  </a:lnTo>
                  <a:lnTo>
                    <a:pt x="412" y="120"/>
                  </a:lnTo>
                  <a:lnTo>
                    <a:pt x="412" y="120"/>
                  </a:lnTo>
                  <a:lnTo>
                    <a:pt x="476" y="108"/>
                  </a:lnTo>
                  <a:lnTo>
                    <a:pt x="510" y="98"/>
                  </a:lnTo>
                  <a:lnTo>
                    <a:pt x="510" y="98"/>
                  </a:lnTo>
                  <a:lnTo>
                    <a:pt x="526" y="98"/>
                  </a:lnTo>
                  <a:lnTo>
                    <a:pt x="536" y="98"/>
                  </a:lnTo>
                  <a:lnTo>
                    <a:pt x="548" y="100"/>
                  </a:lnTo>
                  <a:lnTo>
                    <a:pt x="422" y="134"/>
                  </a:lnTo>
                  <a:lnTo>
                    <a:pt x="304" y="152"/>
                  </a:lnTo>
                  <a:lnTo>
                    <a:pt x="304" y="152"/>
                  </a:lnTo>
                  <a:lnTo>
                    <a:pt x="244" y="154"/>
                  </a:lnTo>
                  <a:lnTo>
                    <a:pt x="204" y="154"/>
                  </a:lnTo>
                  <a:lnTo>
                    <a:pt x="142" y="148"/>
                  </a:lnTo>
                  <a:lnTo>
                    <a:pt x="142" y="148"/>
                  </a:lnTo>
                  <a:lnTo>
                    <a:pt x="118" y="144"/>
                  </a:lnTo>
                  <a:lnTo>
                    <a:pt x="92" y="140"/>
                  </a:lnTo>
                  <a:lnTo>
                    <a:pt x="44" y="126"/>
                  </a:lnTo>
                  <a:lnTo>
                    <a:pt x="44" y="126"/>
                  </a:lnTo>
                  <a:lnTo>
                    <a:pt x="34" y="120"/>
                  </a:lnTo>
                  <a:lnTo>
                    <a:pt x="26" y="112"/>
                  </a:lnTo>
                  <a:lnTo>
                    <a:pt x="18" y="104"/>
                  </a:lnTo>
                  <a:lnTo>
                    <a:pt x="14" y="94"/>
                  </a:lnTo>
                  <a:lnTo>
                    <a:pt x="6" y="74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3"/>
            <p:cNvSpPr>
              <a:spLocks/>
            </p:cNvSpPr>
            <p:nvPr/>
          </p:nvSpPr>
          <p:spPr bwMode="auto">
            <a:xfrm>
              <a:off x="3028" y="1463"/>
              <a:ext cx="92" cy="40"/>
            </a:xfrm>
            <a:custGeom>
              <a:avLst/>
              <a:gdLst>
                <a:gd name="T0" fmla="*/ 0 w 92"/>
                <a:gd name="T1" fmla="*/ 28 h 40"/>
                <a:gd name="T2" fmla="*/ 0 w 92"/>
                <a:gd name="T3" fmla="*/ 28 h 40"/>
                <a:gd name="T4" fmla="*/ 8 w 92"/>
                <a:gd name="T5" fmla="*/ 20 h 40"/>
                <a:gd name="T6" fmla="*/ 16 w 92"/>
                <a:gd name="T7" fmla="*/ 16 h 40"/>
                <a:gd name="T8" fmla="*/ 26 w 92"/>
                <a:gd name="T9" fmla="*/ 16 h 40"/>
                <a:gd name="T10" fmla="*/ 36 w 92"/>
                <a:gd name="T11" fmla="*/ 16 h 40"/>
                <a:gd name="T12" fmla="*/ 36 w 92"/>
                <a:gd name="T13" fmla="*/ 16 h 40"/>
                <a:gd name="T14" fmla="*/ 42 w 92"/>
                <a:gd name="T15" fmla="*/ 8 h 40"/>
                <a:gd name="T16" fmla="*/ 50 w 92"/>
                <a:gd name="T17" fmla="*/ 4 h 40"/>
                <a:gd name="T18" fmla="*/ 58 w 92"/>
                <a:gd name="T19" fmla="*/ 2 h 40"/>
                <a:gd name="T20" fmla="*/ 72 w 92"/>
                <a:gd name="T21" fmla="*/ 0 h 40"/>
                <a:gd name="T22" fmla="*/ 72 w 92"/>
                <a:gd name="T23" fmla="*/ 0 h 40"/>
                <a:gd name="T24" fmla="*/ 84 w 92"/>
                <a:gd name="T25" fmla="*/ 6 h 40"/>
                <a:gd name="T26" fmla="*/ 90 w 92"/>
                <a:gd name="T27" fmla="*/ 10 h 40"/>
                <a:gd name="T28" fmla="*/ 90 w 92"/>
                <a:gd name="T29" fmla="*/ 12 h 40"/>
                <a:gd name="T30" fmla="*/ 92 w 92"/>
                <a:gd name="T31" fmla="*/ 16 h 40"/>
                <a:gd name="T32" fmla="*/ 92 w 92"/>
                <a:gd name="T33" fmla="*/ 16 h 40"/>
                <a:gd name="T34" fmla="*/ 86 w 92"/>
                <a:gd name="T35" fmla="*/ 20 h 40"/>
                <a:gd name="T36" fmla="*/ 80 w 92"/>
                <a:gd name="T37" fmla="*/ 24 h 40"/>
                <a:gd name="T38" fmla="*/ 74 w 92"/>
                <a:gd name="T39" fmla="*/ 26 h 40"/>
                <a:gd name="T40" fmla="*/ 68 w 92"/>
                <a:gd name="T41" fmla="*/ 26 h 40"/>
                <a:gd name="T42" fmla="*/ 68 w 92"/>
                <a:gd name="T43" fmla="*/ 26 h 40"/>
                <a:gd name="T44" fmla="*/ 68 w 92"/>
                <a:gd name="T45" fmla="*/ 22 h 40"/>
                <a:gd name="T46" fmla="*/ 72 w 92"/>
                <a:gd name="T47" fmla="*/ 20 h 40"/>
                <a:gd name="T48" fmla="*/ 80 w 92"/>
                <a:gd name="T49" fmla="*/ 14 h 40"/>
                <a:gd name="T50" fmla="*/ 80 w 92"/>
                <a:gd name="T51" fmla="*/ 14 h 40"/>
                <a:gd name="T52" fmla="*/ 74 w 92"/>
                <a:gd name="T53" fmla="*/ 10 h 40"/>
                <a:gd name="T54" fmla="*/ 68 w 92"/>
                <a:gd name="T55" fmla="*/ 10 h 40"/>
                <a:gd name="T56" fmla="*/ 54 w 92"/>
                <a:gd name="T57" fmla="*/ 12 h 40"/>
                <a:gd name="T58" fmla="*/ 44 w 92"/>
                <a:gd name="T59" fmla="*/ 18 h 40"/>
                <a:gd name="T60" fmla="*/ 44 w 92"/>
                <a:gd name="T61" fmla="*/ 18 h 40"/>
                <a:gd name="T62" fmla="*/ 48 w 92"/>
                <a:gd name="T63" fmla="*/ 22 h 40"/>
                <a:gd name="T64" fmla="*/ 52 w 92"/>
                <a:gd name="T65" fmla="*/ 26 h 40"/>
                <a:gd name="T66" fmla="*/ 52 w 92"/>
                <a:gd name="T67" fmla="*/ 26 h 40"/>
                <a:gd name="T68" fmla="*/ 40 w 92"/>
                <a:gd name="T69" fmla="*/ 34 h 40"/>
                <a:gd name="T70" fmla="*/ 26 w 92"/>
                <a:gd name="T71" fmla="*/ 40 h 40"/>
                <a:gd name="T72" fmla="*/ 26 w 92"/>
                <a:gd name="T73" fmla="*/ 40 h 40"/>
                <a:gd name="T74" fmla="*/ 28 w 92"/>
                <a:gd name="T75" fmla="*/ 38 h 40"/>
                <a:gd name="T76" fmla="*/ 30 w 92"/>
                <a:gd name="T77" fmla="*/ 34 h 40"/>
                <a:gd name="T78" fmla="*/ 38 w 92"/>
                <a:gd name="T79" fmla="*/ 26 h 40"/>
                <a:gd name="T80" fmla="*/ 38 w 92"/>
                <a:gd name="T81" fmla="*/ 26 h 40"/>
                <a:gd name="T82" fmla="*/ 32 w 92"/>
                <a:gd name="T83" fmla="*/ 24 h 40"/>
                <a:gd name="T84" fmla="*/ 24 w 92"/>
                <a:gd name="T85" fmla="*/ 24 h 40"/>
                <a:gd name="T86" fmla="*/ 18 w 92"/>
                <a:gd name="T87" fmla="*/ 24 h 40"/>
                <a:gd name="T88" fmla="*/ 12 w 92"/>
                <a:gd name="T89" fmla="*/ 28 h 40"/>
                <a:gd name="T90" fmla="*/ 12 w 92"/>
                <a:gd name="T91" fmla="*/ 28 h 40"/>
                <a:gd name="T92" fmla="*/ 16 w 92"/>
                <a:gd name="T93" fmla="*/ 30 h 40"/>
                <a:gd name="T94" fmla="*/ 16 w 92"/>
                <a:gd name="T95" fmla="*/ 32 h 40"/>
                <a:gd name="T96" fmla="*/ 16 w 92"/>
                <a:gd name="T97" fmla="*/ 34 h 40"/>
                <a:gd name="T98" fmla="*/ 16 w 92"/>
                <a:gd name="T99" fmla="*/ 34 h 40"/>
                <a:gd name="T100" fmla="*/ 14 w 92"/>
                <a:gd name="T101" fmla="*/ 36 h 40"/>
                <a:gd name="T102" fmla="*/ 12 w 92"/>
                <a:gd name="T103" fmla="*/ 36 h 40"/>
                <a:gd name="T104" fmla="*/ 6 w 92"/>
                <a:gd name="T105" fmla="*/ 34 h 40"/>
                <a:gd name="T106" fmla="*/ 2 w 92"/>
                <a:gd name="T107" fmla="*/ 30 h 40"/>
                <a:gd name="T108" fmla="*/ 0 w 92"/>
                <a:gd name="T109" fmla="*/ 28 h 40"/>
                <a:gd name="T110" fmla="*/ 0 w 92"/>
                <a:gd name="T111" fmla="*/ 2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2" h="40">
                  <a:moveTo>
                    <a:pt x="0" y="28"/>
                  </a:moveTo>
                  <a:lnTo>
                    <a:pt x="0" y="28"/>
                  </a:lnTo>
                  <a:lnTo>
                    <a:pt x="8" y="20"/>
                  </a:lnTo>
                  <a:lnTo>
                    <a:pt x="16" y="16"/>
                  </a:lnTo>
                  <a:lnTo>
                    <a:pt x="26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42" y="8"/>
                  </a:lnTo>
                  <a:lnTo>
                    <a:pt x="50" y="4"/>
                  </a:lnTo>
                  <a:lnTo>
                    <a:pt x="58" y="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84" y="6"/>
                  </a:lnTo>
                  <a:lnTo>
                    <a:pt x="90" y="10"/>
                  </a:lnTo>
                  <a:lnTo>
                    <a:pt x="90" y="12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86" y="20"/>
                  </a:lnTo>
                  <a:lnTo>
                    <a:pt x="80" y="24"/>
                  </a:lnTo>
                  <a:lnTo>
                    <a:pt x="74" y="26"/>
                  </a:lnTo>
                  <a:lnTo>
                    <a:pt x="68" y="26"/>
                  </a:lnTo>
                  <a:lnTo>
                    <a:pt x="68" y="26"/>
                  </a:lnTo>
                  <a:lnTo>
                    <a:pt x="68" y="22"/>
                  </a:lnTo>
                  <a:lnTo>
                    <a:pt x="72" y="20"/>
                  </a:lnTo>
                  <a:lnTo>
                    <a:pt x="80" y="14"/>
                  </a:lnTo>
                  <a:lnTo>
                    <a:pt x="80" y="14"/>
                  </a:lnTo>
                  <a:lnTo>
                    <a:pt x="74" y="10"/>
                  </a:lnTo>
                  <a:lnTo>
                    <a:pt x="68" y="10"/>
                  </a:lnTo>
                  <a:lnTo>
                    <a:pt x="54" y="12"/>
                  </a:lnTo>
                  <a:lnTo>
                    <a:pt x="44" y="18"/>
                  </a:lnTo>
                  <a:lnTo>
                    <a:pt x="44" y="18"/>
                  </a:lnTo>
                  <a:lnTo>
                    <a:pt x="48" y="22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40" y="34"/>
                  </a:lnTo>
                  <a:lnTo>
                    <a:pt x="26" y="40"/>
                  </a:lnTo>
                  <a:lnTo>
                    <a:pt x="26" y="40"/>
                  </a:lnTo>
                  <a:lnTo>
                    <a:pt x="28" y="38"/>
                  </a:lnTo>
                  <a:lnTo>
                    <a:pt x="30" y="34"/>
                  </a:lnTo>
                  <a:lnTo>
                    <a:pt x="38" y="26"/>
                  </a:lnTo>
                  <a:lnTo>
                    <a:pt x="38" y="2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8" y="24"/>
                  </a:lnTo>
                  <a:lnTo>
                    <a:pt x="12" y="28"/>
                  </a:lnTo>
                  <a:lnTo>
                    <a:pt x="12" y="28"/>
                  </a:lnTo>
                  <a:lnTo>
                    <a:pt x="16" y="30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6" y="34"/>
                  </a:lnTo>
                  <a:lnTo>
                    <a:pt x="14" y="36"/>
                  </a:lnTo>
                  <a:lnTo>
                    <a:pt x="12" y="36"/>
                  </a:lnTo>
                  <a:lnTo>
                    <a:pt x="6" y="34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7"/>
            <p:cNvSpPr>
              <a:spLocks/>
            </p:cNvSpPr>
            <p:nvPr/>
          </p:nvSpPr>
          <p:spPr bwMode="auto">
            <a:xfrm>
              <a:off x="3116" y="1461"/>
              <a:ext cx="74" cy="46"/>
            </a:xfrm>
            <a:custGeom>
              <a:avLst/>
              <a:gdLst>
                <a:gd name="T0" fmla="*/ 0 w 74"/>
                <a:gd name="T1" fmla="*/ 32 h 46"/>
                <a:gd name="T2" fmla="*/ 10 w 74"/>
                <a:gd name="T3" fmla="*/ 24 h 46"/>
                <a:gd name="T4" fmla="*/ 12 w 74"/>
                <a:gd name="T5" fmla="*/ 16 h 46"/>
                <a:gd name="T6" fmla="*/ 10 w 74"/>
                <a:gd name="T7" fmla="*/ 14 h 46"/>
                <a:gd name="T8" fmla="*/ 22 w 74"/>
                <a:gd name="T9" fmla="*/ 4 h 46"/>
                <a:gd name="T10" fmla="*/ 36 w 74"/>
                <a:gd name="T11" fmla="*/ 0 h 46"/>
                <a:gd name="T12" fmla="*/ 58 w 74"/>
                <a:gd name="T13" fmla="*/ 0 h 46"/>
                <a:gd name="T14" fmla="*/ 70 w 74"/>
                <a:gd name="T15" fmla="*/ 8 h 46"/>
                <a:gd name="T16" fmla="*/ 74 w 74"/>
                <a:gd name="T17" fmla="*/ 14 h 46"/>
                <a:gd name="T18" fmla="*/ 72 w 74"/>
                <a:gd name="T19" fmla="*/ 18 h 46"/>
                <a:gd name="T20" fmla="*/ 66 w 74"/>
                <a:gd name="T21" fmla="*/ 20 h 46"/>
                <a:gd name="T22" fmla="*/ 66 w 74"/>
                <a:gd name="T23" fmla="*/ 18 h 46"/>
                <a:gd name="T24" fmla="*/ 66 w 74"/>
                <a:gd name="T25" fmla="*/ 14 h 46"/>
                <a:gd name="T26" fmla="*/ 60 w 74"/>
                <a:gd name="T27" fmla="*/ 8 h 46"/>
                <a:gd name="T28" fmla="*/ 32 w 74"/>
                <a:gd name="T29" fmla="*/ 8 h 46"/>
                <a:gd name="T30" fmla="*/ 26 w 74"/>
                <a:gd name="T31" fmla="*/ 10 h 46"/>
                <a:gd name="T32" fmla="*/ 22 w 74"/>
                <a:gd name="T33" fmla="*/ 14 h 46"/>
                <a:gd name="T34" fmla="*/ 42 w 74"/>
                <a:gd name="T35" fmla="*/ 16 h 46"/>
                <a:gd name="T36" fmla="*/ 46 w 74"/>
                <a:gd name="T37" fmla="*/ 18 h 46"/>
                <a:gd name="T38" fmla="*/ 56 w 74"/>
                <a:gd name="T39" fmla="*/ 24 h 46"/>
                <a:gd name="T40" fmla="*/ 60 w 74"/>
                <a:gd name="T41" fmla="*/ 30 h 46"/>
                <a:gd name="T42" fmla="*/ 50 w 74"/>
                <a:gd name="T43" fmla="*/ 36 h 46"/>
                <a:gd name="T44" fmla="*/ 14 w 74"/>
                <a:gd name="T45" fmla="*/ 46 h 46"/>
                <a:gd name="T46" fmla="*/ 14 w 74"/>
                <a:gd name="T47" fmla="*/ 44 h 46"/>
                <a:gd name="T48" fmla="*/ 26 w 74"/>
                <a:gd name="T49" fmla="*/ 38 h 46"/>
                <a:gd name="T50" fmla="*/ 44 w 74"/>
                <a:gd name="T51" fmla="*/ 28 h 46"/>
                <a:gd name="T52" fmla="*/ 38 w 74"/>
                <a:gd name="T53" fmla="*/ 26 h 46"/>
                <a:gd name="T54" fmla="*/ 14 w 74"/>
                <a:gd name="T55" fmla="*/ 28 h 46"/>
                <a:gd name="T56" fmla="*/ 8 w 74"/>
                <a:gd name="T57" fmla="*/ 36 h 46"/>
                <a:gd name="T58" fmla="*/ 4 w 74"/>
                <a:gd name="T59" fmla="*/ 42 h 46"/>
                <a:gd name="T60" fmla="*/ 0 w 74"/>
                <a:gd name="T61" fmla="*/ 38 h 46"/>
                <a:gd name="T62" fmla="*/ 0 w 74"/>
                <a:gd name="T63" fmla="*/ 3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4" h="46">
                  <a:moveTo>
                    <a:pt x="0" y="32"/>
                  </a:moveTo>
                  <a:lnTo>
                    <a:pt x="0" y="32"/>
                  </a:lnTo>
                  <a:lnTo>
                    <a:pt x="4" y="28"/>
                  </a:lnTo>
                  <a:lnTo>
                    <a:pt x="10" y="24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4" y="8"/>
                  </a:lnTo>
                  <a:lnTo>
                    <a:pt x="22" y="4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48" y="0"/>
                  </a:lnTo>
                  <a:lnTo>
                    <a:pt x="58" y="0"/>
                  </a:lnTo>
                  <a:lnTo>
                    <a:pt x="66" y="4"/>
                  </a:lnTo>
                  <a:lnTo>
                    <a:pt x="70" y="8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4" y="16"/>
                  </a:lnTo>
                  <a:lnTo>
                    <a:pt x="72" y="18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6" y="18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4" y="10"/>
                  </a:lnTo>
                  <a:lnTo>
                    <a:pt x="60" y="8"/>
                  </a:lnTo>
                  <a:lnTo>
                    <a:pt x="50" y="8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26" y="10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30" y="14"/>
                  </a:lnTo>
                  <a:lnTo>
                    <a:pt x="42" y="16"/>
                  </a:lnTo>
                  <a:lnTo>
                    <a:pt x="42" y="16"/>
                  </a:lnTo>
                  <a:lnTo>
                    <a:pt x="46" y="18"/>
                  </a:lnTo>
                  <a:lnTo>
                    <a:pt x="52" y="20"/>
                  </a:lnTo>
                  <a:lnTo>
                    <a:pt x="56" y="24"/>
                  </a:lnTo>
                  <a:lnTo>
                    <a:pt x="60" y="30"/>
                  </a:lnTo>
                  <a:lnTo>
                    <a:pt x="60" y="30"/>
                  </a:lnTo>
                  <a:lnTo>
                    <a:pt x="56" y="34"/>
                  </a:lnTo>
                  <a:lnTo>
                    <a:pt x="50" y="36"/>
                  </a:lnTo>
                  <a:lnTo>
                    <a:pt x="38" y="40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6" y="42"/>
                  </a:lnTo>
                  <a:lnTo>
                    <a:pt x="26" y="38"/>
                  </a:lnTo>
                  <a:lnTo>
                    <a:pt x="36" y="32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38" y="26"/>
                  </a:lnTo>
                  <a:lnTo>
                    <a:pt x="30" y="24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8" y="36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0" y="40"/>
                  </a:lnTo>
                  <a:lnTo>
                    <a:pt x="0" y="38"/>
                  </a:lnTo>
                  <a:lnTo>
                    <a:pt x="0" y="32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9"/>
            <p:cNvSpPr>
              <a:spLocks/>
            </p:cNvSpPr>
            <p:nvPr/>
          </p:nvSpPr>
          <p:spPr bwMode="auto">
            <a:xfrm>
              <a:off x="2758" y="1081"/>
              <a:ext cx="526" cy="92"/>
            </a:xfrm>
            <a:custGeom>
              <a:avLst/>
              <a:gdLst>
                <a:gd name="T0" fmla="*/ 0 w 526"/>
                <a:gd name="T1" fmla="*/ 92 h 92"/>
                <a:gd name="T2" fmla="*/ 26 w 526"/>
                <a:gd name="T3" fmla="*/ 72 h 92"/>
                <a:gd name="T4" fmla="*/ 54 w 526"/>
                <a:gd name="T5" fmla="*/ 56 h 92"/>
                <a:gd name="T6" fmla="*/ 120 w 526"/>
                <a:gd name="T7" fmla="*/ 28 h 92"/>
                <a:gd name="T8" fmla="*/ 140 w 526"/>
                <a:gd name="T9" fmla="*/ 22 h 92"/>
                <a:gd name="T10" fmla="*/ 226 w 526"/>
                <a:gd name="T11" fmla="*/ 2 h 92"/>
                <a:gd name="T12" fmla="*/ 248 w 526"/>
                <a:gd name="T13" fmla="*/ 0 h 92"/>
                <a:gd name="T14" fmla="*/ 308 w 526"/>
                <a:gd name="T15" fmla="*/ 0 h 92"/>
                <a:gd name="T16" fmla="*/ 344 w 526"/>
                <a:gd name="T17" fmla="*/ 8 h 92"/>
                <a:gd name="T18" fmla="*/ 402 w 526"/>
                <a:gd name="T19" fmla="*/ 28 h 92"/>
                <a:gd name="T20" fmla="*/ 458 w 526"/>
                <a:gd name="T21" fmla="*/ 48 h 92"/>
                <a:gd name="T22" fmla="*/ 486 w 526"/>
                <a:gd name="T23" fmla="*/ 62 h 92"/>
                <a:gd name="T24" fmla="*/ 496 w 526"/>
                <a:gd name="T25" fmla="*/ 62 h 92"/>
                <a:gd name="T26" fmla="*/ 510 w 526"/>
                <a:gd name="T27" fmla="*/ 60 h 92"/>
                <a:gd name="T28" fmla="*/ 488 w 526"/>
                <a:gd name="T29" fmla="*/ 52 h 92"/>
                <a:gd name="T30" fmla="*/ 468 w 526"/>
                <a:gd name="T31" fmla="*/ 44 h 92"/>
                <a:gd name="T32" fmla="*/ 464 w 526"/>
                <a:gd name="T33" fmla="*/ 40 h 92"/>
                <a:gd name="T34" fmla="*/ 526 w 526"/>
                <a:gd name="T35" fmla="*/ 52 h 92"/>
                <a:gd name="T36" fmla="*/ 526 w 526"/>
                <a:gd name="T37" fmla="*/ 56 h 92"/>
                <a:gd name="T38" fmla="*/ 520 w 526"/>
                <a:gd name="T39" fmla="*/ 62 h 92"/>
                <a:gd name="T40" fmla="*/ 508 w 526"/>
                <a:gd name="T41" fmla="*/ 70 h 92"/>
                <a:gd name="T42" fmla="*/ 482 w 526"/>
                <a:gd name="T43" fmla="*/ 68 h 92"/>
                <a:gd name="T44" fmla="*/ 456 w 526"/>
                <a:gd name="T45" fmla="*/ 60 h 92"/>
                <a:gd name="T46" fmla="*/ 406 w 526"/>
                <a:gd name="T47" fmla="*/ 40 h 92"/>
                <a:gd name="T48" fmla="*/ 328 w 526"/>
                <a:gd name="T49" fmla="*/ 18 h 92"/>
                <a:gd name="T50" fmla="*/ 312 w 526"/>
                <a:gd name="T51" fmla="*/ 16 h 92"/>
                <a:gd name="T52" fmla="*/ 252 w 526"/>
                <a:gd name="T53" fmla="*/ 12 h 92"/>
                <a:gd name="T54" fmla="*/ 190 w 526"/>
                <a:gd name="T55" fmla="*/ 16 h 92"/>
                <a:gd name="T56" fmla="*/ 150 w 526"/>
                <a:gd name="T57" fmla="*/ 28 h 92"/>
                <a:gd name="T58" fmla="*/ 36 w 526"/>
                <a:gd name="T59" fmla="*/ 76 h 92"/>
                <a:gd name="T60" fmla="*/ 14 w 526"/>
                <a:gd name="T61" fmla="*/ 88 h 92"/>
                <a:gd name="T62" fmla="*/ 0 w 526"/>
                <a:gd name="T63" fmla="*/ 92 h 92"/>
                <a:gd name="T64" fmla="*/ 0 w 526"/>
                <a:gd name="T65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26" h="92">
                  <a:moveTo>
                    <a:pt x="0" y="92"/>
                  </a:moveTo>
                  <a:lnTo>
                    <a:pt x="0" y="92"/>
                  </a:lnTo>
                  <a:lnTo>
                    <a:pt x="12" y="80"/>
                  </a:lnTo>
                  <a:lnTo>
                    <a:pt x="26" y="72"/>
                  </a:lnTo>
                  <a:lnTo>
                    <a:pt x="54" y="56"/>
                  </a:lnTo>
                  <a:lnTo>
                    <a:pt x="54" y="56"/>
                  </a:lnTo>
                  <a:lnTo>
                    <a:pt x="92" y="40"/>
                  </a:lnTo>
                  <a:lnTo>
                    <a:pt x="120" y="28"/>
                  </a:lnTo>
                  <a:lnTo>
                    <a:pt x="140" y="22"/>
                  </a:lnTo>
                  <a:lnTo>
                    <a:pt x="140" y="22"/>
                  </a:lnTo>
                  <a:lnTo>
                    <a:pt x="176" y="12"/>
                  </a:lnTo>
                  <a:lnTo>
                    <a:pt x="226" y="2"/>
                  </a:lnTo>
                  <a:lnTo>
                    <a:pt x="226" y="2"/>
                  </a:lnTo>
                  <a:lnTo>
                    <a:pt x="248" y="0"/>
                  </a:lnTo>
                  <a:lnTo>
                    <a:pt x="276" y="0"/>
                  </a:lnTo>
                  <a:lnTo>
                    <a:pt x="308" y="0"/>
                  </a:lnTo>
                  <a:lnTo>
                    <a:pt x="308" y="0"/>
                  </a:lnTo>
                  <a:lnTo>
                    <a:pt x="344" y="8"/>
                  </a:lnTo>
                  <a:lnTo>
                    <a:pt x="374" y="18"/>
                  </a:lnTo>
                  <a:lnTo>
                    <a:pt x="402" y="28"/>
                  </a:lnTo>
                  <a:lnTo>
                    <a:pt x="458" y="48"/>
                  </a:lnTo>
                  <a:lnTo>
                    <a:pt x="458" y="48"/>
                  </a:lnTo>
                  <a:lnTo>
                    <a:pt x="472" y="54"/>
                  </a:lnTo>
                  <a:lnTo>
                    <a:pt x="486" y="62"/>
                  </a:lnTo>
                  <a:lnTo>
                    <a:pt x="486" y="62"/>
                  </a:lnTo>
                  <a:lnTo>
                    <a:pt x="496" y="62"/>
                  </a:lnTo>
                  <a:lnTo>
                    <a:pt x="510" y="60"/>
                  </a:lnTo>
                  <a:lnTo>
                    <a:pt x="510" y="60"/>
                  </a:lnTo>
                  <a:lnTo>
                    <a:pt x="502" y="56"/>
                  </a:lnTo>
                  <a:lnTo>
                    <a:pt x="488" y="52"/>
                  </a:lnTo>
                  <a:lnTo>
                    <a:pt x="474" y="48"/>
                  </a:lnTo>
                  <a:lnTo>
                    <a:pt x="468" y="44"/>
                  </a:lnTo>
                  <a:lnTo>
                    <a:pt x="464" y="40"/>
                  </a:lnTo>
                  <a:lnTo>
                    <a:pt x="464" y="40"/>
                  </a:lnTo>
                  <a:lnTo>
                    <a:pt x="490" y="46"/>
                  </a:lnTo>
                  <a:lnTo>
                    <a:pt x="526" y="52"/>
                  </a:lnTo>
                  <a:lnTo>
                    <a:pt x="526" y="52"/>
                  </a:lnTo>
                  <a:lnTo>
                    <a:pt x="526" y="56"/>
                  </a:lnTo>
                  <a:lnTo>
                    <a:pt x="526" y="58"/>
                  </a:lnTo>
                  <a:lnTo>
                    <a:pt x="520" y="62"/>
                  </a:lnTo>
                  <a:lnTo>
                    <a:pt x="508" y="70"/>
                  </a:lnTo>
                  <a:lnTo>
                    <a:pt x="508" y="70"/>
                  </a:lnTo>
                  <a:lnTo>
                    <a:pt x="496" y="70"/>
                  </a:lnTo>
                  <a:lnTo>
                    <a:pt x="482" y="68"/>
                  </a:lnTo>
                  <a:lnTo>
                    <a:pt x="468" y="66"/>
                  </a:lnTo>
                  <a:lnTo>
                    <a:pt x="456" y="60"/>
                  </a:lnTo>
                  <a:lnTo>
                    <a:pt x="430" y="50"/>
                  </a:lnTo>
                  <a:lnTo>
                    <a:pt x="406" y="40"/>
                  </a:lnTo>
                  <a:lnTo>
                    <a:pt x="406" y="40"/>
                  </a:lnTo>
                  <a:lnTo>
                    <a:pt x="328" y="18"/>
                  </a:lnTo>
                  <a:lnTo>
                    <a:pt x="328" y="18"/>
                  </a:lnTo>
                  <a:lnTo>
                    <a:pt x="312" y="16"/>
                  </a:lnTo>
                  <a:lnTo>
                    <a:pt x="292" y="14"/>
                  </a:lnTo>
                  <a:lnTo>
                    <a:pt x="252" y="12"/>
                  </a:lnTo>
                  <a:lnTo>
                    <a:pt x="216" y="14"/>
                  </a:lnTo>
                  <a:lnTo>
                    <a:pt x="190" y="16"/>
                  </a:lnTo>
                  <a:lnTo>
                    <a:pt x="190" y="16"/>
                  </a:lnTo>
                  <a:lnTo>
                    <a:pt x="150" y="28"/>
                  </a:lnTo>
                  <a:lnTo>
                    <a:pt x="128" y="34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14" y="88"/>
                  </a:lnTo>
                  <a:lnTo>
                    <a:pt x="4" y="92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0" y="9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3"/>
            <p:cNvSpPr>
              <a:spLocks/>
            </p:cNvSpPr>
            <p:nvPr/>
          </p:nvSpPr>
          <p:spPr bwMode="auto">
            <a:xfrm>
              <a:off x="2818" y="1119"/>
              <a:ext cx="332" cy="84"/>
            </a:xfrm>
            <a:custGeom>
              <a:avLst/>
              <a:gdLst>
                <a:gd name="T0" fmla="*/ 0 w 332"/>
                <a:gd name="T1" fmla="*/ 58 h 84"/>
                <a:gd name="T2" fmla="*/ 8 w 332"/>
                <a:gd name="T3" fmla="*/ 56 h 84"/>
                <a:gd name="T4" fmla="*/ 16 w 332"/>
                <a:gd name="T5" fmla="*/ 58 h 84"/>
                <a:gd name="T6" fmla="*/ 40 w 332"/>
                <a:gd name="T7" fmla="*/ 54 h 84"/>
                <a:gd name="T8" fmla="*/ 130 w 332"/>
                <a:gd name="T9" fmla="*/ 26 h 84"/>
                <a:gd name="T10" fmla="*/ 192 w 332"/>
                <a:gd name="T11" fmla="*/ 4 h 84"/>
                <a:gd name="T12" fmla="*/ 258 w 332"/>
                <a:gd name="T13" fmla="*/ 0 h 84"/>
                <a:gd name="T14" fmla="*/ 288 w 332"/>
                <a:gd name="T15" fmla="*/ 4 h 84"/>
                <a:gd name="T16" fmla="*/ 316 w 332"/>
                <a:gd name="T17" fmla="*/ 16 h 84"/>
                <a:gd name="T18" fmla="*/ 326 w 332"/>
                <a:gd name="T19" fmla="*/ 20 h 84"/>
                <a:gd name="T20" fmla="*/ 332 w 332"/>
                <a:gd name="T21" fmla="*/ 28 h 84"/>
                <a:gd name="T22" fmla="*/ 328 w 332"/>
                <a:gd name="T23" fmla="*/ 28 h 84"/>
                <a:gd name="T24" fmla="*/ 296 w 332"/>
                <a:gd name="T25" fmla="*/ 24 h 84"/>
                <a:gd name="T26" fmla="*/ 250 w 332"/>
                <a:gd name="T27" fmla="*/ 20 h 84"/>
                <a:gd name="T28" fmla="*/ 190 w 332"/>
                <a:gd name="T29" fmla="*/ 26 h 84"/>
                <a:gd name="T30" fmla="*/ 180 w 332"/>
                <a:gd name="T31" fmla="*/ 30 h 84"/>
                <a:gd name="T32" fmla="*/ 130 w 332"/>
                <a:gd name="T33" fmla="*/ 56 h 84"/>
                <a:gd name="T34" fmla="*/ 74 w 332"/>
                <a:gd name="T35" fmla="*/ 82 h 84"/>
                <a:gd name="T36" fmla="*/ 60 w 332"/>
                <a:gd name="T37" fmla="*/ 84 h 84"/>
                <a:gd name="T38" fmla="*/ 64 w 332"/>
                <a:gd name="T39" fmla="*/ 80 h 84"/>
                <a:gd name="T40" fmla="*/ 128 w 332"/>
                <a:gd name="T41" fmla="*/ 48 h 84"/>
                <a:gd name="T42" fmla="*/ 154 w 332"/>
                <a:gd name="T43" fmla="*/ 34 h 84"/>
                <a:gd name="T44" fmla="*/ 186 w 332"/>
                <a:gd name="T45" fmla="*/ 22 h 84"/>
                <a:gd name="T46" fmla="*/ 240 w 332"/>
                <a:gd name="T47" fmla="*/ 14 h 84"/>
                <a:gd name="T48" fmla="*/ 292 w 332"/>
                <a:gd name="T49" fmla="*/ 18 h 84"/>
                <a:gd name="T50" fmla="*/ 260 w 332"/>
                <a:gd name="T51" fmla="*/ 6 h 84"/>
                <a:gd name="T52" fmla="*/ 242 w 332"/>
                <a:gd name="T53" fmla="*/ 6 h 84"/>
                <a:gd name="T54" fmla="*/ 202 w 332"/>
                <a:gd name="T55" fmla="*/ 10 h 84"/>
                <a:gd name="T56" fmla="*/ 184 w 332"/>
                <a:gd name="T57" fmla="*/ 14 h 84"/>
                <a:gd name="T58" fmla="*/ 104 w 332"/>
                <a:gd name="T59" fmla="*/ 44 h 84"/>
                <a:gd name="T60" fmla="*/ 42 w 332"/>
                <a:gd name="T61" fmla="*/ 64 h 84"/>
                <a:gd name="T62" fmla="*/ 30 w 332"/>
                <a:gd name="T63" fmla="*/ 66 h 84"/>
                <a:gd name="T64" fmla="*/ 44 w 332"/>
                <a:gd name="T65" fmla="*/ 78 h 84"/>
                <a:gd name="T66" fmla="*/ 44 w 332"/>
                <a:gd name="T67" fmla="*/ 82 h 84"/>
                <a:gd name="T68" fmla="*/ 42 w 332"/>
                <a:gd name="T69" fmla="*/ 82 h 84"/>
                <a:gd name="T70" fmla="*/ 20 w 332"/>
                <a:gd name="T71" fmla="*/ 72 h 84"/>
                <a:gd name="T72" fmla="*/ 0 w 332"/>
                <a:gd name="T73" fmla="*/ 5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32" h="84">
                  <a:moveTo>
                    <a:pt x="0" y="58"/>
                  </a:moveTo>
                  <a:lnTo>
                    <a:pt x="0" y="58"/>
                  </a:lnTo>
                  <a:lnTo>
                    <a:pt x="4" y="56"/>
                  </a:lnTo>
                  <a:lnTo>
                    <a:pt x="8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20" y="58"/>
                  </a:lnTo>
                  <a:lnTo>
                    <a:pt x="40" y="54"/>
                  </a:lnTo>
                  <a:lnTo>
                    <a:pt x="74" y="44"/>
                  </a:lnTo>
                  <a:lnTo>
                    <a:pt x="130" y="26"/>
                  </a:lnTo>
                  <a:lnTo>
                    <a:pt x="192" y="4"/>
                  </a:lnTo>
                  <a:lnTo>
                    <a:pt x="192" y="4"/>
                  </a:lnTo>
                  <a:lnTo>
                    <a:pt x="226" y="0"/>
                  </a:lnTo>
                  <a:lnTo>
                    <a:pt x="258" y="0"/>
                  </a:lnTo>
                  <a:lnTo>
                    <a:pt x="274" y="0"/>
                  </a:lnTo>
                  <a:lnTo>
                    <a:pt x="288" y="4"/>
                  </a:lnTo>
                  <a:lnTo>
                    <a:pt x="302" y="10"/>
                  </a:lnTo>
                  <a:lnTo>
                    <a:pt x="316" y="16"/>
                  </a:lnTo>
                  <a:lnTo>
                    <a:pt x="316" y="16"/>
                  </a:lnTo>
                  <a:lnTo>
                    <a:pt x="326" y="20"/>
                  </a:lnTo>
                  <a:lnTo>
                    <a:pt x="330" y="24"/>
                  </a:lnTo>
                  <a:lnTo>
                    <a:pt x="332" y="28"/>
                  </a:lnTo>
                  <a:lnTo>
                    <a:pt x="332" y="28"/>
                  </a:lnTo>
                  <a:lnTo>
                    <a:pt x="328" y="28"/>
                  </a:lnTo>
                  <a:lnTo>
                    <a:pt x="320" y="28"/>
                  </a:lnTo>
                  <a:lnTo>
                    <a:pt x="296" y="24"/>
                  </a:lnTo>
                  <a:lnTo>
                    <a:pt x="264" y="20"/>
                  </a:lnTo>
                  <a:lnTo>
                    <a:pt x="250" y="20"/>
                  </a:lnTo>
                  <a:lnTo>
                    <a:pt x="234" y="22"/>
                  </a:lnTo>
                  <a:lnTo>
                    <a:pt x="190" y="26"/>
                  </a:lnTo>
                  <a:lnTo>
                    <a:pt x="190" y="26"/>
                  </a:lnTo>
                  <a:lnTo>
                    <a:pt x="180" y="30"/>
                  </a:lnTo>
                  <a:lnTo>
                    <a:pt x="166" y="36"/>
                  </a:lnTo>
                  <a:lnTo>
                    <a:pt x="130" y="56"/>
                  </a:lnTo>
                  <a:lnTo>
                    <a:pt x="92" y="74"/>
                  </a:lnTo>
                  <a:lnTo>
                    <a:pt x="74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0" y="82"/>
                  </a:lnTo>
                  <a:lnTo>
                    <a:pt x="64" y="80"/>
                  </a:lnTo>
                  <a:lnTo>
                    <a:pt x="84" y="70"/>
                  </a:lnTo>
                  <a:lnTo>
                    <a:pt x="128" y="48"/>
                  </a:lnTo>
                  <a:lnTo>
                    <a:pt x="128" y="48"/>
                  </a:lnTo>
                  <a:lnTo>
                    <a:pt x="154" y="34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214" y="16"/>
                  </a:lnTo>
                  <a:lnTo>
                    <a:pt x="240" y="14"/>
                  </a:lnTo>
                  <a:lnTo>
                    <a:pt x="266" y="14"/>
                  </a:lnTo>
                  <a:lnTo>
                    <a:pt x="292" y="18"/>
                  </a:lnTo>
                  <a:lnTo>
                    <a:pt x="300" y="14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42" y="6"/>
                  </a:lnTo>
                  <a:lnTo>
                    <a:pt x="222" y="8"/>
                  </a:lnTo>
                  <a:lnTo>
                    <a:pt x="202" y="10"/>
                  </a:lnTo>
                  <a:lnTo>
                    <a:pt x="184" y="14"/>
                  </a:lnTo>
                  <a:lnTo>
                    <a:pt x="184" y="14"/>
                  </a:lnTo>
                  <a:lnTo>
                    <a:pt x="150" y="28"/>
                  </a:lnTo>
                  <a:lnTo>
                    <a:pt x="104" y="44"/>
                  </a:lnTo>
                  <a:lnTo>
                    <a:pt x="60" y="60"/>
                  </a:lnTo>
                  <a:lnTo>
                    <a:pt x="42" y="64"/>
                  </a:lnTo>
                  <a:lnTo>
                    <a:pt x="30" y="66"/>
                  </a:lnTo>
                  <a:lnTo>
                    <a:pt x="30" y="66"/>
                  </a:lnTo>
                  <a:lnTo>
                    <a:pt x="38" y="74"/>
                  </a:lnTo>
                  <a:lnTo>
                    <a:pt x="44" y="78"/>
                  </a:lnTo>
                  <a:lnTo>
                    <a:pt x="44" y="80"/>
                  </a:lnTo>
                  <a:lnTo>
                    <a:pt x="44" y="82"/>
                  </a:lnTo>
                  <a:lnTo>
                    <a:pt x="44" y="82"/>
                  </a:lnTo>
                  <a:lnTo>
                    <a:pt x="42" y="82"/>
                  </a:lnTo>
                  <a:lnTo>
                    <a:pt x="36" y="78"/>
                  </a:lnTo>
                  <a:lnTo>
                    <a:pt x="20" y="72"/>
                  </a:lnTo>
                  <a:lnTo>
                    <a:pt x="0" y="58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4"/>
            <p:cNvSpPr>
              <a:spLocks/>
            </p:cNvSpPr>
            <p:nvPr/>
          </p:nvSpPr>
          <p:spPr bwMode="auto">
            <a:xfrm>
              <a:off x="3202" y="1471"/>
              <a:ext cx="50" cy="26"/>
            </a:xfrm>
            <a:custGeom>
              <a:avLst/>
              <a:gdLst>
                <a:gd name="T0" fmla="*/ 0 w 50"/>
                <a:gd name="T1" fmla="*/ 10 h 26"/>
                <a:gd name="T2" fmla="*/ 0 w 50"/>
                <a:gd name="T3" fmla="*/ 10 h 26"/>
                <a:gd name="T4" fmla="*/ 8 w 50"/>
                <a:gd name="T5" fmla="*/ 6 h 26"/>
                <a:gd name="T6" fmla="*/ 16 w 50"/>
                <a:gd name="T7" fmla="*/ 2 h 26"/>
                <a:gd name="T8" fmla="*/ 24 w 50"/>
                <a:gd name="T9" fmla="*/ 0 h 26"/>
                <a:gd name="T10" fmla="*/ 34 w 50"/>
                <a:gd name="T11" fmla="*/ 0 h 26"/>
                <a:gd name="T12" fmla="*/ 34 w 50"/>
                <a:gd name="T13" fmla="*/ 0 h 26"/>
                <a:gd name="T14" fmla="*/ 44 w 50"/>
                <a:gd name="T15" fmla="*/ 4 h 26"/>
                <a:gd name="T16" fmla="*/ 48 w 50"/>
                <a:gd name="T17" fmla="*/ 6 h 26"/>
                <a:gd name="T18" fmla="*/ 50 w 50"/>
                <a:gd name="T19" fmla="*/ 12 h 26"/>
                <a:gd name="T20" fmla="*/ 50 w 50"/>
                <a:gd name="T21" fmla="*/ 12 h 26"/>
                <a:gd name="T22" fmla="*/ 46 w 50"/>
                <a:gd name="T23" fmla="*/ 12 h 26"/>
                <a:gd name="T24" fmla="*/ 40 w 50"/>
                <a:gd name="T25" fmla="*/ 10 h 26"/>
                <a:gd name="T26" fmla="*/ 34 w 50"/>
                <a:gd name="T27" fmla="*/ 8 h 26"/>
                <a:gd name="T28" fmla="*/ 30 w 50"/>
                <a:gd name="T29" fmla="*/ 8 h 26"/>
                <a:gd name="T30" fmla="*/ 30 w 50"/>
                <a:gd name="T31" fmla="*/ 8 h 26"/>
                <a:gd name="T32" fmla="*/ 20 w 50"/>
                <a:gd name="T33" fmla="*/ 10 h 26"/>
                <a:gd name="T34" fmla="*/ 16 w 50"/>
                <a:gd name="T35" fmla="*/ 12 h 26"/>
                <a:gd name="T36" fmla="*/ 14 w 50"/>
                <a:gd name="T37" fmla="*/ 14 h 26"/>
                <a:gd name="T38" fmla="*/ 14 w 50"/>
                <a:gd name="T39" fmla="*/ 14 h 26"/>
                <a:gd name="T40" fmla="*/ 16 w 50"/>
                <a:gd name="T41" fmla="*/ 16 h 26"/>
                <a:gd name="T42" fmla="*/ 22 w 50"/>
                <a:gd name="T43" fmla="*/ 18 h 26"/>
                <a:gd name="T44" fmla="*/ 32 w 50"/>
                <a:gd name="T45" fmla="*/ 20 h 26"/>
                <a:gd name="T46" fmla="*/ 42 w 50"/>
                <a:gd name="T47" fmla="*/ 22 h 26"/>
                <a:gd name="T48" fmla="*/ 44 w 50"/>
                <a:gd name="T49" fmla="*/ 22 h 26"/>
                <a:gd name="T50" fmla="*/ 42 w 50"/>
                <a:gd name="T51" fmla="*/ 24 h 26"/>
                <a:gd name="T52" fmla="*/ 42 w 50"/>
                <a:gd name="T53" fmla="*/ 24 h 26"/>
                <a:gd name="T54" fmla="*/ 30 w 50"/>
                <a:gd name="T55" fmla="*/ 26 h 26"/>
                <a:gd name="T56" fmla="*/ 18 w 50"/>
                <a:gd name="T57" fmla="*/ 26 h 26"/>
                <a:gd name="T58" fmla="*/ 12 w 50"/>
                <a:gd name="T59" fmla="*/ 24 h 26"/>
                <a:gd name="T60" fmla="*/ 6 w 50"/>
                <a:gd name="T61" fmla="*/ 22 h 26"/>
                <a:gd name="T62" fmla="*/ 2 w 50"/>
                <a:gd name="T63" fmla="*/ 18 h 26"/>
                <a:gd name="T64" fmla="*/ 0 w 50"/>
                <a:gd name="T65" fmla="*/ 10 h 26"/>
                <a:gd name="T66" fmla="*/ 0 w 50"/>
                <a:gd name="T67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0" h="26">
                  <a:moveTo>
                    <a:pt x="0" y="10"/>
                  </a:moveTo>
                  <a:lnTo>
                    <a:pt x="0" y="10"/>
                  </a:lnTo>
                  <a:lnTo>
                    <a:pt x="8" y="6"/>
                  </a:lnTo>
                  <a:lnTo>
                    <a:pt x="16" y="2"/>
                  </a:lnTo>
                  <a:lnTo>
                    <a:pt x="2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44" y="4"/>
                  </a:lnTo>
                  <a:lnTo>
                    <a:pt x="48" y="6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46" y="12"/>
                  </a:lnTo>
                  <a:lnTo>
                    <a:pt x="40" y="10"/>
                  </a:lnTo>
                  <a:lnTo>
                    <a:pt x="34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20" y="10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16"/>
                  </a:lnTo>
                  <a:lnTo>
                    <a:pt x="22" y="18"/>
                  </a:lnTo>
                  <a:lnTo>
                    <a:pt x="32" y="20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30" y="26"/>
                  </a:lnTo>
                  <a:lnTo>
                    <a:pt x="18" y="26"/>
                  </a:lnTo>
                  <a:lnTo>
                    <a:pt x="12" y="24"/>
                  </a:lnTo>
                  <a:lnTo>
                    <a:pt x="6" y="22"/>
                  </a:lnTo>
                  <a:lnTo>
                    <a:pt x="2" y="18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auto">
            <a:xfrm>
              <a:off x="2868" y="1109"/>
              <a:ext cx="122" cy="36"/>
            </a:xfrm>
            <a:custGeom>
              <a:avLst/>
              <a:gdLst>
                <a:gd name="T0" fmla="*/ 48 w 122"/>
                <a:gd name="T1" fmla="*/ 16 h 36"/>
                <a:gd name="T2" fmla="*/ 48 w 122"/>
                <a:gd name="T3" fmla="*/ 16 h 36"/>
                <a:gd name="T4" fmla="*/ 48 w 122"/>
                <a:gd name="T5" fmla="*/ 10 h 36"/>
                <a:gd name="T6" fmla="*/ 54 w 122"/>
                <a:gd name="T7" fmla="*/ 8 h 36"/>
                <a:gd name="T8" fmla="*/ 58 w 122"/>
                <a:gd name="T9" fmla="*/ 6 h 36"/>
                <a:gd name="T10" fmla="*/ 64 w 122"/>
                <a:gd name="T11" fmla="*/ 4 h 36"/>
                <a:gd name="T12" fmla="*/ 64 w 122"/>
                <a:gd name="T13" fmla="*/ 4 h 36"/>
                <a:gd name="T14" fmla="*/ 78 w 122"/>
                <a:gd name="T15" fmla="*/ 2 h 36"/>
                <a:gd name="T16" fmla="*/ 98 w 122"/>
                <a:gd name="T17" fmla="*/ 0 h 36"/>
                <a:gd name="T18" fmla="*/ 114 w 122"/>
                <a:gd name="T19" fmla="*/ 2 h 36"/>
                <a:gd name="T20" fmla="*/ 120 w 122"/>
                <a:gd name="T21" fmla="*/ 2 h 36"/>
                <a:gd name="T22" fmla="*/ 122 w 122"/>
                <a:gd name="T23" fmla="*/ 6 h 36"/>
                <a:gd name="T24" fmla="*/ 122 w 122"/>
                <a:gd name="T25" fmla="*/ 6 h 36"/>
                <a:gd name="T26" fmla="*/ 120 w 122"/>
                <a:gd name="T27" fmla="*/ 6 h 36"/>
                <a:gd name="T28" fmla="*/ 116 w 122"/>
                <a:gd name="T29" fmla="*/ 8 h 36"/>
                <a:gd name="T30" fmla="*/ 108 w 122"/>
                <a:gd name="T31" fmla="*/ 6 h 36"/>
                <a:gd name="T32" fmla="*/ 108 w 122"/>
                <a:gd name="T33" fmla="*/ 6 h 36"/>
                <a:gd name="T34" fmla="*/ 94 w 122"/>
                <a:gd name="T35" fmla="*/ 8 h 36"/>
                <a:gd name="T36" fmla="*/ 82 w 122"/>
                <a:gd name="T37" fmla="*/ 12 h 36"/>
                <a:gd name="T38" fmla="*/ 54 w 122"/>
                <a:gd name="T39" fmla="*/ 24 h 36"/>
                <a:gd name="T40" fmla="*/ 26 w 122"/>
                <a:gd name="T41" fmla="*/ 34 h 36"/>
                <a:gd name="T42" fmla="*/ 14 w 122"/>
                <a:gd name="T43" fmla="*/ 36 h 36"/>
                <a:gd name="T44" fmla="*/ 0 w 122"/>
                <a:gd name="T45" fmla="*/ 36 h 36"/>
                <a:gd name="T46" fmla="*/ 0 w 122"/>
                <a:gd name="T47" fmla="*/ 36 h 36"/>
                <a:gd name="T48" fmla="*/ 6 w 122"/>
                <a:gd name="T49" fmla="*/ 34 h 36"/>
                <a:gd name="T50" fmla="*/ 20 w 122"/>
                <a:gd name="T51" fmla="*/ 28 h 36"/>
                <a:gd name="T52" fmla="*/ 36 w 122"/>
                <a:gd name="T53" fmla="*/ 22 h 36"/>
                <a:gd name="T54" fmla="*/ 48 w 122"/>
                <a:gd name="T55" fmla="*/ 16 h 36"/>
                <a:gd name="T56" fmla="*/ 48 w 122"/>
                <a:gd name="T57" fmla="*/ 1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2" h="36">
                  <a:moveTo>
                    <a:pt x="48" y="16"/>
                  </a:moveTo>
                  <a:lnTo>
                    <a:pt x="48" y="16"/>
                  </a:lnTo>
                  <a:lnTo>
                    <a:pt x="48" y="10"/>
                  </a:lnTo>
                  <a:lnTo>
                    <a:pt x="54" y="8"/>
                  </a:lnTo>
                  <a:lnTo>
                    <a:pt x="58" y="6"/>
                  </a:lnTo>
                  <a:lnTo>
                    <a:pt x="64" y="4"/>
                  </a:lnTo>
                  <a:lnTo>
                    <a:pt x="64" y="4"/>
                  </a:lnTo>
                  <a:lnTo>
                    <a:pt x="78" y="2"/>
                  </a:lnTo>
                  <a:lnTo>
                    <a:pt x="98" y="0"/>
                  </a:lnTo>
                  <a:lnTo>
                    <a:pt x="114" y="2"/>
                  </a:lnTo>
                  <a:lnTo>
                    <a:pt x="120" y="2"/>
                  </a:lnTo>
                  <a:lnTo>
                    <a:pt x="122" y="6"/>
                  </a:lnTo>
                  <a:lnTo>
                    <a:pt x="122" y="6"/>
                  </a:lnTo>
                  <a:lnTo>
                    <a:pt x="120" y="6"/>
                  </a:lnTo>
                  <a:lnTo>
                    <a:pt x="116" y="8"/>
                  </a:lnTo>
                  <a:lnTo>
                    <a:pt x="108" y="6"/>
                  </a:lnTo>
                  <a:lnTo>
                    <a:pt x="108" y="6"/>
                  </a:lnTo>
                  <a:lnTo>
                    <a:pt x="94" y="8"/>
                  </a:lnTo>
                  <a:lnTo>
                    <a:pt x="82" y="12"/>
                  </a:lnTo>
                  <a:lnTo>
                    <a:pt x="54" y="24"/>
                  </a:lnTo>
                  <a:lnTo>
                    <a:pt x="26" y="34"/>
                  </a:lnTo>
                  <a:lnTo>
                    <a:pt x="14" y="3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34"/>
                  </a:lnTo>
                  <a:lnTo>
                    <a:pt x="20" y="28"/>
                  </a:lnTo>
                  <a:lnTo>
                    <a:pt x="36" y="22"/>
                  </a:lnTo>
                  <a:lnTo>
                    <a:pt x="48" y="16"/>
                  </a:lnTo>
                  <a:lnTo>
                    <a:pt x="4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auto">
            <a:xfrm>
              <a:off x="3226" y="1365"/>
              <a:ext cx="54" cy="78"/>
            </a:xfrm>
            <a:custGeom>
              <a:avLst/>
              <a:gdLst>
                <a:gd name="T0" fmla="*/ 12 w 54"/>
                <a:gd name="T1" fmla="*/ 58 h 78"/>
                <a:gd name="T2" fmla="*/ 16 w 54"/>
                <a:gd name="T3" fmla="*/ 56 h 78"/>
                <a:gd name="T4" fmla="*/ 34 w 54"/>
                <a:gd name="T5" fmla="*/ 66 h 78"/>
                <a:gd name="T6" fmla="*/ 46 w 54"/>
                <a:gd name="T7" fmla="*/ 70 h 78"/>
                <a:gd name="T8" fmla="*/ 44 w 54"/>
                <a:gd name="T9" fmla="*/ 62 h 78"/>
                <a:gd name="T10" fmla="*/ 26 w 54"/>
                <a:gd name="T11" fmla="*/ 46 h 78"/>
                <a:gd name="T12" fmla="*/ 22 w 54"/>
                <a:gd name="T13" fmla="*/ 46 h 78"/>
                <a:gd name="T14" fmla="*/ 14 w 54"/>
                <a:gd name="T15" fmla="*/ 46 h 78"/>
                <a:gd name="T16" fmla="*/ 12 w 54"/>
                <a:gd name="T17" fmla="*/ 42 h 78"/>
                <a:gd name="T18" fmla="*/ 16 w 54"/>
                <a:gd name="T19" fmla="*/ 38 h 78"/>
                <a:gd name="T20" fmla="*/ 20 w 54"/>
                <a:gd name="T21" fmla="*/ 36 h 78"/>
                <a:gd name="T22" fmla="*/ 22 w 54"/>
                <a:gd name="T23" fmla="*/ 26 h 78"/>
                <a:gd name="T24" fmla="*/ 26 w 54"/>
                <a:gd name="T25" fmla="*/ 14 h 78"/>
                <a:gd name="T26" fmla="*/ 26 w 54"/>
                <a:gd name="T27" fmla="*/ 14 h 78"/>
                <a:gd name="T28" fmla="*/ 18 w 54"/>
                <a:gd name="T29" fmla="*/ 20 h 78"/>
                <a:gd name="T30" fmla="*/ 2 w 54"/>
                <a:gd name="T31" fmla="*/ 44 h 78"/>
                <a:gd name="T32" fmla="*/ 0 w 54"/>
                <a:gd name="T33" fmla="*/ 42 h 78"/>
                <a:gd name="T34" fmla="*/ 0 w 54"/>
                <a:gd name="T35" fmla="*/ 34 h 78"/>
                <a:gd name="T36" fmla="*/ 4 w 54"/>
                <a:gd name="T37" fmla="*/ 24 h 78"/>
                <a:gd name="T38" fmla="*/ 20 w 54"/>
                <a:gd name="T39" fmla="*/ 6 h 78"/>
                <a:gd name="T40" fmla="*/ 30 w 54"/>
                <a:gd name="T41" fmla="*/ 0 h 78"/>
                <a:gd name="T42" fmla="*/ 34 w 54"/>
                <a:gd name="T43" fmla="*/ 6 h 78"/>
                <a:gd name="T44" fmla="*/ 32 w 54"/>
                <a:gd name="T45" fmla="*/ 16 h 78"/>
                <a:gd name="T46" fmla="*/ 26 w 54"/>
                <a:gd name="T47" fmla="*/ 32 h 78"/>
                <a:gd name="T48" fmla="*/ 22 w 54"/>
                <a:gd name="T49" fmla="*/ 36 h 78"/>
                <a:gd name="T50" fmla="*/ 46 w 54"/>
                <a:gd name="T51" fmla="*/ 52 h 78"/>
                <a:gd name="T52" fmla="*/ 50 w 54"/>
                <a:gd name="T53" fmla="*/ 56 h 78"/>
                <a:gd name="T54" fmla="*/ 54 w 54"/>
                <a:gd name="T55" fmla="*/ 72 h 78"/>
                <a:gd name="T56" fmla="*/ 52 w 54"/>
                <a:gd name="T57" fmla="*/ 76 h 78"/>
                <a:gd name="T58" fmla="*/ 42 w 54"/>
                <a:gd name="T59" fmla="*/ 78 h 78"/>
                <a:gd name="T60" fmla="*/ 28 w 54"/>
                <a:gd name="T61" fmla="*/ 74 h 78"/>
                <a:gd name="T62" fmla="*/ 14 w 54"/>
                <a:gd name="T63" fmla="*/ 62 h 78"/>
                <a:gd name="T64" fmla="*/ 12 w 54"/>
                <a:gd name="T65" fmla="*/ 5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4" h="78">
                  <a:moveTo>
                    <a:pt x="12" y="58"/>
                  </a:moveTo>
                  <a:lnTo>
                    <a:pt x="12" y="58"/>
                  </a:lnTo>
                  <a:lnTo>
                    <a:pt x="14" y="56"/>
                  </a:lnTo>
                  <a:lnTo>
                    <a:pt x="16" y="56"/>
                  </a:lnTo>
                  <a:lnTo>
                    <a:pt x="24" y="62"/>
                  </a:lnTo>
                  <a:lnTo>
                    <a:pt x="34" y="66"/>
                  </a:lnTo>
                  <a:lnTo>
                    <a:pt x="38" y="68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4" y="62"/>
                  </a:lnTo>
                  <a:lnTo>
                    <a:pt x="38" y="5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2" y="46"/>
                  </a:lnTo>
                  <a:lnTo>
                    <a:pt x="18" y="46"/>
                  </a:lnTo>
                  <a:lnTo>
                    <a:pt x="14" y="46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4" y="40"/>
                  </a:lnTo>
                  <a:lnTo>
                    <a:pt x="16" y="38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20" y="32"/>
                  </a:lnTo>
                  <a:lnTo>
                    <a:pt x="22" y="26"/>
                  </a:lnTo>
                  <a:lnTo>
                    <a:pt x="24" y="20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2" y="16"/>
                  </a:lnTo>
                  <a:lnTo>
                    <a:pt x="18" y="20"/>
                  </a:lnTo>
                  <a:lnTo>
                    <a:pt x="12" y="30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2"/>
                  </a:lnTo>
                  <a:lnTo>
                    <a:pt x="0" y="3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24"/>
                  </a:lnTo>
                  <a:lnTo>
                    <a:pt x="10" y="14"/>
                  </a:lnTo>
                  <a:lnTo>
                    <a:pt x="20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4" y="2"/>
                  </a:lnTo>
                  <a:lnTo>
                    <a:pt x="34" y="6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28" y="26"/>
                  </a:lnTo>
                  <a:lnTo>
                    <a:pt x="26" y="32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34" y="4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50" y="56"/>
                  </a:lnTo>
                  <a:lnTo>
                    <a:pt x="52" y="6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2" y="76"/>
                  </a:lnTo>
                  <a:lnTo>
                    <a:pt x="50" y="78"/>
                  </a:lnTo>
                  <a:lnTo>
                    <a:pt x="42" y="78"/>
                  </a:lnTo>
                  <a:lnTo>
                    <a:pt x="28" y="74"/>
                  </a:lnTo>
                  <a:lnTo>
                    <a:pt x="28" y="74"/>
                  </a:lnTo>
                  <a:lnTo>
                    <a:pt x="18" y="66"/>
                  </a:lnTo>
                  <a:lnTo>
                    <a:pt x="14" y="62"/>
                  </a:lnTo>
                  <a:lnTo>
                    <a:pt x="12" y="58"/>
                  </a:lnTo>
                  <a:lnTo>
                    <a:pt x="12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auto">
            <a:xfrm>
              <a:off x="2858" y="1053"/>
              <a:ext cx="174" cy="48"/>
            </a:xfrm>
            <a:custGeom>
              <a:avLst/>
              <a:gdLst>
                <a:gd name="T0" fmla="*/ 6 w 174"/>
                <a:gd name="T1" fmla="*/ 38 h 48"/>
                <a:gd name="T2" fmla="*/ 172 w 174"/>
                <a:gd name="T3" fmla="*/ 0 h 48"/>
                <a:gd name="T4" fmla="*/ 172 w 174"/>
                <a:gd name="T5" fmla="*/ 0 h 48"/>
                <a:gd name="T6" fmla="*/ 174 w 174"/>
                <a:gd name="T7" fmla="*/ 2 h 48"/>
                <a:gd name="T8" fmla="*/ 174 w 174"/>
                <a:gd name="T9" fmla="*/ 4 h 48"/>
                <a:gd name="T10" fmla="*/ 174 w 174"/>
                <a:gd name="T11" fmla="*/ 4 h 48"/>
                <a:gd name="T12" fmla="*/ 166 w 174"/>
                <a:gd name="T13" fmla="*/ 8 h 48"/>
                <a:gd name="T14" fmla="*/ 148 w 174"/>
                <a:gd name="T15" fmla="*/ 12 h 48"/>
                <a:gd name="T16" fmla="*/ 94 w 174"/>
                <a:gd name="T17" fmla="*/ 24 h 48"/>
                <a:gd name="T18" fmla="*/ 36 w 174"/>
                <a:gd name="T19" fmla="*/ 38 h 48"/>
                <a:gd name="T20" fmla="*/ 14 w 174"/>
                <a:gd name="T21" fmla="*/ 44 h 48"/>
                <a:gd name="T22" fmla="*/ 0 w 174"/>
                <a:gd name="T23" fmla="*/ 48 h 48"/>
                <a:gd name="T24" fmla="*/ 0 w 174"/>
                <a:gd name="T25" fmla="*/ 48 h 48"/>
                <a:gd name="T26" fmla="*/ 0 w 174"/>
                <a:gd name="T27" fmla="*/ 46 h 48"/>
                <a:gd name="T28" fmla="*/ 2 w 174"/>
                <a:gd name="T29" fmla="*/ 42 h 48"/>
                <a:gd name="T30" fmla="*/ 6 w 174"/>
                <a:gd name="T31" fmla="*/ 38 h 48"/>
                <a:gd name="T32" fmla="*/ 6 w 174"/>
                <a:gd name="T33" fmla="*/ 3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4" h="48">
                  <a:moveTo>
                    <a:pt x="6" y="38"/>
                  </a:moveTo>
                  <a:lnTo>
                    <a:pt x="172" y="0"/>
                  </a:lnTo>
                  <a:lnTo>
                    <a:pt x="172" y="0"/>
                  </a:lnTo>
                  <a:lnTo>
                    <a:pt x="174" y="2"/>
                  </a:lnTo>
                  <a:lnTo>
                    <a:pt x="174" y="4"/>
                  </a:lnTo>
                  <a:lnTo>
                    <a:pt x="174" y="4"/>
                  </a:lnTo>
                  <a:lnTo>
                    <a:pt x="166" y="8"/>
                  </a:lnTo>
                  <a:lnTo>
                    <a:pt x="148" y="12"/>
                  </a:lnTo>
                  <a:lnTo>
                    <a:pt x="94" y="24"/>
                  </a:lnTo>
                  <a:lnTo>
                    <a:pt x="36" y="38"/>
                  </a:lnTo>
                  <a:lnTo>
                    <a:pt x="14" y="44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2" y="42"/>
                  </a:lnTo>
                  <a:lnTo>
                    <a:pt x="6" y="38"/>
                  </a:lnTo>
                  <a:lnTo>
                    <a:pt x="6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auto">
            <a:xfrm>
              <a:off x="3262" y="1375"/>
              <a:ext cx="56" cy="62"/>
            </a:xfrm>
            <a:custGeom>
              <a:avLst/>
              <a:gdLst>
                <a:gd name="T0" fmla="*/ 44 w 56"/>
                <a:gd name="T1" fmla="*/ 52 h 62"/>
                <a:gd name="T2" fmla="*/ 44 w 56"/>
                <a:gd name="T3" fmla="*/ 52 h 62"/>
                <a:gd name="T4" fmla="*/ 40 w 56"/>
                <a:gd name="T5" fmla="*/ 48 h 62"/>
                <a:gd name="T6" fmla="*/ 38 w 56"/>
                <a:gd name="T7" fmla="*/ 44 h 62"/>
                <a:gd name="T8" fmla="*/ 30 w 56"/>
                <a:gd name="T9" fmla="*/ 38 h 62"/>
                <a:gd name="T10" fmla="*/ 20 w 56"/>
                <a:gd name="T11" fmla="*/ 36 h 62"/>
                <a:gd name="T12" fmla="*/ 12 w 56"/>
                <a:gd name="T13" fmla="*/ 36 h 62"/>
                <a:gd name="T14" fmla="*/ 12 w 56"/>
                <a:gd name="T15" fmla="*/ 36 h 62"/>
                <a:gd name="T16" fmla="*/ 12 w 56"/>
                <a:gd name="T17" fmla="*/ 32 h 62"/>
                <a:gd name="T18" fmla="*/ 18 w 56"/>
                <a:gd name="T19" fmla="*/ 26 h 62"/>
                <a:gd name="T20" fmla="*/ 24 w 56"/>
                <a:gd name="T21" fmla="*/ 16 h 62"/>
                <a:gd name="T22" fmla="*/ 26 w 56"/>
                <a:gd name="T23" fmla="*/ 10 h 62"/>
                <a:gd name="T24" fmla="*/ 26 w 56"/>
                <a:gd name="T25" fmla="*/ 8 h 62"/>
                <a:gd name="T26" fmla="*/ 26 w 56"/>
                <a:gd name="T27" fmla="*/ 8 h 62"/>
                <a:gd name="T28" fmla="*/ 12 w 56"/>
                <a:gd name="T29" fmla="*/ 12 h 62"/>
                <a:gd name="T30" fmla="*/ 0 w 56"/>
                <a:gd name="T31" fmla="*/ 18 h 62"/>
                <a:gd name="T32" fmla="*/ 0 w 56"/>
                <a:gd name="T33" fmla="*/ 18 h 62"/>
                <a:gd name="T34" fmla="*/ 0 w 56"/>
                <a:gd name="T35" fmla="*/ 14 h 62"/>
                <a:gd name="T36" fmla="*/ 0 w 56"/>
                <a:gd name="T37" fmla="*/ 12 h 62"/>
                <a:gd name="T38" fmla="*/ 4 w 56"/>
                <a:gd name="T39" fmla="*/ 8 h 62"/>
                <a:gd name="T40" fmla="*/ 4 w 56"/>
                <a:gd name="T41" fmla="*/ 8 h 62"/>
                <a:gd name="T42" fmla="*/ 14 w 56"/>
                <a:gd name="T43" fmla="*/ 4 h 62"/>
                <a:gd name="T44" fmla="*/ 26 w 56"/>
                <a:gd name="T45" fmla="*/ 2 h 62"/>
                <a:gd name="T46" fmla="*/ 40 w 56"/>
                <a:gd name="T47" fmla="*/ 0 h 62"/>
                <a:gd name="T48" fmla="*/ 40 w 56"/>
                <a:gd name="T49" fmla="*/ 0 h 62"/>
                <a:gd name="T50" fmla="*/ 32 w 56"/>
                <a:gd name="T51" fmla="*/ 14 h 62"/>
                <a:gd name="T52" fmla="*/ 24 w 56"/>
                <a:gd name="T53" fmla="*/ 26 h 62"/>
                <a:gd name="T54" fmla="*/ 24 w 56"/>
                <a:gd name="T55" fmla="*/ 26 h 62"/>
                <a:gd name="T56" fmla="*/ 28 w 56"/>
                <a:gd name="T57" fmla="*/ 26 h 62"/>
                <a:gd name="T58" fmla="*/ 34 w 56"/>
                <a:gd name="T59" fmla="*/ 28 h 62"/>
                <a:gd name="T60" fmla="*/ 40 w 56"/>
                <a:gd name="T61" fmla="*/ 34 h 62"/>
                <a:gd name="T62" fmla="*/ 52 w 56"/>
                <a:gd name="T63" fmla="*/ 50 h 62"/>
                <a:gd name="T64" fmla="*/ 52 w 56"/>
                <a:gd name="T65" fmla="*/ 50 h 62"/>
                <a:gd name="T66" fmla="*/ 56 w 56"/>
                <a:gd name="T67" fmla="*/ 62 h 62"/>
                <a:gd name="T68" fmla="*/ 52 w 56"/>
                <a:gd name="T69" fmla="*/ 62 h 62"/>
                <a:gd name="T70" fmla="*/ 52 w 56"/>
                <a:gd name="T71" fmla="*/ 62 h 62"/>
                <a:gd name="T72" fmla="*/ 48 w 56"/>
                <a:gd name="T73" fmla="*/ 62 h 62"/>
                <a:gd name="T74" fmla="*/ 42 w 56"/>
                <a:gd name="T75" fmla="*/ 60 h 62"/>
                <a:gd name="T76" fmla="*/ 38 w 56"/>
                <a:gd name="T77" fmla="*/ 60 h 62"/>
                <a:gd name="T78" fmla="*/ 34 w 56"/>
                <a:gd name="T79" fmla="*/ 60 h 62"/>
                <a:gd name="T80" fmla="*/ 34 w 56"/>
                <a:gd name="T81" fmla="*/ 60 h 62"/>
                <a:gd name="T82" fmla="*/ 32 w 56"/>
                <a:gd name="T83" fmla="*/ 58 h 62"/>
                <a:gd name="T84" fmla="*/ 36 w 56"/>
                <a:gd name="T85" fmla="*/ 56 h 62"/>
                <a:gd name="T86" fmla="*/ 44 w 56"/>
                <a:gd name="T87" fmla="*/ 52 h 62"/>
                <a:gd name="T88" fmla="*/ 44 w 56"/>
                <a:gd name="T89" fmla="*/ 5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6" h="62">
                  <a:moveTo>
                    <a:pt x="44" y="52"/>
                  </a:moveTo>
                  <a:lnTo>
                    <a:pt x="44" y="52"/>
                  </a:lnTo>
                  <a:lnTo>
                    <a:pt x="40" y="48"/>
                  </a:lnTo>
                  <a:lnTo>
                    <a:pt x="38" y="44"/>
                  </a:lnTo>
                  <a:lnTo>
                    <a:pt x="30" y="38"/>
                  </a:lnTo>
                  <a:lnTo>
                    <a:pt x="20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2" y="32"/>
                  </a:lnTo>
                  <a:lnTo>
                    <a:pt x="18" y="26"/>
                  </a:lnTo>
                  <a:lnTo>
                    <a:pt x="24" y="16"/>
                  </a:lnTo>
                  <a:lnTo>
                    <a:pt x="26" y="10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12" y="12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4" y="8"/>
                  </a:lnTo>
                  <a:lnTo>
                    <a:pt x="4" y="8"/>
                  </a:lnTo>
                  <a:lnTo>
                    <a:pt x="14" y="4"/>
                  </a:lnTo>
                  <a:lnTo>
                    <a:pt x="26" y="2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2" y="14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8" y="26"/>
                  </a:lnTo>
                  <a:lnTo>
                    <a:pt x="34" y="28"/>
                  </a:lnTo>
                  <a:lnTo>
                    <a:pt x="40" y="34"/>
                  </a:lnTo>
                  <a:lnTo>
                    <a:pt x="52" y="50"/>
                  </a:lnTo>
                  <a:lnTo>
                    <a:pt x="52" y="50"/>
                  </a:lnTo>
                  <a:lnTo>
                    <a:pt x="56" y="62"/>
                  </a:lnTo>
                  <a:lnTo>
                    <a:pt x="52" y="62"/>
                  </a:lnTo>
                  <a:lnTo>
                    <a:pt x="52" y="62"/>
                  </a:lnTo>
                  <a:lnTo>
                    <a:pt x="48" y="62"/>
                  </a:lnTo>
                  <a:lnTo>
                    <a:pt x="42" y="60"/>
                  </a:lnTo>
                  <a:lnTo>
                    <a:pt x="38" y="60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2" y="58"/>
                  </a:lnTo>
                  <a:lnTo>
                    <a:pt x="36" y="56"/>
                  </a:lnTo>
                  <a:lnTo>
                    <a:pt x="44" y="52"/>
                  </a:lnTo>
                  <a:lnTo>
                    <a:pt x="44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auto">
            <a:xfrm>
              <a:off x="3298" y="1365"/>
              <a:ext cx="50" cy="76"/>
            </a:xfrm>
            <a:custGeom>
              <a:avLst/>
              <a:gdLst>
                <a:gd name="T0" fmla="*/ 30 w 50"/>
                <a:gd name="T1" fmla="*/ 66 h 76"/>
                <a:gd name="T2" fmla="*/ 30 w 50"/>
                <a:gd name="T3" fmla="*/ 66 h 76"/>
                <a:gd name="T4" fmla="*/ 32 w 50"/>
                <a:gd name="T5" fmla="*/ 64 h 76"/>
                <a:gd name="T6" fmla="*/ 36 w 50"/>
                <a:gd name="T7" fmla="*/ 64 h 76"/>
                <a:gd name="T8" fmla="*/ 42 w 50"/>
                <a:gd name="T9" fmla="*/ 66 h 76"/>
                <a:gd name="T10" fmla="*/ 42 w 50"/>
                <a:gd name="T11" fmla="*/ 66 h 76"/>
                <a:gd name="T12" fmla="*/ 38 w 50"/>
                <a:gd name="T13" fmla="*/ 58 h 76"/>
                <a:gd name="T14" fmla="*/ 32 w 50"/>
                <a:gd name="T15" fmla="*/ 50 h 76"/>
                <a:gd name="T16" fmla="*/ 24 w 50"/>
                <a:gd name="T17" fmla="*/ 44 h 76"/>
                <a:gd name="T18" fmla="*/ 14 w 50"/>
                <a:gd name="T19" fmla="*/ 42 h 76"/>
                <a:gd name="T20" fmla="*/ 14 w 50"/>
                <a:gd name="T21" fmla="*/ 42 h 76"/>
                <a:gd name="T22" fmla="*/ 18 w 50"/>
                <a:gd name="T23" fmla="*/ 28 h 76"/>
                <a:gd name="T24" fmla="*/ 20 w 50"/>
                <a:gd name="T25" fmla="*/ 20 h 76"/>
                <a:gd name="T26" fmla="*/ 20 w 50"/>
                <a:gd name="T27" fmla="*/ 14 h 76"/>
                <a:gd name="T28" fmla="*/ 20 w 50"/>
                <a:gd name="T29" fmla="*/ 14 h 76"/>
                <a:gd name="T30" fmla="*/ 8 w 50"/>
                <a:gd name="T31" fmla="*/ 24 h 76"/>
                <a:gd name="T32" fmla="*/ 0 w 50"/>
                <a:gd name="T33" fmla="*/ 30 h 76"/>
                <a:gd name="T34" fmla="*/ 0 w 50"/>
                <a:gd name="T35" fmla="*/ 30 h 76"/>
                <a:gd name="T36" fmla="*/ 4 w 50"/>
                <a:gd name="T37" fmla="*/ 20 h 76"/>
                <a:gd name="T38" fmla="*/ 8 w 50"/>
                <a:gd name="T39" fmla="*/ 14 h 76"/>
                <a:gd name="T40" fmla="*/ 24 w 50"/>
                <a:gd name="T41" fmla="*/ 0 h 76"/>
                <a:gd name="T42" fmla="*/ 24 w 50"/>
                <a:gd name="T43" fmla="*/ 0 h 76"/>
                <a:gd name="T44" fmla="*/ 26 w 50"/>
                <a:gd name="T45" fmla="*/ 4 h 76"/>
                <a:gd name="T46" fmla="*/ 30 w 50"/>
                <a:gd name="T47" fmla="*/ 10 h 76"/>
                <a:gd name="T48" fmla="*/ 32 w 50"/>
                <a:gd name="T49" fmla="*/ 16 h 76"/>
                <a:gd name="T50" fmla="*/ 32 w 50"/>
                <a:gd name="T51" fmla="*/ 22 h 76"/>
                <a:gd name="T52" fmla="*/ 24 w 50"/>
                <a:gd name="T53" fmla="*/ 36 h 76"/>
                <a:gd name="T54" fmla="*/ 24 w 50"/>
                <a:gd name="T55" fmla="*/ 36 h 76"/>
                <a:gd name="T56" fmla="*/ 34 w 50"/>
                <a:gd name="T57" fmla="*/ 40 h 76"/>
                <a:gd name="T58" fmla="*/ 40 w 50"/>
                <a:gd name="T59" fmla="*/ 42 h 76"/>
                <a:gd name="T60" fmla="*/ 44 w 50"/>
                <a:gd name="T61" fmla="*/ 48 h 76"/>
                <a:gd name="T62" fmla="*/ 44 w 50"/>
                <a:gd name="T63" fmla="*/ 48 h 76"/>
                <a:gd name="T64" fmla="*/ 50 w 50"/>
                <a:gd name="T65" fmla="*/ 62 h 76"/>
                <a:gd name="T66" fmla="*/ 50 w 50"/>
                <a:gd name="T67" fmla="*/ 68 h 76"/>
                <a:gd name="T68" fmla="*/ 48 w 50"/>
                <a:gd name="T69" fmla="*/ 76 h 76"/>
                <a:gd name="T70" fmla="*/ 48 w 50"/>
                <a:gd name="T71" fmla="*/ 76 h 76"/>
                <a:gd name="T72" fmla="*/ 36 w 50"/>
                <a:gd name="T73" fmla="*/ 70 h 76"/>
                <a:gd name="T74" fmla="*/ 32 w 50"/>
                <a:gd name="T75" fmla="*/ 68 h 76"/>
                <a:gd name="T76" fmla="*/ 30 w 50"/>
                <a:gd name="T77" fmla="*/ 66 h 76"/>
                <a:gd name="T78" fmla="*/ 30 w 50"/>
                <a:gd name="T79" fmla="*/ 6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0" h="76">
                  <a:moveTo>
                    <a:pt x="30" y="66"/>
                  </a:moveTo>
                  <a:lnTo>
                    <a:pt x="30" y="66"/>
                  </a:lnTo>
                  <a:lnTo>
                    <a:pt x="32" y="64"/>
                  </a:lnTo>
                  <a:lnTo>
                    <a:pt x="36" y="64"/>
                  </a:lnTo>
                  <a:lnTo>
                    <a:pt x="42" y="66"/>
                  </a:lnTo>
                  <a:lnTo>
                    <a:pt x="42" y="66"/>
                  </a:lnTo>
                  <a:lnTo>
                    <a:pt x="38" y="58"/>
                  </a:lnTo>
                  <a:lnTo>
                    <a:pt x="32" y="50"/>
                  </a:lnTo>
                  <a:lnTo>
                    <a:pt x="24" y="44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8" y="28"/>
                  </a:lnTo>
                  <a:lnTo>
                    <a:pt x="20" y="20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8" y="2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4" y="20"/>
                  </a:lnTo>
                  <a:lnTo>
                    <a:pt x="8" y="14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6" y="4"/>
                  </a:lnTo>
                  <a:lnTo>
                    <a:pt x="30" y="10"/>
                  </a:lnTo>
                  <a:lnTo>
                    <a:pt x="32" y="16"/>
                  </a:lnTo>
                  <a:lnTo>
                    <a:pt x="32" y="22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34" y="40"/>
                  </a:lnTo>
                  <a:lnTo>
                    <a:pt x="40" y="42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0" y="62"/>
                  </a:lnTo>
                  <a:lnTo>
                    <a:pt x="50" y="68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36" y="70"/>
                  </a:lnTo>
                  <a:lnTo>
                    <a:pt x="32" y="68"/>
                  </a:lnTo>
                  <a:lnTo>
                    <a:pt x="30" y="66"/>
                  </a:lnTo>
                  <a:lnTo>
                    <a:pt x="30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auto">
            <a:xfrm>
              <a:off x="3332" y="1377"/>
              <a:ext cx="56" cy="72"/>
            </a:xfrm>
            <a:custGeom>
              <a:avLst/>
              <a:gdLst>
                <a:gd name="T0" fmla="*/ 24 w 56"/>
                <a:gd name="T1" fmla="*/ 64 h 72"/>
                <a:gd name="T2" fmla="*/ 24 w 56"/>
                <a:gd name="T3" fmla="*/ 64 h 72"/>
                <a:gd name="T4" fmla="*/ 28 w 56"/>
                <a:gd name="T5" fmla="*/ 62 h 72"/>
                <a:gd name="T6" fmla="*/ 32 w 56"/>
                <a:gd name="T7" fmla="*/ 62 h 72"/>
                <a:gd name="T8" fmla="*/ 38 w 56"/>
                <a:gd name="T9" fmla="*/ 64 h 72"/>
                <a:gd name="T10" fmla="*/ 42 w 56"/>
                <a:gd name="T11" fmla="*/ 64 h 72"/>
                <a:gd name="T12" fmla="*/ 42 w 56"/>
                <a:gd name="T13" fmla="*/ 64 h 72"/>
                <a:gd name="T14" fmla="*/ 40 w 56"/>
                <a:gd name="T15" fmla="*/ 58 h 72"/>
                <a:gd name="T16" fmla="*/ 36 w 56"/>
                <a:gd name="T17" fmla="*/ 52 h 72"/>
                <a:gd name="T18" fmla="*/ 26 w 56"/>
                <a:gd name="T19" fmla="*/ 44 h 72"/>
                <a:gd name="T20" fmla="*/ 26 w 56"/>
                <a:gd name="T21" fmla="*/ 44 h 72"/>
                <a:gd name="T22" fmla="*/ 26 w 56"/>
                <a:gd name="T23" fmla="*/ 42 h 72"/>
                <a:gd name="T24" fmla="*/ 32 w 56"/>
                <a:gd name="T25" fmla="*/ 40 h 72"/>
                <a:gd name="T26" fmla="*/ 40 w 56"/>
                <a:gd name="T27" fmla="*/ 36 h 72"/>
                <a:gd name="T28" fmla="*/ 40 w 56"/>
                <a:gd name="T29" fmla="*/ 36 h 72"/>
                <a:gd name="T30" fmla="*/ 14 w 56"/>
                <a:gd name="T31" fmla="*/ 24 h 72"/>
                <a:gd name="T32" fmla="*/ 14 w 56"/>
                <a:gd name="T33" fmla="*/ 24 h 72"/>
                <a:gd name="T34" fmla="*/ 16 w 56"/>
                <a:gd name="T35" fmla="*/ 20 h 72"/>
                <a:gd name="T36" fmla="*/ 20 w 56"/>
                <a:gd name="T37" fmla="*/ 16 h 72"/>
                <a:gd name="T38" fmla="*/ 26 w 56"/>
                <a:gd name="T39" fmla="*/ 12 h 72"/>
                <a:gd name="T40" fmla="*/ 26 w 56"/>
                <a:gd name="T41" fmla="*/ 12 h 72"/>
                <a:gd name="T42" fmla="*/ 24 w 56"/>
                <a:gd name="T43" fmla="*/ 10 h 72"/>
                <a:gd name="T44" fmla="*/ 20 w 56"/>
                <a:gd name="T45" fmla="*/ 10 h 72"/>
                <a:gd name="T46" fmla="*/ 10 w 56"/>
                <a:gd name="T47" fmla="*/ 12 h 72"/>
                <a:gd name="T48" fmla="*/ 4 w 56"/>
                <a:gd name="T49" fmla="*/ 12 h 72"/>
                <a:gd name="T50" fmla="*/ 0 w 56"/>
                <a:gd name="T51" fmla="*/ 14 h 72"/>
                <a:gd name="T52" fmla="*/ 0 w 56"/>
                <a:gd name="T53" fmla="*/ 14 h 72"/>
                <a:gd name="T54" fmla="*/ 6 w 56"/>
                <a:gd name="T55" fmla="*/ 6 h 72"/>
                <a:gd name="T56" fmla="*/ 14 w 56"/>
                <a:gd name="T57" fmla="*/ 2 h 72"/>
                <a:gd name="T58" fmla="*/ 24 w 56"/>
                <a:gd name="T59" fmla="*/ 0 h 72"/>
                <a:gd name="T60" fmla="*/ 32 w 56"/>
                <a:gd name="T61" fmla="*/ 0 h 72"/>
                <a:gd name="T62" fmla="*/ 32 w 56"/>
                <a:gd name="T63" fmla="*/ 0 h 72"/>
                <a:gd name="T64" fmla="*/ 36 w 56"/>
                <a:gd name="T65" fmla="*/ 2 h 72"/>
                <a:gd name="T66" fmla="*/ 38 w 56"/>
                <a:gd name="T67" fmla="*/ 4 h 72"/>
                <a:gd name="T68" fmla="*/ 36 w 56"/>
                <a:gd name="T69" fmla="*/ 10 h 72"/>
                <a:gd name="T70" fmla="*/ 30 w 56"/>
                <a:gd name="T71" fmla="*/ 16 h 72"/>
                <a:gd name="T72" fmla="*/ 28 w 56"/>
                <a:gd name="T73" fmla="*/ 22 h 72"/>
                <a:gd name="T74" fmla="*/ 28 w 56"/>
                <a:gd name="T75" fmla="*/ 22 h 72"/>
                <a:gd name="T76" fmla="*/ 44 w 56"/>
                <a:gd name="T77" fmla="*/ 26 h 72"/>
                <a:gd name="T78" fmla="*/ 50 w 56"/>
                <a:gd name="T79" fmla="*/ 30 h 72"/>
                <a:gd name="T80" fmla="*/ 56 w 56"/>
                <a:gd name="T81" fmla="*/ 36 h 72"/>
                <a:gd name="T82" fmla="*/ 56 w 56"/>
                <a:gd name="T83" fmla="*/ 36 h 72"/>
                <a:gd name="T84" fmla="*/ 54 w 56"/>
                <a:gd name="T85" fmla="*/ 40 h 72"/>
                <a:gd name="T86" fmla="*/ 52 w 56"/>
                <a:gd name="T87" fmla="*/ 42 h 72"/>
                <a:gd name="T88" fmla="*/ 42 w 56"/>
                <a:gd name="T89" fmla="*/ 44 h 72"/>
                <a:gd name="T90" fmla="*/ 40 w 56"/>
                <a:gd name="T91" fmla="*/ 44 h 72"/>
                <a:gd name="T92" fmla="*/ 38 w 56"/>
                <a:gd name="T93" fmla="*/ 46 h 72"/>
                <a:gd name="T94" fmla="*/ 40 w 56"/>
                <a:gd name="T95" fmla="*/ 50 h 72"/>
                <a:gd name="T96" fmla="*/ 46 w 56"/>
                <a:gd name="T97" fmla="*/ 54 h 72"/>
                <a:gd name="T98" fmla="*/ 46 w 56"/>
                <a:gd name="T99" fmla="*/ 54 h 72"/>
                <a:gd name="T100" fmla="*/ 48 w 56"/>
                <a:gd name="T101" fmla="*/ 64 h 72"/>
                <a:gd name="T102" fmla="*/ 48 w 56"/>
                <a:gd name="T103" fmla="*/ 68 h 72"/>
                <a:gd name="T104" fmla="*/ 46 w 56"/>
                <a:gd name="T105" fmla="*/ 72 h 72"/>
                <a:gd name="T106" fmla="*/ 46 w 56"/>
                <a:gd name="T107" fmla="*/ 72 h 72"/>
                <a:gd name="T108" fmla="*/ 34 w 56"/>
                <a:gd name="T109" fmla="*/ 70 h 72"/>
                <a:gd name="T110" fmla="*/ 28 w 56"/>
                <a:gd name="T111" fmla="*/ 68 h 72"/>
                <a:gd name="T112" fmla="*/ 24 w 56"/>
                <a:gd name="T113" fmla="*/ 64 h 72"/>
                <a:gd name="T114" fmla="*/ 24 w 56"/>
                <a:gd name="T115" fmla="*/ 6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6" h="72">
                  <a:moveTo>
                    <a:pt x="24" y="64"/>
                  </a:moveTo>
                  <a:lnTo>
                    <a:pt x="24" y="64"/>
                  </a:lnTo>
                  <a:lnTo>
                    <a:pt x="28" y="62"/>
                  </a:lnTo>
                  <a:lnTo>
                    <a:pt x="32" y="62"/>
                  </a:lnTo>
                  <a:lnTo>
                    <a:pt x="38" y="64"/>
                  </a:lnTo>
                  <a:lnTo>
                    <a:pt x="42" y="64"/>
                  </a:lnTo>
                  <a:lnTo>
                    <a:pt x="42" y="64"/>
                  </a:lnTo>
                  <a:lnTo>
                    <a:pt x="40" y="58"/>
                  </a:lnTo>
                  <a:lnTo>
                    <a:pt x="36" y="5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2"/>
                  </a:lnTo>
                  <a:lnTo>
                    <a:pt x="32" y="40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6" y="20"/>
                  </a:lnTo>
                  <a:lnTo>
                    <a:pt x="20" y="16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24" y="10"/>
                  </a:lnTo>
                  <a:lnTo>
                    <a:pt x="20" y="10"/>
                  </a:lnTo>
                  <a:lnTo>
                    <a:pt x="10" y="12"/>
                  </a:lnTo>
                  <a:lnTo>
                    <a:pt x="4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6" y="6"/>
                  </a:lnTo>
                  <a:lnTo>
                    <a:pt x="14" y="2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6" y="2"/>
                  </a:lnTo>
                  <a:lnTo>
                    <a:pt x="38" y="4"/>
                  </a:lnTo>
                  <a:lnTo>
                    <a:pt x="36" y="10"/>
                  </a:lnTo>
                  <a:lnTo>
                    <a:pt x="30" y="16"/>
                  </a:lnTo>
                  <a:lnTo>
                    <a:pt x="28" y="22"/>
                  </a:lnTo>
                  <a:lnTo>
                    <a:pt x="28" y="22"/>
                  </a:lnTo>
                  <a:lnTo>
                    <a:pt x="44" y="26"/>
                  </a:lnTo>
                  <a:lnTo>
                    <a:pt x="50" y="30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4" y="40"/>
                  </a:lnTo>
                  <a:lnTo>
                    <a:pt x="52" y="42"/>
                  </a:lnTo>
                  <a:lnTo>
                    <a:pt x="42" y="44"/>
                  </a:lnTo>
                  <a:lnTo>
                    <a:pt x="40" y="44"/>
                  </a:lnTo>
                  <a:lnTo>
                    <a:pt x="38" y="46"/>
                  </a:lnTo>
                  <a:lnTo>
                    <a:pt x="40" y="50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8" y="64"/>
                  </a:lnTo>
                  <a:lnTo>
                    <a:pt x="48" y="68"/>
                  </a:lnTo>
                  <a:lnTo>
                    <a:pt x="46" y="72"/>
                  </a:lnTo>
                  <a:lnTo>
                    <a:pt x="46" y="72"/>
                  </a:lnTo>
                  <a:lnTo>
                    <a:pt x="34" y="70"/>
                  </a:lnTo>
                  <a:lnTo>
                    <a:pt x="28" y="68"/>
                  </a:lnTo>
                  <a:lnTo>
                    <a:pt x="24" y="64"/>
                  </a:lnTo>
                  <a:lnTo>
                    <a:pt x="24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auto">
            <a:xfrm>
              <a:off x="3384" y="1399"/>
              <a:ext cx="52" cy="48"/>
            </a:xfrm>
            <a:custGeom>
              <a:avLst/>
              <a:gdLst>
                <a:gd name="T0" fmla="*/ 2 w 52"/>
                <a:gd name="T1" fmla="*/ 30 h 48"/>
                <a:gd name="T2" fmla="*/ 2 w 52"/>
                <a:gd name="T3" fmla="*/ 30 h 48"/>
                <a:gd name="T4" fmla="*/ 6 w 52"/>
                <a:gd name="T5" fmla="*/ 34 h 48"/>
                <a:gd name="T6" fmla="*/ 10 w 52"/>
                <a:gd name="T7" fmla="*/ 36 h 48"/>
                <a:gd name="T8" fmla="*/ 16 w 52"/>
                <a:gd name="T9" fmla="*/ 40 h 48"/>
                <a:gd name="T10" fmla="*/ 20 w 52"/>
                <a:gd name="T11" fmla="*/ 40 h 48"/>
                <a:gd name="T12" fmla="*/ 20 w 52"/>
                <a:gd name="T13" fmla="*/ 40 h 48"/>
                <a:gd name="T14" fmla="*/ 16 w 52"/>
                <a:gd name="T15" fmla="*/ 34 h 48"/>
                <a:gd name="T16" fmla="*/ 12 w 52"/>
                <a:gd name="T17" fmla="*/ 30 h 48"/>
                <a:gd name="T18" fmla="*/ 10 w 52"/>
                <a:gd name="T19" fmla="*/ 24 h 48"/>
                <a:gd name="T20" fmla="*/ 10 w 52"/>
                <a:gd name="T21" fmla="*/ 22 h 48"/>
                <a:gd name="T22" fmla="*/ 10 w 52"/>
                <a:gd name="T23" fmla="*/ 20 h 48"/>
                <a:gd name="T24" fmla="*/ 10 w 52"/>
                <a:gd name="T25" fmla="*/ 20 h 48"/>
                <a:gd name="T26" fmla="*/ 26 w 52"/>
                <a:gd name="T27" fmla="*/ 16 h 48"/>
                <a:gd name="T28" fmla="*/ 34 w 52"/>
                <a:gd name="T29" fmla="*/ 14 h 48"/>
                <a:gd name="T30" fmla="*/ 42 w 52"/>
                <a:gd name="T31" fmla="*/ 10 h 48"/>
                <a:gd name="T32" fmla="*/ 42 w 52"/>
                <a:gd name="T33" fmla="*/ 10 h 48"/>
                <a:gd name="T34" fmla="*/ 40 w 52"/>
                <a:gd name="T35" fmla="*/ 8 h 48"/>
                <a:gd name="T36" fmla="*/ 36 w 52"/>
                <a:gd name="T37" fmla="*/ 8 h 48"/>
                <a:gd name="T38" fmla="*/ 30 w 52"/>
                <a:gd name="T39" fmla="*/ 8 h 48"/>
                <a:gd name="T40" fmla="*/ 24 w 52"/>
                <a:gd name="T41" fmla="*/ 6 h 48"/>
                <a:gd name="T42" fmla="*/ 24 w 52"/>
                <a:gd name="T43" fmla="*/ 4 h 48"/>
                <a:gd name="T44" fmla="*/ 24 w 52"/>
                <a:gd name="T45" fmla="*/ 0 h 48"/>
                <a:gd name="T46" fmla="*/ 24 w 52"/>
                <a:gd name="T47" fmla="*/ 0 h 48"/>
                <a:gd name="T48" fmla="*/ 40 w 52"/>
                <a:gd name="T49" fmla="*/ 0 h 48"/>
                <a:gd name="T50" fmla="*/ 46 w 52"/>
                <a:gd name="T51" fmla="*/ 2 h 48"/>
                <a:gd name="T52" fmla="*/ 52 w 52"/>
                <a:gd name="T53" fmla="*/ 8 h 48"/>
                <a:gd name="T54" fmla="*/ 52 w 52"/>
                <a:gd name="T55" fmla="*/ 8 h 48"/>
                <a:gd name="T56" fmla="*/ 52 w 52"/>
                <a:gd name="T57" fmla="*/ 10 h 48"/>
                <a:gd name="T58" fmla="*/ 50 w 52"/>
                <a:gd name="T59" fmla="*/ 12 h 48"/>
                <a:gd name="T60" fmla="*/ 40 w 52"/>
                <a:gd name="T61" fmla="*/ 18 h 48"/>
                <a:gd name="T62" fmla="*/ 22 w 52"/>
                <a:gd name="T63" fmla="*/ 24 h 48"/>
                <a:gd name="T64" fmla="*/ 22 w 52"/>
                <a:gd name="T65" fmla="*/ 24 h 48"/>
                <a:gd name="T66" fmla="*/ 28 w 52"/>
                <a:gd name="T67" fmla="*/ 34 h 48"/>
                <a:gd name="T68" fmla="*/ 30 w 52"/>
                <a:gd name="T69" fmla="*/ 40 h 48"/>
                <a:gd name="T70" fmla="*/ 30 w 52"/>
                <a:gd name="T71" fmla="*/ 46 h 48"/>
                <a:gd name="T72" fmla="*/ 30 w 52"/>
                <a:gd name="T73" fmla="*/ 46 h 48"/>
                <a:gd name="T74" fmla="*/ 26 w 52"/>
                <a:gd name="T75" fmla="*/ 48 h 48"/>
                <a:gd name="T76" fmla="*/ 20 w 52"/>
                <a:gd name="T77" fmla="*/ 46 h 48"/>
                <a:gd name="T78" fmla="*/ 6 w 52"/>
                <a:gd name="T79" fmla="*/ 42 h 48"/>
                <a:gd name="T80" fmla="*/ 6 w 52"/>
                <a:gd name="T81" fmla="*/ 42 h 48"/>
                <a:gd name="T82" fmla="*/ 2 w 52"/>
                <a:gd name="T83" fmla="*/ 36 h 48"/>
                <a:gd name="T84" fmla="*/ 0 w 52"/>
                <a:gd name="T85" fmla="*/ 34 h 48"/>
                <a:gd name="T86" fmla="*/ 2 w 52"/>
                <a:gd name="T87" fmla="*/ 30 h 48"/>
                <a:gd name="T88" fmla="*/ 2 w 52"/>
                <a:gd name="T89" fmla="*/ 3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2" h="48">
                  <a:moveTo>
                    <a:pt x="2" y="30"/>
                  </a:moveTo>
                  <a:lnTo>
                    <a:pt x="2" y="30"/>
                  </a:lnTo>
                  <a:lnTo>
                    <a:pt x="6" y="34"/>
                  </a:lnTo>
                  <a:lnTo>
                    <a:pt x="10" y="36"/>
                  </a:lnTo>
                  <a:lnTo>
                    <a:pt x="16" y="40"/>
                  </a:lnTo>
                  <a:lnTo>
                    <a:pt x="20" y="40"/>
                  </a:lnTo>
                  <a:lnTo>
                    <a:pt x="20" y="40"/>
                  </a:lnTo>
                  <a:lnTo>
                    <a:pt x="16" y="34"/>
                  </a:lnTo>
                  <a:lnTo>
                    <a:pt x="12" y="30"/>
                  </a:lnTo>
                  <a:lnTo>
                    <a:pt x="10" y="24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26" y="16"/>
                  </a:lnTo>
                  <a:lnTo>
                    <a:pt x="34" y="14"/>
                  </a:lnTo>
                  <a:lnTo>
                    <a:pt x="42" y="10"/>
                  </a:lnTo>
                  <a:lnTo>
                    <a:pt x="42" y="10"/>
                  </a:lnTo>
                  <a:lnTo>
                    <a:pt x="40" y="8"/>
                  </a:lnTo>
                  <a:lnTo>
                    <a:pt x="36" y="8"/>
                  </a:lnTo>
                  <a:lnTo>
                    <a:pt x="30" y="8"/>
                  </a:lnTo>
                  <a:lnTo>
                    <a:pt x="24" y="6"/>
                  </a:lnTo>
                  <a:lnTo>
                    <a:pt x="24" y="4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46" y="2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10"/>
                  </a:lnTo>
                  <a:lnTo>
                    <a:pt x="50" y="12"/>
                  </a:lnTo>
                  <a:lnTo>
                    <a:pt x="40" y="18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8" y="34"/>
                  </a:lnTo>
                  <a:lnTo>
                    <a:pt x="30" y="40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26" y="48"/>
                  </a:lnTo>
                  <a:lnTo>
                    <a:pt x="20" y="46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2" y="36"/>
                  </a:lnTo>
                  <a:lnTo>
                    <a:pt x="0" y="34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7"/>
            <p:cNvSpPr>
              <a:spLocks/>
            </p:cNvSpPr>
            <p:nvPr/>
          </p:nvSpPr>
          <p:spPr bwMode="auto">
            <a:xfrm>
              <a:off x="3418" y="1421"/>
              <a:ext cx="36" cy="28"/>
            </a:xfrm>
            <a:custGeom>
              <a:avLst/>
              <a:gdLst>
                <a:gd name="T0" fmla="*/ 0 w 36"/>
                <a:gd name="T1" fmla="*/ 16 h 28"/>
                <a:gd name="T2" fmla="*/ 0 w 36"/>
                <a:gd name="T3" fmla="*/ 16 h 28"/>
                <a:gd name="T4" fmla="*/ 4 w 36"/>
                <a:gd name="T5" fmla="*/ 16 h 28"/>
                <a:gd name="T6" fmla="*/ 12 w 36"/>
                <a:gd name="T7" fmla="*/ 16 h 28"/>
                <a:gd name="T8" fmla="*/ 26 w 36"/>
                <a:gd name="T9" fmla="*/ 18 h 28"/>
                <a:gd name="T10" fmla="*/ 26 w 36"/>
                <a:gd name="T11" fmla="*/ 18 h 28"/>
                <a:gd name="T12" fmla="*/ 26 w 36"/>
                <a:gd name="T13" fmla="*/ 14 h 28"/>
                <a:gd name="T14" fmla="*/ 22 w 36"/>
                <a:gd name="T15" fmla="*/ 12 h 28"/>
                <a:gd name="T16" fmla="*/ 16 w 36"/>
                <a:gd name="T17" fmla="*/ 10 h 28"/>
                <a:gd name="T18" fmla="*/ 12 w 36"/>
                <a:gd name="T19" fmla="*/ 6 h 28"/>
                <a:gd name="T20" fmla="*/ 12 w 36"/>
                <a:gd name="T21" fmla="*/ 4 h 28"/>
                <a:gd name="T22" fmla="*/ 14 w 36"/>
                <a:gd name="T23" fmla="*/ 0 h 28"/>
                <a:gd name="T24" fmla="*/ 14 w 36"/>
                <a:gd name="T25" fmla="*/ 0 h 28"/>
                <a:gd name="T26" fmla="*/ 22 w 36"/>
                <a:gd name="T27" fmla="*/ 4 h 28"/>
                <a:gd name="T28" fmla="*/ 30 w 36"/>
                <a:gd name="T29" fmla="*/ 8 h 28"/>
                <a:gd name="T30" fmla="*/ 36 w 36"/>
                <a:gd name="T31" fmla="*/ 12 h 28"/>
                <a:gd name="T32" fmla="*/ 36 w 36"/>
                <a:gd name="T33" fmla="*/ 16 h 28"/>
                <a:gd name="T34" fmla="*/ 36 w 36"/>
                <a:gd name="T35" fmla="*/ 20 h 28"/>
                <a:gd name="T36" fmla="*/ 36 w 36"/>
                <a:gd name="T37" fmla="*/ 20 h 28"/>
                <a:gd name="T38" fmla="*/ 34 w 36"/>
                <a:gd name="T39" fmla="*/ 26 h 28"/>
                <a:gd name="T40" fmla="*/ 28 w 36"/>
                <a:gd name="T41" fmla="*/ 28 h 28"/>
                <a:gd name="T42" fmla="*/ 22 w 36"/>
                <a:gd name="T43" fmla="*/ 28 h 28"/>
                <a:gd name="T44" fmla="*/ 16 w 36"/>
                <a:gd name="T45" fmla="*/ 26 h 28"/>
                <a:gd name="T46" fmla="*/ 6 w 36"/>
                <a:gd name="T47" fmla="*/ 20 h 28"/>
                <a:gd name="T48" fmla="*/ 0 w 36"/>
                <a:gd name="T49" fmla="*/ 16 h 28"/>
                <a:gd name="T50" fmla="*/ 0 w 36"/>
                <a:gd name="T51" fmla="*/ 1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28">
                  <a:moveTo>
                    <a:pt x="0" y="16"/>
                  </a:moveTo>
                  <a:lnTo>
                    <a:pt x="0" y="16"/>
                  </a:lnTo>
                  <a:lnTo>
                    <a:pt x="4" y="16"/>
                  </a:lnTo>
                  <a:lnTo>
                    <a:pt x="12" y="16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26" y="14"/>
                  </a:lnTo>
                  <a:lnTo>
                    <a:pt x="22" y="12"/>
                  </a:lnTo>
                  <a:lnTo>
                    <a:pt x="16" y="10"/>
                  </a:lnTo>
                  <a:lnTo>
                    <a:pt x="12" y="6"/>
                  </a:lnTo>
                  <a:lnTo>
                    <a:pt x="12" y="4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2" y="4"/>
                  </a:lnTo>
                  <a:lnTo>
                    <a:pt x="30" y="8"/>
                  </a:lnTo>
                  <a:lnTo>
                    <a:pt x="36" y="12"/>
                  </a:lnTo>
                  <a:lnTo>
                    <a:pt x="36" y="16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6"/>
                  </a:lnTo>
                  <a:lnTo>
                    <a:pt x="28" y="28"/>
                  </a:lnTo>
                  <a:lnTo>
                    <a:pt x="22" y="28"/>
                  </a:lnTo>
                  <a:lnTo>
                    <a:pt x="16" y="26"/>
                  </a:lnTo>
                  <a:lnTo>
                    <a:pt x="6" y="20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8"/>
            <p:cNvSpPr>
              <a:spLocks/>
            </p:cNvSpPr>
            <p:nvPr/>
          </p:nvSpPr>
          <p:spPr bwMode="auto">
            <a:xfrm>
              <a:off x="3372" y="1379"/>
              <a:ext cx="40" cy="22"/>
            </a:xfrm>
            <a:custGeom>
              <a:avLst/>
              <a:gdLst>
                <a:gd name="T0" fmla="*/ 0 w 40"/>
                <a:gd name="T1" fmla="*/ 12 h 22"/>
                <a:gd name="T2" fmla="*/ 0 w 40"/>
                <a:gd name="T3" fmla="*/ 12 h 22"/>
                <a:gd name="T4" fmla="*/ 6 w 40"/>
                <a:gd name="T5" fmla="*/ 6 h 22"/>
                <a:gd name="T6" fmla="*/ 12 w 40"/>
                <a:gd name="T7" fmla="*/ 2 h 22"/>
                <a:gd name="T8" fmla="*/ 20 w 40"/>
                <a:gd name="T9" fmla="*/ 0 h 22"/>
                <a:gd name="T10" fmla="*/ 28 w 40"/>
                <a:gd name="T11" fmla="*/ 0 h 22"/>
                <a:gd name="T12" fmla="*/ 28 w 40"/>
                <a:gd name="T13" fmla="*/ 0 h 22"/>
                <a:gd name="T14" fmla="*/ 36 w 40"/>
                <a:gd name="T15" fmla="*/ 4 h 22"/>
                <a:gd name="T16" fmla="*/ 38 w 40"/>
                <a:gd name="T17" fmla="*/ 6 h 22"/>
                <a:gd name="T18" fmla="*/ 40 w 40"/>
                <a:gd name="T19" fmla="*/ 10 h 22"/>
                <a:gd name="T20" fmla="*/ 40 w 40"/>
                <a:gd name="T21" fmla="*/ 10 h 22"/>
                <a:gd name="T22" fmla="*/ 36 w 40"/>
                <a:gd name="T23" fmla="*/ 14 h 22"/>
                <a:gd name="T24" fmla="*/ 30 w 40"/>
                <a:gd name="T25" fmla="*/ 18 h 22"/>
                <a:gd name="T26" fmla="*/ 24 w 40"/>
                <a:gd name="T27" fmla="*/ 22 h 22"/>
                <a:gd name="T28" fmla="*/ 18 w 40"/>
                <a:gd name="T29" fmla="*/ 22 h 22"/>
                <a:gd name="T30" fmla="*/ 18 w 40"/>
                <a:gd name="T31" fmla="*/ 22 h 22"/>
                <a:gd name="T32" fmla="*/ 18 w 40"/>
                <a:gd name="T33" fmla="*/ 18 h 22"/>
                <a:gd name="T34" fmla="*/ 22 w 40"/>
                <a:gd name="T35" fmla="*/ 16 h 22"/>
                <a:gd name="T36" fmla="*/ 26 w 40"/>
                <a:gd name="T37" fmla="*/ 14 h 22"/>
                <a:gd name="T38" fmla="*/ 28 w 40"/>
                <a:gd name="T39" fmla="*/ 12 h 22"/>
                <a:gd name="T40" fmla="*/ 28 w 40"/>
                <a:gd name="T41" fmla="*/ 12 h 22"/>
                <a:gd name="T42" fmla="*/ 26 w 40"/>
                <a:gd name="T43" fmla="*/ 8 h 22"/>
                <a:gd name="T44" fmla="*/ 22 w 40"/>
                <a:gd name="T45" fmla="*/ 8 h 22"/>
                <a:gd name="T46" fmla="*/ 14 w 40"/>
                <a:gd name="T47" fmla="*/ 8 h 22"/>
                <a:gd name="T48" fmla="*/ 6 w 40"/>
                <a:gd name="T49" fmla="*/ 12 h 22"/>
                <a:gd name="T50" fmla="*/ 4 w 40"/>
                <a:gd name="T51" fmla="*/ 12 h 22"/>
                <a:gd name="T52" fmla="*/ 0 w 40"/>
                <a:gd name="T53" fmla="*/ 12 h 22"/>
                <a:gd name="T54" fmla="*/ 0 w 40"/>
                <a:gd name="T55" fmla="*/ 1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0" h="22">
                  <a:moveTo>
                    <a:pt x="0" y="12"/>
                  </a:moveTo>
                  <a:lnTo>
                    <a:pt x="0" y="12"/>
                  </a:lnTo>
                  <a:lnTo>
                    <a:pt x="6" y="6"/>
                  </a:lnTo>
                  <a:lnTo>
                    <a:pt x="12" y="2"/>
                  </a:lnTo>
                  <a:lnTo>
                    <a:pt x="2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36" y="4"/>
                  </a:lnTo>
                  <a:lnTo>
                    <a:pt x="38" y="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6" y="14"/>
                  </a:lnTo>
                  <a:lnTo>
                    <a:pt x="30" y="18"/>
                  </a:lnTo>
                  <a:lnTo>
                    <a:pt x="24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18"/>
                  </a:lnTo>
                  <a:lnTo>
                    <a:pt x="22" y="16"/>
                  </a:lnTo>
                  <a:lnTo>
                    <a:pt x="26" y="14"/>
                  </a:lnTo>
                  <a:lnTo>
                    <a:pt x="28" y="12"/>
                  </a:lnTo>
                  <a:lnTo>
                    <a:pt x="28" y="12"/>
                  </a:lnTo>
                  <a:lnTo>
                    <a:pt x="26" y="8"/>
                  </a:lnTo>
                  <a:lnTo>
                    <a:pt x="22" y="8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9"/>
            <p:cNvSpPr>
              <a:spLocks/>
            </p:cNvSpPr>
            <p:nvPr/>
          </p:nvSpPr>
          <p:spPr bwMode="auto">
            <a:xfrm>
              <a:off x="3442" y="1399"/>
              <a:ext cx="56" cy="34"/>
            </a:xfrm>
            <a:custGeom>
              <a:avLst/>
              <a:gdLst>
                <a:gd name="T0" fmla="*/ 0 w 56"/>
                <a:gd name="T1" fmla="*/ 18 h 34"/>
                <a:gd name="T2" fmla="*/ 0 w 56"/>
                <a:gd name="T3" fmla="*/ 18 h 34"/>
                <a:gd name="T4" fmla="*/ 16 w 56"/>
                <a:gd name="T5" fmla="*/ 14 h 34"/>
                <a:gd name="T6" fmla="*/ 22 w 56"/>
                <a:gd name="T7" fmla="*/ 10 h 34"/>
                <a:gd name="T8" fmla="*/ 28 w 56"/>
                <a:gd name="T9" fmla="*/ 8 h 34"/>
                <a:gd name="T10" fmla="*/ 28 w 56"/>
                <a:gd name="T11" fmla="*/ 8 h 34"/>
                <a:gd name="T12" fmla="*/ 18 w 56"/>
                <a:gd name="T13" fmla="*/ 6 h 34"/>
                <a:gd name="T14" fmla="*/ 6 w 56"/>
                <a:gd name="T15" fmla="*/ 8 h 34"/>
                <a:gd name="T16" fmla="*/ 6 w 56"/>
                <a:gd name="T17" fmla="*/ 8 h 34"/>
                <a:gd name="T18" fmla="*/ 6 w 56"/>
                <a:gd name="T19" fmla="*/ 6 h 34"/>
                <a:gd name="T20" fmla="*/ 4 w 56"/>
                <a:gd name="T21" fmla="*/ 4 h 34"/>
                <a:gd name="T22" fmla="*/ 4 w 56"/>
                <a:gd name="T23" fmla="*/ 0 h 34"/>
                <a:gd name="T24" fmla="*/ 8 w 56"/>
                <a:gd name="T25" fmla="*/ 0 h 34"/>
                <a:gd name="T26" fmla="*/ 8 w 56"/>
                <a:gd name="T27" fmla="*/ 0 h 34"/>
                <a:gd name="T28" fmla="*/ 16 w 56"/>
                <a:gd name="T29" fmla="*/ 0 h 34"/>
                <a:gd name="T30" fmla="*/ 24 w 56"/>
                <a:gd name="T31" fmla="*/ 0 h 34"/>
                <a:gd name="T32" fmla="*/ 32 w 56"/>
                <a:gd name="T33" fmla="*/ 0 h 34"/>
                <a:gd name="T34" fmla="*/ 36 w 56"/>
                <a:gd name="T35" fmla="*/ 2 h 34"/>
                <a:gd name="T36" fmla="*/ 38 w 56"/>
                <a:gd name="T37" fmla="*/ 6 h 34"/>
                <a:gd name="T38" fmla="*/ 36 w 56"/>
                <a:gd name="T39" fmla="*/ 10 h 34"/>
                <a:gd name="T40" fmla="*/ 36 w 56"/>
                <a:gd name="T41" fmla="*/ 10 h 34"/>
                <a:gd name="T42" fmla="*/ 40 w 56"/>
                <a:gd name="T43" fmla="*/ 12 h 34"/>
                <a:gd name="T44" fmla="*/ 48 w 56"/>
                <a:gd name="T45" fmla="*/ 18 h 34"/>
                <a:gd name="T46" fmla="*/ 54 w 56"/>
                <a:gd name="T47" fmla="*/ 24 h 34"/>
                <a:gd name="T48" fmla="*/ 56 w 56"/>
                <a:gd name="T49" fmla="*/ 30 h 34"/>
                <a:gd name="T50" fmla="*/ 56 w 56"/>
                <a:gd name="T51" fmla="*/ 30 h 34"/>
                <a:gd name="T52" fmla="*/ 52 w 56"/>
                <a:gd name="T53" fmla="*/ 32 h 34"/>
                <a:gd name="T54" fmla="*/ 46 w 56"/>
                <a:gd name="T55" fmla="*/ 34 h 34"/>
                <a:gd name="T56" fmla="*/ 34 w 56"/>
                <a:gd name="T57" fmla="*/ 34 h 34"/>
                <a:gd name="T58" fmla="*/ 24 w 56"/>
                <a:gd name="T59" fmla="*/ 32 h 34"/>
                <a:gd name="T60" fmla="*/ 20 w 56"/>
                <a:gd name="T61" fmla="*/ 32 h 34"/>
                <a:gd name="T62" fmla="*/ 20 w 56"/>
                <a:gd name="T63" fmla="*/ 32 h 34"/>
                <a:gd name="T64" fmla="*/ 28 w 56"/>
                <a:gd name="T65" fmla="*/ 28 h 34"/>
                <a:gd name="T66" fmla="*/ 36 w 56"/>
                <a:gd name="T67" fmla="*/ 28 h 34"/>
                <a:gd name="T68" fmla="*/ 48 w 56"/>
                <a:gd name="T69" fmla="*/ 26 h 34"/>
                <a:gd name="T70" fmla="*/ 48 w 56"/>
                <a:gd name="T71" fmla="*/ 26 h 34"/>
                <a:gd name="T72" fmla="*/ 44 w 56"/>
                <a:gd name="T73" fmla="*/ 24 h 34"/>
                <a:gd name="T74" fmla="*/ 38 w 56"/>
                <a:gd name="T75" fmla="*/ 20 h 34"/>
                <a:gd name="T76" fmla="*/ 26 w 56"/>
                <a:gd name="T77" fmla="*/ 18 h 34"/>
                <a:gd name="T78" fmla="*/ 26 w 56"/>
                <a:gd name="T79" fmla="*/ 18 h 34"/>
                <a:gd name="T80" fmla="*/ 12 w 56"/>
                <a:gd name="T81" fmla="*/ 20 h 34"/>
                <a:gd name="T82" fmla="*/ 4 w 56"/>
                <a:gd name="T83" fmla="*/ 22 h 34"/>
                <a:gd name="T84" fmla="*/ 2 w 56"/>
                <a:gd name="T85" fmla="*/ 20 h 34"/>
                <a:gd name="T86" fmla="*/ 0 w 56"/>
                <a:gd name="T87" fmla="*/ 18 h 34"/>
                <a:gd name="T88" fmla="*/ 0 w 56"/>
                <a:gd name="T89" fmla="*/ 1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6" h="34">
                  <a:moveTo>
                    <a:pt x="0" y="18"/>
                  </a:moveTo>
                  <a:lnTo>
                    <a:pt x="0" y="18"/>
                  </a:lnTo>
                  <a:lnTo>
                    <a:pt x="16" y="14"/>
                  </a:lnTo>
                  <a:lnTo>
                    <a:pt x="22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18" y="6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6"/>
                  </a:lnTo>
                  <a:lnTo>
                    <a:pt x="4" y="4"/>
                  </a:lnTo>
                  <a:lnTo>
                    <a:pt x="4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36" y="2"/>
                  </a:lnTo>
                  <a:lnTo>
                    <a:pt x="38" y="6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40" y="12"/>
                  </a:lnTo>
                  <a:lnTo>
                    <a:pt x="48" y="18"/>
                  </a:lnTo>
                  <a:lnTo>
                    <a:pt x="54" y="24"/>
                  </a:lnTo>
                  <a:lnTo>
                    <a:pt x="56" y="30"/>
                  </a:lnTo>
                  <a:lnTo>
                    <a:pt x="56" y="30"/>
                  </a:lnTo>
                  <a:lnTo>
                    <a:pt x="52" y="32"/>
                  </a:lnTo>
                  <a:lnTo>
                    <a:pt x="46" y="34"/>
                  </a:lnTo>
                  <a:lnTo>
                    <a:pt x="34" y="34"/>
                  </a:lnTo>
                  <a:lnTo>
                    <a:pt x="24" y="32"/>
                  </a:lnTo>
                  <a:lnTo>
                    <a:pt x="20" y="32"/>
                  </a:lnTo>
                  <a:lnTo>
                    <a:pt x="20" y="32"/>
                  </a:lnTo>
                  <a:lnTo>
                    <a:pt x="28" y="28"/>
                  </a:lnTo>
                  <a:lnTo>
                    <a:pt x="36" y="28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4" y="24"/>
                  </a:lnTo>
                  <a:lnTo>
                    <a:pt x="38" y="20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12" y="20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0"/>
            <p:cNvSpPr>
              <a:spLocks/>
            </p:cNvSpPr>
            <p:nvPr/>
          </p:nvSpPr>
          <p:spPr bwMode="auto">
            <a:xfrm>
              <a:off x="3132" y="1089"/>
              <a:ext cx="274" cy="194"/>
            </a:xfrm>
            <a:custGeom>
              <a:avLst/>
              <a:gdLst>
                <a:gd name="T0" fmla="*/ 236 w 274"/>
                <a:gd name="T1" fmla="*/ 152 h 194"/>
                <a:gd name="T2" fmla="*/ 236 w 274"/>
                <a:gd name="T3" fmla="*/ 152 h 194"/>
                <a:gd name="T4" fmla="*/ 244 w 274"/>
                <a:gd name="T5" fmla="*/ 146 h 194"/>
                <a:gd name="T6" fmla="*/ 252 w 274"/>
                <a:gd name="T7" fmla="*/ 138 h 194"/>
                <a:gd name="T8" fmla="*/ 256 w 274"/>
                <a:gd name="T9" fmla="*/ 128 h 194"/>
                <a:gd name="T10" fmla="*/ 256 w 274"/>
                <a:gd name="T11" fmla="*/ 116 h 194"/>
                <a:gd name="T12" fmla="*/ 256 w 274"/>
                <a:gd name="T13" fmla="*/ 116 h 194"/>
                <a:gd name="T14" fmla="*/ 254 w 274"/>
                <a:gd name="T15" fmla="*/ 104 h 194"/>
                <a:gd name="T16" fmla="*/ 250 w 274"/>
                <a:gd name="T17" fmla="*/ 90 h 194"/>
                <a:gd name="T18" fmla="*/ 244 w 274"/>
                <a:gd name="T19" fmla="*/ 78 h 194"/>
                <a:gd name="T20" fmla="*/ 234 w 274"/>
                <a:gd name="T21" fmla="*/ 66 h 194"/>
                <a:gd name="T22" fmla="*/ 218 w 274"/>
                <a:gd name="T23" fmla="*/ 50 h 194"/>
                <a:gd name="T24" fmla="*/ 204 w 274"/>
                <a:gd name="T25" fmla="*/ 40 h 194"/>
                <a:gd name="T26" fmla="*/ 204 w 274"/>
                <a:gd name="T27" fmla="*/ 40 h 194"/>
                <a:gd name="T28" fmla="*/ 186 w 274"/>
                <a:gd name="T29" fmla="*/ 32 h 194"/>
                <a:gd name="T30" fmla="*/ 170 w 274"/>
                <a:gd name="T31" fmla="*/ 24 h 194"/>
                <a:gd name="T32" fmla="*/ 152 w 274"/>
                <a:gd name="T33" fmla="*/ 20 h 194"/>
                <a:gd name="T34" fmla="*/ 132 w 274"/>
                <a:gd name="T35" fmla="*/ 16 h 194"/>
                <a:gd name="T36" fmla="*/ 132 w 274"/>
                <a:gd name="T37" fmla="*/ 16 h 194"/>
                <a:gd name="T38" fmla="*/ 64 w 274"/>
                <a:gd name="T39" fmla="*/ 12 h 194"/>
                <a:gd name="T40" fmla="*/ 14 w 274"/>
                <a:gd name="T41" fmla="*/ 8 h 194"/>
                <a:gd name="T42" fmla="*/ 0 w 274"/>
                <a:gd name="T43" fmla="*/ 0 h 194"/>
                <a:gd name="T44" fmla="*/ 0 w 274"/>
                <a:gd name="T45" fmla="*/ 0 h 194"/>
                <a:gd name="T46" fmla="*/ 70 w 274"/>
                <a:gd name="T47" fmla="*/ 2 h 194"/>
                <a:gd name="T48" fmla="*/ 122 w 274"/>
                <a:gd name="T49" fmla="*/ 4 h 194"/>
                <a:gd name="T50" fmla="*/ 156 w 274"/>
                <a:gd name="T51" fmla="*/ 8 h 194"/>
                <a:gd name="T52" fmla="*/ 156 w 274"/>
                <a:gd name="T53" fmla="*/ 8 h 194"/>
                <a:gd name="T54" fmla="*/ 184 w 274"/>
                <a:gd name="T55" fmla="*/ 16 h 194"/>
                <a:gd name="T56" fmla="*/ 204 w 274"/>
                <a:gd name="T57" fmla="*/ 24 h 194"/>
                <a:gd name="T58" fmla="*/ 212 w 274"/>
                <a:gd name="T59" fmla="*/ 30 h 194"/>
                <a:gd name="T60" fmla="*/ 218 w 274"/>
                <a:gd name="T61" fmla="*/ 34 h 194"/>
                <a:gd name="T62" fmla="*/ 218 w 274"/>
                <a:gd name="T63" fmla="*/ 34 h 194"/>
                <a:gd name="T64" fmla="*/ 230 w 274"/>
                <a:gd name="T65" fmla="*/ 40 h 194"/>
                <a:gd name="T66" fmla="*/ 238 w 274"/>
                <a:gd name="T67" fmla="*/ 50 h 194"/>
                <a:gd name="T68" fmla="*/ 248 w 274"/>
                <a:gd name="T69" fmla="*/ 58 h 194"/>
                <a:gd name="T70" fmla="*/ 254 w 274"/>
                <a:gd name="T71" fmla="*/ 68 h 194"/>
                <a:gd name="T72" fmla="*/ 266 w 274"/>
                <a:gd name="T73" fmla="*/ 90 h 194"/>
                <a:gd name="T74" fmla="*/ 274 w 274"/>
                <a:gd name="T75" fmla="*/ 114 h 194"/>
                <a:gd name="T76" fmla="*/ 274 w 274"/>
                <a:gd name="T77" fmla="*/ 114 h 194"/>
                <a:gd name="T78" fmla="*/ 272 w 274"/>
                <a:gd name="T79" fmla="*/ 128 h 194"/>
                <a:gd name="T80" fmla="*/ 270 w 274"/>
                <a:gd name="T81" fmla="*/ 136 h 194"/>
                <a:gd name="T82" fmla="*/ 266 w 274"/>
                <a:gd name="T83" fmla="*/ 144 h 194"/>
                <a:gd name="T84" fmla="*/ 266 w 274"/>
                <a:gd name="T85" fmla="*/ 144 h 194"/>
                <a:gd name="T86" fmla="*/ 258 w 274"/>
                <a:gd name="T87" fmla="*/ 154 h 194"/>
                <a:gd name="T88" fmla="*/ 248 w 274"/>
                <a:gd name="T89" fmla="*/ 162 h 194"/>
                <a:gd name="T90" fmla="*/ 238 w 274"/>
                <a:gd name="T91" fmla="*/ 166 h 194"/>
                <a:gd name="T92" fmla="*/ 226 w 274"/>
                <a:gd name="T93" fmla="*/ 172 h 194"/>
                <a:gd name="T94" fmla="*/ 226 w 274"/>
                <a:gd name="T95" fmla="*/ 172 h 194"/>
                <a:gd name="T96" fmla="*/ 156 w 274"/>
                <a:gd name="T97" fmla="*/ 194 h 194"/>
                <a:gd name="T98" fmla="*/ 156 w 274"/>
                <a:gd name="T99" fmla="*/ 194 h 194"/>
                <a:gd name="T100" fmla="*/ 158 w 274"/>
                <a:gd name="T101" fmla="*/ 192 h 194"/>
                <a:gd name="T102" fmla="*/ 170 w 274"/>
                <a:gd name="T103" fmla="*/ 184 h 194"/>
                <a:gd name="T104" fmla="*/ 196 w 274"/>
                <a:gd name="T105" fmla="*/ 170 h 194"/>
                <a:gd name="T106" fmla="*/ 236 w 274"/>
                <a:gd name="T107" fmla="*/ 152 h 194"/>
                <a:gd name="T108" fmla="*/ 236 w 274"/>
                <a:gd name="T109" fmla="*/ 15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4" h="194">
                  <a:moveTo>
                    <a:pt x="236" y="152"/>
                  </a:moveTo>
                  <a:lnTo>
                    <a:pt x="236" y="152"/>
                  </a:lnTo>
                  <a:lnTo>
                    <a:pt x="244" y="146"/>
                  </a:lnTo>
                  <a:lnTo>
                    <a:pt x="252" y="138"/>
                  </a:lnTo>
                  <a:lnTo>
                    <a:pt x="256" y="128"/>
                  </a:lnTo>
                  <a:lnTo>
                    <a:pt x="256" y="116"/>
                  </a:lnTo>
                  <a:lnTo>
                    <a:pt x="256" y="116"/>
                  </a:lnTo>
                  <a:lnTo>
                    <a:pt x="254" y="104"/>
                  </a:lnTo>
                  <a:lnTo>
                    <a:pt x="250" y="90"/>
                  </a:lnTo>
                  <a:lnTo>
                    <a:pt x="244" y="78"/>
                  </a:lnTo>
                  <a:lnTo>
                    <a:pt x="234" y="66"/>
                  </a:lnTo>
                  <a:lnTo>
                    <a:pt x="218" y="50"/>
                  </a:lnTo>
                  <a:lnTo>
                    <a:pt x="204" y="40"/>
                  </a:lnTo>
                  <a:lnTo>
                    <a:pt x="204" y="40"/>
                  </a:lnTo>
                  <a:lnTo>
                    <a:pt x="186" y="32"/>
                  </a:lnTo>
                  <a:lnTo>
                    <a:pt x="170" y="24"/>
                  </a:lnTo>
                  <a:lnTo>
                    <a:pt x="152" y="20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64" y="12"/>
                  </a:lnTo>
                  <a:lnTo>
                    <a:pt x="1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70" y="2"/>
                  </a:lnTo>
                  <a:lnTo>
                    <a:pt x="122" y="4"/>
                  </a:lnTo>
                  <a:lnTo>
                    <a:pt x="156" y="8"/>
                  </a:lnTo>
                  <a:lnTo>
                    <a:pt x="156" y="8"/>
                  </a:lnTo>
                  <a:lnTo>
                    <a:pt x="184" y="16"/>
                  </a:lnTo>
                  <a:lnTo>
                    <a:pt x="204" y="24"/>
                  </a:lnTo>
                  <a:lnTo>
                    <a:pt x="212" y="30"/>
                  </a:lnTo>
                  <a:lnTo>
                    <a:pt x="218" y="34"/>
                  </a:lnTo>
                  <a:lnTo>
                    <a:pt x="218" y="34"/>
                  </a:lnTo>
                  <a:lnTo>
                    <a:pt x="230" y="40"/>
                  </a:lnTo>
                  <a:lnTo>
                    <a:pt x="238" y="50"/>
                  </a:lnTo>
                  <a:lnTo>
                    <a:pt x="248" y="58"/>
                  </a:lnTo>
                  <a:lnTo>
                    <a:pt x="254" y="68"/>
                  </a:lnTo>
                  <a:lnTo>
                    <a:pt x="266" y="90"/>
                  </a:lnTo>
                  <a:lnTo>
                    <a:pt x="274" y="114"/>
                  </a:lnTo>
                  <a:lnTo>
                    <a:pt x="274" y="114"/>
                  </a:lnTo>
                  <a:lnTo>
                    <a:pt x="272" y="128"/>
                  </a:lnTo>
                  <a:lnTo>
                    <a:pt x="270" y="136"/>
                  </a:lnTo>
                  <a:lnTo>
                    <a:pt x="266" y="144"/>
                  </a:lnTo>
                  <a:lnTo>
                    <a:pt x="266" y="144"/>
                  </a:lnTo>
                  <a:lnTo>
                    <a:pt x="258" y="154"/>
                  </a:lnTo>
                  <a:lnTo>
                    <a:pt x="248" y="162"/>
                  </a:lnTo>
                  <a:lnTo>
                    <a:pt x="238" y="166"/>
                  </a:lnTo>
                  <a:lnTo>
                    <a:pt x="226" y="172"/>
                  </a:lnTo>
                  <a:lnTo>
                    <a:pt x="226" y="172"/>
                  </a:lnTo>
                  <a:lnTo>
                    <a:pt x="156" y="194"/>
                  </a:lnTo>
                  <a:lnTo>
                    <a:pt x="156" y="194"/>
                  </a:lnTo>
                  <a:lnTo>
                    <a:pt x="158" y="192"/>
                  </a:lnTo>
                  <a:lnTo>
                    <a:pt x="170" y="184"/>
                  </a:lnTo>
                  <a:lnTo>
                    <a:pt x="196" y="170"/>
                  </a:lnTo>
                  <a:lnTo>
                    <a:pt x="236" y="152"/>
                  </a:lnTo>
                  <a:lnTo>
                    <a:pt x="236" y="1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1"/>
            <p:cNvSpPr>
              <a:spLocks/>
            </p:cNvSpPr>
            <p:nvPr/>
          </p:nvSpPr>
          <p:spPr bwMode="auto">
            <a:xfrm>
              <a:off x="3418" y="1377"/>
              <a:ext cx="40" cy="22"/>
            </a:xfrm>
            <a:custGeom>
              <a:avLst/>
              <a:gdLst>
                <a:gd name="T0" fmla="*/ 20 w 40"/>
                <a:gd name="T1" fmla="*/ 0 h 22"/>
                <a:gd name="T2" fmla="*/ 20 w 40"/>
                <a:gd name="T3" fmla="*/ 0 h 22"/>
                <a:gd name="T4" fmla="*/ 32 w 40"/>
                <a:gd name="T5" fmla="*/ 0 h 22"/>
                <a:gd name="T6" fmla="*/ 36 w 40"/>
                <a:gd name="T7" fmla="*/ 0 h 22"/>
                <a:gd name="T8" fmla="*/ 40 w 40"/>
                <a:gd name="T9" fmla="*/ 4 h 22"/>
                <a:gd name="T10" fmla="*/ 40 w 40"/>
                <a:gd name="T11" fmla="*/ 4 h 22"/>
                <a:gd name="T12" fmla="*/ 36 w 40"/>
                <a:gd name="T13" fmla="*/ 10 h 22"/>
                <a:gd name="T14" fmla="*/ 32 w 40"/>
                <a:gd name="T15" fmla="*/ 16 h 22"/>
                <a:gd name="T16" fmla="*/ 26 w 40"/>
                <a:gd name="T17" fmla="*/ 20 h 22"/>
                <a:gd name="T18" fmla="*/ 20 w 40"/>
                <a:gd name="T19" fmla="*/ 22 h 22"/>
                <a:gd name="T20" fmla="*/ 20 w 40"/>
                <a:gd name="T21" fmla="*/ 22 h 22"/>
                <a:gd name="T22" fmla="*/ 18 w 40"/>
                <a:gd name="T23" fmla="*/ 18 h 22"/>
                <a:gd name="T24" fmla="*/ 22 w 40"/>
                <a:gd name="T25" fmla="*/ 14 h 22"/>
                <a:gd name="T26" fmla="*/ 24 w 40"/>
                <a:gd name="T27" fmla="*/ 10 h 22"/>
                <a:gd name="T28" fmla="*/ 26 w 40"/>
                <a:gd name="T29" fmla="*/ 6 h 22"/>
                <a:gd name="T30" fmla="*/ 26 w 40"/>
                <a:gd name="T31" fmla="*/ 6 h 22"/>
                <a:gd name="T32" fmla="*/ 20 w 40"/>
                <a:gd name="T33" fmla="*/ 6 h 22"/>
                <a:gd name="T34" fmla="*/ 14 w 40"/>
                <a:gd name="T35" fmla="*/ 8 h 22"/>
                <a:gd name="T36" fmla="*/ 6 w 40"/>
                <a:gd name="T37" fmla="*/ 10 h 22"/>
                <a:gd name="T38" fmla="*/ 0 w 40"/>
                <a:gd name="T39" fmla="*/ 14 h 22"/>
                <a:gd name="T40" fmla="*/ 0 w 40"/>
                <a:gd name="T41" fmla="*/ 14 h 22"/>
                <a:gd name="T42" fmla="*/ 0 w 40"/>
                <a:gd name="T43" fmla="*/ 12 h 22"/>
                <a:gd name="T44" fmla="*/ 4 w 40"/>
                <a:gd name="T45" fmla="*/ 8 h 22"/>
                <a:gd name="T46" fmla="*/ 8 w 40"/>
                <a:gd name="T47" fmla="*/ 2 h 22"/>
                <a:gd name="T48" fmla="*/ 20 w 40"/>
                <a:gd name="T49" fmla="*/ 0 h 22"/>
                <a:gd name="T50" fmla="*/ 20 w 40"/>
                <a:gd name="T51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0" h="22">
                  <a:moveTo>
                    <a:pt x="20" y="0"/>
                  </a:moveTo>
                  <a:lnTo>
                    <a:pt x="20" y="0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36" y="10"/>
                  </a:lnTo>
                  <a:lnTo>
                    <a:pt x="32" y="16"/>
                  </a:lnTo>
                  <a:lnTo>
                    <a:pt x="26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18" y="18"/>
                  </a:lnTo>
                  <a:lnTo>
                    <a:pt x="22" y="14"/>
                  </a:lnTo>
                  <a:lnTo>
                    <a:pt x="24" y="10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0" y="6"/>
                  </a:lnTo>
                  <a:lnTo>
                    <a:pt x="14" y="8"/>
                  </a:lnTo>
                  <a:lnTo>
                    <a:pt x="6" y="1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4" y="8"/>
                  </a:lnTo>
                  <a:lnTo>
                    <a:pt x="8" y="2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2"/>
            <p:cNvSpPr>
              <a:spLocks/>
            </p:cNvSpPr>
            <p:nvPr/>
          </p:nvSpPr>
          <p:spPr bwMode="auto">
            <a:xfrm>
              <a:off x="3490" y="1393"/>
              <a:ext cx="46" cy="18"/>
            </a:xfrm>
            <a:custGeom>
              <a:avLst/>
              <a:gdLst>
                <a:gd name="T0" fmla="*/ 32 w 46"/>
                <a:gd name="T1" fmla="*/ 8 h 18"/>
                <a:gd name="T2" fmla="*/ 32 w 46"/>
                <a:gd name="T3" fmla="*/ 8 h 18"/>
                <a:gd name="T4" fmla="*/ 28 w 46"/>
                <a:gd name="T5" fmla="*/ 6 h 18"/>
                <a:gd name="T6" fmla="*/ 24 w 46"/>
                <a:gd name="T7" fmla="*/ 6 h 18"/>
                <a:gd name="T8" fmla="*/ 20 w 46"/>
                <a:gd name="T9" fmla="*/ 4 h 18"/>
                <a:gd name="T10" fmla="*/ 20 w 46"/>
                <a:gd name="T11" fmla="*/ 4 h 18"/>
                <a:gd name="T12" fmla="*/ 20 w 46"/>
                <a:gd name="T13" fmla="*/ 0 h 18"/>
                <a:gd name="T14" fmla="*/ 20 w 46"/>
                <a:gd name="T15" fmla="*/ 0 h 18"/>
                <a:gd name="T16" fmla="*/ 26 w 46"/>
                <a:gd name="T17" fmla="*/ 0 h 18"/>
                <a:gd name="T18" fmla="*/ 36 w 46"/>
                <a:gd name="T19" fmla="*/ 4 h 18"/>
                <a:gd name="T20" fmla="*/ 42 w 46"/>
                <a:gd name="T21" fmla="*/ 6 h 18"/>
                <a:gd name="T22" fmla="*/ 46 w 46"/>
                <a:gd name="T23" fmla="*/ 10 h 18"/>
                <a:gd name="T24" fmla="*/ 46 w 46"/>
                <a:gd name="T25" fmla="*/ 10 h 18"/>
                <a:gd name="T26" fmla="*/ 42 w 46"/>
                <a:gd name="T27" fmla="*/ 14 h 18"/>
                <a:gd name="T28" fmla="*/ 36 w 46"/>
                <a:gd name="T29" fmla="*/ 16 h 18"/>
                <a:gd name="T30" fmla="*/ 24 w 46"/>
                <a:gd name="T31" fmla="*/ 18 h 18"/>
                <a:gd name="T32" fmla="*/ 0 w 46"/>
                <a:gd name="T33" fmla="*/ 18 h 18"/>
                <a:gd name="T34" fmla="*/ 0 w 46"/>
                <a:gd name="T35" fmla="*/ 18 h 18"/>
                <a:gd name="T36" fmla="*/ 32 w 46"/>
                <a:gd name="T37" fmla="*/ 8 h 18"/>
                <a:gd name="T38" fmla="*/ 32 w 46"/>
                <a:gd name="T39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6" h="18">
                  <a:moveTo>
                    <a:pt x="32" y="8"/>
                  </a:moveTo>
                  <a:lnTo>
                    <a:pt x="32" y="8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6" y="0"/>
                  </a:lnTo>
                  <a:lnTo>
                    <a:pt x="36" y="4"/>
                  </a:lnTo>
                  <a:lnTo>
                    <a:pt x="42" y="6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2" y="14"/>
                  </a:lnTo>
                  <a:lnTo>
                    <a:pt x="36" y="16"/>
                  </a:lnTo>
                  <a:lnTo>
                    <a:pt x="24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2" y="8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63"/>
            <p:cNvSpPr>
              <a:spLocks/>
            </p:cNvSpPr>
            <p:nvPr/>
          </p:nvSpPr>
          <p:spPr bwMode="auto">
            <a:xfrm>
              <a:off x="3464" y="1379"/>
              <a:ext cx="42" cy="22"/>
            </a:xfrm>
            <a:custGeom>
              <a:avLst/>
              <a:gdLst>
                <a:gd name="T0" fmla="*/ 32 w 42"/>
                <a:gd name="T1" fmla="*/ 0 h 22"/>
                <a:gd name="T2" fmla="*/ 32 w 42"/>
                <a:gd name="T3" fmla="*/ 0 h 22"/>
                <a:gd name="T4" fmla="*/ 38 w 42"/>
                <a:gd name="T5" fmla="*/ 6 h 22"/>
                <a:gd name="T6" fmla="*/ 42 w 42"/>
                <a:gd name="T7" fmla="*/ 8 h 22"/>
                <a:gd name="T8" fmla="*/ 42 w 42"/>
                <a:gd name="T9" fmla="*/ 14 h 22"/>
                <a:gd name="T10" fmla="*/ 42 w 42"/>
                <a:gd name="T11" fmla="*/ 14 h 22"/>
                <a:gd name="T12" fmla="*/ 34 w 42"/>
                <a:gd name="T13" fmla="*/ 18 h 22"/>
                <a:gd name="T14" fmla="*/ 26 w 42"/>
                <a:gd name="T15" fmla="*/ 22 h 22"/>
                <a:gd name="T16" fmla="*/ 26 w 42"/>
                <a:gd name="T17" fmla="*/ 22 h 22"/>
                <a:gd name="T18" fmla="*/ 24 w 42"/>
                <a:gd name="T19" fmla="*/ 20 h 22"/>
                <a:gd name="T20" fmla="*/ 24 w 42"/>
                <a:gd name="T21" fmla="*/ 18 h 22"/>
                <a:gd name="T22" fmla="*/ 28 w 42"/>
                <a:gd name="T23" fmla="*/ 14 h 22"/>
                <a:gd name="T24" fmla="*/ 34 w 42"/>
                <a:gd name="T25" fmla="*/ 10 h 22"/>
                <a:gd name="T26" fmla="*/ 34 w 42"/>
                <a:gd name="T27" fmla="*/ 10 h 22"/>
                <a:gd name="T28" fmla="*/ 32 w 42"/>
                <a:gd name="T29" fmla="*/ 8 h 22"/>
                <a:gd name="T30" fmla="*/ 26 w 42"/>
                <a:gd name="T31" fmla="*/ 6 h 22"/>
                <a:gd name="T32" fmla="*/ 16 w 42"/>
                <a:gd name="T33" fmla="*/ 8 h 22"/>
                <a:gd name="T34" fmla="*/ 0 w 42"/>
                <a:gd name="T35" fmla="*/ 10 h 22"/>
                <a:gd name="T36" fmla="*/ 0 w 42"/>
                <a:gd name="T37" fmla="*/ 10 h 22"/>
                <a:gd name="T38" fmla="*/ 4 w 42"/>
                <a:gd name="T39" fmla="*/ 8 h 22"/>
                <a:gd name="T40" fmla="*/ 12 w 42"/>
                <a:gd name="T41" fmla="*/ 2 h 22"/>
                <a:gd name="T42" fmla="*/ 22 w 42"/>
                <a:gd name="T43" fmla="*/ 0 h 22"/>
                <a:gd name="T44" fmla="*/ 32 w 42"/>
                <a:gd name="T45" fmla="*/ 0 h 22"/>
                <a:gd name="T46" fmla="*/ 32 w 42"/>
                <a:gd name="T4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" h="22">
                  <a:moveTo>
                    <a:pt x="32" y="0"/>
                  </a:moveTo>
                  <a:lnTo>
                    <a:pt x="32" y="0"/>
                  </a:lnTo>
                  <a:lnTo>
                    <a:pt x="38" y="6"/>
                  </a:lnTo>
                  <a:lnTo>
                    <a:pt x="42" y="8"/>
                  </a:lnTo>
                  <a:lnTo>
                    <a:pt x="42" y="14"/>
                  </a:lnTo>
                  <a:lnTo>
                    <a:pt x="42" y="14"/>
                  </a:lnTo>
                  <a:lnTo>
                    <a:pt x="34" y="18"/>
                  </a:lnTo>
                  <a:lnTo>
                    <a:pt x="26" y="22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4" y="18"/>
                  </a:lnTo>
                  <a:lnTo>
                    <a:pt x="28" y="14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2" y="8"/>
                  </a:lnTo>
                  <a:lnTo>
                    <a:pt x="26" y="6"/>
                  </a:lnTo>
                  <a:lnTo>
                    <a:pt x="16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4" y="8"/>
                  </a:lnTo>
                  <a:lnTo>
                    <a:pt x="12" y="2"/>
                  </a:lnTo>
                  <a:lnTo>
                    <a:pt x="22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64"/>
            <p:cNvSpPr>
              <a:spLocks/>
            </p:cNvSpPr>
            <p:nvPr/>
          </p:nvSpPr>
          <p:spPr bwMode="auto">
            <a:xfrm>
              <a:off x="3406" y="1321"/>
              <a:ext cx="72" cy="38"/>
            </a:xfrm>
            <a:custGeom>
              <a:avLst/>
              <a:gdLst>
                <a:gd name="T0" fmla="*/ 72 w 72"/>
                <a:gd name="T1" fmla="*/ 12 h 38"/>
                <a:gd name="T2" fmla="*/ 72 w 72"/>
                <a:gd name="T3" fmla="*/ 12 h 38"/>
                <a:gd name="T4" fmla="*/ 66 w 72"/>
                <a:gd name="T5" fmla="*/ 6 h 38"/>
                <a:gd name="T6" fmla="*/ 58 w 72"/>
                <a:gd name="T7" fmla="*/ 2 h 38"/>
                <a:gd name="T8" fmla="*/ 50 w 72"/>
                <a:gd name="T9" fmla="*/ 0 h 38"/>
                <a:gd name="T10" fmla="*/ 42 w 72"/>
                <a:gd name="T11" fmla="*/ 0 h 38"/>
                <a:gd name="T12" fmla="*/ 42 w 72"/>
                <a:gd name="T13" fmla="*/ 0 h 38"/>
                <a:gd name="T14" fmla="*/ 34 w 72"/>
                <a:gd name="T15" fmla="*/ 0 h 38"/>
                <a:gd name="T16" fmla="*/ 26 w 72"/>
                <a:gd name="T17" fmla="*/ 4 h 38"/>
                <a:gd name="T18" fmla="*/ 20 w 72"/>
                <a:gd name="T19" fmla="*/ 6 h 38"/>
                <a:gd name="T20" fmla="*/ 12 w 72"/>
                <a:gd name="T21" fmla="*/ 8 h 38"/>
                <a:gd name="T22" fmla="*/ 12 w 72"/>
                <a:gd name="T23" fmla="*/ 8 h 38"/>
                <a:gd name="T24" fmla="*/ 14 w 72"/>
                <a:gd name="T25" fmla="*/ 12 h 38"/>
                <a:gd name="T26" fmla="*/ 18 w 72"/>
                <a:gd name="T27" fmla="*/ 16 h 38"/>
                <a:gd name="T28" fmla="*/ 18 w 72"/>
                <a:gd name="T29" fmla="*/ 16 h 38"/>
                <a:gd name="T30" fmla="*/ 8 w 72"/>
                <a:gd name="T31" fmla="*/ 24 h 38"/>
                <a:gd name="T32" fmla="*/ 2 w 72"/>
                <a:gd name="T33" fmla="*/ 28 h 38"/>
                <a:gd name="T34" fmla="*/ 0 w 72"/>
                <a:gd name="T35" fmla="*/ 34 h 38"/>
                <a:gd name="T36" fmla="*/ 0 w 72"/>
                <a:gd name="T37" fmla="*/ 34 h 38"/>
                <a:gd name="T38" fmla="*/ 4 w 72"/>
                <a:gd name="T39" fmla="*/ 36 h 38"/>
                <a:gd name="T40" fmla="*/ 8 w 72"/>
                <a:gd name="T41" fmla="*/ 38 h 38"/>
                <a:gd name="T42" fmla="*/ 18 w 72"/>
                <a:gd name="T43" fmla="*/ 38 h 38"/>
                <a:gd name="T44" fmla="*/ 18 w 72"/>
                <a:gd name="T45" fmla="*/ 38 h 38"/>
                <a:gd name="T46" fmla="*/ 18 w 72"/>
                <a:gd name="T47" fmla="*/ 38 h 38"/>
                <a:gd name="T48" fmla="*/ 16 w 72"/>
                <a:gd name="T49" fmla="*/ 36 h 38"/>
                <a:gd name="T50" fmla="*/ 10 w 72"/>
                <a:gd name="T51" fmla="*/ 30 h 38"/>
                <a:gd name="T52" fmla="*/ 10 w 72"/>
                <a:gd name="T53" fmla="*/ 30 h 38"/>
                <a:gd name="T54" fmla="*/ 14 w 72"/>
                <a:gd name="T55" fmla="*/ 28 h 38"/>
                <a:gd name="T56" fmla="*/ 18 w 72"/>
                <a:gd name="T57" fmla="*/ 26 h 38"/>
                <a:gd name="T58" fmla="*/ 26 w 72"/>
                <a:gd name="T59" fmla="*/ 22 h 38"/>
                <a:gd name="T60" fmla="*/ 26 w 72"/>
                <a:gd name="T61" fmla="*/ 22 h 38"/>
                <a:gd name="T62" fmla="*/ 34 w 72"/>
                <a:gd name="T63" fmla="*/ 26 h 38"/>
                <a:gd name="T64" fmla="*/ 40 w 72"/>
                <a:gd name="T65" fmla="*/ 26 h 38"/>
                <a:gd name="T66" fmla="*/ 54 w 72"/>
                <a:gd name="T67" fmla="*/ 28 h 38"/>
                <a:gd name="T68" fmla="*/ 54 w 72"/>
                <a:gd name="T69" fmla="*/ 28 h 38"/>
                <a:gd name="T70" fmla="*/ 52 w 72"/>
                <a:gd name="T71" fmla="*/ 26 h 38"/>
                <a:gd name="T72" fmla="*/ 46 w 72"/>
                <a:gd name="T73" fmla="*/ 22 h 38"/>
                <a:gd name="T74" fmla="*/ 30 w 72"/>
                <a:gd name="T75" fmla="*/ 14 h 38"/>
                <a:gd name="T76" fmla="*/ 30 w 72"/>
                <a:gd name="T77" fmla="*/ 14 h 38"/>
                <a:gd name="T78" fmla="*/ 34 w 72"/>
                <a:gd name="T79" fmla="*/ 10 h 38"/>
                <a:gd name="T80" fmla="*/ 40 w 72"/>
                <a:gd name="T81" fmla="*/ 8 h 38"/>
                <a:gd name="T82" fmla="*/ 54 w 72"/>
                <a:gd name="T83" fmla="*/ 8 h 38"/>
                <a:gd name="T84" fmla="*/ 72 w 72"/>
                <a:gd name="T85" fmla="*/ 12 h 38"/>
                <a:gd name="T86" fmla="*/ 72 w 72"/>
                <a:gd name="T87" fmla="*/ 12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2" h="38">
                  <a:moveTo>
                    <a:pt x="72" y="12"/>
                  </a:moveTo>
                  <a:lnTo>
                    <a:pt x="72" y="12"/>
                  </a:lnTo>
                  <a:lnTo>
                    <a:pt x="66" y="6"/>
                  </a:lnTo>
                  <a:lnTo>
                    <a:pt x="58" y="2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20" y="6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4" y="12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8" y="24"/>
                  </a:lnTo>
                  <a:lnTo>
                    <a:pt x="2" y="2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36"/>
                  </a:lnTo>
                  <a:lnTo>
                    <a:pt x="8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6" y="36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4" y="28"/>
                  </a:lnTo>
                  <a:lnTo>
                    <a:pt x="18" y="26"/>
                  </a:lnTo>
                  <a:lnTo>
                    <a:pt x="26" y="22"/>
                  </a:lnTo>
                  <a:lnTo>
                    <a:pt x="26" y="22"/>
                  </a:lnTo>
                  <a:lnTo>
                    <a:pt x="34" y="26"/>
                  </a:lnTo>
                  <a:lnTo>
                    <a:pt x="40" y="26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2" y="26"/>
                  </a:lnTo>
                  <a:lnTo>
                    <a:pt x="46" y="22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34" y="10"/>
                  </a:lnTo>
                  <a:lnTo>
                    <a:pt x="40" y="8"/>
                  </a:lnTo>
                  <a:lnTo>
                    <a:pt x="54" y="8"/>
                  </a:lnTo>
                  <a:lnTo>
                    <a:pt x="72" y="12"/>
                  </a:lnTo>
                  <a:lnTo>
                    <a:pt x="7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9340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066" y="1507879"/>
            <a:ext cx="955215" cy="1224000"/>
          </a:xfrm>
          <a:prstGeom prst="rect">
            <a:avLst/>
          </a:prstGeom>
        </p:spPr>
      </p:pic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224384"/>
              </p:ext>
            </p:extLst>
          </p:nvPr>
        </p:nvGraphicFramePr>
        <p:xfrm>
          <a:off x="2015565" y="1921737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514737"/>
              </p:ext>
            </p:extLst>
          </p:nvPr>
        </p:nvGraphicFramePr>
        <p:xfrm>
          <a:off x="2058766" y="5494644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2745991"/>
              </p:ext>
            </p:extLst>
          </p:nvPr>
        </p:nvGraphicFramePr>
        <p:xfrm>
          <a:off x="6614694" y="3595923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819367"/>
              </p:ext>
            </p:extLst>
          </p:nvPr>
        </p:nvGraphicFramePr>
        <p:xfrm>
          <a:off x="2019757" y="3595923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737563"/>
              </p:ext>
            </p:extLst>
          </p:nvPr>
        </p:nvGraphicFramePr>
        <p:xfrm>
          <a:off x="6616101" y="5517232"/>
          <a:ext cx="1906468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296698"/>
              </p:ext>
            </p:extLst>
          </p:nvPr>
        </p:nvGraphicFramePr>
        <p:xfrm>
          <a:off x="6618926" y="1834931"/>
          <a:ext cx="1906468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718608" y="10743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75920" y="29260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437" y="482742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68863" y="109930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00983" y="29585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0672" y="48245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589" y="5099405"/>
            <a:ext cx="1517162" cy="961711"/>
          </a:xfrm>
          <a:prstGeom prst="rect">
            <a:avLst/>
          </a:prstGeom>
        </p:spPr>
      </p:pic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Picture 5" descr="C:\Users\Public\Pictures\Obrázek erb -.png"/>
          <p:cNvPicPr>
            <a:picLocks noChangeAspect="1" noChangeArrowheads="1"/>
          </p:cNvPicPr>
          <p:nvPr/>
        </p:nvPicPr>
        <p:blipFill rotWithShape="1"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80" r="79305" b="70817"/>
          <a:stretch/>
        </p:blipFill>
        <p:spPr bwMode="auto">
          <a:xfrm>
            <a:off x="5375802" y="1602545"/>
            <a:ext cx="1033219" cy="129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3595" y="3387754"/>
            <a:ext cx="1080000" cy="1080000"/>
          </a:xfrm>
          <a:prstGeom prst="rect">
            <a:avLst/>
          </a:prstGeom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90864" y="5026912"/>
            <a:ext cx="1248078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066" y="3369764"/>
            <a:ext cx="1223382" cy="1115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1247146" y="390176"/>
            <a:ext cx="6336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Pojmenuj obrázek. V rámečku označ počet slabik.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200" dirty="0" smtClean="0"/>
              <a:t>KRÁTKÉ SLABIKY                                          DLOUHÉ SLABIKY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7750" y="4460429"/>
            <a:ext cx="1384256" cy="1620000"/>
          </a:xfrm>
          <a:prstGeom prst="rect">
            <a:avLst/>
          </a:prstGeom>
        </p:spPr>
      </p:pic>
      <p:sp>
        <p:nvSpPr>
          <p:cNvPr id="132" name="Ovál 131"/>
          <p:cNvSpPr/>
          <p:nvPr/>
        </p:nvSpPr>
        <p:spPr>
          <a:xfrm>
            <a:off x="2862488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7455846" y="1069426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45274" y="388279"/>
            <a:ext cx="18473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200" dirty="0"/>
          </a:p>
        </p:txBody>
      </p:sp>
      <p:pic>
        <p:nvPicPr>
          <p:cNvPr id="97" name="Picture 5" descr="C:\Users\q98ew7\Obrázky\TEČK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648" y="2446337"/>
            <a:ext cx="195263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C:\Users\q98ew7\Obrázky\ČÁRK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786" y="2455862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Public\Pictures\....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006" y="5364030"/>
            <a:ext cx="1169987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7" name="Picture 9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146" y="4908195"/>
            <a:ext cx="1400443" cy="111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Šipka doprava 24"/>
          <p:cNvSpPr/>
          <p:nvPr/>
        </p:nvSpPr>
        <p:spPr>
          <a:xfrm>
            <a:off x="544146" y="1318489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607" y="3919237"/>
            <a:ext cx="841179" cy="201151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2646" y="3304714"/>
            <a:ext cx="959155" cy="122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4206" y="3373386"/>
            <a:ext cx="115200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ublic\Pictures\..-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846" y="3822961"/>
            <a:ext cx="908050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ublic\Pictures\Obrázek erb -.png"/>
          <p:cNvPicPr>
            <a:picLocks noChangeAspect="1" noChangeArrowheads="1"/>
          </p:cNvPicPr>
          <p:nvPr/>
        </p:nvPicPr>
        <p:blipFill rotWithShape="1">
          <a:blip r:embed="rId11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80" r="79305" b="70817"/>
          <a:stretch/>
        </p:blipFill>
        <p:spPr bwMode="auto">
          <a:xfrm>
            <a:off x="3903268" y="1855146"/>
            <a:ext cx="1033219" cy="129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9"/>
          <p:cNvGrpSpPr>
            <a:grpSpLocks noChangeAspect="1"/>
          </p:cNvGrpSpPr>
          <p:nvPr/>
        </p:nvGrpSpPr>
        <p:grpSpPr bwMode="auto">
          <a:xfrm>
            <a:off x="6228018" y="2170112"/>
            <a:ext cx="1463675" cy="746125"/>
            <a:chOff x="2724" y="1053"/>
            <a:chExt cx="922" cy="470"/>
          </a:xfrm>
        </p:grpSpPr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2846" y="1371"/>
              <a:ext cx="680" cy="150"/>
            </a:xfrm>
            <a:custGeom>
              <a:avLst/>
              <a:gdLst>
                <a:gd name="T0" fmla="*/ 606 w 680"/>
                <a:gd name="T1" fmla="*/ 100 h 150"/>
                <a:gd name="T2" fmla="*/ 504 w 680"/>
                <a:gd name="T3" fmla="*/ 88 h 150"/>
                <a:gd name="T4" fmla="*/ 478 w 680"/>
                <a:gd name="T5" fmla="*/ 84 h 150"/>
                <a:gd name="T6" fmla="*/ 438 w 680"/>
                <a:gd name="T7" fmla="*/ 74 h 150"/>
                <a:gd name="T8" fmla="*/ 430 w 680"/>
                <a:gd name="T9" fmla="*/ 64 h 150"/>
                <a:gd name="T10" fmla="*/ 472 w 680"/>
                <a:gd name="T11" fmla="*/ 66 h 150"/>
                <a:gd name="T12" fmla="*/ 532 w 680"/>
                <a:gd name="T13" fmla="*/ 78 h 150"/>
                <a:gd name="T14" fmla="*/ 568 w 680"/>
                <a:gd name="T15" fmla="*/ 74 h 150"/>
                <a:gd name="T16" fmla="*/ 608 w 680"/>
                <a:gd name="T17" fmla="*/ 70 h 150"/>
                <a:gd name="T18" fmla="*/ 644 w 680"/>
                <a:gd name="T19" fmla="*/ 54 h 150"/>
                <a:gd name="T20" fmla="*/ 676 w 680"/>
                <a:gd name="T21" fmla="*/ 30 h 150"/>
                <a:gd name="T22" fmla="*/ 638 w 680"/>
                <a:gd name="T23" fmla="*/ 28 h 150"/>
                <a:gd name="T24" fmla="*/ 632 w 680"/>
                <a:gd name="T25" fmla="*/ 10 h 150"/>
                <a:gd name="T26" fmla="*/ 604 w 680"/>
                <a:gd name="T27" fmla="*/ 8 h 150"/>
                <a:gd name="T28" fmla="*/ 560 w 680"/>
                <a:gd name="T29" fmla="*/ 24 h 150"/>
                <a:gd name="T30" fmla="*/ 526 w 680"/>
                <a:gd name="T31" fmla="*/ 20 h 150"/>
                <a:gd name="T32" fmla="*/ 512 w 680"/>
                <a:gd name="T33" fmla="*/ 8 h 150"/>
                <a:gd name="T34" fmla="*/ 472 w 680"/>
                <a:gd name="T35" fmla="*/ 4 h 150"/>
                <a:gd name="T36" fmla="*/ 452 w 680"/>
                <a:gd name="T37" fmla="*/ 10 h 150"/>
                <a:gd name="T38" fmla="*/ 444 w 680"/>
                <a:gd name="T39" fmla="*/ 12 h 150"/>
                <a:gd name="T40" fmla="*/ 430 w 680"/>
                <a:gd name="T41" fmla="*/ 14 h 150"/>
                <a:gd name="T42" fmla="*/ 406 w 680"/>
                <a:gd name="T43" fmla="*/ 0 h 150"/>
                <a:gd name="T44" fmla="*/ 392 w 680"/>
                <a:gd name="T45" fmla="*/ 14 h 150"/>
                <a:gd name="T46" fmla="*/ 386 w 680"/>
                <a:gd name="T47" fmla="*/ 22 h 150"/>
                <a:gd name="T48" fmla="*/ 382 w 680"/>
                <a:gd name="T49" fmla="*/ 36 h 150"/>
                <a:gd name="T50" fmla="*/ 378 w 680"/>
                <a:gd name="T51" fmla="*/ 40 h 150"/>
                <a:gd name="T52" fmla="*/ 366 w 680"/>
                <a:gd name="T53" fmla="*/ 42 h 150"/>
                <a:gd name="T54" fmla="*/ 318 w 680"/>
                <a:gd name="T55" fmla="*/ 42 h 150"/>
                <a:gd name="T56" fmla="*/ 272 w 680"/>
                <a:gd name="T57" fmla="*/ 48 h 150"/>
                <a:gd name="T58" fmla="*/ 210 w 680"/>
                <a:gd name="T59" fmla="*/ 58 h 150"/>
                <a:gd name="T60" fmla="*/ 174 w 680"/>
                <a:gd name="T61" fmla="*/ 66 h 150"/>
                <a:gd name="T62" fmla="*/ 152 w 680"/>
                <a:gd name="T63" fmla="*/ 74 h 150"/>
                <a:gd name="T64" fmla="*/ 0 w 680"/>
                <a:gd name="T65" fmla="*/ 134 h 150"/>
                <a:gd name="T66" fmla="*/ 118 w 680"/>
                <a:gd name="T67" fmla="*/ 106 h 150"/>
                <a:gd name="T68" fmla="*/ 320 w 680"/>
                <a:gd name="T69" fmla="*/ 62 h 150"/>
                <a:gd name="T70" fmla="*/ 386 w 680"/>
                <a:gd name="T71" fmla="*/ 80 h 150"/>
                <a:gd name="T72" fmla="*/ 476 w 680"/>
                <a:gd name="T73" fmla="*/ 102 h 150"/>
                <a:gd name="T74" fmla="*/ 544 w 680"/>
                <a:gd name="T75" fmla="*/ 112 h 150"/>
                <a:gd name="T76" fmla="*/ 566 w 680"/>
                <a:gd name="T77" fmla="*/ 114 h 150"/>
                <a:gd name="T78" fmla="*/ 618 w 680"/>
                <a:gd name="T79" fmla="*/ 112 h 150"/>
                <a:gd name="T80" fmla="*/ 636 w 680"/>
                <a:gd name="T81" fmla="*/ 110 h 150"/>
                <a:gd name="T82" fmla="*/ 680 w 680"/>
                <a:gd name="T83" fmla="*/ 98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80" h="150">
                  <a:moveTo>
                    <a:pt x="606" y="100"/>
                  </a:moveTo>
                  <a:lnTo>
                    <a:pt x="606" y="100"/>
                  </a:lnTo>
                  <a:lnTo>
                    <a:pt x="546" y="94"/>
                  </a:lnTo>
                  <a:lnTo>
                    <a:pt x="504" y="88"/>
                  </a:lnTo>
                  <a:lnTo>
                    <a:pt x="478" y="84"/>
                  </a:lnTo>
                  <a:lnTo>
                    <a:pt x="478" y="84"/>
                  </a:lnTo>
                  <a:lnTo>
                    <a:pt x="454" y="78"/>
                  </a:lnTo>
                  <a:lnTo>
                    <a:pt x="438" y="74"/>
                  </a:lnTo>
                  <a:lnTo>
                    <a:pt x="422" y="68"/>
                  </a:lnTo>
                  <a:lnTo>
                    <a:pt x="430" y="64"/>
                  </a:lnTo>
                  <a:lnTo>
                    <a:pt x="428" y="54"/>
                  </a:lnTo>
                  <a:lnTo>
                    <a:pt x="472" y="66"/>
                  </a:lnTo>
                  <a:lnTo>
                    <a:pt x="482" y="60"/>
                  </a:lnTo>
                  <a:lnTo>
                    <a:pt x="532" y="78"/>
                  </a:lnTo>
                  <a:lnTo>
                    <a:pt x="532" y="60"/>
                  </a:lnTo>
                  <a:lnTo>
                    <a:pt x="568" y="74"/>
                  </a:lnTo>
                  <a:lnTo>
                    <a:pt x="572" y="66"/>
                  </a:lnTo>
                  <a:lnTo>
                    <a:pt x="608" y="70"/>
                  </a:lnTo>
                  <a:lnTo>
                    <a:pt x="604" y="54"/>
                  </a:lnTo>
                  <a:lnTo>
                    <a:pt x="644" y="54"/>
                  </a:lnTo>
                  <a:lnTo>
                    <a:pt x="644" y="40"/>
                  </a:lnTo>
                  <a:lnTo>
                    <a:pt x="676" y="30"/>
                  </a:lnTo>
                  <a:lnTo>
                    <a:pt x="664" y="22"/>
                  </a:lnTo>
                  <a:lnTo>
                    <a:pt x="638" y="28"/>
                  </a:lnTo>
                  <a:lnTo>
                    <a:pt x="652" y="18"/>
                  </a:lnTo>
                  <a:lnTo>
                    <a:pt x="632" y="10"/>
                  </a:lnTo>
                  <a:lnTo>
                    <a:pt x="596" y="18"/>
                  </a:lnTo>
                  <a:lnTo>
                    <a:pt x="604" y="8"/>
                  </a:lnTo>
                  <a:lnTo>
                    <a:pt x="582" y="12"/>
                  </a:lnTo>
                  <a:lnTo>
                    <a:pt x="560" y="24"/>
                  </a:lnTo>
                  <a:lnTo>
                    <a:pt x="566" y="18"/>
                  </a:lnTo>
                  <a:lnTo>
                    <a:pt x="526" y="20"/>
                  </a:lnTo>
                  <a:lnTo>
                    <a:pt x="506" y="28"/>
                  </a:lnTo>
                  <a:lnTo>
                    <a:pt x="512" y="8"/>
                  </a:lnTo>
                  <a:lnTo>
                    <a:pt x="476" y="30"/>
                  </a:lnTo>
                  <a:lnTo>
                    <a:pt x="472" y="4"/>
                  </a:lnTo>
                  <a:lnTo>
                    <a:pt x="446" y="24"/>
                  </a:lnTo>
                  <a:lnTo>
                    <a:pt x="452" y="10"/>
                  </a:lnTo>
                  <a:lnTo>
                    <a:pt x="452" y="10"/>
                  </a:lnTo>
                  <a:lnTo>
                    <a:pt x="444" y="12"/>
                  </a:lnTo>
                  <a:lnTo>
                    <a:pt x="430" y="14"/>
                  </a:lnTo>
                  <a:lnTo>
                    <a:pt x="430" y="14"/>
                  </a:lnTo>
                  <a:lnTo>
                    <a:pt x="406" y="24"/>
                  </a:lnTo>
                  <a:lnTo>
                    <a:pt x="406" y="0"/>
                  </a:lnTo>
                  <a:lnTo>
                    <a:pt x="406" y="0"/>
                  </a:lnTo>
                  <a:lnTo>
                    <a:pt x="392" y="14"/>
                  </a:lnTo>
                  <a:lnTo>
                    <a:pt x="392" y="14"/>
                  </a:lnTo>
                  <a:lnTo>
                    <a:pt x="386" y="22"/>
                  </a:lnTo>
                  <a:lnTo>
                    <a:pt x="384" y="30"/>
                  </a:lnTo>
                  <a:lnTo>
                    <a:pt x="382" y="36"/>
                  </a:lnTo>
                  <a:lnTo>
                    <a:pt x="378" y="40"/>
                  </a:lnTo>
                  <a:lnTo>
                    <a:pt x="378" y="40"/>
                  </a:lnTo>
                  <a:lnTo>
                    <a:pt x="374" y="42"/>
                  </a:lnTo>
                  <a:lnTo>
                    <a:pt x="366" y="42"/>
                  </a:lnTo>
                  <a:lnTo>
                    <a:pt x="348" y="44"/>
                  </a:lnTo>
                  <a:lnTo>
                    <a:pt x="318" y="42"/>
                  </a:lnTo>
                  <a:lnTo>
                    <a:pt x="318" y="42"/>
                  </a:lnTo>
                  <a:lnTo>
                    <a:pt x="272" y="48"/>
                  </a:lnTo>
                  <a:lnTo>
                    <a:pt x="238" y="52"/>
                  </a:lnTo>
                  <a:lnTo>
                    <a:pt x="210" y="58"/>
                  </a:lnTo>
                  <a:lnTo>
                    <a:pt x="210" y="58"/>
                  </a:lnTo>
                  <a:lnTo>
                    <a:pt x="174" y="66"/>
                  </a:lnTo>
                  <a:lnTo>
                    <a:pt x="152" y="74"/>
                  </a:lnTo>
                  <a:lnTo>
                    <a:pt x="152" y="74"/>
                  </a:lnTo>
                  <a:lnTo>
                    <a:pt x="76" y="104"/>
                  </a:lnTo>
                  <a:lnTo>
                    <a:pt x="0" y="134"/>
                  </a:lnTo>
                  <a:lnTo>
                    <a:pt x="22" y="150"/>
                  </a:lnTo>
                  <a:lnTo>
                    <a:pt x="118" y="106"/>
                  </a:lnTo>
                  <a:lnTo>
                    <a:pt x="200" y="78"/>
                  </a:lnTo>
                  <a:lnTo>
                    <a:pt x="320" y="62"/>
                  </a:lnTo>
                  <a:lnTo>
                    <a:pt x="386" y="80"/>
                  </a:lnTo>
                  <a:lnTo>
                    <a:pt x="386" y="80"/>
                  </a:lnTo>
                  <a:lnTo>
                    <a:pt x="476" y="102"/>
                  </a:lnTo>
                  <a:lnTo>
                    <a:pt x="476" y="102"/>
                  </a:lnTo>
                  <a:lnTo>
                    <a:pt x="508" y="108"/>
                  </a:lnTo>
                  <a:lnTo>
                    <a:pt x="544" y="112"/>
                  </a:lnTo>
                  <a:lnTo>
                    <a:pt x="544" y="112"/>
                  </a:lnTo>
                  <a:lnTo>
                    <a:pt x="566" y="114"/>
                  </a:lnTo>
                  <a:lnTo>
                    <a:pt x="586" y="114"/>
                  </a:lnTo>
                  <a:lnTo>
                    <a:pt x="618" y="112"/>
                  </a:lnTo>
                  <a:lnTo>
                    <a:pt x="618" y="112"/>
                  </a:lnTo>
                  <a:lnTo>
                    <a:pt x="636" y="110"/>
                  </a:lnTo>
                  <a:lnTo>
                    <a:pt x="656" y="104"/>
                  </a:lnTo>
                  <a:lnTo>
                    <a:pt x="680" y="98"/>
                  </a:lnTo>
                  <a:lnTo>
                    <a:pt x="606" y="100"/>
                  </a:lnTo>
                  <a:close/>
                </a:path>
              </a:pathLst>
            </a:custGeom>
            <a:solidFill>
              <a:srgbClr val="7AC2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2732" y="1085"/>
              <a:ext cx="664" cy="244"/>
            </a:xfrm>
            <a:custGeom>
              <a:avLst/>
              <a:gdLst>
                <a:gd name="T0" fmla="*/ 278 w 664"/>
                <a:gd name="T1" fmla="*/ 0 h 244"/>
                <a:gd name="T2" fmla="*/ 202 w 664"/>
                <a:gd name="T3" fmla="*/ 12 h 244"/>
                <a:gd name="T4" fmla="*/ 104 w 664"/>
                <a:gd name="T5" fmla="*/ 44 h 244"/>
                <a:gd name="T6" fmla="*/ 26 w 664"/>
                <a:gd name="T7" fmla="*/ 88 h 244"/>
                <a:gd name="T8" fmla="*/ 26 w 664"/>
                <a:gd name="T9" fmla="*/ 88 h 244"/>
                <a:gd name="T10" fmla="*/ 14 w 664"/>
                <a:gd name="T11" fmla="*/ 100 h 244"/>
                <a:gd name="T12" fmla="*/ 6 w 664"/>
                <a:gd name="T13" fmla="*/ 112 h 244"/>
                <a:gd name="T14" fmla="*/ 2 w 664"/>
                <a:gd name="T15" fmla="*/ 118 h 244"/>
                <a:gd name="T16" fmla="*/ 2 w 664"/>
                <a:gd name="T17" fmla="*/ 122 h 244"/>
                <a:gd name="T18" fmla="*/ 2 w 664"/>
                <a:gd name="T19" fmla="*/ 122 h 244"/>
                <a:gd name="T20" fmla="*/ 0 w 664"/>
                <a:gd name="T21" fmla="*/ 148 h 244"/>
                <a:gd name="T22" fmla="*/ 2 w 664"/>
                <a:gd name="T23" fmla="*/ 162 h 244"/>
                <a:gd name="T24" fmla="*/ 4 w 664"/>
                <a:gd name="T25" fmla="*/ 170 h 244"/>
                <a:gd name="T26" fmla="*/ 8 w 664"/>
                <a:gd name="T27" fmla="*/ 178 h 244"/>
                <a:gd name="T28" fmla="*/ 8 w 664"/>
                <a:gd name="T29" fmla="*/ 178 h 244"/>
                <a:gd name="T30" fmla="*/ 14 w 664"/>
                <a:gd name="T31" fmla="*/ 190 h 244"/>
                <a:gd name="T32" fmla="*/ 20 w 664"/>
                <a:gd name="T33" fmla="*/ 202 h 244"/>
                <a:gd name="T34" fmla="*/ 30 w 664"/>
                <a:gd name="T35" fmla="*/ 210 h 244"/>
                <a:gd name="T36" fmla="*/ 44 w 664"/>
                <a:gd name="T37" fmla="*/ 216 h 244"/>
                <a:gd name="T38" fmla="*/ 44 w 664"/>
                <a:gd name="T39" fmla="*/ 216 h 244"/>
                <a:gd name="T40" fmla="*/ 68 w 664"/>
                <a:gd name="T41" fmla="*/ 224 h 244"/>
                <a:gd name="T42" fmla="*/ 102 w 664"/>
                <a:gd name="T43" fmla="*/ 230 h 244"/>
                <a:gd name="T44" fmla="*/ 164 w 664"/>
                <a:gd name="T45" fmla="*/ 238 h 244"/>
                <a:gd name="T46" fmla="*/ 164 w 664"/>
                <a:gd name="T47" fmla="*/ 238 h 244"/>
                <a:gd name="T48" fmla="*/ 194 w 664"/>
                <a:gd name="T49" fmla="*/ 240 h 244"/>
                <a:gd name="T50" fmla="*/ 244 w 664"/>
                <a:gd name="T51" fmla="*/ 242 h 244"/>
                <a:gd name="T52" fmla="*/ 244 w 664"/>
                <a:gd name="T53" fmla="*/ 242 h 244"/>
                <a:gd name="T54" fmla="*/ 266 w 664"/>
                <a:gd name="T55" fmla="*/ 244 h 244"/>
                <a:gd name="T56" fmla="*/ 290 w 664"/>
                <a:gd name="T57" fmla="*/ 242 h 244"/>
                <a:gd name="T58" fmla="*/ 338 w 664"/>
                <a:gd name="T59" fmla="*/ 238 h 244"/>
                <a:gd name="T60" fmla="*/ 376 w 664"/>
                <a:gd name="T61" fmla="*/ 232 h 244"/>
                <a:gd name="T62" fmla="*/ 396 w 664"/>
                <a:gd name="T63" fmla="*/ 228 h 244"/>
                <a:gd name="T64" fmla="*/ 396 w 664"/>
                <a:gd name="T65" fmla="*/ 228 h 244"/>
                <a:gd name="T66" fmla="*/ 452 w 664"/>
                <a:gd name="T67" fmla="*/ 214 h 244"/>
                <a:gd name="T68" fmla="*/ 490 w 664"/>
                <a:gd name="T69" fmla="*/ 204 h 244"/>
                <a:gd name="T70" fmla="*/ 504 w 664"/>
                <a:gd name="T71" fmla="*/ 202 h 244"/>
                <a:gd name="T72" fmla="*/ 512 w 664"/>
                <a:gd name="T73" fmla="*/ 202 h 244"/>
                <a:gd name="T74" fmla="*/ 512 w 664"/>
                <a:gd name="T75" fmla="*/ 202 h 244"/>
                <a:gd name="T76" fmla="*/ 526 w 664"/>
                <a:gd name="T77" fmla="*/ 202 h 244"/>
                <a:gd name="T78" fmla="*/ 542 w 664"/>
                <a:gd name="T79" fmla="*/ 198 h 244"/>
                <a:gd name="T80" fmla="*/ 572 w 664"/>
                <a:gd name="T81" fmla="*/ 190 h 244"/>
                <a:gd name="T82" fmla="*/ 572 w 664"/>
                <a:gd name="T83" fmla="*/ 190 h 244"/>
                <a:gd name="T84" fmla="*/ 614 w 664"/>
                <a:gd name="T85" fmla="*/ 174 h 244"/>
                <a:gd name="T86" fmla="*/ 636 w 664"/>
                <a:gd name="T87" fmla="*/ 162 h 244"/>
                <a:gd name="T88" fmla="*/ 644 w 664"/>
                <a:gd name="T89" fmla="*/ 158 h 244"/>
                <a:gd name="T90" fmla="*/ 650 w 664"/>
                <a:gd name="T91" fmla="*/ 154 h 244"/>
                <a:gd name="T92" fmla="*/ 650 w 664"/>
                <a:gd name="T93" fmla="*/ 154 h 244"/>
                <a:gd name="T94" fmla="*/ 654 w 664"/>
                <a:gd name="T95" fmla="*/ 142 h 244"/>
                <a:gd name="T96" fmla="*/ 660 w 664"/>
                <a:gd name="T97" fmla="*/ 128 h 244"/>
                <a:gd name="T98" fmla="*/ 664 w 664"/>
                <a:gd name="T99" fmla="*/ 108 h 244"/>
                <a:gd name="T100" fmla="*/ 632 w 664"/>
                <a:gd name="T101" fmla="*/ 58 h 244"/>
                <a:gd name="T102" fmla="*/ 592 w 664"/>
                <a:gd name="T103" fmla="*/ 24 h 244"/>
                <a:gd name="T104" fmla="*/ 532 w 664"/>
                <a:gd name="T105" fmla="*/ 12 h 244"/>
                <a:gd name="T106" fmla="*/ 416 w 664"/>
                <a:gd name="T107" fmla="*/ 10 h 244"/>
                <a:gd name="T108" fmla="*/ 364 w 664"/>
                <a:gd name="T109" fmla="*/ 6 h 244"/>
                <a:gd name="T110" fmla="*/ 278 w 664"/>
                <a:gd name="T111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64" h="244">
                  <a:moveTo>
                    <a:pt x="278" y="0"/>
                  </a:moveTo>
                  <a:lnTo>
                    <a:pt x="202" y="12"/>
                  </a:lnTo>
                  <a:lnTo>
                    <a:pt x="104" y="44"/>
                  </a:lnTo>
                  <a:lnTo>
                    <a:pt x="26" y="88"/>
                  </a:lnTo>
                  <a:lnTo>
                    <a:pt x="26" y="88"/>
                  </a:lnTo>
                  <a:lnTo>
                    <a:pt x="14" y="100"/>
                  </a:lnTo>
                  <a:lnTo>
                    <a:pt x="6" y="112"/>
                  </a:lnTo>
                  <a:lnTo>
                    <a:pt x="2" y="118"/>
                  </a:lnTo>
                  <a:lnTo>
                    <a:pt x="2" y="122"/>
                  </a:lnTo>
                  <a:lnTo>
                    <a:pt x="2" y="122"/>
                  </a:lnTo>
                  <a:lnTo>
                    <a:pt x="0" y="148"/>
                  </a:lnTo>
                  <a:lnTo>
                    <a:pt x="2" y="162"/>
                  </a:lnTo>
                  <a:lnTo>
                    <a:pt x="4" y="170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4" y="190"/>
                  </a:lnTo>
                  <a:lnTo>
                    <a:pt x="20" y="202"/>
                  </a:lnTo>
                  <a:lnTo>
                    <a:pt x="30" y="210"/>
                  </a:lnTo>
                  <a:lnTo>
                    <a:pt x="44" y="216"/>
                  </a:lnTo>
                  <a:lnTo>
                    <a:pt x="44" y="216"/>
                  </a:lnTo>
                  <a:lnTo>
                    <a:pt x="68" y="224"/>
                  </a:lnTo>
                  <a:lnTo>
                    <a:pt x="102" y="230"/>
                  </a:lnTo>
                  <a:lnTo>
                    <a:pt x="164" y="238"/>
                  </a:lnTo>
                  <a:lnTo>
                    <a:pt x="164" y="238"/>
                  </a:lnTo>
                  <a:lnTo>
                    <a:pt x="194" y="240"/>
                  </a:lnTo>
                  <a:lnTo>
                    <a:pt x="244" y="242"/>
                  </a:lnTo>
                  <a:lnTo>
                    <a:pt x="244" y="242"/>
                  </a:lnTo>
                  <a:lnTo>
                    <a:pt x="266" y="244"/>
                  </a:lnTo>
                  <a:lnTo>
                    <a:pt x="290" y="242"/>
                  </a:lnTo>
                  <a:lnTo>
                    <a:pt x="338" y="238"/>
                  </a:lnTo>
                  <a:lnTo>
                    <a:pt x="376" y="232"/>
                  </a:lnTo>
                  <a:lnTo>
                    <a:pt x="396" y="228"/>
                  </a:lnTo>
                  <a:lnTo>
                    <a:pt x="396" y="228"/>
                  </a:lnTo>
                  <a:lnTo>
                    <a:pt x="452" y="214"/>
                  </a:lnTo>
                  <a:lnTo>
                    <a:pt x="490" y="204"/>
                  </a:lnTo>
                  <a:lnTo>
                    <a:pt x="504" y="202"/>
                  </a:lnTo>
                  <a:lnTo>
                    <a:pt x="512" y="202"/>
                  </a:lnTo>
                  <a:lnTo>
                    <a:pt x="512" y="202"/>
                  </a:lnTo>
                  <a:lnTo>
                    <a:pt x="526" y="202"/>
                  </a:lnTo>
                  <a:lnTo>
                    <a:pt x="542" y="198"/>
                  </a:lnTo>
                  <a:lnTo>
                    <a:pt x="572" y="190"/>
                  </a:lnTo>
                  <a:lnTo>
                    <a:pt x="572" y="190"/>
                  </a:lnTo>
                  <a:lnTo>
                    <a:pt x="614" y="174"/>
                  </a:lnTo>
                  <a:lnTo>
                    <a:pt x="636" y="162"/>
                  </a:lnTo>
                  <a:lnTo>
                    <a:pt x="644" y="158"/>
                  </a:lnTo>
                  <a:lnTo>
                    <a:pt x="650" y="154"/>
                  </a:lnTo>
                  <a:lnTo>
                    <a:pt x="650" y="154"/>
                  </a:lnTo>
                  <a:lnTo>
                    <a:pt x="654" y="142"/>
                  </a:lnTo>
                  <a:lnTo>
                    <a:pt x="660" y="128"/>
                  </a:lnTo>
                  <a:lnTo>
                    <a:pt x="664" y="108"/>
                  </a:lnTo>
                  <a:lnTo>
                    <a:pt x="632" y="58"/>
                  </a:lnTo>
                  <a:lnTo>
                    <a:pt x="592" y="24"/>
                  </a:lnTo>
                  <a:lnTo>
                    <a:pt x="532" y="12"/>
                  </a:lnTo>
                  <a:lnTo>
                    <a:pt x="416" y="10"/>
                  </a:lnTo>
                  <a:lnTo>
                    <a:pt x="364" y="6"/>
                  </a:lnTo>
                  <a:lnTo>
                    <a:pt x="278" y="0"/>
                  </a:lnTo>
                  <a:close/>
                </a:path>
              </a:pathLst>
            </a:custGeom>
            <a:solidFill>
              <a:srgbClr val="D3A8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2834" y="1123"/>
              <a:ext cx="304" cy="78"/>
            </a:xfrm>
            <a:custGeom>
              <a:avLst/>
              <a:gdLst>
                <a:gd name="T0" fmla="*/ 0 w 304"/>
                <a:gd name="T1" fmla="*/ 54 h 78"/>
                <a:gd name="T2" fmla="*/ 36 w 304"/>
                <a:gd name="T3" fmla="*/ 78 h 78"/>
                <a:gd name="T4" fmla="*/ 36 w 304"/>
                <a:gd name="T5" fmla="*/ 78 h 78"/>
                <a:gd name="T6" fmla="*/ 54 w 304"/>
                <a:gd name="T7" fmla="*/ 74 h 78"/>
                <a:gd name="T8" fmla="*/ 74 w 304"/>
                <a:gd name="T9" fmla="*/ 66 h 78"/>
                <a:gd name="T10" fmla="*/ 96 w 304"/>
                <a:gd name="T11" fmla="*/ 56 h 78"/>
                <a:gd name="T12" fmla="*/ 96 w 304"/>
                <a:gd name="T13" fmla="*/ 56 h 78"/>
                <a:gd name="T14" fmla="*/ 170 w 304"/>
                <a:gd name="T15" fmla="*/ 18 h 78"/>
                <a:gd name="T16" fmla="*/ 170 w 304"/>
                <a:gd name="T17" fmla="*/ 18 h 78"/>
                <a:gd name="T18" fmla="*/ 226 w 304"/>
                <a:gd name="T19" fmla="*/ 12 h 78"/>
                <a:gd name="T20" fmla="*/ 226 w 304"/>
                <a:gd name="T21" fmla="*/ 12 h 78"/>
                <a:gd name="T22" fmla="*/ 304 w 304"/>
                <a:gd name="T23" fmla="*/ 18 h 78"/>
                <a:gd name="T24" fmla="*/ 270 w 304"/>
                <a:gd name="T25" fmla="*/ 0 h 78"/>
                <a:gd name="T26" fmla="*/ 204 w 304"/>
                <a:gd name="T27" fmla="*/ 2 h 78"/>
                <a:gd name="T28" fmla="*/ 204 w 304"/>
                <a:gd name="T29" fmla="*/ 2 h 78"/>
                <a:gd name="T30" fmla="*/ 180 w 304"/>
                <a:gd name="T31" fmla="*/ 4 h 78"/>
                <a:gd name="T32" fmla="*/ 160 w 304"/>
                <a:gd name="T33" fmla="*/ 10 h 78"/>
                <a:gd name="T34" fmla="*/ 152 w 304"/>
                <a:gd name="T35" fmla="*/ 12 h 78"/>
                <a:gd name="T36" fmla="*/ 146 w 304"/>
                <a:gd name="T37" fmla="*/ 14 h 78"/>
                <a:gd name="T38" fmla="*/ 146 w 304"/>
                <a:gd name="T39" fmla="*/ 14 h 78"/>
                <a:gd name="T40" fmla="*/ 140 w 304"/>
                <a:gd name="T41" fmla="*/ 18 h 78"/>
                <a:gd name="T42" fmla="*/ 126 w 304"/>
                <a:gd name="T43" fmla="*/ 24 h 78"/>
                <a:gd name="T44" fmla="*/ 92 w 304"/>
                <a:gd name="T45" fmla="*/ 38 h 78"/>
                <a:gd name="T46" fmla="*/ 44 w 304"/>
                <a:gd name="T47" fmla="*/ 54 h 78"/>
                <a:gd name="T48" fmla="*/ 0 w 304"/>
                <a:gd name="T49" fmla="*/ 5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4" h="78">
                  <a:moveTo>
                    <a:pt x="0" y="54"/>
                  </a:moveTo>
                  <a:lnTo>
                    <a:pt x="36" y="78"/>
                  </a:lnTo>
                  <a:lnTo>
                    <a:pt x="36" y="78"/>
                  </a:lnTo>
                  <a:lnTo>
                    <a:pt x="54" y="74"/>
                  </a:lnTo>
                  <a:lnTo>
                    <a:pt x="74" y="66"/>
                  </a:lnTo>
                  <a:lnTo>
                    <a:pt x="96" y="56"/>
                  </a:lnTo>
                  <a:lnTo>
                    <a:pt x="96" y="56"/>
                  </a:lnTo>
                  <a:lnTo>
                    <a:pt x="170" y="18"/>
                  </a:lnTo>
                  <a:lnTo>
                    <a:pt x="170" y="18"/>
                  </a:lnTo>
                  <a:lnTo>
                    <a:pt x="226" y="12"/>
                  </a:lnTo>
                  <a:lnTo>
                    <a:pt x="226" y="12"/>
                  </a:lnTo>
                  <a:lnTo>
                    <a:pt x="304" y="18"/>
                  </a:lnTo>
                  <a:lnTo>
                    <a:pt x="270" y="0"/>
                  </a:lnTo>
                  <a:lnTo>
                    <a:pt x="204" y="2"/>
                  </a:lnTo>
                  <a:lnTo>
                    <a:pt x="204" y="2"/>
                  </a:lnTo>
                  <a:lnTo>
                    <a:pt x="180" y="4"/>
                  </a:lnTo>
                  <a:lnTo>
                    <a:pt x="160" y="10"/>
                  </a:lnTo>
                  <a:lnTo>
                    <a:pt x="152" y="12"/>
                  </a:lnTo>
                  <a:lnTo>
                    <a:pt x="146" y="14"/>
                  </a:lnTo>
                  <a:lnTo>
                    <a:pt x="146" y="14"/>
                  </a:lnTo>
                  <a:lnTo>
                    <a:pt x="140" y="18"/>
                  </a:lnTo>
                  <a:lnTo>
                    <a:pt x="126" y="24"/>
                  </a:lnTo>
                  <a:lnTo>
                    <a:pt x="92" y="38"/>
                  </a:lnTo>
                  <a:lnTo>
                    <a:pt x="44" y="54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B57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3106" y="1091"/>
              <a:ext cx="172" cy="56"/>
            </a:xfrm>
            <a:custGeom>
              <a:avLst/>
              <a:gdLst>
                <a:gd name="T0" fmla="*/ 0 w 172"/>
                <a:gd name="T1" fmla="*/ 2 h 56"/>
                <a:gd name="T2" fmla="*/ 0 w 172"/>
                <a:gd name="T3" fmla="*/ 2 h 56"/>
                <a:gd name="T4" fmla="*/ 26 w 172"/>
                <a:gd name="T5" fmla="*/ 14 h 56"/>
                <a:gd name="T6" fmla="*/ 46 w 172"/>
                <a:gd name="T7" fmla="*/ 22 h 56"/>
                <a:gd name="T8" fmla="*/ 58 w 172"/>
                <a:gd name="T9" fmla="*/ 24 h 56"/>
                <a:gd name="T10" fmla="*/ 58 w 172"/>
                <a:gd name="T11" fmla="*/ 24 h 56"/>
                <a:gd name="T12" fmla="*/ 70 w 172"/>
                <a:gd name="T13" fmla="*/ 28 h 56"/>
                <a:gd name="T14" fmla="*/ 88 w 172"/>
                <a:gd name="T15" fmla="*/ 34 h 56"/>
                <a:gd name="T16" fmla="*/ 112 w 172"/>
                <a:gd name="T17" fmla="*/ 44 h 56"/>
                <a:gd name="T18" fmla="*/ 146 w 172"/>
                <a:gd name="T19" fmla="*/ 56 h 56"/>
                <a:gd name="T20" fmla="*/ 172 w 172"/>
                <a:gd name="T21" fmla="*/ 44 h 56"/>
                <a:gd name="T22" fmla="*/ 120 w 172"/>
                <a:gd name="T23" fmla="*/ 32 h 56"/>
                <a:gd name="T24" fmla="*/ 34 w 172"/>
                <a:gd name="T25" fmla="*/ 0 h 56"/>
                <a:gd name="T26" fmla="*/ 0 w 172"/>
                <a:gd name="T27" fmla="*/ 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56">
                  <a:moveTo>
                    <a:pt x="0" y="2"/>
                  </a:moveTo>
                  <a:lnTo>
                    <a:pt x="0" y="2"/>
                  </a:lnTo>
                  <a:lnTo>
                    <a:pt x="26" y="14"/>
                  </a:lnTo>
                  <a:lnTo>
                    <a:pt x="46" y="22"/>
                  </a:lnTo>
                  <a:lnTo>
                    <a:pt x="58" y="24"/>
                  </a:lnTo>
                  <a:lnTo>
                    <a:pt x="58" y="24"/>
                  </a:lnTo>
                  <a:lnTo>
                    <a:pt x="70" y="28"/>
                  </a:lnTo>
                  <a:lnTo>
                    <a:pt x="88" y="34"/>
                  </a:lnTo>
                  <a:lnTo>
                    <a:pt x="112" y="44"/>
                  </a:lnTo>
                  <a:lnTo>
                    <a:pt x="146" y="56"/>
                  </a:lnTo>
                  <a:lnTo>
                    <a:pt x="172" y="44"/>
                  </a:lnTo>
                  <a:lnTo>
                    <a:pt x="120" y="32"/>
                  </a:lnTo>
                  <a:lnTo>
                    <a:pt x="34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B57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3038" y="1485"/>
              <a:ext cx="28" cy="12"/>
            </a:xfrm>
            <a:custGeom>
              <a:avLst/>
              <a:gdLst>
                <a:gd name="T0" fmla="*/ 28 w 28"/>
                <a:gd name="T1" fmla="*/ 6 h 12"/>
                <a:gd name="T2" fmla="*/ 28 w 28"/>
                <a:gd name="T3" fmla="*/ 6 h 12"/>
                <a:gd name="T4" fmla="*/ 26 w 28"/>
                <a:gd name="T5" fmla="*/ 8 h 12"/>
                <a:gd name="T6" fmla="*/ 24 w 28"/>
                <a:gd name="T7" fmla="*/ 10 h 12"/>
                <a:gd name="T8" fmla="*/ 14 w 28"/>
                <a:gd name="T9" fmla="*/ 12 h 12"/>
                <a:gd name="T10" fmla="*/ 14 w 28"/>
                <a:gd name="T11" fmla="*/ 12 h 12"/>
                <a:gd name="T12" fmla="*/ 4 w 28"/>
                <a:gd name="T13" fmla="*/ 10 h 12"/>
                <a:gd name="T14" fmla="*/ 2 w 28"/>
                <a:gd name="T15" fmla="*/ 8 h 12"/>
                <a:gd name="T16" fmla="*/ 0 w 28"/>
                <a:gd name="T17" fmla="*/ 6 h 12"/>
                <a:gd name="T18" fmla="*/ 0 w 28"/>
                <a:gd name="T19" fmla="*/ 6 h 12"/>
                <a:gd name="T20" fmla="*/ 2 w 28"/>
                <a:gd name="T21" fmla="*/ 4 h 12"/>
                <a:gd name="T22" fmla="*/ 4 w 28"/>
                <a:gd name="T23" fmla="*/ 2 h 12"/>
                <a:gd name="T24" fmla="*/ 14 w 28"/>
                <a:gd name="T25" fmla="*/ 0 h 12"/>
                <a:gd name="T26" fmla="*/ 14 w 28"/>
                <a:gd name="T27" fmla="*/ 0 h 12"/>
                <a:gd name="T28" fmla="*/ 24 w 28"/>
                <a:gd name="T29" fmla="*/ 2 h 12"/>
                <a:gd name="T30" fmla="*/ 26 w 28"/>
                <a:gd name="T31" fmla="*/ 4 h 12"/>
                <a:gd name="T32" fmla="*/ 28 w 28"/>
                <a:gd name="T33" fmla="*/ 6 h 12"/>
                <a:gd name="T34" fmla="*/ 28 w 28"/>
                <a:gd name="T3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8" h="12">
                  <a:moveTo>
                    <a:pt x="28" y="6"/>
                  </a:moveTo>
                  <a:lnTo>
                    <a:pt x="28" y="6"/>
                  </a:lnTo>
                  <a:lnTo>
                    <a:pt x="26" y="8"/>
                  </a:lnTo>
                  <a:lnTo>
                    <a:pt x="24" y="10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4" y="10"/>
                  </a:lnTo>
                  <a:lnTo>
                    <a:pt x="2" y="8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4"/>
                  </a:lnTo>
                  <a:lnTo>
                    <a:pt x="4" y="2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4" y="2"/>
                  </a:lnTo>
                  <a:lnTo>
                    <a:pt x="26" y="4"/>
                  </a:lnTo>
                  <a:lnTo>
                    <a:pt x="28" y="6"/>
                  </a:lnTo>
                  <a:lnTo>
                    <a:pt x="28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3070" y="1473"/>
              <a:ext cx="42" cy="16"/>
            </a:xfrm>
            <a:custGeom>
              <a:avLst/>
              <a:gdLst>
                <a:gd name="T0" fmla="*/ 42 w 42"/>
                <a:gd name="T1" fmla="*/ 8 h 16"/>
                <a:gd name="T2" fmla="*/ 42 w 42"/>
                <a:gd name="T3" fmla="*/ 8 h 16"/>
                <a:gd name="T4" fmla="*/ 40 w 42"/>
                <a:gd name="T5" fmla="*/ 12 h 16"/>
                <a:gd name="T6" fmla="*/ 36 w 42"/>
                <a:gd name="T7" fmla="*/ 14 h 16"/>
                <a:gd name="T8" fmla="*/ 30 w 42"/>
                <a:gd name="T9" fmla="*/ 16 h 16"/>
                <a:gd name="T10" fmla="*/ 22 w 42"/>
                <a:gd name="T11" fmla="*/ 16 h 16"/>
                <a:gd name="T12" fmla="*/ 22 w 42"/>
                <a:gd name="T13" fmla="*/ 16 h 16"/>
                <a:gd name="T14" fmla="*/ 12 w 42"/>
                <a:gd name="T15" fmla="*/ 16 h 16"/>
                <a:gd name="T16" fmla="*/ 6 w 42"/>
                <a:gd name="T17" fmla="*/ 14 h 16"/>
                <a:gd name="T18" fmla="*/ 2 w 42"/>
                <a:gd name="T19" fmla="*/ 12 h 16"/>
                <a:gd name="T20" fmla="*/ 0 w 42"/>
                <a:gd name="T21" fmla="*/ 8 h 16"/>
                <a:gd name="T22" fmla="*/ 0 w 42"/>
                <a:gd name="T23" fmla="*/ 8 h 16"/>
                <a:gd name="T24" fmla="*/ 2 w 42"/>
                <a:gd name="T25" fmla="*/ 4 h 16"/>
                <a:gd name="T26" fmla="*/ 6 w 42"/>
                <a:gd name="T27" fmla="*/ 2 h 16"/>
                <a:gd name="T28" fmla="*/ 12 w 42"/>
                <a:gd name="T29" fmla="*/ 0 h 16"/>
                <a:gd name="T30" fmla="*/ 22 w 42"/>
                <a:gd name="T31" fmla="*/ 0 h 16"/>
                <a:gd name="T32" fmla="*/ 22 w 42"/>
                <a:gd name="T33" fmla="*/ 0 h 16"/>
                <a:gd name="T34" fmla="*/ 30 w 42"/>
                <a:gd name="T35" fmla="*/ 0 h 16"/>
                <a:gd name="T36" fmla="*/ 36 w 42"/>
                <a:gd name="T37" fmla="*/ 2 h 16"/>
                <a:gd name="T38" fmla="*/ 40 w 42"/>
                <a:gd name="T39" fmla="*/ 4 h 16"/>
                <a:gd name="T40" fmla="*/ 42 w 42"/>
                <a:gd name="T41" fmla="*/ 8 h 16"/>
                <a:gd name="T42" fmla="*/ 42 w 42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6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4"/>
                  </a:lnTo>
                  <a:lnTo>
                    <a:pt x="30" y="16"/>
                  </a:lnTo>
                  <a:lnTo>
                    <a:pt x="22" y="16"/>
                  </a:lnTo>
                  <a:lnTo>
                    <a:pt x="22" y="16"/>
                  </a:lnTo>
                  <a:lnTo>
                    <a:pt x="12" y="16"/>
                  </a:lnTo>
                  <a:lnTo>
                    <a:pt x="6" y="14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4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4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3208" y="1475"/>
              <a:ext cx="42" cy="18"/>
            </a:xfrm>
            <a:custGeom>
              <a:avLst/>
              <a:gdLst>
                <a:gd name="T0" fmla="*/ 42 w 42"/>
                <a:gd name="T1" fmla="*/ 8 h 18"/>
                <a:gd name="T2" fmla="*/ 42 w 42"/>
                <a:gd name="T3" fmla="*/ 8 h 18"/>
                <a:gd name="T4" fmla="*/ 40 w 42"/>
                <a:gd name="T5" fmla="*/ 12 h 18"/>
                <a:gd name="T6" fmla="*/ 36 w 42"/>
                <a:gd name="T7" fmla="*/ 16 h 18"/>
                <a:gd name="T8" fmla="*/ 30 w 42"/>
                <a:gd name="T9" fmla="*/ 18 h 18"/>
                <a:gd name="T10" fmla="*/ 22 w 42"/>
                <a:gd name="T11" fmla="*/ 18 h 18"/>
                <a:gd name="T12" fmla="*/ 22 w 42"/>
                <a:gd name="T13" fmla="*/ 18 h 18"/>
                <a:gd name="T14" fmla="*/ 12 w 42"/>
                <a:gd name="T15" fmla="*/ 18 h 18"/>
                <a:gd name="T16" fmla="*/ 6 w 42"/>
                <a:gd name="T17" fmla="*/ 16 h 18"/>
                <a:gd name="T18" fmla="*/ 2 w 42"/>
                <a:gd name="T19" fmla="*/ 12 h 18"/>
                <a:gd name="T20" fmla="*/ 0 w 42"/>
                <a:gd name="T21" fmla="*/ 8 h 18"/>
                <a:gd name="T22" fmla="*/ 0 w 42"/>
                <a:gd name="T23" fmla="*/ 8 h 18"/>
                <a:gd name="T24" fmla="*/ 2 w 42"/>
                <a:gd name="T25" fmla="*/ 6 h 18"/>
                <a:gd name="T26" fmla="*/ 6 w 42"/>
                <a:gd name="T27" fmla="*/ 2 h 18"/>
                <a:gd name="T28" fmla="*/ 12 w 42"/>
                <a:gd name="T29" fmla="*/ 0 h 18"/>
                <a:gd name="T30" fmla="*/ 22 w 42"/>
                <a:gd name="T31" fmla="*/ 0 h 18"/>
                <a:gd name="T32" fmla="*/ 22 w 42"/>
                <a:gd name="T33" fmla="*/ 0 h 18"/>
                <a:gd name="T34" fmla="*/ 30 w 42"/>
                <a:gd name="T35" fmla="*/ 0 h 18"/>
                <a:gd name="T36" fmla="*/ 36 w 42"/>
                <a:gd name="T37" fmla="*/ 2 h 18"/>
                <a:gd name="T38" fmla="*/ 40 w 42"/>
                <a:gd name="T39" fmla="*/ 6 h 18"/>
                <a:gd name="T40" fmla="*/ 42 w 42"/>
                <a:gd name="T41" fmla="*/ 8 h 18"/>
                <a:gd name="T42" fmla="*/ 42 w 42"/>
                <a:gd name="T43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8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6"/>
                  </a:lnTo>
                  <a:lnTo>
                    <a:pt x="30" y="18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2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6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3416" y="1343"/>
              <a:ext cx="44" cy="14"/>
            </a:xfrm>
            <a:custGeom>
              <a:avLst/>
              <a:gdLst>
                <a:gd name="T0" fmla="*/ 44 w 44"/>
                <a:gd name="T1" fmla="*/ 6 h 14"/>
                <a:gd name="T2" fmla="*/ 44 w 44"/>
                <a:gd name="T3" fmla="*/ 6 h 14"/>
                <a:gd name="T4" fmla="*/ 42 w 44"/>
                <a:gd name="T5" fmla="*/ 10 h 14"/>
                <a:gd name="T6" fmla="*/ 38 w 44"/>
                <a:gd name="T7" fmla="*/ 12 h 14"/>
                <a:gd name="T8" fmla="*/ 22 w 44"/>
                <a:gd name="T9" fmla="*/ 14 h 14"/>
                <a:gd name="T10" fmla="*/ 22 w 44"/>
                <a:gd name="T11" fmla="*/ 14 h 14"/>
                <a:gd name="T12" fmla="*/ 6 w 44"/>
                <a:gd name="T13" fmla="*/ 12 h 14"/>
                <a:gd name="T14" fmla="*/ 2 w 44"/>
                <a:gd name="T15" fmla="*/ 10 h 14"/>
                <a:gd name="T16" fmla="*/ 0 w 44"/>
                <a:gd name="T17" fmla="*/ 6 h 14"/>
                <a:gd name="T18" fmla="*/ 0 w 44"/>
                <a:gd name="T19" fmla="*/ 6 h 14"/>
                <a:gd name="T20" fmla="*/ 2 w 44"/>
                <a:gd name="T21" fmla="*/ 4 h 14"/>
                <a:gd name="T22" fmla="*/ 6 w 44"/>
                <a:gd name="T23" fmla="*/ 2 h 14"/>
                <a:gd name="T24" fmla="*/ 22 w 44"/>
                <a:gd name="T25" fmla="*/ 0 h 14"/>
                <a:gd name="T26" fmla="*/ 22 w 44"/>
                <a:gd name="T27" fmla="*/ 0 h 14"/>
                <a:gd name="T28" fmla="*/ 38 w 44"/>
                <a:gd name="T29" fmla="*/ 2 h 14"/>
                <a:gd name="T30" fmla="*/ 42 w 44"/>
                <a:gd name="T31" fmla="*/ 4 h 14"/>
                <a:gd name="T32" fmla="*/ 44 w 44"/>
                <a:gd name="T33" fmla="*/ 6 h 14"/>
                <a:gd name="T34" fmla="*/ 44 w 44"/>
                <a:gd name="T35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4" h="14">
                  <a:moveTo>
                    <a:pt x="44" y="6"/>
                  </a:moveTo>
                  <a:lnTo>
                    <a:pt x="44" y="6"/>
                  </a:lnTo>
                  <a:lnTo>
                    <a:pt x="42" y="10"/>
                  </a:lnTo>
                  <a:lnTo>
                    <a:pt x="38" y="12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6" y="12"/>
                  </a:lnTo>
                  <a:lnTo>
                    <a:pt x="2" y="10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4"/>
                  </a:lnTo>
                  <a:lnTo>
                    <a:pt x="6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8" y="2"/>
                  </a:lnTo>
                  <a:lnTo>
                    <a:pt x="42" y="4"/>
                  </a:lnTo>
                  <a:lnTo>
                    <a:pt x="44" y="6"/>
                  </a:lnTo>
                  <a:lnTo>
                    <a:pt x="44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3432" y="1327"/>
              <a:ext cx="42" cy="18"/>
            </a:xfrm>
            <a:custGeom>
              <a:avLst/>
              <a:gdLst>
                <a:gd name="T0" fmla="*/ 42 w 42"/>
                <a:gd name="T1" fmla="*/ 8 h 18"/>
                <a:gd name="T2" fmla="*/ 42 w 42"/>
                <a:gd name="T3" fmla="*/ 8 h 18"/>
                <a:gd name="T4" fmla="*/ 40 w 42"/>
                <a:gd name="T5" fmla="*/ 12 h 18"/>
                <a:gd name="T6" fmla="*/ 36 w 42"/>
                <a:gd name="T7" fmla="*/ 16 h 18"/>
                <a:gd name="T8" fmla="*/ 30 w 42"/>
                <a:gd name="T9" fmla="*/ 18 h 18"/>
                <a:gd name="T10" fmla="*/ 22 w 42"/>
                <a:gd name="T11" fmla="*/ 18 h 18"/>
                <a:gd name="T12" fmla="*/ 22 w 42"/>
                <a:gd name="T13" fmla="*/ 18 h 18"/>
                <a:gd name="T14" fmla="*/ 12 w 42"/>
                <a:gd name="T15" fmla="*/ 18 h 18"/>
                <a:gd name="T16" fmla="*/ 6 w 42"/>
                <a:gd name="T17" fmla="*/ 16 h 18"/>
                <a:gd name="T18" fmla="*/ 2 w 42"/>
                <a:gd name="T19" fmla="*/ 12 h 18"/>
                <a:gd name="T20" fmla="*/ 0 w 42"/>
                <a:gd name="T21" fmla="*/ 8 h 18"/>
                <a:gd name="T22" fmla="*/ 0 w 42"/>
                <a:gd name="T23" fmla="*/ 8 h 18"/>
                <a:gd name="T24" fmla="*/ 2 w 42"/>
                <a:gd name="T25" fmla="*/ 6 h 18"/>
                <a:gd name="T26" fmla="*/ 6 w 42"/>
                <a:gd name="T27" fmla="*/ 2 h 18"/>
                <a:gd name="T28" fmla="*/ 12 w 42"/>
                <a:gd name="T29" fmla="*/ 0 h 18"/>
                <a:gd name="T30" fmla="*/ 22 w 42"/>
                <a:gd name="T31" fmla="*/ 0 h 18"/>
                <a:gd name="T32" fmla="*/ 22 w 42"/>
                <a:gd name="T33" fmla="*/ 0 h 18"/>
                <a:gd name="T34" fmla="*/ 30 w 42"/>
                <a:gd name="T35" fmla="*/ 0 h 18"/>
                <a:gd name="T36" fmla="*/ 36 w 42"/>
                <a:gd name="T37" fmla="*/ 2 h 18"/>
                <a:gd name="T38" fmla="*/ 40 w 42"/>
                <a:gd name="T39" fmla="*/ 6 h 18"/>
                <a:gd name="T40" fmla="*/ 42 w 42"/>
                <a:gd name="T41" fmla="*/ 8 h 18"/>
                <a:gd name="T42" fmla="*/ 42 w 42"/>
                <a:gd name="T43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18">
                  <a:moveTo>
                    <a:pt x="42" y="8"/>
                  </a:moveTo>
                  <a:lnTo>
                    <a:pt x="42" y="8"/>
                  </a:lnTo>
                  <a:lnTo>
                    <a:pt x="40" y="12"/>
                  </a:lnTo>
                  <a:lnTo>
                    <a:pt x="36" y="16"/>
                  </a:lnTo>
                  <a:lnTo>
                    <a:pt x="30" y="18"/>
                  </a:lnTo>
                  <a:lnTo>
                    <a:pt x="22" y="18"/>
                  </a:lnTo>
                  <a:lnTo>
                    <a:pt x="22" y="18"/>
                  </a:lnTo>
                  <a:lnTo>
                    <a:pt x="12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6" y="2"/>
                  </a:lnTo>
                  <a:lnTo>
                    <a:pt x="12" y="0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30" y="0"/>
                  </a:lnTo>
                  <a:lnTo>
                    <a:pt x="36" y="2"/>
                  </a:lnTo>
                  <a:lnTo>
                    <a:pt x="40" y="6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3120" y="1483"/>
              <a:ext cx="42" cy="20"/>
            </a:xfrm>
            <a:custGeom>
              <a:avLst/>
              <a:gdLst>
                <a:gd name="T0" fmla="*/ 42 w 42"/>
                <a:gd name="T1" fmla="*/ 6 h 20"/>
                <a:gd name="T2" fmla="*/ 42 w 42"/>
                <a:gd name="T3" fmla="*/ 6 h 20"/>
                <a:gd name="T4" fmla="*/ 42 w 42"/>
                <a:gd name="T5" fmla="*/ 10 h 20"/>
                <a:gd name="T6" fmla="*/ 38 w 42"/>
                <a:gd name="T7" fmla="*/ 14 h 20"/>
                <a:gd name="T8" fmla="*/ 30 w 42"/>
                <a:gd name="T9" fmla="*/ 16 h 20"/>
                <a:gd name="T10" fmla="*/ 22 w 42"/>
                <a:gd name="T11" fmla="*/ 20 h 20"/>
                <a:gd name="T12" fmla="*/ 22 w 42"/>
                <a:gd name="T13" fmla="*/ 20 h 20"/>
                <a:gd name="T14" fmla="*/ 14 w 42"/>
                <a:gd name="T15" fmla="*/ 20 h 20"/>
                <a:gd name="T16" fmla="*/ 6 w 42"/>
                <a:gd name="T17" fmla="*/ 20 h 20"/>
                <a:gd name="T18" fmla="*/ 2 w 42"/>
                <a:gd name="T19" fmla="*/ 18 h 20"/>
                <a:gd name="T20" fmla="*/ 0 w 42"/>
                <a:gd name="T21" fmla="*/ 16 h 20"/>
                <a:gd name="T22" fmla="*/ 0 w 42"/>
                <a:gd name="T23" fmla="*/ 16 h 20"/>
                <a:gd name="T24" fmla="*/ 0 w 42"/>
                <a:gd name="T25" fmla="*/ 12 h 20"/>
                <a:gd name="T26" fmla="*/ 4 w 42"/>
                <a:gd name="T27" fmla="*/ 8 h 20"/>
                <a:gd name="T28" fmla="*/ 10 w 42"/>
                <a:gd name="T29" fmla="*/ 4 h 20"/>
                <a:gd name="T30" fmla="*/ 18 w 42"/>
                <a:gd name="T31" fmla="*/ 2 h 20"/>
                <a:gd name="T32" fmla="*/ 18 w 42"/>
                <a:gd name="T33" fmla="*/ 2 h 20"/>
                <a:gd name="T34" fmla="*/ 28 w 42"/>
                <a:gd name="T35" fmla="*/ 0 h 20"/>
                <a:gd name="T36" fmla="*/ 34 w 42"/>
                <a:gd name="T37" fmla="*/ 2 h 20"/>
                <a:gd name="T38" fmla="*/ 40 w 42"/>
                <a:gd name="T39" fmla="*/ 2 h 20"/>
                <a:gd name="T40" fmla="*/ 42 w 42"/>
                <a:gd name="T41" fmla="*/ 6 h 20"/>
                <a:gd name="T42" fmla="*/ 42 w 42"/>
                <a:gd name="T43" fmla="*/ 6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20">
                  <a:moveTo>
                    <a:pt x="42" y="6"/>
                  </a:moveTo>
                  <a:lnTo>
                    <a:pt x="42" y="6"/>
                  </a:lnTo>
                  <a:lnTo>
                    <a:pt x="42" y="10"/>
                  </a:lnTo>
                  <a:lnTo>
                    <a:pt x="38" y="14"/>
                  </a:lnTo>
                  <a:lnTo>
                    <a:pt x="30" y="16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14" y="20"/>
                  </a:lnTo>
                  <a:lnTo>
                    <a:pt x="6" y="20"/>
                  </a:lnTo>
                  <a:lnTo>
                    <a:pt x="2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4" y="8"/>
                  </a:lnTo>
                  <a:lnTo>
                    <a:pt x="10" y="4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28" y="0"/>
                  </a:lnTo>
                  <a:lnTo>
                    <a:pt x="34" y="2"/>
                  </a:lnTo>
                  <a:lnTo>
                    <a:pt x="40" y="2"/>
                  </a:lnTo>
                  <a:lnTo>
                    <a:pt x="42" y="6"/>
                  </a:lnTo>
                  <a:lnTo>
                    <a:pt x="42" y="6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3134" y="1463"/>
              <a:ext cx="48" cy="18"/>
            </a:xfrm>
            <a:custGeom>
              <a:avLst/>
              <a:gdLst>
                <a:gd name="T0" fmla="*/ 48 w 48"/>
                <a:gd name="T1" fmla="*/ 10 h 18"/>
                <a:gd name="T2" fmla="*/ 48 w 48"/>
                <a:gd name="T3" fmla="*/ 10 h 18"/>
                <a:gd name="T4" fmla="*/ 46 w 48"/>
                <a:gd name="T5" fmla="*/ 12 h 18"/>
                <a:gd name="T6" fmla="*/ 42 w 48"/>
                <a:gd name="T7" fmla="*/ 16 h 18"/>
                <a:gd name="T8" fmla="*/ 34 w 48"/>
                <a:gd name="T9" fmla="*/ 18 h 18"/>
                <a:gd name="T10" fmla="*/ 24 w 48"/>
                <a:gd name="T11" fmla="*/ 18 h 18"/>
                <a:gd name="T12" fmla="*/ 24 w 48"/>
                <a:gd name="T13" fmla="*/ 18 h 18"/>
                <a:gd name="T14" fmla="*/ 14 w 48"/>
                <a:gd name="T15" fmla="*/ 18 h 18"/>
                <a:gd name="T16" fmla="*/ 6 w 48"/>
                <a:gd name="T17" fmla="*/ 16 h 18"/>
                <a:gd name="T18" fmla="*/ 2 w 48"/>
                <a:gd name="T19" fmla="*/ 12 h 18"/>
                <a:gd name="T20" fmla="*/ 0 w 48"/>
                <a:gd name="T21" fmla="*/ 10 h 18"/>
                <a:gd name="T22" fmla="*/ 0 w 48"/>
                <a:gd name="T23" fmla="*/ 10 h 18"/>
                <a:gd name="T24" fmla="*/ 2 w 48"/>
                <a:gd name="T25" fmla="*/ 6 h 18"/>
                <a:gd name="T26" fmla="*/ 6 w 48"/>
                <a:gd name="T27" fmla="*/ 4 h 18"/>
                <a:gd name="T28" fmla="*/ 14 w 48"/>
                <a:gd name="T29" fmla="*/ 2 h 18"/>
                <a:gd name="T30" fmla="*/ 24 w 48"/>
                <a:gd name="T31" fmla="*/ 0 h 18"/>
                <a:gd name="T32" fmla="*/ 24 w 48"/>
                <a:gd name="T33" fmla="*/ 0 h 18"/>
                <a:gd name="T34" fmla="*/ 34 w 48"/>
                <a:gd name="T35" fmla="*/ 2 h 18"/>
                <a:gd name="T36" fmla="*/ 42 w 48"/>
                <a:gd name="T37" fmla="*/ 4 h 18"/>
                <a:gd name="T38" fmla="*/ 46 w 48"/>
                <a:gd name="T39" fmla="*/ 6 h 18"/>
                <a:gd name="T40" fmla="*/ 48 w 48"/>
                <a:gd name="T41" fmla="*/ 10 h 18"/>
                <a:gd name="T42" fmla="*/ 48 w 48"/>
                <a:gd name="T43" fmla="*/ 1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18">
                  <a:moveTo>
                    <a:pt x="48" y="10"/>
                  </a:moveTo>
                  <a:lnTo>
                    <a:pt x="48" y="10"/>
                  </a:lnTo>
                  <a:lnTo>
                    <a:pt x="46" y="12"/>
                  </a:lnTo>
                  <a:lnTo>
                    <a:pt x="42" y="16"/>
                  </a:lnTo>
                  <a:lnTo>
                    <a:pt x="34" y="18"/>
                  </a:lnTo>
                  <a:lnTo>
                    <a:pt x="24" y="18"/>
                  </a:lnTo>
                  <a:lnTo>
                    <a:pt x="24" y="18"/>
                  </a:lnTo>
                  <a:lnTo>
                    <a:pt x="14" y="18"/>
                  </a:lnTo>
                  <a:lnTo>
                    <a:pt x="6" y="16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6"/>
                  </a:lnTo>
                  <a:lnTo>
                    <a:pt x="6" y="4"/>
                  </a:lnTo>
                  <a:lnTo>
                    <a:pt x="14" y="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34" y="2"/>
                  </a:lnTo>
                  <a:lnTo>
                    <a:pt x="42" y="4"/>
                  </a:lnTo>
                  <a:lnTo>
                    <a:pt x="46" y="6"/>
                  </a:lnTo>
                  <a:lnTo>
                    <a:pt x="48" y="10"/>
                  </a:lnTo>
                  <a:lnTo>
                    <a:pt x="48" y="10"/>
                  </a:lnTo>
                  <a:close/>
                </a:path>
              </a:pathLst>
            </a:custGeom>
            <a:solidFill>
              <a:srgbClr val="FEE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7"/>
            <p:cNvSpPr>
              <a:spLocks/>
            </p:cNvSpPr>
            <p:nvPr/>
          </p:nvSpPr>
          <p:spPr bwMode="auto">
            <a:xfrm>
              <a:off x="2840" y="1411"/>
              <a:ext cx="378" cy="112"/>
            </a:xfrm>
            <a:custGeom>
              <a:avLst/>
              <a:gdLst>
                <a:gd name="T0" fmla="*/ 0 w 378"/>
                <a:gd name="T1" fmla="*/ 100 h 112"/>
                <a:gd name="T2" fmla="*/ 0 w 378"/>
                <a:gd name="T3" fmla="*/ 100 h 112"/>
                <a:gd name="T4" fmla="*/ 6 w 378"/>
                <a:gd name="T5" fmla="*/ 92 h 112"/>
                <a:gd name="T6" fmla="*/ 20 w 378"/>
                <a:gd name="T7" fmla="*/ 84 h 112"/>
                <a:gd name="T8" fmla="*/ 56 w 378"/>
                <a:gd name="T9" fmla="*/ 66 h 112"/>
                <a:gd name="T10" fmla="*/ 106 w 378"/>
                <a:gd name="T11" fmla="*/ 46 h 112"/>
                <a:gd name="T12" fmla="*/ 106 w 378"/>
                <a:gd name="T13" fmla="*/ 46 h 112"/>
                <a:gd name="T14" fmla="*/ 126 w 378"/>
                <a:gd name="T15" fmla="*/ 38 h 112"/>
                <a:gd name="T16" fmla="*/ 148 w 378"/>
                <a:gd name="T17" fmla="*/ 30 h 112"/>
                <a:gd name="T18" fmla="*/ 188 w 378"/>
                <a:gd name="T19" fmla="*/ 20 h 112"/>
                <a:gd name="T20" fmla="*/ 216 w 378"/>
                <a:gd name="T21" fmla="*/ 12 h 112"/>
                <a:gd name="T22" fmla="*/ 228 w 378"/>
                <a:gd name="T23" fmla="*/ 10 h 112"/>
                <a:gd name="T24" fmla="*/ 288 w 378"/>
                <a:gd name="T25" fmla="*/ 4 h 112"/>
                <a:gd name="T26" fmla="*/ 288 w 378"/>
                <a:gd name="T27" fmla="*/ 4 h 112"/>
                <a:gd name="T28" fmla="*/ 326 w 378"/>
                <a:gd name="T29" fmla="*/ 2 h 112"/>
                <a:gd name="T30" fmla="*/ 356 w 378"/>
                <a:gd name="T31" fmla="*/ 0 h 112"/>
                <a:gd name="T32" fmla="*/ 378 w 378"/>
                <a:gd name="T33" fmla="*/ 2 h 112"/>
                <a:gd name="T34" fmla="*/ 378 w 378"/>
                <a:gd name="T35" fmla="*/ 2 h 112"/>
                <a:gd name="T36" fmla="*/ 350 w 378"/>
                <a:gd name="T37" fmla="*/ 6 h 112"/>
                <a:gd name="T38" fmla="*/ 288 w 378"/>
                <a:gd name="T39" fmla="*/ 14 h 112"/>
                <a:gd name="T40" fmla="*/ 190 w 378"/>
                <a:gd name="T41" fmla="*/ 28 h 112"/>
                <a:gd name="T42" fmla="*/ 190 w 378"/>
                <a:gd name="T43" fmla="*/ 28 h 112"/>
                <a:gd name="T44" fmla="*/ 154 w 378"/>
                <a:gd name="T45" fmla="*/ 40 h 112"/>
                <a:gd name="T46" fmla="*/ 96 w 378"/>
                <a:gd name="T47" fmla="*/ 62 h 112"/>
                <a:gd name="T48" fmla="*/ 42 w 378"/>
                <a:gd name="T49" fmla="*/ 86 h 112"/>
                <a:gd name="T50" fmla="*/ 24 w 378"/>
                <a:gd name="T51" fmla="*/ 94 h 112"/>
                <a:gd name="T52" fmla="*/ 16 w 378"/>
                <a:gd name="T53" fmla="*/ 102 h 112"/>
                <a:gd name="T54" fmla="*/ 20 w 378"/>
                <a:gd name="T55" fmla="*/ 112 h 112"/>
                <a:gd name="T56" fmla="*/ 20 w 378"/>
                <a:gd name="T57" fmla="*/ 112 h 112"/>
                <a:gd name="T58" fmla="*/ 14 w 378"/>
                <a:gd name="T59" fmla="*/ 112 h 112"/>
                <a:gd name="T60" fmla="*/ 8 w 378"/>
                <a:gd name="T61" fmla="*/ 108 h 112"/>
                <a:gd name="T62" fmla="*/ 4 w 378"/>
                <a:gd name="T63" fmla="*/ 104 h 112"/>
                <a:gd name="T64" fmla="*/ 0 w 378"/>
                <a:gd name="T65" fmla="*/ 100 h 112"/>
                <a:gd name="T66" fmla="*/ 0 w 378"/>
                <a:gd name="T67" fmla="*/ 10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8" h="112">
                  <a:moveTo>
                    <a:pt x="0" y="100"/>
                  </a:moveTo>
                  <a:lnTo>
                    <a:pt x="0" y="100"/>
                  </a:lnTo>
                  <a:lnTo>
                    <a:pt x="6" y="92"/>
                  </a:lnTo>
                  <a:lnTo>
                    <a:pt x="20" y="84"/>
                  </a:lnTo>
                  <a:lnTo>
                    <a:pt x="56" y="66"/>
                  </a:lnTo>
                  <a:lnTo>
                    <a:pt x="106" y="46"/>
                  </a:lnTo>
                  <a:lnTo>
                    <a:pt x="106" y="46"/>
                  </a:lnTo>
                  <a:lnTo>
                    <a:pt x="126" y="38"/>
                  </a:lnTo>
                  <a:lnTo>
                    <a:pt x="148" y="30"/>
                  </a:lnTo>
                  <a:lnTo>
                    <a:pt x="188" y="20"/>
                  </a:lnTo>
                  <a:lnTo>
                    <a:pt x="216" y="12"/>
                  </a:lnTo>
                  <a:lnTo>
                    <a:pt x="228" y="10"/>
                  </a:lnTo>
                  <a:lnTo>
                    <a:pt x="288" y="4"/>
                  </a:lnTo>
                  <a:lnTo>
                    <a:pt x="288" y="4"/>
                  </a:lnTo>
                  <a:lnTo>
                    <a:pt x="326" y="2"/>
                  </a:lnTo>
                  <a:lnTo>
                    <a:pt x="356" y="0"/>
                  </a:lnTo>
                  <a:lnTo>
                    <a:pt x="378" y="2"/>
                  </a:lnTo>
                  <a:lnTo>
                    <a:pt x="378" y="2"/>
                  </a:lnTo>
                  <a:lnTo>
                    <a:pt x="350" y="6"/>
                  </a:lnTo>
                  <a:lnTo>
                    <a:pt x="288" y="14"/>
                  </a:lnTo>
                  <a:lnTo>
                    <a:pt x="190" y="28"/>
                  </a:lnTo>
                  <a:lnTo>
                    <a:pt x="190" y="28"/>
                  </a:lnTo>
                  <a:lnTo>
                    <a:pt x="154" y="40"/>
                  </a:lnTo>
                  <a:lnTo>
                    <a:pt x="96" y="62"/>
                  </a:lnTo>
                  <a:lnTo>
                    <a:pt x="42" y="86"/>
                  </a:lnTo>
                  <a:lnTo>
                    <a:pt x="24" y="94"/>
                  </a:lnTo>
                  <a:lnTo>
                    <a:pt x="16" y="102"/>
                  </a:lnTo>
                  <a:lnTo>
                    <a:pt x="20" y="112"/>
                  </a:lnTo>
                  <a:lnTo>
                    <a:pt x="20" y="112"/>
                  </a:lnTo>
                  <a:lnTo>
                    <a:pt x="14" y="112"/>
                  </a:lnTo>
                  <a:lnTo>
                    <a:pt x="8" y="108"/>
                  </a:lnTo>
                  <a:lnTo>
                    <a:pt x="4" y="104"/>
                  </a:lnTo>
                  <a:lnTo>
                    <a:pt x="0" y="10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8"/>
            <p:cNvSpPr>
              <a:spLocks/>
            </p:cNvSpPr>
            <p:nvPr/>
          </p:nvSpPr>
          <p:spPr bwMode="auto">
            <a:xfrm>
              <a:off x="2868" y="1425"/>
              <a:ext cx="778" cy="96"/>
            </a:xfrm>
            <a:custGeom>
              <a:avLst/>
              <a:gdLst>
                <a:gd name="T0" fmla="*/ 12 w 778"/>
                <a:gd name="T1" fmla="*/ 82 h 96"/>
                <a:gd name="T2" fmla="*/ 68 w 778"/>
                <a:gd name="T3" fmla="*/ 58 h 96"/>
                <a:gd name="T4" fmla="*/ 122 w 778"/>
                <a:gd name="T5" fmla="*/ 36 h 96"/>
                <a:gd name="T6" fmla="*/ 142 w 778"/>
                <a:gd name="T7" fmla="*/ 28 h 96"/>
                <a:gd name="T8" fmla="*/ 180 w 778"/>
                <a:gd name="T9" fmla="*/ 18 h 96"/>
                <a:gd name="T10" fmla="*/ 198 w 778"/>
                <a:gd name="T11" fmla="*/ 16 h 96"/>
                <a:gd name="T12" fmla="*/ 302 w 778"/>
                <a:gd name="T13" fmla="*/ 2 h 96"/>
                <a:gd name="T14" fmla="*/ 356 w 778"/>
                <a:gd name="T15" fmla="*/ 2 h 96"/>
                <a:gd name="T16" fmla="*/ 354 w 778"/>
                <a:gd name="T17" fmla="*/ 4 h 96"/>
                <a:gd name="T18" fmla="*/ 340 w 778"/>
                <a:gd name="T19" fmla="*/ 8 h 96"/>
                <a:gd name="T20" fmla="*/ 322 w 778"/>
                <a:gd name="T21" fmla="*/ 8 h 96"/>
                <a:gd name="T22" fmla="*/ 382 w 778"/>
                <a:gd name="T23" fmla="*/ 28 h 96"/>
                <a:gd name="T24" fmla="*/ 404 w 778"/>
                <a:gd name="T25" fmla="*/ 32 h 96"/>
                <a:gd name="T26" fmla="*/ 518 w 778"/>
                <a:gd name="T27" fmla="*/ 52 h 96"/>
                <a:gd name="T28" fmla="*/ 608 w 778"/>
                <a:gd name="T29" fmla="*/ 54 h 96"/>
                <a:gd name="T30" fmla="*/ 636 w 778"/>
                <a:gd name="T31" fmla="*/ 50 h 96"/>
                <a:gd name="T32" fmla="*/ 524 w 778"/>
                <a:gd name="T33" fmla="*/ 42 h 96"/>
                <a:gd name="T34" fmla="*/ 456 w 778"/>
                <a:gd name="T35" fmla="*/ 30 h 96"/>
                <a:gd name="T36" fmla="*/ 414 w 778"/>
                <a:gd name="T37" fmla="*/ 22 h 96"/>
                <a:gd name="T38" fmla="*/ 424 w 778"/>
                <a:gd name="T39" fmla="*/ 20 h 96"/>
                <a:gd name="T40" fmla="*/ 476 w 778"/>
                <a:gd name="T41" fmla="*/ 26 h 96"/>
                <a:gd name="T42" fmla="*/ 662 w 778"/>
                <a:gd name="T43" fmla="*/ 40 h 96"/>
                <a:gd name="T44" fmla="*/ 682 w 778"/>
                <a:gd name="T45" fmla="*/ 36 h 96"/>
                <a:gd name="T46" fmla="*/ 738 w 778"/>
                <a:gd name="T47" fmla="*/ 18 h 96"/>
                <a:gd name="T48" fmla="*/ 778 w 778"/>
                <a:gd name="T49" fmla="*/ 4 h 96"/>
                <a:gd name="T50" fmla="*/ 770 w 778"/>
                <a:gd name="T51" fmla="*/ 12 h 96"/>
                <a:gd name="T52" fmla="*/ 740 w 778"/>
                <a:gd name="T53" fmla="*/ 28 h 96"/>
                <a:gd name="T54" fmla="*/ 690 w 778"/>
                <a:gd name="T55" fmla="*/ 48 h 96"/>
                <a:gd name="T56" fmla="*/ 676 w 778"/>
                <a:gd name="T57" fmla="*/ 52 h 96"/>
                <a:gd name="T58" fmla="*/ 592 w 778"/>
                <a:gd name="T59" fmla="*/ 64 h 96"/>
                <a:gd name="T60" fmla="*/ 556 w 778"/>
                <a:gd name="T61" fmla="*/ 66 h 96"/>
                <a:gd name="T62" fmla="*/ 512 w 778"/>
                <a:gd name="T63" fmla="*/ 64 h 96"/>
                <a:gd name="T64" fmla="*/ 410 w 778"/>
                <a:gd name="T65" fmla="*/ 46 h 96"/>
                <a:gd name="T66" fmla="*/ 368 w 778"/>
                <a:gd name="T67" fmla="*/ 36 h 96"/>
                <a:gd name="T68" fmla="*/ 308 w 778"/>
                <a:gd name="T69" fmla="*/ 16 h 96"/>
                <a:gd name="T70" fmla="*/ 280 w 778"/>
                <a:gd name="T71" fmla="*/ 16 h 96"/>
                <a:gd name="T72" fmla="*/ 260 w 778"/>
                <a:gd name="T73" fmla="*/ 18 h 96"/>
                <a:gd name="T74" fmla="*/ 206 w 778"/>
                <a:gd name="T75" fmla="*/ 24 h 96"/>
                <a:gd name="T76" fmla="*/ 164 w 778"/>
                <a:gd name="T77" fmla="*/ 30 h 96"/>
                <a:gd name="T78" fmla="*/ 30 w 778"/>
                <a:gd name="T79" fmla="*/ 82 h 96"/>
                <a:gd name="T80" fmla="*/ 0 w 778"/>
                <a:gd name="T81" fmla="*/ 96 h 96"/>
                <a:gd name="T82" fmla="*/ 0 w 778"/>
                <a:gd name="T83" fmla="*/ 92 h 96"/>
                <a:gd name="T84" fmla="*/ 12 w 778"/>
                <a:gd name="T85" fmla="*/ 8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78" h="96">
                  <a:moveTo>
                    <a:pt x="12" y="82"/>
                  </a:moveTo>
                  <a:lnTo>
                    <a:pt x="12" y="82"/>
                  </a:lnTo>
                  <a:lnTo>
                    <a:pt x="34" y="72"/>
                  </a:lnTo>
                  <a:lnTo>
                    <a:pt x="68" y="58"/>
                  </a:lnTo>
                  <a:lnTo>
                    <a:pt x="102" y="44"/>
                  </a:lnTo>
                  <a:lnTo>
                    <a:pt x="122" y="36"/>
                  </a:lnTo>
                  <a:lnTo>
                    <a:pt x="122" y="36"/>
                  </a:lnTo>
                  <a:lnTo>
                    <a:pt x="142" y="28"/>
                  </a:lnTo>
                  <a:lnTo>
                    <a:pt x="162" y="22"/>
                  </a:lnTo>
                  <a:lnTo>
                    <a:pt x="180" y="18"/>
                  </a:lnTo>
                  <a:lnTo>
                    <a:pt x="198" y="16"/>
                  </a:lnTo>
                  <a:lnTo>
                    <a:pt x="198" y="16"/>
                  </a:lnTo>
                  <a:lnTo>
                    <a:pt x="302" y="2"/>
                  </a:lnTo>
                  <a:lnTo>
                    <a:pt x="302" y="2"/>
                  </a:lnTo>
                  <a:lnTo>
                    <a:pt x="336" y="0"/>
                  </a:lnTo>
                  <a:lnTo>
                    <a:pt x="356" y="2"/>
                  </a:lnTo>
                  <a:lnTo>
                    <a:pt x="356" y="2"/>
                  </a:lnTo>
                  <a:lnTo>
                    <a:pt x="354" y="4"/>
                  </a:lnTo>
                  <a:lnTo>
                    <a:pt x="350" y="6"/>
                  </a:lnTo>
                  <a:lnTo>
                    <a:pt x="340" y="8"/>
                  </a:lnTo>
                  <a:lnTo>
                    <a:pt x="322" y="8"/>
                  </a:lnTo>
                  <a:lnTo>
                    <a:pt x="322" y="8"/>
                  </a:lnTo>
                  <a:lnTo>
                    <a:pt x="356" y="20"/>
                  </a:lnTo>
                  <a:lnTo>
                    <a:pt x="382" y="28"/>
                  </a:lnTo>
                  <a:lnTo>
                    <a:pt x="404" y="32"/>
                  </a:lnTo>
                  <a:lnTo>
                    <a:pt x="404" y="32"/>
                  </a:lnTo>
                  <a:lnTo>
                    <a:pt x="470" y="44"/>
                  </a:lnTo>
                  <a:lnTo>
                    <a:pt x="518" y="52"/>
                  </a:lnTo>
                  <a:lnTo>
                    <a:pt x="548" y="54"/>
                  </a:lnTo>
                  <a:lnTo>
                    <a:pt x="608" y="54"/>
                  </a:lnTo>
                  <a:lnTo>
                    <a:pt x="636" y="52"/>
                  </a:lnTo>
                  <a:lnTo>
                    <a:pt x="636" y="50"/>
                  </a:lnTo>
                  <a:lnTo>
                    <a:pt x="636" y="50"/>
                  </a:lnTo>
                  <a:lnTo>
                    <a:pt x="524" y="42"/>
                  </a:lnTo>
                  <a:lnTo>
                    <a:pt x="456" y="30"/>
                  </a:lnTo>
                  <a:lnTo>
                    <a:pt x="456" y="30"/>
                  </a:lnTo>
                  <a:lnTo>
                    <a:pt x="428" y="26"/>
                  </a:lnTo>
                  <a:lnTo>
                    <a:pt x="414" y="22"/>
                  </a:lnTo>
                  <a:lnTo>
                    <a:pt x="414" y="22"/>
                  </a:lnTo>
                  <a:lnTo>
                    <a:pt x="424" y="20"/>
                  </a:lnTo>
                  <a:lnTo>
                    <a:pt x="438" y="22"/>
                  </a:lnTo>
                  <a:lnTo>
                    <a:pt x="476" y="26"/>
                  </a:lnTo>
                  <a:lnTo>
                    <a:pt x="528" y="36"/>
                  </a:lnTo>
                  <a:lnTo>
                    <a:pt x="662" y="40"/>
                  </a:lnTo>
                  <a:lnTo>
                    <a:pt x="662" y="40"/>
                  </a:lnTo>
                  <a:lnTo>
                    <a:pt x="682" y="36"/>
                  </a:lnTo>
                  <a:lnTo>
                    <a:pt x="700" y="32"/>
                  </a:lnTo>
                  <a:lnTo>
                    <a:pt x="738" y="18"/>
                  </a:lnTo>
                  <a:lnTo>
                    <a:pt x="766" y="8"/>
                  </a:lnTo>
                  <a:lnTo>
                    <a:pt x="778" y="4"/>
                  </a:lnTo>
                  <a:lnTo>
                    <a:pt x="778" y="4"/>
                  </a:lnTo>
                  <a:lnTo>
                    <a:pt x="770" y="12"/>
                  </a:lnTo>
                  <a:lnTo>
                    <a:pt x="756" y="20"/>
                  </a:lnTo>
                  <a:lnTo>
                    <a:pt x="740" y="28"/>
                  </a:lnTo>
                  <a:lnTo>
                    <a:pt x="722" y="36"/>
                  </a:lnTo>
                  <a:lnTo>
                    <a:pt x="690" y="48"/>
                  </a:lnTo>
                  <a:lnTo>
                    <a:pt x="676" y="52"/>
                  </a:lnTo>
                  <a:lnTo>
                    <a:pt x="676" y="52"/>
                  </a:lnTo>
                  <a:lnTo>
                    <a:pt x="636" y="60"/>
                  </a:lnTo>
                  <a:lnTo>
                    <a:pt x="592" y="64"/>
                  </a:lnTo>
                  <a:lnTo>
                    <a:pt x="592" y="64"/>
                  </a:lnTo>
                  <a:lnTo>
                    <a:pt x="556" y="66"/>
                  </a:lnTo>
                  <a:lnTo>
                    <a:pt x="534" y="66"/>
                  </a:lnTo>
                  <a:lnTo>
                    <a:pt x="512" y="64"/>
                  </a:lnTo>
                  <a:lnTo>
                    <a:pt x="410" y="46"/>
                  </a:lnTo>
                  <a:lnTo>
                    <a:pt x="410" y="46"/>
                  </a:lnTo>
                  <a:lnTo>
                    <a:pt x="390" y="42"/>
                  </a:lnTo>
                  <a:lnTo>
                    <a:pt x="368" y="36"/>
                  </a:lnTo>
                  <a:lnTo>
                    <a:pt x="308" y="16"/>
                  </a:lnTo>
                  <a:lnTo>
                    <a:pt x="308" y="16"/>
                  </a:lnTo>
                  <a:lnTo>
                    <a:pt x="296" y="14"/>
                  </a:lnTo>
                  <a:lnTo>
                    <a:pt x="280" y="16"/>
                  </a:lnTo>
                  <a:lnTo>
                    <a:pt x="260" y="18"/>
                  </a:lnTo>
                  <a:lnTo>
                    <a:pt x="260" y="18"/>
                  </a:lnTo>
                  <a:lnTo>
                    <a:pt x="234" y="20"/>
                  </a:lnTo>
                  <a:lnTo>
                    <a:pt x="206" y="24"/>
                  </a:lnTo>
                  <a:lnTo>
                    <a:pt x="164" y="30"/>
                  </a:lnTo>
                  <a:lnTo>
                    <a:pt x="164" y="30"/>
                  </a:lnTo>
                  <a:lnTo>
                    <a:pt x="86" y="60"/>
                  </a:lnTo>
                  <a:lnTo>
                    <a:pt x="30" y="82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4" y="88"/>
                  </a:lnTo>
                  <a:lnTo>
                    <a:pt x="12" y="82"/>
                  </a:lnTo>
                  <a:lnTo>
                    <a:pt x="12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31"/>
            <p:cNvSpPr>
              <a:spLocks/>
            </p:cNvSpPr>
            <p:nvPr/>
          </p:nvSpPr>
          <p:spPr bwMode="auto">
            <a:xfrm>
              <a:off x="2724" y="1183"/>
              <a:ext cx="548" cy="154"/>
            </a:xfrm>
            <a:custGeom>
              <a:avLst/>
              <a:gdLst>
                <a:gd name="T0" fmla="*/ 0 w 548"/>
                <a:gd name="T1" fmla="*/ 54 h 154"/>
                <a:gd name="T2" fmla="*/ 0 w 548"/>
                <a:gd name="T3" fmla="*/ 54 h 154"/>
                <a:gd name="T4" fmla="*/ 2 w 548"/>
                <a:gd name="T5" fmla="*/ 38 h 154"/>
                <a:gd name="T6" fmla="*/ 6 w 548"/>
                <a:gd name="T7" fmla="*/ 24 h 154"/>
                <a:gd name="T8" fmla="*/ 10 w 548"/>
                <a:gd name="T9" fmla="*/ 16 h 154"/>
                <a:gd name="T10" fmla="*/ 14 w 548"/>
                <a:gd name="T11" fmla="*/ 10 h 154"/>
                <a:gd name="T12" fmla="*/ 18 w 548"/>
                <a:gd name="T13" fmla="*/ 4 h 154"/>
                <a:gd name="T14" fmla="*/ 26 w 548"/>
                <a:gd name="T15" fmla="*/ 0 h 154"/>
                <a:gd name="T16" fmla="*/ 26 w 548"/>
                <a:gd name="T17" fmla="*/ 0 h 154"/>
                <a:gd name="T18" fmla="*/ 22 w 548"/>
                <a:gd name="T19" fmla="*/ 6 h 154"/>
                <a:gd name="T20" fmla="*/ 20 w 548"/>
                <a:gd name="T21" fmla="*/ 14 h 154"/>
                <a:gd name="T22" fmla="*/ 16 w 548"/>
                <a:gd name="T23" fmla="*/ 36 h 154"/>
                <a:gd name="T24" fmla="*/ 16 w 548"/>
                <a:gd name="T25" fmla="*/ 60 h 154"/>
                <a:gd name="T26" fmla="*/ 18 w 548"/>
                <a:gd name="T27" fmla="*/ 70 h 154"/>
                <a:gd name="T28" fmla="*/ 22 w 548"/>
                <a:gd name="T29" fmla="*/ 80 h 154"/>
                <a:gd name="T30" fmla="*/ 22 w 548"/>
                <a:gd name="T31" fmla="*/ 80 h 154"/>
                <a:gd name="T32" fmla="*/ 30 w 548"/>
                <a:gd name="T33" fmla="*/ 92 h 154"/>
                <a:gd name="T34" fmla="*/ 40 w 548"/>
                <a:gd name="T35" fmla="*/ 104 h 154"/>
                <a:gd name="T36" fmla="*/ 52 w 548"/>
                <a:gd name="T37" fmla="*/ 112 h 154"/>
                <a:gd name="T38" fmla="*/ 66 w 548"/>
                <a:gd name="T39" fmla="*/ 116 h 154"/>
                <a:gd name="T40" fmla="*/ 66 w 548"/>
                <a:gd name="T41" fmla="*/ 116 h 154"/>
                <a:gd name="T42" fmla="*/ 76 w 548"/>
                <a:gd name="T43" fmla="*/ 120 h 154"/>
                <a:gd name="T44" fmla="*/ 104 w 548"/>
                <a:gd name="T45" fmla="*/ 126 h 154"/>
                <a:gd name="T46" fmla="*/ 144 w 548"/>
                <a:gd name="T47" fmla="*/ 134 h 154"/>
                <a:gd name="T48" fmla="*/ 166 w 548"/>
                <a:gd name="T49" fmla="*/ 136 h 154"/>
                <a:gd name="T50" fmla="*/ 188 w 548"/>
                <a:gd name="T51" fmla="*/ 138 h 154"/>
                <a:gd name="T52" fmla="*/ 188 w 548"/>
                <a:gd name="T53" fmla="*/ 138 h 154"/>
                <a:gd name="T54" fmla="*/ 224 w 548"/>
                <a:gd name="T55" fmla="*/ 138 h 154"/>
                <a:gd name="T56" fmla="*/ 266 w 548"/>
                <a:gd name="T57" fmla="*/ 136 h 154"/>
                <a:gd name="T58" fmla="*/ 312 w 548"/>
                <a:gd name="T59" fmla="*/ 134 h 154"/>
                <a:gd name="T60" fmla="*/ 312 w 548"/>
                <a:gd name="T61" fmla="*/ 134 h 154"/>
                <a:gd name="T62" fmla="*/ 346 w 548"/>
                <a:gd name="T63" fmla="*/ 128 h 154"/>
                <a:gd name="T64" fmla="*/ 412 w 548"/>
                <a:gd name="T65" fmla="*/ 120 h 154"/>
                <a:gd name="T66" fmla="*/ 412 w 548"/>
                <a:gd name="T67" fmla="*/ 120 h 154"/>
                <a:gd name="T68" fmla="*/ 476 w 548"/>
                <a:gd name="T69" fmla="*/ 108 h 154"/>
                <a:gd name="T70" fmla="*/ 510 w 548"/>
                <a:gd name="T71" fmla="*/ 98 h 154"/>
                <a:gd name="T72" fmla="*/ 510 w 548"/>
                <a:gd name="T73" fmla="*/ 98 h 154"/>
                <a:gd name="T74" fmla="*/ 526 w 548"/>
                <a:gd name="T75" fmla="*/ 98 h 154"/>
                <a:gd name="T76" fmla="*/ 536 w 548"/>
                <a:gd name="T77" fmla="*/ 98 h 154"/>
                <a:gd name="T78" fmla="*/ 548 w 548"/>
                <a:gd name="T79" fmla="*/ 100 h 154"/>
                <a:gd name="T80" fmla="*/ 422 w 548"/>
                <a:gd name="T81" fmla="*/ 134 h 154"/>
                <a:gd name="T82" fmla="*/ 304 w 548"/>
                <a:gd name="T83" fmla="*/ 152 h 154"/>
                <a:gd name="T84" fmla="*/ 304 w 548"/>
                <a:gd name="T85" fmla="*/ 152 h 154"/>
                <a:gd name="T86" fmla="*/ 244 w 548"/>
                <a:gd name="T87" fmla="*/ 154 h 154"/>
                <a:gd name="T88" fmla="*/ 204 w 548"/>
                <a:gd name="T89" fmla="*/ 154 h 154"/>
                <a:gd name="T90" fmla="*/ 142 w 548"/>
                <a:gd name="T91" fmla="*/ 148 h 154"/>
                <a:gd name="T92" fmla="*/ 142 w 548"/>
                <a:gd name="T93" fmla="*/ 148 h 154"/>
                <a:gd name="T94" fmla="*/ 118 w 548"/>
                <a:gd name="T95" fmla="*/ 144 h 154"/>
                <a:gd name="T96" fmla="*/ 92 w 548"/>
                <a:gd name="T97" fmla="*/ 140 h 154"/>
                <a:gd name="T98" fmla="*/ 44 w 548"/>
                <a:gd name="T99" fmla="*/ 126 h 154"/>
                <a:gd name="T100" fmla="*/ 44 w 548"/>
                <a:gd name="T101" fmla="*/ 126 h 154"/>
                <a:gd name="T102" fmla="*/ 34 w 548"/>
                <a:gd name="T103" fmla="*/ 120 h 154"/>
                <a:gd name="T104" fmla="*/ 26 w 548"/>
                <a:gd name="T105" fmla="*/ 112 h 154"/>
                <a:gd name="T106" fmla="*/ 18 w 548"/>
                <a:gd name="T107" fmla="*/ 104 h 154"/>
                <a:gd name="T108" fmla="*/ 14 w 548"/>
                <a:gd name="T109" fmla="*/ 94 h 154"/>
                <a:gd name="T110" fmla="*/ 6 w 548"/>
                <a:gd name="T111" fmla="*/ 74 h 154"/>
                <a:gd name="T112" fmla="*/ 0 w 548"/>
                <a:gd name="T113" fmla="*/ 54 h 154"/>
                <a:gd name="T114" fmla="*/ 0 w 548"/>
                <a:gd name="T115" fmla="*/ 5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48" h="154">
                  <a:moveTo>
                    <a:pt x="0" y="54"/>
                  </a:moveTo>
                  <a:lnTo>
                    <a:pt x="0" y="54"/>
                  </a:lnTo>
                  <a:lnTo>
                    <a:pt x="2" y="38"/>
                  </a:lnTo>
                  <a:lnTo>
                    <a:pt x="6" y="24"/>
                  </a:lnTo>
                  <a:lnTo>
                    <a:pt x="10" y="16"/>
                  </a:lnTo>
                  <a:lnTo>
                    <a:pt x="14" y="10"/>
                  </a:lnTo>
                  <a:lnTo>
                    <a:pt x="18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22" y="6"/>
                  </a:lnTo>
                  <a:lnTo>
                    <a:pt x="20" y="14"/>
                  </a:lnTo>
                  <a:lnTo>
                    <a:pt x="16" y="36"/>
                  </a:lnTo>
                  <a:lnTo>
                    <a:pt x="16" y="60"/>
                  </a:lnTo>
                  <a:lnTo>
                    <a:pt x="18" y="70"/>
                  </a:lnTo>
                  <a:lnTo>
                    <a:pt x="22" y="80"/>
                  </a:lnTo>
                  <a:lnTo>
                    <a:pt x="22" y="80"/>
                  </a:lnTo>
                  <a:lnTo>
                    <a:pt x="30" y="92"/>
                  </a:lnTo>
                  <a:lnTo>
                    <a:pt x="40" y="104"/>
                  </a:lnTo>
                  <a:lnTo>
                    <a:pt x="52" y="112"/>
                  </a:lnTo>
                  <a:lnTo>
                    <a:pt x="66" y="116"/>
                  </a:lnTo>
                  <a:lnTo>
                    <a:pt x="66" y="116"/>
                  </a:lnTo>
                  <a:lnTo>
                    <a:pt x="76" y="120"/>
                  </a:lnTo>
                  <a:lnTo>
                    <a:pt x="104" y="126"/>
                  </a:lnTo>
                  <a:lnTo>
                    <a:pt x="144" y="134"/>
                  </a:lnTo>
                  <a:lnTo>
                    <a:pt x="166" y="136"/>
                  </a:lnTo>
                  <a:lnTo>
                    <a:pt x="188" y="138"/>
                  </a:lnTo>
                  <a:lnTo>
                    <a:pt x="188" y="138"/>
                  </a:lnTo>
                  <a:lnTo>
                    <a:pt x="224" y="138"/>
                  </a:lnTo>
                  <a:lnTo>
                    <a:pt x="266" y="136"/>
                  </a:lnTo>
                  <a:lnTo>
                    <a:pt x="312" y="134"/>
                  </a:lnTo>
                  <a:lnTo>
                    <a:pt x="312" y="134"/>
                  </a:lnTo>
                  <a:lnTo>
                    <a:pt x="346" y="128"/>
                  </a:lnTo>
                  <a:lnTo>
                    <a:pt x="412" y="120"/>
                  </a:lnTo>
                  <a:lnTo>
                    <a:pt x="412" y="120"/>
                  </a:lnTo>
                  <a:lnTo>
                    <a:pt x="476" y="108"/>
                  </a:lnTo>
                  <a:lnTo>
                    <a:pt x="510" y="98"/>
                  </a:lnTo>
                  <a:lnTo>
                    <a:pt x="510" y="98"/>
                  </a:lnTo>
                  <a:lnTo>
                    <a:pt x="526" y="98"/>
                  </a:lnTo>
                  <a:lnTo>
                    <a:pt x="536" y="98"/>
                  </a:lnTo>
                  <a:lnTo>
                    <a:pt x="548" y="100"/>
                  </a:lnTo>
                  <a:lnTo>
                    <a:pt x="422" y="134"/>
                  </a:lnTo>
                  <a:lnTo>
                    <a:pt x="304" y="152"/>
                  </a:lnTo>
                  <a:lnTo>
                    <a:pt x="304" y="152"/>
                  </a:lnTo>
                  <a:lnTo>
                    <a:pt x="244" y="154"/>
                  </a:lnTo>
                  <a:lnTo>
                    <a:pt x="204" y="154"/>
                  </a:lnTo>
                  <a:lnTo>
                    <a:pt x="142" y="148"/>
                  </a:lnTo>
                  <a:lnTo>
                    <a:pt x="142" y="148"/>
                  </a:lnTo>
                  <a:lnTo>
                    <a:pt x="118" y="144"/>
                  </a:lnTo>
                  <a:lnTo>
                    <a:pt x="92" y="140"/>
                  </a:lnTo>
                  <a:lnTo>
                    <a:pt x="44" y="126"/>
                  </a:lnTo>
                  <a:lnTo>
                    <a:pt x="44" y="126"/>
                  </a:lnTo>
                  <a:lnTo>
                    <a:pt x="34" y="120"/>
                  </a:lnTo>
                  <a:lnTo>
                    <a:pt x="26" y="112"/>
                  </a:lnTo>
                  <a:lnTo>
                    <a:pt x="18" y="104"/>
                  </a:lnTo>
                  <a:lnTo>
                    <a:pt x="14" y="94"/>
                  </a:lnTo>
                  <a:lnTo>
                    <a:pt x="6" y="74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33"/>
            <p:cNvSpPr>
              <a:spLocks/>
            </p:cNvSpPr>
            <p:nvPr/>
          </p:nvSpPr>
          <p:spPr bwMode="auto">
            <a:xfrm>
              <a:off x="3028" y="1463"/>
              <a:ext cx="92" cy="40"/>
            </a:xfrm>
            <a:custGeom>
              <a:avLst/>
              <a:gdLst>
                <a:gd name="T0" fmla="*/ 0 w 92"/>
                <a:gd name="T1" fmla="*/ 28 h 40"/>
                <a:gd name="T2" fmla="*/ 0 w 92"/>
                <a:gd name="T3" fmla="*/ 28 h 40"/>
                <a:gd name="T4" fmla="*/ 8 w 92"/>
                <a:gd name="T5" fmla="*/ 20 h 40"/>
                <a:gd name="T6" fmla="*/ 16 w 92"/>
                <a:gd name="T7" fmla="*/ 16 h 40"/>
                <a:gd name="T8" fmla="*/ 26 w 92"/>
                <a:gd name="T9" fmla="*/ 16 h 40"/>
                <a:gd name="T10" fmla="*/ 36 w 92"/>
                <a:gd name="T11" fmla="*/ 16 h 40"/>
                <a:gd name="T12" fmla="*/ 36 w 92"/>
                <a:gd name="T13" fmla="*/ 16 h 40"/>
                <a:gd name="T14" fmla="*/ 42 w 92"/>
                <a:gd name="T15" fmla="*/ 8 h 40"/>
                <a:gd name="T16" fmla="*/ 50 w 92"/>
                <a:gd name="T17" fmla="*/ 4 h 40"/>
                <a:gd name="T18" fmla="*/ 58 w 92"/>
                <a:gd name="T19" fmla="*/ 2 h 40"/>
                <a:gd name="T20" fmla="*/ 72 w 92"/>
                <a:gd name="T21" fmla="*/ 0 h 40"/>
                <a:gd name="T22" fmla="*/ 72 w 92"/>
                <a:gd name="T23" fmla="*/ 0 h 40"/>
                <a:gd name="T24" fmla="*/ 84 w 92"/>
                <a:gd name="T25" fmla="*/ 6 h 40"/>
                <a:gd name="T26" fmla="*/ 90 w 92"/>
                <a:gd name="T27" fmla="*/ 10 h 40"/>
                <a:gd name="T28" fmla="*/ 90 w 92"/>
                <a:gd name="T29" fmla="*/ 12 h 40"/>
                <a:gd name="T30" fmla="*/ 92 w 92"/>
                <a:gd name="T31" fmla="*/ 16 h 40"/>
                <a:gd name="T32" fmla="*/ 92 w 92"/>
                <a:gd name="T33" fmla="*/ 16 h 40"/>
                <a:gd name="T34" fmla="*/ 86 w 92"/>
                <a:gd name="T35" fmla="*/ 20 h 40"/>
                <a:gd name="T36" fmla="*/ 80 w 92"/>
                <a:gd name="T37" fmla="*/ 24 h 40"/>
                <a:gd name="T38" fmla="*/ 74 w 92"/>
                <a:gd name="T39" fmla="*/ 26 h 40"/>
                <a:gd name="T40" fmla="*/ 68 w 92"/>
                <a:gd name="T41" fmla="*/ 26 h 40"/>
                <a:gd name="T42" fmla="*/ 68 w 92"/>
                <a:gd name="T43" fmla="*/ 26 h 40"/>
                <a:gd name="T44" fmla="*/ 68 w 92"/>
                <a:gd name="T45" fmla="*/ 22 h 40"/>
                <a:gd name="T46" fmla="*/ 72 w 92"/>
                <a:gd name="T47" fmla="*/ 20 h 40"/>
                <a:gd name="T48" fmla="*/ 80 w 92"/>
                <a:gd name="T49" fmla="*/ 14 h 40"/>
                <a:gd name="T50" fmla="*/ 80 w 92"/>
                <a:gd name="T51" fmla="*/ 14 h 40"/>
                <a:gd name="T52" fmla="*/ 74 w 92"/>
                <a:gd name="T53" fmla="*/ 10 h 40"/>
                <a:gd name="T54" fmla="*/ 68 w 92"/>
                <a:gd name="T55" fmla="*/ 10 h 40"/>
                <a:gd name="T56" fmla="*/ 54 w 92"/>
                <a:gd name="T57" fmla="*/ 12 h 40"/>
                <a:gd name="T58" fmla="*/ 44 w 92"/>
                <a:gd name="T59" fmla="*/ 18 h 40"/>
                <a:gd name="T60" fmla="*/ 44 w 92"/>
                <a:gd name="T61" fmla="*/ 18 h 40"/>
                <a:gd name="T62" fmla="*/ 48 w 92"/>
                <a:gd name="T63" fmla="*/ 22 h 40"/>
                <a:gd name="T64" fmla="*/ 52 w 92"/>
                <a:gd name="T65" fmla="*/ 26 h 40"/>
                <a:gd name="T66" fmla="*/ 52 w 92"/>
                <a:gd name="T67" fmla="*/ 26 h 40"/>
                <a:gd name="T68" fmla="*/ 40 w 92"/>
                <a:gd name="T69" fmla="*/ 34 h 40"/>
                <a:gd name="T70" fmla="*/ 26 w 92"/>
                <a:gd name="T71" fmla="*/ 40 h 40"/>
                <a:gd name="T72" fmla="*/ 26 w 92"/>
                <a:gd name="T73" fmla="*/ 40 h 40"/>
                <a:gd name="T74" fmla="*/ 28 w 92"/>
                <a:gd name="T75" fmla="*/ 38 h 40"/>
                <a:gd name="T76" fmla="*/ 30 w 92"/>
                <a:gd name="T77" fmla="*/ 34 h 40"/>
                <a:gd name="T78" fmla="*/ 38 w 92"/>
                <a:gd name="T79" fmla="*/ 26 h 40"/>
                <a:gd name="T80" fmla="*/ 38 w 92"/>
                <a:gd name="T81" fmla="*/ 26 h 40"/>
                <a:gd name="T82" fmla="*/ 32 w 92"/>
                <a:gd name="T83" fmla="*/ 24 h 40"/>
                <a:gd name="T84" fmla="*/ 24 w 92"/>
                <a:gd name="T85" fmla="*/ 24 h 40"/>
                <a:gd name="T86" fmla="*/ 18 w 92"/>
                <a:gd name="T87" fmla="*/ 24 h 40"/>
                <a:gd name="T88" fmla="*/ 12 w 92"/>
                <a:gd name="T89" fmla="*/ 28 h 40"/>
                <a:gd name="T90" fmla="*/ 12 w 92"/>
                <a:gd name="T91" fmla="*/ 28 h 40"/>
                <a:gd name="T92" fmla="*/ 16 w 92"/>
                <a:gd name="T93" fmla="*/ 30 h 40"/>
                <a:gd name="T94" fmla="*/ 16 w 92"/>
                <a:gd name="T95" fmla="*/ 32 h 40"/>
                <a:gd name="T96" fmla="*/ 16 w 92"/>
                <a:gd name="T97" fmla="*/ 34 h 40"/>
                <a:gd name="T98" fmla="*/ 16 w 92"/>
                <a:gd name="T99" fmla="*/ 34 h 40"/>
                <a:gd name="T100" fmla="*/ 14 w 92"/>
                <a:gd name="T101" fmla="*/ 36 h 40"/>
                <a:gd name="T102" fmla="*/ 12 w 92"/>
                <a:gd name="T103" fmla="*/ 36 h 40"/>
                <a:gd name="T104" fmla="*/ 6 w 92"/>
                <a:gd name="T105" fmla="*/ 34 h 40"/>
                <a:gd name="T106" fmla="*/ 2 w 92"/>
                <a:gd name="T107" fmla="*/ 30 h 40"/>
                <a:gd name="T108" fmla="*/ 0 w 92"/>
                <a:gd name="T109" fmla="*/ 28 h 40"/>
                <a:gd name="T110" fmla="*/ 0 w 92"/>
                <a:gd name="T111" fmla="*/ 2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2" h="40">
                  <a:moveTo>
                    <a:pt x="0" y="28"/>
                  </a:moveTo>
                  <a:lnTo>
                    <a:pt x="0" y="28"/>
                  </a:lnTo>
                  <a:lnTo>
                    <a:pt x="8" y="20"/>
                  </a:lnTo>
                  <a:lnTo>
                    <a:pt x="16" y="16"/>
                  </a:lnTo>
                  <a:lnTo>
                    <a:pt x="26" y="16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42" y="8"/>
                  </a:lnTo>
                  <a:lnTo>
                    <a:pt x="50" y="4"/>
                  </a:lnTo>
                  <a:lnTo>
                    <a:pt x="58" y="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84" y="6"/>
                  </a:lnTo>
                  <a:lnTo>
                    <a:pt x="90" y="10"/>
                  </a:lnTo>
                  <a:lnTo>
                    <a:pt x="90" y="12"/>
                  </a:lnTo>
                  <a:lnTo>
                    <a:pt x="92" y="16"/>
                  </a:lnTo>
                  <a:lnTo>
                    <a:pt x="92" y="16"/>
                  </a:lnTo>
                  <a:lnTo>
                    <a:pt x="86" y="20"/>
                  </a:lnTo>
                  <a:lnTo>
                    <a:pt x="80" y="24"/>
                  </a:lnTo>
                  <a:lnTo>
                    <a:pt x="74" y="26"/>
                  </a:lnTo>
                  <a:lnTo>
                    <a:pt x="68" y="26"/>
                  </a:lnTo>
                  <a:lnTo>
                    <a:pt x="68" y="26"/>
                  </a:lnTo>
                  <a:lnTo>
                    <a:pt x="68" y="22"/>
                  </a:lnTo>
                  <a:lnTo>
                    <a:pt x="72" y="20"/>
                  </a:lnTo>
                  <a:lnTo>
                    <a:pt x="80" y="14"/>
                  </a:lnTo>
                  <a:lnTo>
                    <a:pt x="80" y="14"/>
                  </a:lnTo>
                  <a:lnTo>
                    <a:pt x="74" y="10"/>
                  </a:lnTo>
                  <a:lnTo>
                    <a:pt x="68" y="10"/>
                  </a:lnTo>
                  <a:lnTo>
                    <a:pt x="54" y="12"/>
                  </a:lnTo>
                  <a:lnTo>
                    <a:pt x="44" y="18"/>
                  </a:lnTo>
                  <a:lnTo>
                    <a:pt x="44" y="18"/>
                  </a:lnTo>
                  <a:lnTo>
                    <a:pt x="48" y="22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40" y="34"/>
                  </a:lnTo>
                  <a:lnTo>
                    <a:pt x="26" y="40"/>
                  </a:lnTo>
                  <a:lnTo>
                    <a:pt x="26" y="40"/>
                  </a:lnTo>
                  <a:lnTo>
                    <a:pt x="28" y="38"/>
                  </a:lnTo>
                  <a:lnTo>
                    <a:pt x="30" y="34"/>
                  </a:lnTo>
                  <a:lnTo>
                    <a:pt x="38" y="26"/>
                  </a:lnTo>
                  <a:lnTo>
                    <a:pt x="38" y="2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8" y="24"/>
                  </a:lnTo>
                  <a:lnTo>
                    <a:pt x="12" y="28"/>
                  </a:lnTo>
                  <a:lnTo>
                    <a:pt x="12" y="28"/>
                  </a:lnTo>
                  <a:lnTo>
                    <a:pt x="16" y="30"/>
                  </a:lnTo>
                  <a:lnTo>
                    <a:pt x="16" y="32"/>
                  </a:lnTo>
                  <a:lnTo>
                    <a:pt x="16" y="34"/>
                  </a:lnTo>
                  <a:lnTo>
                    <a:pt x="16" y="34"/>
                  </a:lnTo>
                  <a:lnTo>
                    <a:pt x="14" y="36"/>
                  </a:lnTo>
                  <a:lnTo>
                    <a:pt x="12" y="36"/>
                  </a:lnTo>
                  <a:lnTo>
                    <a:pt x="6" y="34"/>
                  </a:lnTo>
                  <a:lnTo>
                    <a:pt x="2" y="30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37"/>
            <p:cNvSpPr>
              <a:spLocks/>
            </p:cNvSpPr>
            <p:nvPr/>
          </p:nvSpPr>
          <p:spPr bwMode="auto">
            <a:xfrm>
              <a:off x="3116" y="1461"/>
              <a:ext cx="74" cy="46"/>
            </a:xfrm>
            <a:custGeom>
              <a:avLst/>
              <a:gdLst>
                <a:gd name="T0" fmla="*/ 0 w 74"/>
                <a:gd name="T1" fmla="*/ 32 h 46"/>
                <a:gd name="T2" fmla="*/ 10 w 74"/>
                <a:gd name="T3" fmla="*/ 24 h 46"/>
                <a:gd name="T4" fmla="*/ 12 w 74"/>
                <a:gd name="T5" fmla="*/ 16 h 46"/>
                <a:gd name="T6" fmla="*/ 10 w 74"/>
                <a:gd name="T7" fmla="*/ 14 h 46"/>
                <a:gd name="T8" fmla="*/ 22 w 74"/>
                <a:gd name="T9" fmla="*/ 4 h 46"/>
                <a:gd name="T10" fmla="*/ 36 w 74"/>
                <a:gd name="T11" fmla="*/ 0 h 46"/>
                <a:gd name="T12" fmla="*/ 58 w 74"/>
                <a:gd name="T13" fmla="*/ 0 h 46"/>
                <a:gd name="T14" fmla="*/ 70 w 74"/>
                <a:gd name="T15" fmla="*/ 8 h 46"/>
                <a:gd name="T16" fmla="*/ 74 w 74"/>
                <a:gd name="T17" fmla="*/ 14 h 46"/>
                <a:gd name="T18" fmla="*/ 72 w 74"/>
                <a:gd name="T19" fmla="*/ 18 h 46"/>
                <a:gd name="T20" fmla="*/ 66 w 74"/>
                <a:gd name="T21" fmla="*/ 20 h 46"/>
                <a:gd name="T22" fmla="*/ 66 w 74"/>
                <a:gd name="T23" fmla="*/ 18 h 46"/>
                <a:gd name="T24" fmla="*/ 66 w 74"/>
                <a:gd name="T25" fmla="*/ 14 h 46"/>
                <a:gd name="T26" fmla="*/ 60 w 74"/>
                <a:gd name="T27" fmla="*/ 8 h 46"/>
                <a:gd name="T28" fmla="*/ 32 w 74"/>
                <a:gd name="T29" fmla="*/ 8 h 46"/>
                <a:gd name="T30" fmla="*/ 26 w 74"/>
                <a:gd name="T31" fmla="*/ 10 h 46"/>
                <a:gd name="T32" fmla="*/ 22 w 74"/>
                <a:gd name="T33" fmla="*/ 14 h 46"/>
                <a:gd name="T34" fmla="*/ 42 w 74"/>
                <a:gd name="T35" fmla="*/ 16 h 46"/>
                <a:gd name="T36" fmla="*/ 46 w 74"/>
                <a:gd name="T37" fmla="*/ 18 h 46"/>
                <a:gd name="T38" fmla="*/ 56 w 74"/>
                <a:gd name="T39" fmla="*/ 24 h 46"/>
                <a:gd name="T40" fmla="*/ 60 w 74"/>
                <a:gd name="T41" fmla="*/ 30 h 46"/>
                <a:gd name="T42" fmla="*/ 50 w 74"/>
                <a:gd name="T43" fmla="*/ 36 h 46"/>
                <a:gd name="T44" fmla="*/ 14 w 74"/>
                <a:gd name="T45" fmla="*/ 46 h 46"/>
                <a:gd name="T46" fmla="*/ 14 w 74"/>
                <a:gd name="T47" fmla="*/ 44 h 46"/>
                <a:gd name="T48" fmla="*/ 26 w 74"/>
                <a:gd name="T49" fmla="*/ 38 h 46"/>
                <a:gd name="T50" fmla="*/ 44 w 74"/>
                <a:gd name="T51" fmla="*/ 28 h 46"/>
                <a:gd name="T52" fmla="*/ 38 w 74"/>
                <a:gd name="T53" fmla="*/ 26 h 46"/>
                <a:gd name="T54" fmla="*/ 14 w 74"/>
                <a:gd name="T55" fmla="*/ 28 h 46"/>
                <a:gd name="T56" fmla="*/ 8 w 74"/>
                <a:gd name="T57" fmla="*/ 36 h 46"/>
                <a:gd name="T58" fmla="*/ 4 w 74"/>
                <a:gd name="T59" fmla="*/ 42 h 46"/>
                <a:gd name="T60" fmla="*/ 0 w 74"/>
                <a:gd name="T61" fmla="*/ 38 h 46"/>
                <a:gd name="T62" fmla="*/ 0 w 74"/>
                <a:gd name="T63" fmla="*/ 3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4" h="46">
                  <a:moveTo>
                    <a:pt x="0" y="32"/>
                  </a:moveTo>
                  <a:lnTo>
                    <a:pt x="0" y="32"/>
                  </a:lnTo>
                  <a:lnTo>
                    <a:pt x="4" y="28"/>
                  </a:lnTo>
                  <a:lnTo>
                    <a:pt x="10" y="24"/>
                  </a:lnTo>
                  <a:lnTo>
                    <a:pt x="12" y="20"/>
                  </a:lnTo>
                  <a:lnTo>
                    <a:pt x="12" y="16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4" y="8"/>
                  </a:lnTo>
                  <a:lnTo>
                    <a:pt x="22" y="4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48" y="0"/>
                  </a:lnTo>
                  <a:lnTo>
                    <a:pt x="58" y="0"/>
                  </a:lnTo>
                  <a:lnTo>
                    <a:pt x="66" y="4"/>
                  </a:lnTo>
                  <a:lnTo>
                    <a:pt x="70" y="8"/>
                  </a:lnTo>
                  <a:lnTo>
                    <a:pt x="74" y="14"/>
                  </a:lnTo>
                  <a:lnTo>
                    <a:pt x="74" y="14"/>
                  </a:lnTo>
                  <a:lnTo>
                    <a:pt x="74" y="16"/>
                  </a:lnTo>
                  <a:lnTo>
                    <a:pt x="72" y="18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6" y="20"/>
                  </a:lnTo>
                  <a:lnTo>
                    <a:pt x="66" y="18"/>
                  </a:lnTo>
                  <a:lnTo>
                    <a:pt x="66" y="14"/>
                  </a:lnTo>
                  <a:lnTo>
                    <a:pt x="66" y="14"/>
                  </a:lnTo>
                  <a:lnTo>
                    <a:pt x="64" y="10"/>
                  </a:lnTo>
                  <a:lnTo>
                    <a:pt x="60" y="8"/>
                  </a:lnTo>
                  <a:lnTo>
                    <a:pt x="50" y="8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26" y="10"/>
                  </a:lnTo>
                  <a:lnTo>
                    <a:pt x="22" y="14"/>
                  </a:lnTo>
                  <a:lnTo>
                    <a:pt x="22" y="14"/>
                  </a:lnTo>
                  <a:lnTo>
                    <a:pt x="30" y="14"/>
                  </a:lnTo>
                  <a:lnTo>
                    <a:pt x="42" y="16"/>
                  </a:lnTo>
                  <a:lnTo>
                    <a:pt x="42" y="16"/>
                  </a:lnTo>
                  <a:lnTo>
                    <a:pt x="46" y="18"/>
                  </a:lnTo>
                  <a:lnTo>
                    <a:pt x="52" y="20"/>
                  </a:lnTo>
                  <a:lnTo>
                    <a:pt x="56" y="24"/>
                  </a:lnTo>
                  <a:lnTo>
                    <a:pt x="60" y="30"/>
                  </a:lnTo>
                  <a:lnTo>
                    <a:pt x="60" y="30"/>
                  </a:lnTo>
                  <a:lnTo>
                    <a:pt x="56" y="34"/>
                  </a:lnTo>
                  <a:lnTo>
                    <a:pt x="50" y="36"/>
                  </a:lnTo>
                  <a:lnTo>
                    <a:pt x="38" y="40"/>
                  </a:lnTo>
                  <a:lnTo>
                    <a:pt x="14" y="46"/>
                  </a:lnTo>
                  <a:lnTo>
                    <a:pt x="14" y="46"/>
                  </a:lnTo>
                  <a:lnTo>
                    <a:pt x="14" y="44"/>
                  </a:lnTo>
                  <a:lnTo>
                    <a:pt x="16" y="42"/>
                  </a:lnTo>
                  <a:lnTo>
                    <a:pt x="26" y="38"/>
                  </a:lnTo>
                  <a:lnTo>
                    <a:pt x="36" y="32"/>
                  </a:lnTo>
                  <a:lnTo>
                    <a:pt x="44" y="28"/>
                  </a:lnTo>
                  <a:lnTo>
                    <a:pt x="44" y="28"/>
                  </a:lnTo>
                  <a:lnTo>
                    <a:pt x="38" y="26"/>
                  </a:lnTo>
                  <a:lnTo>
                    <a:pt x="30" y="24"/>
                  </a:lnTo>
                  <a:lnTo>
                    <a:pt x="14" y="28"/>
                  </a:lnTo>
                  <a:lnTo>
                    <a:pt x="14" y="28"/>
                  </a:lnTo>
                  <a:lnTo>
                    <a:pt x="8" y="36"/>
                  </a:lnTo>
                  <a:lnTo>
                    <a:pt x="4" y="42"/>
                  </a:lnTo>
                  <a:lnTo>
                    <a:pt x="4" y="42"/>
                  </a:lnTo>
                  <a:lnTo>
                    <a:pt x="0" y="40"/>
                  </a:lnTo>
                  <a:lnTo>
                    <a:pt x="0" y="38"/>
                  </a:lnTo>
                  <a:lnTo>
                    <a:pt x="0" y="32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39"/>
            <p:cNvSpPr>
              <a:spLocks/>
            </p:cNvSpPr>
            <p:nvPr/>
          </p:nvSpPr>
          <p:spPr bwMode="auto">
            <a:xfrm>
              <a:off x="2758" y="1081"/>
              <a:ext cx="526" cy="92"/>
            </a:xfrm>
            <a:custGeom>
              <a:avLst/>
              <a:gdLst>
                <a:gd name="T0" fmla="*/ 0 w 526"/>
                <a:gd name="T1" fmla="*/ 92 h 92"/>
                <a:gd name="T2" fmla="*/ 26 w 526"/>
                <a:gd name="T3" fmla="*/ 72 h 92"/>
                <a:gd name="T4" fmla="*/ 54 w 526"/>
                <a:gd name="T5" fmla="*/ 56 h 92"/>
                <a:gd name="T6" fmla="*/ 120 w 526"/>
                <a:gd name="T7" fmla="*/ 28 h 92"/>
                <a:gd name="T8" fmla="*/ 140 w 526"/>
                <a:gd name="T9" fmla="*/ 22 h 92"/>
                <a:gd name="T10" fmla="*/ 226 w 526"/>
                <a:gd name="T11" fmla="*/ 2 h 92"/>
                <a:gd name="T12" fmla="*/ 248 w 526"/>
                <a:gd name="T13" fmla="*/ 0 h 92"/>
                <a:gd name="T14" fmla="*/ 308 w 526"/>
                <a:gd name="T15" fmla="*/ 0 h 92"/>
                <a:gd name="T16" fmla="*/ 344 w 526"/>
                <a:gd name="T17" fmla="*/ 8 h 92"/>
                <a:gd name="T18" fmla="*/ 402 w 526"/>
                <a:gd name="T19" fmla="*/ 28 h 92"/>
                <a:gd name="T20" fmla="*/ 458 w 526"/>
                <a:gd name="T21" fmla="*/ 48 h 92"/>
                <a:gd name="T22" fmla="*/ 486 w 526"/>
                <a:gd name="T23" fmla="*/ 62 h 92"/>
                <a:gd name="T24" fmla="*/ 496 w 526"/>
                <a:gd name="T25" fmla="*/ 62 h 92"/>
                <a:gd name="T26" fmla="*/ 510 w 526"/>
                <a:gd name="T27" fmla="*/ 60 h 92"/>
                <a:gd name="T28" fmla="*/ 488 w 526"/>
                <a:gd name="T29" fmla="*/ 52 h 92"/>
                <a:gd name="T30" fmla="*/ 468 w 526"/>
                <a:gd name="T31" fmla="*/ 44 h 92"/>
                <a:gd name="T32" fmla="*/ 464 w 526"/>
                <a:gd name="T33" fmla="*/ 40 h 92"/>
                <a:gd name="T34" fmla="*/ 526 w 526"/>
                <a:gd name="T35" fmla="*/ 52 h 92"/>
                <a:gd name="T36" fmla="*/ 526 w 526"/>
                <a:gd name="T37" fmla="*/ 56 h 92"/>
                <a:gd name="T38" fmla="*/ 520 w 526"/>
                <a:gd name="T39" fmla="*/ 62 h 92"/>
                <a:gd name="T40" fmla="*/ 508 w 526"/>
                <a:gd name="T41" fmla="*/ 70 h 92"/>
                <a:gd name="T42" fmla="*/ 482 w 526"/>
                <a:gd name="T43" fmla="*/ 68 h 92"/>
                <a:gd name="T44" fmla="*/ 456 w 526"/>
                <a:gd name="T45" fmla="*/ 60 h 92"/>
                <a:gd name="T46" fmla="*/ 406 w 526"/>
                <a:gd name="T47" fmla="*/ 40 h 92"/>
                <a:gd name="T48" fmla="*/ 328 w 526"/>
                <a:gd name="T49" fmla="*/ 18 h 92"/>
                <a:gd name="T50" fmla="*/ 312 w 526"/>
                <a:gd name="T51" fmla="*/ 16 h 92"/>
                <a:gd name="T52" fmla="*/ 252 w 526"/>
                <a:gd name="T53" fmla="*/ 12 h 92"/>
                <a:gd name="T54" fmla="*/ 190 w 526"/>
                <a:gd name="T55" fmla="*/ 16 h 92"/>
                <a:gd name="T56" fmla="*/ 150 w 526"/>
                <a:gd name="T57" fmla="*/ 28 h 92"/>
                <a:gd name="T58" fmla="*/ 36 w 526"/>
                <a:gd name="T59" fmla="*/ 76 h 92"/>
                <a:gd name="T60" fmla="*/ 14 w 526"/>
                <a:gd name="T61" fmla="*/ 88 h 92"/>
                <a:gd name="T62" fmla="*/ 0 w 526"/>
                <a:gd name="T63" fmla="*/ 92 h 92"/>
                <a:gd name="T64" fmla="*/ 0 w 526"/>
                <a:gd name="T65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26" h="92">
                  <a:moveTo>
                    <a:pt x="0" y="92"/>
                  </a:moveTo>
                  <a:lnTo>
                    <a:pt x="0" y="92"/>
                  </a:lnTo>
                  <a:lnTo>
                    <a:pt x="12" y="80"/>
                  </a:lnTo>
                  <a:lnTo>
                    <a:pt x="26" y="72"/>
                  </a:lnTo>
                  <a:lnTo>
                    <a:pt x="54" y="56"/>
                  </a:lnTo>
                  <a:lnTo>
                    <a:pt x="54" y="56"/>
                  </a:lnTo>
                  <a:lnTo>
                    <a:pt x="92" y="40"/>
                  </a:lnTo>
                  <a:lnTo>
                    <a:pt x="120" y="28"/>
                  </a:lnTo>
                  <a:lnTo>
                    <a:pt x="140" y="22"/>
                  </a:lnTo>
                  <a:lnTo>
                    <a:pt x="140" y="22"/>
                  </a:lnTo>
                  <a:lnTo>
                    <a:pt x="176" y="12"/>
                  </a:lnTo>
                  <a:lnTo>
                    <a:pt x="226" y="2"/>
                  </a:lnTo>
                  <a:lnTo>
                    <a:pt x="226" y="2"/>
                  </a:lnTo>
                  <a:lnTo>
                    <a:pt x="248" y="0"/>
                  </a:lnTo>
                  <a:lnTo>
                    <a:pt x="276" y="0"/>
                  </a:lnTo>
                  <a:lnTo>
                    <a:pt x="308" y="0"/>
                  </a:lnTo>
                  <a:lnTo>
                    <a:pt x="308" y="0"/>
                  </a:lnTo>
                  <a:lnTo>
                    <a:pt x="344" y="8"/>
                  </a:lnTo>
                  <a:lnTo>
                    <a:pt x="374" y="18"/>
                  </a:lnTo>
                  <a:lnTo>
                    <a:pt x="402" y="28"/>
                  </a:lnTo>
                  <a:lnTo>
                    <a:pt x="458" y="48"/>
                  </a:lnTo>
                  <a:lnTo>
                    <a:pt x="458" y="48"/>
                  </a:lnTo>
                  <a:lnTo>
                    <a:pt x="472" y="54"/>
                  </a:lnTo>
                  <a:lnTo>
                    <a:pt x="486" y="62"/>
                  </a:lnTo>
                  <a:lnTo>
                    <a:pt x="486" y="62"/>
                  </a:lnTo>
                  <a:lnTo>
                    <a:pt x="496" y="62"/>
                  </a:lnTo>
                  <a:lnTo>
                    <a:pt x="510" y="60"/>
                  </a:lnTo>
                  <a:lnTo>
                    <a:pt x="510" y="60"/>
                  </a:lnTo>
                  <a:lnTo>
                    <a:pt x="502" y="56"/>
                  </a:lnTo>
                  <a:lnTo>
                    <a:pt x="488" y="52"/>
                  </a:lnTo>
                  <a:lnTo>
                    <a:pt x="474" y="48"/>
                  </a:lnTo>
                  <a:lnTo>
                    <a:pt x="468" y="44"/>
                  </a:lnTo>
                  <a:lnTo>
                    <a:pt x="464" y="40"/>
                  </a:lnTo>
                  <a:lnTo>
                    <a:pt x="464" y="40"/>
                  </a:lnTo>
                  <a:lnTo>
                    <a:pt x="490" y="46"/>
                  </a:lnTo>
                  <a:lnTo>
                    <a:pt x="526" y="52"/>
                  </a:lnTo>
                  <a:lnTo>
                    <a:pt x="526" y="52"/>
                  </a:lnTo>
                  <a:lnTo>
                    <a:pt x="526" y="56"/>
                  </a:lnTo>
                  <a:lnTo>
                    <a:pt x="526" y="58"/>
                  </a:lnTo>
                  <a:lnTo>
                    <a:pt x="520" y="62"/>
                  </a:lnTo>
                  <a:lnTo>
                    <a:pt x="508" y="70"/>
                  </a:lnTo>
                  <a:lnTo>
                    <a:pt x="508" y="70"/>
                  </a:lnTo>
                  <a:lnTo>
                    <a:pt x="496" y="70"/>
                  </a:lnTo>
                  <a:lnTo>
                    <a:pt x="482" y="68"/>
                  </a:lnTo>
                  <a:lnTo>
                    <a:pt x="468" y="66"/>
                  </a:lnTo>
                  <a:lnTo>
                    <a:pt x="456" y="60"/>
                  </a:lnTo>
                  <a:lnTo>
                    <a:pt x="430" y="50"/>
                  </a:lnTo>
                  <a:lnTo>
                    <a:pt x="406" y="40"/>
                  </a:lnTo>
                  <a:lnTo>
                    <a:pt x="406" y="40"/>
                  </a:lnTo>
                  <a:lnTo>
                    <a:pt x="328" y="18"/>
                  </a:lnTo>
                  <a:lnTo>
                    <a:pt x="328" y="18"/>
                  </a:lnTo>
                  <a:lnTo>
                    <a:pt x="312" y="16"/>
                  </a:lnTo>
                  <a:lnTo>
                    <a:pt x="292" y="14"/>
                  </a:lnTo>
                  <a:lnTo>
                    <a:pt x="252" y="12"/>
                  </a:lnTo>
                  <a:lnTo>
                    <a:pt x="216" y="14"/>
                  </a:lnTo>
                  <a:lnTo>
                    <a:pt x="190" y="16"/>
                  </a:lnTo>
                  <a:lnTo>
                    <a:pt x="190" y="16"/>
                  </a:lnTo>
                  <a:lnTo>
                    <a:pt x="150" y="28"/>
                  </a:lnTo>
                  <a:lnTo>
                    <a:pt x="128" y="34"/>
                  </a:lnTo>
                  <a:lnTo>
                    <a:pt x="36" y="76"/>
                  </a:lnTo>
                  <a:lnTo>
                    <a:pt x="36" y="76"/>
                  </a:lnTo>
                  <a:lnTo>
                    <a:pt x="14" y="88"/>
                  </a:lnTo>
                  <a:lnTo>
                    <a:pt x="4" y="92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0" y="9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43"/>
            <p:cNvSpPr>
              <a:spLocks/>
            </p:cNvSpPr>
            <p:nvPr/>
          </p:nvSpPr>
          <p:spPr bwMode="auto">
            <a:xfrm>
              <a:off x="2818" y="1119"/>
              <a:ext cx="332" cy="84"/>
            </a:xfrm>
            <a:custGeom>
              <a:avLst/>
              <a:gdLst>
                <a:gd name="T0" fmla="*/ 0 w 332"/>
                <a:gd name="T1" fmla="*/ 58 h 84"/>
                <a:gd name="T2" fmla="*/ 8 w 332"/>
                <a:gd name="T3" fmla="*/ 56 h 84"/>
                <a:gd name="T4" fmla="*/ 16 w 332"/>
                <a:gd name="T5" fmla="*/ 58 h 84"/>
                <a:gd name="T6" fmla="*/ 40 w 332"/>
                <a:gd name="T7" fmla="*/ 54 h 84"/>
                <a:gd name="T8" fmla="*/ 130 w 332"/>
                <a:gd name="T9" fmla="*/ 26 h 84"/>
                <a:gd name="T10" fmla="*/ 192 w 332"/>
                <a:gd name="T11" fmla="*/ 4 h 84"/>
                <a:gd name="T12" fmla="*/ 258 w 332"/>
                <a:gd name="T13" fmla="*/ 0 h 84"/>
                <a:gd name="T14" fmla="*/ 288 w 332"/>
                <a:gd name="T15" fmla="*/ 4 h 84"/>
                <a:gd name="T16" fmla="*/ 316 w 332"/>
                <a:gd name="T17" fmla="*/ 16 h 84"/>
                <a:gd name="T18" fmla="*/ 326 w 332"/>
                <a:gd name="T19" fmla="*/ 20 h 84"/>
                <a:gd name="T20" fmla="*/ 332 w 332"/>
                <a:gd name="T21" fmla="*/ 28 h 84"/>
                <a:gd name="T22" fmla="*/ 328 w 332"/>
                <a:gd name="T23" fmla="*/ 28 h 84"/>
                <a:gd name="T24" fmla="*/ 296 w 332"/>
                <a:gd name="T25" fmla="*/ 24 h 84"/>
                <a:gd name="T26" fmla="*/ 250 w 332"/>
                <a:gd name="T27" fmla="*/ 20 h 84"/>
                <a:gd name="T28" fmla="*/ 190 w 332"/>
                <a:gd name="T29" fmla="*/ 26 h 84"/>
                <a:gd name="T30" fmla="*/ 180 w 332"/>
                <a:gd name="T31" fmla="*/ 30 h 84"/>
                <a:gd name="T32" fmla="*/ 130 w 332"/>
                <a:gd name="T33" fmla="*/ 56 h 84"/>
                <a:gd name="T34" fmla="*/ 74 w 332"/>
                <a:gd name="T35" fmla="*/ 82 h 84"/>
                <a:gd name="T36" fmla="*/ 60 w 332"/>
                <a:gd name="T37" fmla="*/ 84 h 84"/>
                <a:gd name="T38" fmla="*/ 64 w 332"/>
                <a:gd name="T39" fmla="*/ 80 h 84"/>
                <a:gd name="T40" fmla="*/ 128 w 332"/>
                <a:gd name="T41" fmla="*/ 48 h 84"/>
                <a:gd name="T42" fmla="*/ 154 w 332"/>
                <a:gd name="T43" fmla="*/ 34 h 84"/>
                <a:gd name="T44" fmla="*/ 186 w 332"/>
                <a:gd name="T45" fmla="*/ 22 h 84"/>
                <a:gd name="T46" fmla="*/ 240 w 332"/>
                <a:gd name="T47" fmla="*/ 14 h 84"/>
                <a:gd name="T48" fmla="*/ 292 w 332"/>
                <a:gd name="T49" fmla="*/ 18 h 84"/>
                <a:gd name="T50" fmla="*/ 260 w 332"/>
                <a:gd name="T51" fmla="*/ 6 h 84"/>
                <a:gd name="T52" fmla="*/ 242 w 332"/>
                <a:gd name="T53" fmla="*/ 6 h 84"/>
                <a:gd name="T54" fmla="*/ 202 w 332"/>
                <a:gd name="T55" fmla="*/ 10 h 84"/>
                <a:gd name="T56" fmla="*/ 184 w 332"/>
                <a:gd name="T57" fmla="*/ 14 h 84"/>
                <a:gd name="T58" fmla="*/ 104 w 332"/>
                <a:gd name="T59" fmla="*/ 44 h 84"/>
                <a:gd name="T60" fmla="*/ 42 w 332"/>
                <a:gd name="T61" fmla="*/ 64 h 84"/>
                <a:gd name="T62" fmla="*/ 30 w 332"/>
                <a:gd name="T63" fmla="*/ 66 h 84"/>
                <a:gd name="T64" fmla="*/ 44 w 332"/>
                <a:gd name="T65" fmla="*/ 78 h 84"/>
                <a:gd name="T66" fmla="*/ 44 w 332"/>
                <a:gd name="T67" fmla="*/ 82 h 84"/>
                <a:gd name="T68" fmla="*/ 42 w 332"/>
                <a:gd name="T69" fmla="*/ 82 h 84"/>
                <a:gd name="T70" fmla="*/ 20 w 332"/>
                <a:gd name="T71" fmla="*/ 72 h 84"/>
                <a:gd name="T72" fmla="*/ 0 w 332"/>
                <a:gd name="T73" fmla="*/ 5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32" h="84">
                  <a:moveTo>
                    <a:pt x="0" y="58"/>
                  </a:moveTo>
                  <a:lnTo>
                    <a:pt x="0" y="58"/>
                  </a:lnTo>
                  <a:lnTo>
                    <a:pt x="4" y="56"/>
                  </a:lnTo>
                  <a:lnTo>
                    <a:pt x="8" y="56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20" y="58"/>
                  </a:lnTo>
                  <a:lnTo>
                    <a:pt x="40" y="54"/>
                  </a:lnTo>
                  <a:lnTo>
                    <a:pt x="74" y="44"/>
                  </a:lnTo>
                  <a:lnTo>
                    <a:pt x="130" y="26"/>
                  </a:lnTo>
                  <a:lnTo>
                    <a:pt x="192" y="4"/>
                  </a:lnTo>
                  <a:lnTo>
                    <a:pt x="192" y="4"/>
                  </a:lnTo>
                  <a:lnTo>
                    <a:pt x="226" y="0"/>
                  </a:lnTo>
                  <a:lnTo>
                    <a:pt x="258" y="0"/>
                  </a:lnTo>
                  <a:lnTo>
                    <a:pt x="274" y="0"/>
                  </a:lnTo>
                  <a:lnTo>
                    <a:pt x="288" y="4"/>
                  </a:lnTo>
                  <a:lnTo>
                    <a:pt x="302" y="10"/>
                  </a:lnTo>
                  <a:lnTo>
                    <a:pt x="316" y="16"/>
                  </a:lnTo>
                  <a:lnTo>
                    <a:pt x="316" y="16"/>
                  </a:lnTo>
                  <a:lnTo>
                    <a:pt x="326" y="20"/>
                  </a:lnTo>
                  <a:lnTo>
                    <a:pt x="330" y="24"/>
                  </a:lnTo>
                  <a:lnTo>
                    <a:pt x="332" y="28"/>
                  </a:lnTo>
                  <a:lnTo>
                    <a:pt x="332" y="28"/>
                  </a:lnTo>
                  <a:lnTo>
                    <a:pt x="328" y="28"/>
                  </a:lnTo>
                  <a:lnTo>
                    <a:pt x="320" y="28"/>
                  </a:lnTo>
                  <a:lnTo>
                    <a:pt x="296" y="24"/>
                  </a:lnTo>
                  <a:lnTo>
                    <a:pt x="264" y="20"/>
                  </a:lnTo>
                  <a:lnTo>
                    <a:pt x="250" y="20"/>
                  </a:lnTo>
                  <a:lnTo>
                    <a:pt x="234" y="22"/>
                  </a:lnTo>
                  <a:lnTo>
                    <a:pt x="190" y="26"/>
                  </a:lnTo>
                  <a:lnTo>
                    <a:pt x="190" y="26"/>
                  </a:lnTo>
                  <a:lnTo>
                    <a:pt x="180" y="30"/>
                  </a:lnTo>
                  <a:lnTo>
                    <a:pt x="166" y="36"/>
                  </a:lnTo>
                  <a:lnTo>
                    <a:pt x="130" y="56"/>
                  </a:lnTo>
                  <a:lnTo>
                    <a:pt x="92" y="74"/>
                  </a:lnTo>
                  <a:lnTo>
                    <a:pt x="74" y="82"/>
                  </a:lnTo>
                  <a:lnTo>
                    <a:pt x="60" y="84"/>
                  </a:lnTo>
                  <a:lnTo>
                    <a:pt x="60" y="84"/>
                  </a:lnTo>
                  <a:lnTo>
                    <a:pt x="60" y="82"/>
                  </a:lnTo>
                  <a:lnTo>
                    <a:pt x="64" y="80"/>
                  </a:lnTo>
                  <a:lnTo>
                    <a:pt x="84" y="70"/>
                  </a:lnTo>
                  <a:lnTo>
                    <a:pt x="128" y="48"/>
                  </a:lnTo>
                  <a:lnTo>
                    <a:pt x="128" y="48"/>
                  </a:lnTo>
                  <a:lnTo>
                    <a:pt x="154" y="34"/>
                  </a:lnTo>
                  <a:lnTo>
                    <a:pt x="186" y="22"/>
                  </a:lnTo>
                  <a:lnTo>
                    <a:pt x="186" y="22"/>
                  </a:lnTo>
                  <a:lnTo>
                    <a:pt x="214" y="16"/>
                  </a:lnTo>
                  <a:lnTo>
                    <a:pt x="240" y="14"/>
                  </a:lnTo>
                  <a:lnTo>
                    <a:pt x="266" y="14"/>
                  </a:lnTo>
                  <a:lnTo>
                    <a:pt x="292" y="18"/>
                  </a:lnTo>
                  <a:lnTo>
                    <a:pt x="300" y="14"/>
                  </a:lnTo>
                  <a:lnTo>
                    <a:pt x="260" y="6"/>
                  </a:lnTo>
                  <a:lnTo>
                    <a:pt x="260" y="6"/>
                  </a:lnTo>
                  <a:lnTo>
                    <a:pt x="242" y="6"/>
                  </a:lnTo>
                  <a:lnTo>
                    <a:pt x="222" y="8"/>
                  </a:lnTo>
                  <a:lnTo>
                    <a:pt x="202" y="10"/>
                  </a:lnTo>
                  <a:lnTo>
                    <a:pt x="184" y="14"/>
                  </a:lnTo>
                  <a:lnTo>
                    <a:pt x="184" y="14"/>
                  </a:lnTo>
                  <a:lnTo>
                    <a:pt x="150" y="28"/>
                  </a:lnTo>
                  <a:lnTo>
                    <a:pt x="104" y="44"/>
                  </a:lnTo>
                  <a:lnTo>
                    <a:pt x="60" y="60"/>
                  </a:lnTo>
                  <a:lnTo>
                    <a:pt x="42" y="64"/>
                  </a:lnTo>
                  <a:lnTo>
                    <a:pt x="30" y="66"/>
                  </a:lnTo>
                  <a:lnTo>
                    <a:pt x="30" y="66"/>
                  </a:lnTo>
                  <a:lnTo>
                    <a:pt x="38" y="74"/>
                  </a:lnTo>
                  <a:lnTo>
                    <a:pt x="44" y="78"/>
                  </a:lnTo>
                  <a:lnTo>
                    <a:pt x="44" y="80"/>
                  </a:lnTo>
                  <a:lnTo>
                    <a:pt x="44" y="82"/>
                  </a:lnTo>
                  <a:lnTo>
                    <a:pt x="44" y="82"/>
                  </a:lnTo>
                  <a:lnTo>
                    <a:pt x="42" y="82"/>
                  </a:lnTo>
                  <a:lnTo>
                    <a:pt x="36" y="78"/>
                  </a:lnTo>
                  <a:lnTo>
                    <a:pt x="20" y="72"/>
                  </a:lnTo>
                  <a:lnTo>
                    <a:pt x="0" y="58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44"/>
            <p:cNvSpPr>
              <a:spLocks/>
            </p:cNvSpPr>
            <p:nvPr/>
          </p:nvSpPr>
          <p:spPr bwMode="auto">
            <a:xfrm>
              <a:off x="3202" y="1471"/>
              <a:ext cx="50" cy="26"/>
            </a:xfrm>
            <a:custGeom>
              <a:avLst/>
              <a:gdLst>
                <a:gd name="T0" fmla="*/ 0 w 50"/>
                <a:gd name="T1" fmla="*/ 10 h 26"/>
                <a:gd name="T2" fmla="*/ 0 w 50"/>
                <a:gd name="T3" fmla="*/ 10 h 26"/>
                <a:gd name="T4" fmla="*/ 8 w 50"/>
                <a:gd name="T5" fmla="*/ 6 h 26"/>
                <a:gd name="T6" fmla="*/ 16 w 50"/>
                <a:gd name="T7" fmla="*/ 2 h 26"/>
                <a:gd name="T8" fmla="*/ 24 w 50"/>
                <a:gd name="T9" fmla="*/ 0 h 26"/>
                <a:gd name="T10" fmla="*/ 34 w 50"/>
                <a:gd name="T11" fmla="*/ 0 h 26"/>
                <a:gd name="T12" fmla="*/ 34 w 50"/>
                <a:gd name="T13" fmla="*/ 0 h 26"/>
                <a:gd name="T14" fmla="*/ 44 w 50"/>
                <a:gd name="T15" fmla="*/ 4 h 26"/>
                <a:gd name="T16" fmla="*/ 48 w 50"/>
                <a:gd name="T17" fmla="*/ 6 h 26"/>
                <a:gd name="T18" fmla="*/ 50 w 50"/>
                <a:gd name="T19" fmla="*/ 12 h 26"/>
                <a:gd name="T20" fmla="*/ 50 w 50"/>
                <a:gd name="T21" fmla="*/ 12 h 26"/>
                <a:gd name="T22" fmla="*/ 46 w 50"/>
                <a:gd name="T23" fmla="*/ 12 h 26"/>
                <a:gd name="T24" fmla="*/ 40 w 50"/>
                <a:gd name="T25" fmla="*/ 10 h 26"/>
                <a:gd name="T26" fmla="*/ 34 w 50"/>
                <a:gd name="T27" fmla="*/ 8 h 26"/>
                <a:gd name="T28" fmla="*/ 30 w 50"/>
                <a:gd name="T29" fmla="*/ 8 h 26"/>
                <a:gd name="T30" fmla="*/ 30 w 50"/>
                <a:gd name="T31" fmla="*/ 8 h 26"/>
                <a:gd name="T32" fmla="*/ 20 w 50"/>
                <a:gd name="T33" fmla="*/ 10 h 26"/>
                <a:gd name="T34" fmla="*/ 16 w 50"/>
                <a:gd name="T35" fmla="*/ 12 h 26"/>
                <a:gd name="T36" fmla="*/ 14 w 50"/>
                <a:gd name="T37" fmla="*/ 14 h 26"/>
                <a:gd name="T38" fmla="*/ 14 w 50"/>
                <a:gd name="T39" fmla="*/ 14 h 26"/>
                <a:gd name="T40" fmla="*/ 16 w 50"/>
                <a:gd name="T41" fmla="*/ 16 h 26"/>
                <a:gd name="T42" fmla="*/ 22 w 50"/>
                <a:gd name="T43" fmla="*/ 18 h 26"/>
                <a:gd name="T44" fmla="*/ 32 w 50"/>
                <a:gd name="T45" fmla="*/ 20 h 26"/>
                <a:gd name="T46" fmla="*/ 42 w 50"/>
                <a:gd name="T47" fmla="*/ 22 h 26"/>
                <a:gd name="T48" fmla="*/ 44 w 50"/>
                <a:gd name="T49" fmla="*/ 22 h 26"/>
                <a:gd name="T50" fmla="*/ 42 w 50"/>
                <a:gd name="T51" fmla="*/ 24 h 26"/>
                <a:gd name="T52" fmla="*/ 42 w 50"/>
                <a:gd name="T53" fmla="*/ 24 h 26"/>
                <a:gd name="T54" fmla="*/ 30 w 50"/>
                <a:gd name="T55" fmla="*/ 26 h 26"/>
                <a:gd name="T56" fmla="*/ 18 w 50"/>
                <a:gd name="T57" fmla="*/ 26 h 26"/>
                <a:gd name="T58" fmla="*/ 12 w 50"/>
                <a:gd name="T59" fmla="*/ 24 h 26"/>
                <a:gd name="T60" fmla="*/ 6 w 50"/>
                <a:gd name="T61" fmla="*/ 22 h 26"/>
                <a:gd name="T62" fmla="*/ 2 w 50"/>
                <a:gd name="T63" fmla="*/ 18 h 26"/>
                <a:gd name="T64" fmla="*/ 0 w 50"/>
                <a:gd name="T65" fmla="*/ 10 h 26"/>
                <a:gd name="T66" fmla="*/ 0 w 50"/>
                <a:gd name="T67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0" h="26">
                  <a:moveTo>
                    <a:pt x="0" y="10"/>
                  </a:moveTo>
                  <a:lnTo>
                    <a:pt x="0" y="10"/>
                  </a:lnTo>
                  <a:lnTo>
                    <a:pt x="8" y="6"/>
                  </a:lnTo>
                  <a:lnTo>
                    <a:pt x="16" y="2"/>
                  </a:lnTo>
                  <a:lnTo>
                    <a:pt x="24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44" y="4"/>
                  </a:lnTo>
                  <a:lnTo>
                    <a:pt x="48" y="6"/>
                  </a:lnTo>
                  <a:lnTo>
                    <a:pt x="50" y="12"/>
                  </a:lnTo>
                  <a:lnTo>
                    <a:pt x="50" y="12"/>
                  </a:lnTo>
                  <a:lnTo>
                    <a:pt x="46" y="12"/>
                  </a:lnTo>
                  <a:lnTo>
                    <a:pt x="40" y="10"/>
                  </a:lnTo>
                  <a:lnTo>
                    <a:pt x="34" y="8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20" y="10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16"/>
                  </a:lnTo>
                  <a:lnTo>
                    <a:pt x="22" y="18"/>
                  </a:lnTo>
                  <a:lnTo>
                    <a:pt x="32" y="20"/>
                  </a:lnTo>
                  <a:lnTo>
                    <a:pt x="42" y="22"/>
                  </a:lnTo>
                  <a:lnTo>
                    <a:pt x="44" y="22"/>
                  </a:lnTo>
                  <a:lnTo>
                    <a:pt x="42" y="24"/>
                  </a:lnTo>
                  <a:lnTo>
                    <a:pt x="42" y="24"/>
                  </a:lnTo>
                  <a:lnTo>
                    <a:pt x="30" y="26"/>
                  </a:lnTo>
                  <a:lnTo>
                    <a:pt x="18" y="26"/>
                  </a:lnTo>
                  <a:lnTo>
                    <a:pt x="12" y="24"/>
                  </a:lnTo>
                  <a:lnTo>
                    <a:pt x="6" y="22"/>
                  </a:lnTo>
                  <a:lnTo>
                    <a:pt x="2" y="18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50"/>
            <p:cNvSpPr>
              <a:spLocks/>
            </p:cNvSpPr>
            <p:nvPr/>
          </p:nvSpPr>
          <p:spPr bwMode="auto">
            <a:xfrm>
              <a:off x="2868" y="1109"/>
              <a:ext cx="122" cy="36"/>
            </a:xfrm>
            <a:custGeom>
              <a:avLst/>
              <a:gdLst>
                <a:gd name="T0" fmla="*/ 48 w 122"/>
                <a:gd name="T1" fmla="*/ 16 h 36"/>
                <a:gd name="T2" fmla="*/ 48 w 122"/>
                <a:gd name="T3" fmla="*/ 16 h 36"/>
                <a:gd name="T4" fmla="*/ 48 w 122"/>
                <a:gd name="T5" fmla="*/ 10 h 36"/>
                <a:gd name="T6" fmla="*/ 54 w 122"/>
                <a:gd name="T7" fmla="*/ 8 h 36"/>
                <a:gd name="T8" fmla="*/ 58 w 122"/>
                <a:gd name="T9" fmla="*/ 6 h 36"/>
                <a:gd name="T10" fmla="*/ 64 w 122"/>
                <a:gd name="T11" fmla="*/ 4 h 36"/>
                <a:gd name="T12" fmla="*/ 64 w 122"/>
                <a:gd name="T13" fmla="*/ 4 h 36"/>
                <a:gd name="T14" fmla="*/ 78 w 122"/>
                <a:gd name="T15" fmla="*/ 2 h 36"/>
                <a:gd name="T16" fmla="*/ 98 w 122"/>
                <a:gd name="T17" fmla="*/ 0 h 36"/>
                <a:gd name="T18" fmla="*/ 114 w 122"/>
                <a:gd name="T19" fmla="*/ 2 h 36"/>
                <a:gd name="T20" fmla="*/ 120 w 122"/>
                <a:gd name="T21" fmla="*/ 2 h 36"/>
                <a:gd name="T22" fmla="*/ 122 w 122"/>
                <a:gd name="T23" fmla="*/ 6 h 36"/>
                <a:gd name="T24" fmla="*/ 122 w 122"/>
                <a:gd name="T25" fmla="*/ 6 h 36"/>
                <a:gd name="T26" fmla="*/ 120 w 122"/>
                <a:gd name="T27" fmla="*/ 6 h 36"/>
                <a:gd name="T28" fmla="*/ 116 w 122"/>
                <a:gd name="T29" fmla="*/ 8 h 36"/>
                <a:gd name="T30" fmla="*/ 108 w 122"/>
                <a:gd name="T31" fmla="*/ 6 h 36"/>
                <a:gd name="T32" fmla="*/ 108 w 122"/>
                <a:gd name="T33" fmla="*/ 6 h 36"/>
                <a:gd name="T34" fmla="*/ 94 w 122"/>
                <a:gd name="T35" fmla="*/ 8 h 36"/>
                <a:gd name="T36" fmla="*/ 82 w 122"/>
                <a:gd name="T37" fmla="*/ 12 h 36"/>
                <a:gd name="T38" fmla="*/ 54 w 122"/>
                <a:gd name="T39" fmla="*/ 24 h 36"/>
                <a:gd name="T40" fmla="*/ 26 w 122"/>
                <a:gd name="T41" fmla="*/ 34 h 36"/>
                <a:gd name="T42" fmla="*/ 14 w 122"/>
                <a:gd name="T43" fmla="*/ 36 h 36"/>
                <a:gd name="T44" fmla="*/ 0 w 122"/>
                <a:gd name="T45" fmla="*/ 36 h 36"/>
                <a:gd name="T46" fmla="*/ 0 w 122"/>
                <a:gd name="T47" fmla="*/ 36 h 36"/>
                <a:gd name="T48" fmla="*/ 6 w 122"/>
                <a:gd name="T49" fmla="*/ 34 h 36"/>
                <a:gd name="T50" fmla="*/ 20 w 122"/>
                <a:gd name="T51" fmla="*/ 28 h 36"/>
                <a:gd name="T52" fmla="*/ 36 w 122"/>
                <a:gd name="T53" fmla="*/ 22 h 36"/>
                <a:gd name="T54" fmla="*/ 48 w 122"/>
                <a:gd name="T55" fmla="*/ 16 h 36"/>
                <a:gd name="T56" fmla="*/ 48 w 122"/>
                <a:gd name="T57" fmla="*/ 1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2" h="36">
                  <a:moveTo>
                    <a:pt x="48" y="16"/>
                  </a:moveTo>
                  <a:lnTo>
                    <a:pt x="48" y="16"/>
                  </a:lnTo>
                  <a:lnTo>
                    <a:pt x="48" y="10"/>
                  </a:lnTo>
                  <a:lnTo>
                    <a:pt x="54" y="8"/>
                  </a:lnTo>
                  <a:lnTo>
                    <a:pt x="58" y="6"/>
                  </a:lnTo>
                  <a:lnTo>
                    <a:pt x="64" y="4"/>
                  </a:lnTo>
                  <a:lnTo>
                    <a:pt x="64" y="4"/>
                  </a:lnTo>
                  <a:lnTo>
                    <a:pt x="78" y="2"/>
                  </a:lnTo>
                  <a:lnTo>
                    <a:pt x="98" y="0"/>
                  </a:lnTo>
                  <a:lnTo>
                    <a:pt x="114" y="2"/>
                  </a:lnTo>
                  <a:lnTo>
                    <a:pt x="120" y="2"/>
                  </a:lnTo>
                  <a:lnTo>
                    <a:pt x="122" y="6"/>
                  </a:lnTo>
                  <a:lnTo>
                    <a:pt x="122" y="6"/>
                  </a:lnTo>
                  <a:lnTo>
                    <a:pt x="120" y="6"/>
                  </a:lnTo>
                  <a:lnTo>
                    <a:pt x="116" y="8"/>
                  </a:lnTo>
                  <a:lnTo>
                    <a:pt x="108" y="6"/>
                  </a:lnTo>
                  <a:lnTo>
                    <a:pt x="108" y="6"/>
                  </a:lnTo>
                  <a:lnTo>
                    <a:pt x="94" y="8"/>
                  </a:lnTo>
                  <a:lnTo>
                    <a:pt x="82" y="12"/>
                  </a:lnTo>
                  <a:lnTo>
                    <a:pt x="54" y="24"/>
                  </a:lnTo>
                  <a:lnTo>
                    <a:pt x="26" y="34"/>
                  </a:lnTo>
                  <a:lnTo>
                    <a:pt x="14" y="3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34"/>
                  </a:lnTo>
                  <a:lnTo>
                    <a:pt x="20" y="28"/>
                  </a:lnTo>
                  <a:lnTo>
                    <a:pt x="36" y="22"/>
                  </a:lnTo>
                  <a:lnTo>
                    <a:pt x="48" y="16"/>
                  </a:lnTo>
                  <a:lnTo>
                    <a:pt x="4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51"/>
            <p:cNvSpPr>
              <a:spLocks/>
            </p:cNvSpPr>
            <p:nvPr/>
          </p:nvSpPr>
          <p:spPr bwMode="auto">
            <a:xfrm>
              <a:off x="3226" y="1365"/>
              <a:ext cx="54" cy="78"/>
            </a:xfrm>
            <a:custGeom>
              <a:avLst/>
              <a:gdLst>
                <a:gd name="T0" fmla="*/ 12 w 54"/>
                <a:gd name="T1" fmla="*/ 58 h 78"/>
                <a:gd name="T2" fmla="*/ 16 w 54"/>
                <a:gd name="T3" fmla="*/ 56 h 78"/>
                <a:gd name="T4" fmla="*/ 34 w 54"/>
                <a:gd name="T5" fmla="*/ 66 h 78"/>
                <a:gd name="T6" fmla="*/ 46 w 54"/>
                <a:gd name="T7" fmla="*/ 70 h 78"/>
                <a:gd name="T8" fmla="*/ 44 w 54"/>
                <a:gd name="T9" fmla="*/ 62 h 78"/>
                <a:gd name="T10" fmla="*/ 26 w 54"/>
                <a:gd name="T11" fmla="*/ 46 h 78"/>
                <a:gd name="T12" fmla="*/ 22 w 54"/>
                <a:gd name="T13" fmla="*/ 46 h 78"/>
                <a:gd name="T14" fmla="*/ 14 w 54"/>
                <a:gd name="T15" fmla="*/ 46 h 78"/>
                <a:gd name="T16" fmla="*/ 12 w 54"/>
                <a:gd name="T17" fmla="*/ 42 h 78"/>
                <a:gd name="T18" fmla="*/ 16 w 54"/>
                <a:gd name="T19" fmla="*/ 38 h 78"/>
                <a:gd name="T20" fmla="*/ 20 w 54"/>
                <a:gd name="T21" fmla="*/ 36 h 78"/>
                <a:gd name="T22" fmla="*/ 22 w 54"/>
                <a:gd name="T23" fmla="*/ 26 h 78"/>
                <a:gd name="T24" fmla="*/ 26 w 54"/>
                <a:gd name="T25" fmla="*/ 14 h 78"/>
                <a:gd name="T26" fmla="*/ 26 w 54"/>
                <a:gd name="T27" fmla="*/ 14 h 78"/>
                <a:gd name="T28" fmla="*/ 18 w 54"/>
                <a:gd name="T29" fmla="*/ 20 h 78"/>
                <a:gd name="T30" fmla="*/ 2 w 54"/>
                <a:gd name="T31" fmla="*/ 44 h 78"/>
                <a:gd name="T32" fmla="*/ 0 w 54"/>
                <a:gd name="T33" fmla="*/ 42 h 78"/>
                <a:gd name="T34" fmla="*/ 0 w 54"/>
                <a:gd name="T35" fmla="*/ 34 h 78"/>
                <a:gd name="T36" fmla="*/ 4 w 54"/>
                <a:gd name="T37" fmla="*/ 24 h 78"/>
                <a:gd name="T38" fmla="*/ 20 w 54"/>
                <a:gd name="T39" fmla="*/ 6 h 78"/>
                <a:gd name="T40" fmla="*/ 30 w 54"/>
                <a:gd name="T41" fmla="*/ 0 h 78"/>
                <a:gd name="T42" fmla="*/ 34 w 54"/>
                <a:gd name="T43" fmla="*/ 6 h 78"/>
                <a:gd name="T44" fmla="*/ 32 w 54"/>
                <a:gd name="T45" fmla="*/ 16 h 78"/>
                <a:gd name="T46" fmla="*/ 26 w 54"/>
                <a:gd name="T47" fmla="*/ 32 h 78"/>
                <a:gd name="T48" fmla="*/ 22 w 54"/>
                <a:gd name="T49" fmla="*/ 36 h 78"/>
                <a:gd name="T50" fmla="*/ 46 w 54"/>
                <a:gd name="T51" fmla="*/ 52 h 78"/>
                <a:gd name="T52" fmla="*/ 50 w 54"/>
                <a:gd name="T53" fmla="*/ 56 h 78"/>
                <a:gd name="T54" fmla="*/ 54 w 54"/>
                <a:gd name="T55" fmla="*/ 72 h 78"/>
                <a:gd name="T56" fmla="*/ 52 w 54"/>
                <a:gd name="T57" fmla="*/ 76 h 78"/>
                <a:gd name="T58" fmla="*/ 42 w 54"/>
                <a:gd name="T59" fmla="*/ 78 h 78"/>
                <a:gd name="T60" fmla="*/ 28 w 54"/>
                <a:gd name="T61" fmla="*/ 74 h 78"/>
                <a:gd name="T62" fmla="*/ 14 w 54"/>
                <a:gd name="T63" fmla="*/ 62 h 78"/>
                <a:gd name="T64" fmla="*/ 12 w 54"/>
                <a:gd name="T65" fmla="*/ 5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4" h="78">
                  <a:moveTo>
                    <a:pt x="12" y="58"/>
                  </a:moveTo>
                  <a:lnTo>
                    <a:pt x="12" y="58"/>
                  </a:lnTo>
                  <a:lnTo>
                    <a:pt x="14" y="56"/>
                  </a:lnTo>
                  <a:lnTo>
                    <a:pt x="16" y="56"/>
                  </a:lnTo>
                  <a:lnTo>
                    <a:pt x="24" y="62"/>
                  </a:lnTo>
                  <a:lnTo>
                    <a:pt x="34" y="66"/>
                  </a:lnTo>
                  <a:lnTo>
                    <a:pt x="38" y="68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4" y="62"/>
                  </a:lnTo>
                  <a:lnTo>
                    <a:pt x="38" y="56"/>
                  </a:lnTo>
                  <a:lnTo>
                    <a:pt x="26" y="46"/>
                  </a:lnTo>
                  <a:lnTo>
                    <a:pt x="26" y="46"/>
                  </a:lnTo>
                  <a:lnTo>
                    <a:pt x="22" y="46"/>
                  </a:lnTo>
                  <a:lnTo>
                    <a:pt x="18" y="46"/>
                  </a:lnTo>
                  <a:lnTo>
                    <a:pt x="14" y="46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4" y="40"/>
                  </a:lnTo>
                  <a:lnTo>
                    <a:pt x="16" y="38"/>
                  </a:lnTo>
                  <a:lnTo>
                    <a:pt x="20" y="36"/>
                  </a:lnTo>
                  <a:lnTo>
                    <a:pt x="20" y="36"/>
                  </a:lnTo>
                  <a:lnTo>
                    <a:pt x="20" y="32"/>
                  </a:lnTo>
                  <a:lnTo>
                    <a:pt x="22" y="26"/>
                  </a:lnTo>
                  <a:lnTo>
                    <a:pt x="24" y="20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6" y="14"/>
                  </a:lnTo>
                  <a:lnTo>
                    <a:pt x="22" y="16"/>
                  </a:lnTo>
                  <a:lnTo>
                    <a:pt x="18" y="20"/>
                  </a:lnTo>
                  <a:lnTo>
                    <a:pt x="12" y="30"/>
                  </a:lnTo>
                  <a:lnTo>
                    <a:pt x="2" y="44"/>
                  </a:lnTo>
                  <a:lnTo>
                    <a:pt x="2" y="44"/>
                  </a:lnTo>
                  <a:lnTo>
                    <a:pt x="0" y="42"/>
                  </a:lnTo>
                  <a:lnTo>
                    <a:pt x="0" y="3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24"/>
                  </a:lnTo>
                  <a:lnTo>
                    <a:pt x="10" y="14"/>
                  </a:lnTo>
                  <a:lnTo>
                    <a:pt x="20" y="6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4" y="2"/>
                  </a:lnTo>
                  <a:lnTo>
                    <a:pt x="34" y="6"/>
                  </a:lnTo>
                  <a:lnTo>
                    <a:pt x="32" y="16"/>
                  </a:lnTo>
                  <a:lnTo>
                    <a:pt x="32" y="16"/>
                  </a:lnTo>
                  <a:lnTo>
                    <a:pt x="28" y="26"/>
                  </a:lnTo>
                  <a:lnTo>
                    <a:pt x="26" y="32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34" y="42"/>
                  </a:lnTo>
                  <a:lnTo>
                    <a:pt x="46" y="52"/>
                  </a:lnTo>
                  <a:lnTo>
                    <a:pt x="46" y="52"/>
                  </a:lnTo>
                  <a:lnTo>
                    <a:pt x="50" y="56"/>
                  </a:lnTo>
                  <a:lnTo>
                    <a:pt x="52" y="62"/>
                  </a:lnTo>
                  <a:lnTo>
                    <a:pt x="54" y="72"/>
                  </a:lnTo>
                  <a:lnTo>
                    <a:pt x="54" y="72"/>
                  </a:lnTo>
                  <a:lnTo>
                    <a:pt x="52" y="76"/>
                  </a:lnTo>
                  <a:lnTo>
                    <a:pt x="50" y="78"/>
                  </a:lnTo>
                  <a:lnTo>
                    <a:pt x="42" y="78"/>
                  </a:lnTo>
                  <a:lnTo>
                    <a:pt x="28" y="74"/>
                  </a:lnTo>
                  <a:lnTo>
                    <a:pt x="28" y="74"/>
                  </a:lnTo>
                  <a:lnTo>
                    <a:pt x="18" y="66"/>
                  </a:lnTo>
                  <a:lnTo>
                    <a:pt x="14" y="62"/>
                  </a:lnTo>
                  <a:lnTo>
                    <a:pt x="12" y="58"/>
                  </a:lnTo>
                  <a:lnTo>
                    <a:pt x="12" y="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52"/>
            <p:cNvSpPr>
              <a:spLocks/>
            </p:cNvSpPr>
            <p:nvPr/>
          </p:nvSpPr>
          <p:spPr bwMode="auto">
            <a:xfrm>
              <a:off x="2858" y="1053"/>
              <a:ext cx="174" cy="48"/>
            </a:xfrm>
            <a:custGeom>
              <a:avLst/>
              <a:gdLst>
                <a:gd name="T0" fmla="*/ 6 w 174"/>
                <a:gd name="T1" fmla="*/ 38 h 48"/>
                <a:gd name="T2" fmla="*/ 172 w 174"/>
                <a:gd name="T3" fmla="*/ 0 h 48"/>
                <a:gd name="T4" fmla="*/ 172 w 174"/>
                <a:gd name="T5" fmla="*/ 0 h 48"/>
                <a:gd name="T6" fmla="*/ 174 w 174"/>
                <a:gd name="T7" fmla="*/ 2 h 48"/>
                <a:gd name="T8" fmla="*/ 174 w 174"/>
                <a:gd name="T9" fmla="*/ 4 h 48"/>
                <a:gd name="T10" fmla="*/ 174 w 174"/>
                <a:gd name="T11" fmla="*/ 4 h 48"/>
                <a:gd name="T12" fmla="*/ 166 w 174"/>
                <a:gd name="T13" fmla="*/ 8 h 48"/>
                <a:gd name="T14" fmla="*/ 148 w 174"/>
                <a:gd name="T15" fmla="*/ 12 h 48"/>
                <a:gd name="T16" fmla="*/ 94 w 174"/>
                <a:gd name="T17" fmla="*/ 24 h 48"/>
                <a:gd name="T18" fmla="*/ 36 w 174"/>
                <a:gd name="T19" fmla="*/ 38 h 48"/>
                <a:gd name="T20" fmla="*/ 14 w 174"/>
                <a:gd name="T21" fmla="*/ 44 h 48"/>
                <a:gd name="T22" fmla="*/ 0 w 174"/>
                <a:gd name="T23" fmla="*/ 48 h 48"/>
                <a:gd name="T24" fmla="*/ 0 w 174"/>
                <a:gd name="T25" fmla="*/ 48 h 48"/>
                <a:gd name="T26" fmla="*/ 0 w 174"/>
                <a:gd name="T27" fmla="*/ 46 h 48"/>
                <a:gd name="T28" fmla="*/ 2 w 174"/>
                <a:gd name="T29" fmla="*/ 42 h 48"/>
                <a:gd name="T30" fmla="*/ 6 w 174"/>
                <a:gd name="T31" fmla="*/ 38 h 48"/>
                <a:gd name="T32" fmla="*/ 6 w 174"/>
                <a:gd name="T33" fmla="*/ 3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4" h="48">
                  <a:moveTo>
                    <a:pt x="6" y="38"/>
                  </a:moveTo>
                  <a:lnTo>
                    <a:pt x="172" y="0"/>
                  </a:lnTo>
                  <a:lnTo>
                    <a:pt x="172" y="0"/>
                  </a:lnTo>
                  <a:lnTo>
                    <a:pt x="174" y="2"/>
                  </a:lnTo>
                  <a:lnTo>
                    <a:pt x="174" y="4"/>
                  </a:lnTo>
                  <a:lnTo>
                    <a:pt x="174" y="4"/>
                  </a:lnTo>
                  <a:lnTo>
                    <a:pt x="166" y="8"/>
                  </a:lnTo>
                  <a:lnTo>
                    <a:pt x="148" y="12"/>
                  </a:lnTo>
                  <a:lnTo>
                    <a:pt x="94" y="24"/>
                  </a:lnTo>
                  <a:lnTo>
                    <a:pt x="36" y="38"/>
                  </a:lnTo>
                  <a:lnTo>
                    <a:pt x="14" y="44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0" y="46"/>
                  </a:lnTo>
                  <a:lnTo>
                    <a:pt x="2" y="42"/>
                  </a:lnTo>
                  <a:lnTo>
                    <a:pt x="6" y="38"/>
                  </a:lnTo>
                  <a:lnTo>
                    <a:pt x="6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53"/>
            <p:cNvSpPr>
              <a:spLocks/>
            </p:cNvSpPr>
            <p:nvPr/>
          </p:nvSpPr>
          <p:spPr bwMode="auto">
            <a:xfrm>
              <a:off x="3262" y="1375"/>
              <a:ext cx="56" cy="62"/>
            </a:xfrm>
            <a:custGeom>
              <a:avLst/>
              <a:gdLst>
                <a:gd name="T0" fmla="*/ 44 w 56"/>
                <a:gd name="T1" fmla="*/ 52 h 62"/>
                <a:gd name="T2" fmla="*/ 44 w 56"/>
                <a:gd name="T3" fmla="*/ 52 h 62"/>
                <a:gd name="T4" fmla="*/ 40 w 56"/>
                <a:gd name="T5" fmla="*/ 48 h 62"/>
                <a:gd name="T6" fmla="*/ 38 w 56"/>
                <a:gd name="T7" fmla="*/ 44 h 62"/>
                <a:gd name="T8" fmla="*/ 30 w 56"/>
                <a:gd name="T9" fmla="*/ 38 h 62"/>
                <a:gd name="T10" fmla="*/ 20 w 56"/>
                <a:gd name="T11" fmla="*/ 36 h 62"/>
                <a:gd name="T12" fmla="*/ 12 w 56"/>
                <a:gd name="T13" fmla="*/ 36 h 62"/>
                <a:gd name="T14" fmla="*/ 12 w 56"/>
                <a:gd name="T15" fmla="*/ 36 h 62"/>
                <a:gd name="T16" fmla="*/ 12 w 56"/>
                <a:gd name="T17" fmla="*/ 32 h 62"/>
                <a:gd name="T18" fmla="*/ 18 w 56"/>
                <a:gd name="T19" fmla="*/ 26 h 62"/>
                <a:gd name="T20" fmla="*/ 24 w 56"/>
                <a:gd name="T21" fmla="*/ 16 h 62"/>
                <a:gd name="T22" fmla="*/ 26 w 56"/>
                <a:gd name="T23" fmla="*/ 10 h 62"/>
                <a:gd name="T24" fmla="*/ 26 w 56"/>
                <a:gd name="T25" fmla="*/ 8 h 62"/>
                <a:gd name="T26" fmla="*/ 26 w 56"/>
                <a:gd name="T27" fmla="*/ 8 h 62"/>
                <a:gd name="T28" fmla="*/ 12 w 56"/>
                <a:gd name="T29" fmla="*/ 12 h 62"/>
                <a:gd name="T30" fmla="*/ 0 w 56"/>
                <a:gd name="T31" fmla="*/ 18 h 62"/>
                <a:gd name="T32" fmla="*/ 0 w 56"/>
                <a:gd name="T33" fmla="*/ 18 h 62"/>
                <a:gd name="T34" fmla="*/ 0 w 56"/>
                <a:gd name="T35" fmla="*/ 14 h 62"/>
                <a:gd name="T36" fmla="*/ 0 w 56"/>
                <a:gd name="T37" fmla="*/ 12 h 62"/>
                <a:gd name="T38" fmla="*/ 4 w 56"/>
                <a:gd name="T39" fmla="*/ 8 h 62"/>
                <a:gd name="T40" fmla="*/ 4 w 56"/>
                <a:gd name="T41" fmla="*/ 8 h 62"/>
                <a:gd name="T42" fmla="*/ 14 w 56"/>
                <a:gd name="T43" fmla="*/ 4 h 62"/>
                <a:gd name="T44" fmla="*/ 26 w 56"/>
                <a:gd name="T45" fmla="*/ 2 h 62"/>
                <a:gd name="T46" fmla="*/ 40 w 56"/>
                <a:gd name="T47" fmla="*/ 0 h 62"/>
                <a:gd name="T48" fmla="*/ 40 w 56"/>
                <a:gd name="T49" fmla="*/ 0 h 62"/>
                <a:gd name="T50" fmla="*/ 32 w 56"/>
                <a:gd name="T51" fmla="*/ 14 h 62"/>
                <a:gd name="T52" fmla="*/ 24 w 56"/>
                <a:gd name="T53" fmla="*/ 26 h 62"/>
                <a:gd name="T54" fmla="*/ 24 w 56"/>
                <a:gd name="T55" fmla="*/ 26 h 62"/>
                <a:gd name="T56" fmla="*/ 28 w 56"/>
                <a:gd name="T57" fmla="*/ 26 h 62"/>
                <a:gd name="T58" fmla="*/ 34 w 56"/>
                <a:gd name="T59" fmla="*/ 28 h 62"/>
                <a:gd name="T60" fmla="*/ 40 w 56"/>
                <a:gd name="T61" fmla="*/ 34 h 62"/>
                <a:gd name="T62" fmla="*/ 52 w 56"/>
                <a:gd name="T63" fmla="*/ 50 h 62"/>
                <a:gd name="T64" fmla="*/ 52 w 56"/>
                <a:gd name="T65" fmla="*/ 50 h 62"/>
                <a:gd name="T66" fmla="*/ 56 w 56"/>
                <a:gd name="T67" fmla="*/ 62 h 62"/>
                <a:gd name="T68" fmla="*/ 52 w 56"/>
                <a:gd name="T69" fmla="*/ 62 h 62"/>
                <a:gd name="T70" fmla="*/ 52 w 56"/>
                <a:gd name="T71" fmla="*/ 62 h 62"/>
                <a:gd name="T72" fmla="*/ 48 w 56"/>
                <a:gd name="T73" fmla="*/ 62 h 62"/>
                <a:gd name="T74" fmla="*/ 42 w 56"/>
                <a:gd name="T75" fmla="*/ 60 h 62"/>
                <a:gd name="T76" fmla="*/ 38 w 56"/>
                <a:gd name="T77" fmla="*/ 60 h 62"/>
                <a:gd name="T78" fmla="*/ 34 w 56"/>
                <a:gd name="T79" fmla="*/ 60 h 62"/>
                <a:gd name="T80" fmla="*/ 34 w 56"/>
                <a:gd name="T81" fmla="*/ 60 h 62"/>
                <a:gd name="T82" fmla="*/ 32 w 56"/>
                <a:gd name="T83" fmla="*/ 58 h 62"/>
                <a:gd name="T84" fmla="*/ 36 w 56"/>
                <a:gd name="T85" fmla="*/ 56 h 62"/>
                <a:gd name="T86" fmla="*/ 44 w 56"/>
                <a:gd name="T87" fmla="*/ 52 h 62"/>
                <a:gd name="T88" fmla="*/ 44 w 56"/>
                <a:gd name="T89" fmla="*/ 5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6" h="62">
                  <a:moveTo>
                    <a:pt x="44" y="52"/>
                  </a:moveTo>
                  <a:lnTo>
                    <a:pt x="44" y="52"/>
                  </a:lnTo>
                  <a:lnTo>
                    <a:pt x="40" y="48"/>
                  </a:lnTo>
                  <a:lnTo>
                    <a:pt x="38" y="44"/>
                  </a:lnTo>
                  <a:lnTo>
                    <a:pt x="30" y="38"/>
                  </a:lnTo>
                  <a:lnTo>
                    <a:pt x="20" y="36"/>
                  </a:lnTo>
                  <a:lnTo>
                    <a:pt x="12" y="36"/>
                  </a:lnTo>
                  <a:lnTo>
                    <a:pt x="12" y="36"/>
                  </a:lnTo>
                  <a:lnTo>
                    <a:pt x="12" y="32"/>
                  </a:lnTo>
                  <a:lnTo>
                    <a:pt x="18" y="26"/>
                  </a:lnTo>
                  <a:lnTo>
                    <a:pt x="24" y="16"/>
                  </a:lnTo>
                  <a:lnTo>
                    <a:pt x="26" y="10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12" y="12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4" y="8"/>
                  </a:lnTo>
                  <a:lnTo>
                    <a:pt x="4" y="8"/>
                  </a:lnTo>
                  <a:lnTo>
                    <a:pt x="14" y="4"/>
                  </a:lnTo>
                  <a:lnTo>
                    <a:pt x="26" y="2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2" y="14"/>
                  </a:lnTo>
                  <a:lnTo>
                    <a:pt x="24" y="26"/>
                  </a:lnTo>
                  <a:lnTo>
                    <a:pt x="24" y="26"/>
                  </a:lnTo>
                  <a:lnTo>
                    <a:pt x="28" y="26"/>
                  </a:lnTo>
                  <a:lnTo>
                    <a:pt x="34" y="28"/>
                  </a:lnTo>
                  <a:lnTo>
                    <a:pt x="40" y="34"/>
                  </a:lnTo>
                  <a:lnTo>
                    <a:pt x="52" y="50"/>
                  </a:lnTo>
                  <a:lnTo>
                    <a:pt x="52" y="50"/>
                  </a:lnTo>
                  <a:lnTo>
                    <a:pt x="56" y="62"/>
                  </a:lnTo>
                  <a:lnTo>
                    <a:pt x="52" y="62"/>
                  </a:lnTo>
                  <a:lnTo>
                    <a:pt x="52" y="62"/>
                  </a:lnTo>
                  <a:lnTo>
                    <a:pt x="48" y="62"/>
                  </a:lnTo>
                  <a:lnTo>
                    <a:pt x="42" y="60"/>
                  </a:lnTo>
                  <a:lnTo>
                    <a:pt x="38" y="60"/>
                  </a:lnTo>
                  <a:lnTo>
                    <a:pt x="34" y="60"/>
                  </a:lnTo>
                  <a:lnTo>
                    <a:pt x="34" y="60"/>
                  </a:lnTo>
                  <a:lnTo>
                    <a:pt x="32" y="58"/>
                  </a:lnTo>
                  <a:lnTo>
                    <a:pt x="36" y="56"/>
                  </a:lnTo>
                  <a:lnTo>
                    <a:pt x="44" y="52"/>
                  </a:lnTo>
                  <a:lnTo>
                    <a:pt x="44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54"/>
            <p:cNvSpPr>
              <a:spLocks/>
            </p:cNvSpPr>
            <p:nvPr/>
          </p:nvSpPr>
          <p:spPr bwMode="auto">
            <a:xfrm>
              <a:off x="3298" y="1365"/>
              <a:ext cx="50" cy="76"/>
            </a:xfrm>
            <a:custGeom>
              <a:avLst/>
              <a:gdLst>
                <a:gd name="T0" fmla="*/ 30 w 50"/>
                <a:gd name="T1" fmla="*/ 66 h 76"/>
                <a:gd name="T2" fmla="*/ 30 w 50"/>
                <a:gd name="T3" fmla="*/ 66 h 76"/>
                <a:gd name="T4" fmla="*/ 32 w 50"/>
                <a:gd name="T5" fmla="*/ 64 h 76"/>
                <a:gd name="T6" fmla="*/ 36 w 50"/>
                <a:gd name="T7" fmla="*/ 64 h 76"/>
                <a:gd name="T8" fmla="*/ 42 w 50"/>
                <a:gd name="T9" fmla="*/ 66 h 76"/>
                <a:gd name="T10" fmla="*/ 42 w 50"/>
                <a:gd name="T11" fmla="*/ 66 h 76"/>
                <a:gd name="T12" fmla="*/ 38 w 50"/>
                <a:gd name="T13" fmla="*/ 58 h 76"/>
                <a:gd name="T14" fmla="*/ 32 w 50"/>
                <a:gd name="T15" fmla="*/ 50 h 76"/>
                <a:gd name="T16" fmla="*/ 24 w 50"/>
                <a:gd name="T17" fmla="*/ 44 h 76"/>
                <a:gd name="T18" fmla="*/ 14 w 50"/>
                <a:gd name="T19" fmla="*/ 42 h 76"/>
                <a:gd name="T20" fmla="*/ 14 w 50"/>
                <a:gd name="T21" fmla="*/ 42 h 76"/>
                <a:gd name="T22" fmla="*/ 18 w 50"/>
                <a:gd name="T23" fmla="*/ 28 h 76"/>
                <a:gd name="T24" fmla="*/ 20 w 50"/>
                <a:gd name="T25" fmla="*/ 20 h 76"/>
                <a:gd name="T26" fmla="*/ 20 w 50"/>
                <a:gd name="T27" fmla="*/ 14 h 76"/>
                <a:gd name="T28" fmla="*/ 20 w 50"/>
                <a:gd name="T29" fmla="*/ 14 h 76"/>
                <a:gd name="T30" fmla="*/ 8 w 50"/>
                <a:gd name="T31" fmla="*/ 24 h 76"/>
                <a:gd name="T32" fmla="*/ 0 w 50"/>
                <a:gd name="T33" fmla="*/ 30 h 76"/>
                <a:gd name="T34" fmla="*/ 0 w 50"/>
                <a:gd name="T35" fmla="*/ 30 h 76"/>
                <a:gd name="T36" fmla="*/ 4 w 50"/>
                <a:gd name="T37" fmla="*/ 20 h 76"/>
                <a:gd name="T38" fmla="*/ 8 w 50"/>
                <a:gd name="T39" fmla="*/ 14 h 76"/>
                <a:gd name="T40" fmla="*/ 24 w 50"/>
                <a:gd name="T41" fmla="*/ 0 h 76"/>
                <a:gd name="T42" fmla="*/ 24 w 50"/>
                <a:gd name="T43" fmla="*/ 0 h 76"/>
                <a:gd name="T44" fmla="*/ 26 w 50"/>
                <a:gd name="T45" fmla="*/ 4 h 76"/>
                <a:gd name="T46" fmla="*/ 30 w 50"/>
                <a:gd name="T47" fmla="*/ 10 h 76"/>
                <a:gd name="T48" fmla="*/ 32 w 50"/>
                <a:gd name="T49" fmla="*/ 16 h 76"/>
                <a:gd name="T50" fmla="*/ 32 w 50"/>
                <a:gd name="T51" fmla="*/ 22 h 76"/>
                <a:gd name="T52" fmla="*/ 24 w 50"/>
                <a:gd name="T53" fmla="*/ 36 h 76"/>
                <a:gd name="T54" fmla="*/ 24 w 50"/>
                <a:gd name="T55" fmla="*/ 36 h 76"/>
                <a:gd name="T56" fmla="*/ 34 w 50"/>
                <a:gd name="T57" fmla="*/ 40 h 76"/>
                <a:gd name="T58" fmla="*/ 40 w 50"/>
                <a:gd name="T59" fmla="*/ 42 h 76"/>
                <a:gd name="T60" fmla="*/ 44 w 50"/>
                <a:gd name="T61" fmla="*/ 48 h 76"/>
                <a:gd name="T62" fmla="*/ 44 w 50"/>
                <a:gd name="T63" fmla="*/ 48 h 76"/>
                <a:gd name="T64" fmla="*/ 50 w 50"/>
                <a:gd name="T65" fmla="*/ 62 h 76"/>
                <a:gd name="T66" fmla="*/ 50 w 50"/>
                <a:gd name="T67" fmla="*/ 68 h 76"/>
                <a:gd name="T68" fmla="*/ 48 w 50"/>
                <a:gd name="T69" fmla="*/ 76 h 76"/>
                <a:gd name="T70" fmla="*/ 48 w 50"/>
                <a:gd name="T71" fmla="*/ 76 h 76"/>
                <a:gd name="T72" fmla="*/ 36 w 50"/>
                <a:gd name="T73" fmla="*/ 70 h 76"/>
                <a:gd name="T74" fmla="*/ 32 w 50"/>
                <a:gd name="T75" fmla="*/ 68 h 76"/>
                <a:gd name="T76" fmla="*/ 30 w 50"/>
                <a:gd name="T77" fmla="*/ 66 h 76"/>
                <a:gd name="T78" fmla="*/ 30 w 50"/>
                <a:gd name="T79" fmla="*/ 6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0" h="76">
                  <a:moveTo>
                    <a:pt x="30" y="66"/>
                  </a:moveTo>
                  <a:lnTo>
                    <a:pt x="30" y="66"/>
                  </a:lnTo>
                  <a:lnTo>
                    <a:pt x="32" y="64"/>
                  </a:lnTo>
                  <a:lnTo>
                    <a:pt x="36" y="64"/>
                  </a:lnTo>
                  <a:lnTo>
                    <a:pt x="42" y="66"/>
                  </a:lnTo>
                  <a:lnTo>
                    <a:pt x="42" y="66"/>
                  </a:lnTo>
                  <a:lnTo>
                    <a:pt x="38" y="58"/>
                  </a:lnTo>
                  <a:lnTo>
                    <a:pt x="32" y="50"/>
                  </a:lnTo>
                  <a:lnTo>
                    <a:pt x="24" y="44"/>
                  </a:lnTo>
                  <a:lnTo>
                    <a:pt x="14" y="42"/>
                  </a:lnTo>
                  <a:lnTo>
                    <a:pt x="14" y="42"/>
                  </a:lnTo>
                  <a:lnTo>
                    <a:pt x="18" y="28"/>
                  </a:lnTo>
                  <a:lnTo>
                    <a:pt x="20" y="20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8" y="24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4" y="20"/>
                  </a:lnTo>
                  <a:lnTo>
                    <a:pt x="8" y="14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6" y="4"/>
                  </a:lnTo>
                  <a:lnTo>
                    <a:pt x="30" y="10"/>
                  </a:lnTo>
                  <a:lnTo>
                    <a:pt x="32" y="16"/>
                  </a:lnTo>
                  <a:lnTo>
                    <a:pt x="32" y="22"/>
                  </a:lnTo>
                  <a:lnTo>
                    <a:pt x="24" y="36"/>
                  </a:lnTo>
                  <a:lnTo>
                    <a:pt x="24" y="36"/>
                  </a:lnTo>
                  <a:lnTo>
                    <a:pt x="34" y="40"/>
                  </a:lnTo>
                  <a:lnTo>
                    <a:pt x="40" y="42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50" y="62"/>
                  </a:lnTo>
                  <a:lnTo>
                    <a:pt x="50" y="68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36" y="70"/>
                  </a:lnTo>
                  <a:lnTo>
                    <a:pt x="32" y="68"/>
                  </a:lnTo>
                  <a:lnTo>
                    <a:pt x="30" y="66"/>
                  </a:lnTo>
                  <a:lnTo>
                    <a:pt x="30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55"/>
            <p:cNvSpPr>
              <a:spLocks/>
            </p:cNvSpPr>
            <p:nvPr/>
          </p:nvSpPr>
          <p:spPr bwMode="auto">
            <a:xfrm>
              <a:off x="3332" y="1377"/>
              <a:ext cx="56" cy="72"/>
            </a:xfrm>
            <a:custGeom>
              <a:avLst/>
              <a:gdLst>
                <a:gd name="T0" fmla="*/ 24 w 56"/>
                <a:gd name="T1" fmla="*/ 64 h 72"/>
                <a:gd name="T2" fmla="*/ 24 w 56"/>
                <a:gd name="T3" fmla="*/ 64 h 72"/>
                <a:gd name="T4" fmla="*/ 28 w 56"/>
                <a:gd name="T5" fmla="*/ 62 h 72"/>
                <a:gd name="T6" fmla="*/ 32 w 56"/>
                <a:gd name="T7" fmla="*/ 62 h 72"/>
                <a:gd name="T8" fmla="*/ 38 w 56"/>
                <a:gd name="T9" fmla="*/ 64 h 72"/>
                <a:gd name="T10" fmla="*/ 42 w 56"/>
                <a:gd name="T11" fmla="*/ 64 h 72"/>
                <a:gd name="T12" fmla="*/ 42 w 56"/>
                <a:gd name="T13" fmla="*/ 64 h 72"/>
                <a:gd name="T14" fmla="*/ 40 w 56"/>
                <a:gd name="T15" fmla="*/ 58 h 72"/>
                <a:gd name="T16" fmla="*/ 36 w 56"/>
                <a:gd name="T17" fmla="*/ 52 h 72"/>
                <a:gd name="T18" fmla="*/ 26 w 56"/>
                <a:gd name="T19" fmla="*/ 44 h 72"/>
                <a:gd name="T20" fmla="*/ 26 w 56"/>
                <a:gd name="T21" fmla="*/ 44 h 72"/>
                <a:gd name="T22" fmla="*/ 26 w 56"/>
                <a:gd name="T23" fmla="*/ 42 h 72"/>
                <a:gd name="T24" fmla="*/ 32 w 56"/>
                <a:gd name="T25" fmla="*/ 40 h 72"/>
                <a:gd name="T26" fmla="*/ 40 w 56"/>
                <a:gd name="T27" fmla="*/ 36 h 72"/>
                <a:gd name="T28" fmla="*/ 40 w 56"/>
                <a:gd name="T29" fmla="*/ 36 h 72"/>
                <a:gd name="T30" fmla="*/ 14 w 56"/>
                <a:gd name="T31" fmla="*/ 24 h 72"/>
                <a:gd name="T32" fmla="*/ 14 w 56"/>
                <a:gd name="T33" fmla="*/ 24 h 72"/>
                <a:gd name="T34" fmla="*/ 16 w 56"/>
                <a:gd name="T35" fmla="*/ 20 h 72"/>
                <a:gd name="T36" fmla="*/ 20 w 56"/>
                <a:gd name="T37" fmla="*/ 16 h 72"/>
                <a:gd name="T38" fmla="*/ 26 w 56"/>
                <a:gd name="T39" fmla="*/ 12 h 72"/>
                <a:gd name="T40" fmla="*/ 26 w 56"/>
                <a:gd name="T41" fmla="*/ 12 h 72"/>
                <a:gd name="T42" fmla="*/ 24 w 56"/>
                <a:gd name="T43" fmla="*/ 10 h 72"/>
                <a:gd name="T44" fmla="*/ 20 w 56"/>
                <a:gd name="T45" fmla="*/ 10 h 72"/>
                <a:gd name="T46" fmla="*/ 10 w 56"/>
                <a:gd name="T47" fmla="*/ 12 h 72"/>
                <a:gd name="T48" fmla="*/ 4 w 56"/>
                <a:gd name="T49" fmla="*/ 12 h 72"/>
                <a:gd name="T50" fmla="*/ 0 w 56"/>
                <a:gd name="T51" fmla="*/ 14 h 72"/>
                <a:gd name="T52" fmla="*/ 0 w 56"/>
                <a:gd name="T53" fmla="*/ 14 h 72"/>
                <a:gd name="T54" fmla="*/ 6 w 56"/>
                <a:gd name="T55" fmla="*/ 6 h 72"/>
                <a:gd name="T56" fmla="*/ 14 w 56"/>
                <a:gd name="T57" fmla="*/ 2 h 72"/>
                <a:gd name="T58" fmla="*/ 24 w 56"/>
                <a:gd name="T59" fmla="*/ 0 h 72"/>
                <a:gd name="T60" fmla="*/ 32 w 56"/>
                <a:gd name="T61" fmla="*/ 0 h 72"/>
                <a:gd name="T62" fmla="*/ 32 w 56"/>
                <a:gd name="T63" fmla="*/ 0 h 72"/>
                <a:gd name="T64" fmla="*/ 36 w 56"/>
                <a:gd name="T65" fmla="*/ 2 h 72"/>
                <a:gd name="T66" fmla="*/ 38 w 56"/>
                <a:gd name="T67" fmla="*/ 4 h 72"/>
                <a:gd name="T68" fmla="*/ 36 w 56"/>
                <a:gd name="T69" fmla="*/ 10 h 72"/>
                <a:gd name="T70" fmla="*/ 30 w 56"/>
                <a:gd name="T71" fmla="*/ 16 h 72"/>
                <a:gd name="T72" fmla="*/ 28 w 56"/>
                <a:gd name="T73" fmla="*/ 22 h 72"/>
                <a:gd name="T74" fmla="*/ 28 w 56"/>
                <a:gd name="T75" fmla="*/ 22 h 72"/>
                <a:gd name="T76" fmla="*/ 44 w 56"/>
                <a:gd name="T77" fmla="*/ 26 h 72"/>
                <a:gd name="T78" fmla="*/ 50 w 56"/>
                <a:gd name="T79" fmla="*/ 30 h 72"/>
                <a:gd name="T80" fmla="*/ 56 w 56"/>
                <a:gd name="T81" fmla="*/ 36 h 72"/>
                <a:gd name="T82" fmla="*/ 56 w 56"/>
                <a:gd name="T83" fmla="*/ 36 h 72"/>
                <a:gd name="T84" fmla="*/ 54 w 56"/>
                <a:gd name="T85" fmla="*/ 40 h 72"/>
                <a:gd name="T86" fmla="*/ 52 w 56"/>
                <a:gd name="T87" fmla="*/ 42 h 72"/>
                <a:gd name="T88" fmla="*/ 42 w 56"/>
                <a:gd name="T89" fmla="*/ 44 h 72"/>
                <a:gd name="T90" fmla="*/ 40 w 56"/>
                <a:gd name="T91" fmla="*/ 44 h 72"/>
                <a:gd name="T92" fmla="*/ 38 w 56"/>
                <a:gd name="T93" fmla="*/ 46 h 72"/>
                <a:gd name="T94" fmla="*/ 40 w 56"/>
                <a:gd name="T95" fmla="*/ 50 h 72"/>
                <a:gd name="T96" fmla="*/ 46 w 56"/>
                <a:gd name="T97" fmla="*/ 54 h 72"/>
                <a:gd name="T98" fmla="*/ 46 w 56"/>
                <a:gd name="T99" fmla="*/ 54 h 72"/>
                <a:gd name="T100" fmla="*/ 48 w 56"/>
                <a:gd name="T101" fmla="*/ 64 h 72"/>
                <a:gd name="T102" fmla="*/ 48 w 56"/>
                <a:gd name="T103" fmla="*/ 68 h 72"/>
                <a:gd name="T104" fmla="*/ 46 w 56"/>
                <a:gd name="T105" fmla="*/ 72 h 72"/>
                <a:gd name="T106" fmla="*/ 46 w 56"/>
                <a:gd name="T107" fmla="*/ 72 h 72"/>
                <a:gd name="T108" fmla="*/ 34 w 56"/>
                <a:gd name="T109" fmla="*/ 70 h 72"/>
                <a:gd name="T110" fmla="*/ 28 w 56"/>
                <a:gd name="T111" fmla="*/ 68 h 72"/>
                <a:gd name="T112" fmla="*/ 24 w 56"/>
                <a:gd name="T113" fmla="*/ 64 h 72"/>
                <a:gd name="T114" fmla="*/ 24 w 56"/>
                <a:gd name="T115" fmla="*/ 6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6" h="72">
                  <a:moveTo>
                    <a:pt x="24" y="64"/>
                  </a:moveTo>
                  <a:lnTo>
                    <a:pt x="24" y="64"/>
                  </a:lnTo>
                  <a:lnTo>
                    <a:pt x="28" y="62"/>
                  </a:lnTo>
                  <a:lnTo>
                    <a:pt x="32" y="62"/>
                  </a:lnTo>
                  <a:lnTo>
                    <a:pt x="38" y="64"/>
                  </a:lnTo>
                  <a:lnTo>
                    <a:pt x="42" y="64"/>
                  </a:lnTo>
                  <a:lnTo>
                    <a:pt x="42" y="64"/>
                  </a:lnTo>
                  <a:lnTo>
                    <a:pt x="40" y="58"/>
                  </a:lnTo>
                  <a:lnTo>
                    <a:pt x="36" y="52"/>
                  </a:lnTo>
                  <a:lnTo>
                    <a:pt x="26" y="44"/>
                  </a:lnTo>
                  <a:lnTo>
                    <a:pt x="26" y="44"/>
                  </a:lnTo>
                  <a:lnTo>
                    <a:pt x="26" y="42"/>
                  </a:lnTo>
                  <a:lnTo>
                    <a:pt x="32" y="40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16" y="20"/>
                  </a:lnTo>
                  <a:lnTo>
                    <a:pt x="20" y="16"/>
                  </a:lnTo>
                  <a:lnTo>
                    <a:pt x="26" y="12"/>
                  </a:lnTo>
                  <a:lnTo>
                    <a:pt x="26" y="12"/>
                  </a:lnTo>
                  <a:lnTo>
                    <a:pt x="24" y="10"/>
                  </a:lnTo>
                  <a:lnTo>
                    <a:pt x="20" y="10"/>
                  </a:lnTo>
                  <a:lnTo>
                    <a:pt x="10" y="12"/>
                  </a:lnTo>
                  <a:lnTo>
                    <a:pt x="4" y="12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6" y="6"/>
                  </a:lnTo>
                  <a:lnTo>
                    <a:pt x="14" y="2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6" y="2"/>
                  </a:lnTo>
                  <a:lnTo>
                    <a:pt x="38" y="4"/>
                  </a:lnTo>
                  <a:lnTo>
                    <a:pt x="36" y="10"/>
                  </a:lnTo>
                  <a:lnTo>
                    <a:pt x="30" y="16"/>
                  </a:lnTo>
                  <a:lnTo>
                    <a:pt x="28" y="22"/>
                  </a:lnTo>
                  <a:lnTo>
                    <a:pt x="28" y="22"/>
                  </a:lnTo>
                  <a:lnTo>
                    <a:pt x="44" y="26"/>
                  </a:lnTo>
                  <a:lnTo>
                    <a:pt x="50" y="30"/>
                  </a:lnTo>
                  <a:lnTo>
                    <a:pt x="56" y="36"/>
                  </a:lnTo>
                  <a:lnTo>
                    <a:pt x="56" y="36"/>
                  </a:lnTo>
                  <a:lnTo>
                    <a:pt x="54" y="40"/>
                  </a:lnTo>
                  <a:lnTo>
                    <a:pt x="52" y="42"/>
                  </a:lnTo>
                  <a:lnTo>
                    <a:pt x="42" y="44"/>
                  </a:lnTo>
                  <a:lnTo>
                    <a:pt x="40" y="44"/>
                  </a:lnTo>
                  <a:lnTo>
                    <a:pt x="38" y="46"/>
                  </a:lnTo>
                  <a:lnTo>
                    <a:pt x="40" y="50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48" y="64"/>
                  </a:lnTo>
                  <a:lnTo>
                    <a:pt x="48" y="68"/>
                  </a:lnTo>
                  <a:lnTo>
                    <a:pt x="46" y="72"/>
                  </a:lnTo>
                  <a:lnTo>
                    <a:pt x="46" y="72"/>
                  </a:lnTo>
                  <a:lnTo>
                    <a:pt x="34" y="70"/>
                  </a:lnTo>
                  <a:lnTo>
                    <a:pt x="28" y="68"/>
                  </a:lnTo>
                  <a:lnTo>
                    <a:pt x="24" y="64"/>
                  </a:lnTo>
                  <a:lnTo>
                    <a:pt x="24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56"/>
            <p:cNvSpPr>
              <a:spLocks/>
            </p:cNvSpPr>
            <p:nvPr/>
          </p:nvSpPr>
          <p:spPr bwMode="auto">
            <a:xfrm>
              <a:off x="3384" y="1399"/>
              <a:ext cx="52" cy="48"/>
            </a:xfrm>
            <a:custGeom>
              <a:avLst/>
              <a:gdLst>
                <a:gd name="T0" fmla="*/ 2 w 52"/>
                <a:gd name="T1" fmla="*/ 30 h 48"/>
                <a:gd name="T2" fmla="*/ 2 w 52"/>
                <a:gd name="T3" fmla="*/ 30 h 48"/>
                <a:gd name="T4" fmla="*/ 6 w 52"/>
                <a:gd name="T5" fmla="*/ 34 h 48"/>
                <a:gd name="T6" fmla="*/ 10 w 52"/>
                <a:gd name="T7" fmla="*/ 36 h 48"/>
                <a:gd name="T8" fmla="*/ 16 w 52"/>
                <a:gd name="T9" fmla="*/ 40 h 48"/>
                <a:gd name="T10" fmla="*/ 20 w 52"/>
                <a:gd name="T11" fmla="*/ 40 h 48"/>
                <a:gd name="T12" fmla="*/ 20 w 52"/>
                <a:gd name="T13" fmla="*/ 40 h 48"/>
                <a:gd name="T14" fmla="*/ 16 w 52"/>
                <a:gd name="T15" fmla="*/ 34 h 48"/>
                <a:gd name="T16" fmla="*/ 12 w 52"/>
                <a:gd name="T17" fmla="*/ 30 h 48"/>
                <a:gd name="T18" fmla="*/ 10 w 52"/>
                <a:gd name="T19" fmla="*/ 24 h 48"/>
                <a:gd name="T20" fmla="*/ 10 w 52"/>
                <a:gd name="T21" fmla="*/ 22 h 48"/>
                <a:gd name="T22" fmla="*/ 10 w 52"/>
                <a:gd name="T23" fmla="*/ 20 h 48"/>
                <a:gd name="T24" fmla="*/ 10 w 52"/>
                <a:gd name="T25" fmla="*/ 20 h 48"/>
                <a:gd name="T26" fmla="*/ 26 w 52"/>
                <a:gd name="T27" fmla="*/ 16 h 48"/>
                <a:gd name="T28" fmla="*/ 34 w 52"/>
                <a:gd name="T29" fmla="*/ 14 h 48"/>
                <a:gd name="T30" fmla="*/ 42 w 52"/>
                <a:gd name="T31" fmla="*/ 10 h 48"/>
                <a:gd name="T32" fmla="*/ 42 w 52"/>
                <a:gd name="T33" fmla="*/ 10 h 48"/>
                <a:gd name="T34" fmla="*/ 40 w 52"/>
                <a:gd name="T35" fmla="*/ 8 h 48"/>
                <a:gd name="T36" fmla="*/ 36 w 52"/>
                <a:gd name="T37" fmla="*/ 8 h 48"/>
                <a:gd name="T38" fmla="*/ 30 w 52"/>
                <a:gd name="T39" fmla="*/ 8 h 48"/>
                <a:gd name="T40" fmla="*/ 24 w 52"/>
                <a:gd name="T41" fmla="*/ 6 h 48"/>
                <a:gd name="T42" fmla="*/ 24 w 52"/>
                <a:gd name="T43" fmla="*/ 4 h 48"/>
                <a:gd name="T44" fmla="*/ 24 w 52"/>
                <a:gd name="T45" fmla="*/ 0 h 48"/>
                <a:gd name="T46" fmla="*/ 24 w 52"/>
                <a:gd name="T47" fmla="*/ 0 h 48"/>
                <a:gd name="T48" fmla="*/ 40 w 52"/>
                <a:gd name="T49" fmla="*/ 0 h 48"/>
                <a:gd name="T50" fmla="*/ 46 w 52"/>
                <a:gd name="T51" fmla="*/ 2 h 48"/>
                <a:gd name="T52" fmla="*/ 52 w 52"/>
                <a:gd name="T53" fmla="*/ 8 h 48"/>
                <a:gd name="T54" fmla="*/ 52 w 52"/>
                <a:gd name="T55" fmla="*/ 8 h 48"/>
                <a:gd name="T56" fmla="*/ 52 w 52"/>
                <a:gd name="T57" fmla="*/ 10 h 48"/>
                <a:gd name="T58" fmla="*/ 50 w 52"/>
                <a:gd name="T59" fmla="*/ 12 h 48"/>
                <a:gd name="T60" fmla="*/ 40 w 52"/>
                <a:gd name="T61" fmla="*/ 18 h 48"/>
                <a:gd name="T62" fmla="*/ 22 w 52"/>
                <a:gd name="T63" fmla="*/ 24 h 48"/>
                <a:gd name="T64" fmla="*/ 22 w 52"/>
                <a:gd name="T65" fmla="*/ 24 h 48"/>
                <a:gd name="T66" fmla="*/ 28 w 52"/>
                <a:gd name="T67" fmla="*/ 34 h 48"/>
                <a:gd name="T68" fmla="*/ 30 w 52"/>
                <a:gd name="T69" fmla="*/ 40 h 48"/>
                <a:gd name="T70" fmla="*/ 30 w 52"/>
                <a:gd name="T71" fmla="*/ 46 h 48"/>
                <a:gd name="T72" fmla="*/ 30 w 52"/>
                <a:gd name="T73" fmla="*/ 46 h 48"/>
                <a:gd name="T74" fmla="*/ 26 w 52"/>
                <a:gd name="T75" fmla="*/ 48 h 48"/>
                <a:gd name="T76" fmla="*/ 20 w 52"/>
                <a:gd name="T77" fmla="*/ 46 h 48"/>
                <a:gd name="T78" fmla="*/ 6 w 52"/>
                <a:gd name="T79" fmla="*/ 42 h 48"/>
                <a:gd name="T80" fmla="*/ 6 w 52"/>
                <a:gd name="T81" fmla="*/ 42 h 48"/>
                <a:gd name="T82" fmla="*/ 2 w 52"/>
                <a:gd name="T83" fmla="*/ 36 h 48"/>
                <a:gd name="T84" fmla="*/ 0 w 52"/>
                <a:gd name="T85" fmla="*/ 34 h 48"/>
                <a:gd name="T86" fmla="*/ 2 w 52"/>
                <a:gd name="T87" fmla="*/ 30 h 48"/>
                <a:gd name="T88" fmla="*/ 2 w 52"/>
                <a:gd name="T89" fmla="*/ 3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2" h="48">
                  <a:moveTo>
                    <a:pt x="2" y="30"/>
                  </a:moveTo>
                  <a:lnTo>
                    <a:pt x="2" y="30"/>
                  </a:lnTo>
                  <a:lnTo>
                    <a:pt x="6" y="34"/>
                  </a:lnTo>
                  <a:lnTo>
                    <a:pt x="10" y="36"/>
                  </a:lnTo>
                  <a:lnTo>
                    <a:pt x="16" y="40"/>
                  </a:lnTo>
                  <a:lnTo>
                    <a:pt x="20" y="40"/>
                  </a:lnTo>
                  <a:lnTo>
                    <a:pt x="20" y="40"/>
                  </a:lnTo>
                  <a:lnTo>
                    <a:pt x="16" y="34"/>
                  </a:lnTo>
                  <a:lnTo>
                    <a:pt x="12" y="30"/>
                  </a:lnTo>
                  <a:lnTo>
                    <a:pt x="10" y="24"/>
                  </a:lnTo>
                  <a:lnTo>
                    <a:pt x="10" y="22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26" y="16"/>
                  </a:lnTo>
                  <a:lnTo>
                    <a:pt x="34" y="14"/>
                  </a:lnTo>
                  <a:lnTo>
                    <a:pt x="42" y="10"/>
                  </a:lnTo>
                  <a:lnTo>
                    <a:pt x="42" y="10"/>
                  </a:lnTo>
                  <a:lnTo>
                    <a:pt x="40" y="8"/>
                  </a:lnTo>
                  <a:lnTo>
                    <a:pt x="36" y="8"/>
                  </a:lnTo>
                  <a:lnTo>
                    <a:pt x="30" y="8"/>
                  </a:lnTo>
                  <a:lnTo>
                    <a:pt x="24" y="6"/>
                  </a:lnTo>
                  <a:lnTo>
                    <a:pt x="24" y="4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46" y="2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10"/>
                  </a:lnTo>
                  <a:lnTo>
                    <a:pt x="50" y="12"/>
                  </a:lnTo>
                  <a:lnTo>
                    <a:pt x="40" y="18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28" y="34"/>
                  </a:lnTo>
                  <a:lnTo>
                    <a:pt x="30" y="40"/>
                  </a:lnTo>
                  <a:lnTo>
                    <a:pt x="30" y="46"/>
                  </a:lnTo>
                  <a:lnTo>
                    <a:pt x="30" y="46"/>
                  </a:lnTo>
                  <a:lnTo>
                    <a:pt x="26" y="48"/>
                  </a:lnTo>
                  <a:lnTo>
                    <a:pt x="20" y="46"/>
                  </a:lnTo>
                  <a:lnTo>
                    <a:pt x="6" y="42"/>
                  </a:lnTo>
                  <a:lnTo>
                    <a:pt x="6" y="42"/>
                  </a:lnTo>
                  <a:lnTo>
                    <a:pt x="2" y="36"/>
                  </a:lnTo>
                  <a:lnTo>
                    <a:pt x="0" y="34"/>
                  </a:lnTo>
                  <a:lnTo>
                    <a:pt x="2" y="3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57"/>
            <p:cNvSpPr>
              <a:spLocks/>
            </p:cNvSpPr>
            <p:nvPr/>
          </p:nvSpPr>
          <p:spPr bwMode="auto">
            <a:xfrm>
              <a:off x="3418" y="1421"/>
              <a:ext cx="36" cy="28"/>
            </a:xfrm>
            <a:custGeom>
              <a:avLst/>
              <a:gdLst>
                <a:gd name="T0" fmla="*/ 0 w 36"/>
                <a:gd name="T1" fmla="*/ 16 h 28"/>
                <a:gd name="T2" fmla="*/ 0 w 36"/>
                <a:gd name="T3" fmla="*/ 16 h 28"/>
                <a:gd name="T4" fmla="*/ 4 w 36"/>
                <a:gd name="T5" fmla="*/ 16 h 28"/>
                <a:gd name="T6" fmla="*/ 12 w 36"/>
                <a:gd name="T7" fmla="*/ 16 h 28"/>
                <a:gd name="T8" fmla="*/ 26 w 36"/>
                <a:gd name="T9" fmla="*/ 18 h 28"/>
                <a:gd name="T10" fmla="*/ 26 w 36"/>
                <a:gd name="T11" fmla="*/ 18 h 28"/>
                <a:gd name="T12" fmla="*/ 26 w 36"/>
                <a:gd name="T13" fmla="*/ 14 h 28"/>
                <a:gd name="T14" fmla="*/ 22 w 36"/>
                <a:gd name="T15" fmla="*/ 12 h 28"/>
                <a:gd name="T16" fmla="*/ 16 w 36"/>
                <a:gd name="T17" fmla="*/ 10 h 28"/>
                <a:gd name="T18" fmla="*/ 12 w 36"/>
                <a:gd name="T19" fmla="*/ 6 h 28"/>
                <a:gd name="T20" fmla="*/ 12 w 36"/>
                <a:gd name="T21" fmla="*/ 4 h 28"/>
                <a:gd name="T22" fmla="*/ 14 w 36"/>
                <a:gd name="T23" fmla="*/ 0 h 28"/>
                <a:gd name="T24" fmla="*/ 14 w 36"/>
                <a:gd name="T25" fmla="*/ 0 h 28"/>
                <a:gd name="T26" fmla="*/ 22 w 36"/>
                <a:gd name="T27" fmla="*/ 4 h 28"/>
                <a:gd name="T28" fmla="*/ 30 w 36"/>
                <a:gd name="T29" fmla="*/ 8 h 28"/>
                <a:gd name="T30" fmla="*/ 36 w 36"/>
                <a:gd name="T31" fmla="*/ 12 h 28"/>
                <a:gd name="T32" fmla="*/ 36 w 36"/>
                <a:gd name="T33" fmla="*/ 16 h 28"/>
                <a:gd name="T34" fmla="*/ 36 w 36"/>
                <a:gd name="T35" fmla="*/ 20 h 28"/>
                <a:gd name="T36" fmla="*/ 36 w 36"/>
                <a:gd name="T37" fmla="*/ 20 h 28"/>
                <a:gd name="T38" fmla="*/ 34 w 36"/>
                <a:gd name="T39" fmla="*/ 26 h 28"/>
                <a:gd name="T40" fmla="*/ 28 w 36"/>
                <a:gd name="T41" fmla="*/ 28 h 28"/>
                <a:gd name="T42" fmla="*/ 22 w 36"/>
                <a:gd name="T43" fmla="*/ 28 h 28"/>
                <a:gd name="T44" fmla="*/ 16 w 36"/>
                <a:gd name="T45" fmla="*/ 26 h 28"/>
                <a:gd name="T46" fmla="*/ 6 w 36"/>
                <a:gd name="T47" fmla="*/ 20 h 28"/>
                <a:gd name="T48" fmla="*/ 0 w 36"/>
                <a:gd name="T49" fmla="*/ 16 h 28"/>
                <a:gd name="T50" fmla="*/ 0 w 36"/>
                <a:gd name="T51" fmla="*/ 16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6" h="28">
                  <a:moveTo>
                    <a:pt x="0" y="16"/>
                  </a:moveTo>
                  <a:lnTo>
                    <a:pt x="0" y="16"/>
                  </a:lnTo>
                  <a:lnTo>
                    <a:pt x="4" y="16"/>
                  </a:lnTo>
                  <a:lnTo>
                    <a:pt x="12" y="16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26" y="14"/>
                  </a:lnTo>
                  <a:lnTo>
                    <a:pt x="22" y="12"/>
                  </a:lnTo>
                  <a:lnTo>
                    <a:pt x="16" y="10"/>
                  </a:lnTo>
                  <a:lnTo>
                    <a:pt x="12" y="6"/>
                  </a:lnTo>
                  <a:lnTo>
                    <a:pt x="12" y="4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2" y="4"/>
                  </a:lnTo>
                  <a:lnTo>
                    <a:pt x="30" y="8"/>
                  </a:lnTo>
                  <a:lnTo>
                    <a:pt x="36" y="12"/>
                  </a:lnTo>
                  <a:lnTo>
                    <a:pt x="36" y="16"/>
                  </a:lnTo>
                  <a:lnTo>
                    <a:pt x="36" y="20"/>
                  </a:lnTo>
                  <a:lnTo>
                    <a:pt x="36" y="20"/>
                  </a:lnTo>
                  <a:lnTo>
                    <a:pt x="34" y="26"/>
                  </a:lnTo>
                  <a:lnTo>
                    <a:pt x="28" y="28"/>
                  </a:lnTo>
                  <a:lnTo>
                    <a:pt x="22" y="28"/>
                  </a:lnTo>
                  <a:lnTo>
                    <a:pt x="16" y="26"/>
                  </a:lnTo>
                  <a:lnTo>
                    <a:pt x="6" y="20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58"/>
            <p:cNvSpPr>
              <a:spLocks/>
            </p:cNvSpPr>
            <p:nvPr/>
          </p:nvSpPr>
          <p:spPr bwMode="auto">
            <a:xfrm>
              <a:off x="3372" y="1379"/>
              <a:ext cx="40" cy="22"/>
            </a:xfrm>
            <a:custGeom>
              <a:avLst/>
              <a:gdLst>
                <a:gd name="T0" fmla="*/ 0 w 40"/>
                <a:gd name="T1" fmla="*/ 12 h 22"/>
                <a:gd name="T2" fmla="*/ 0 w 40"/>
                <a:gd name="T3" fmla="*/ 12 h 22"/>
                <a:gd name="T4" fmla="*/ 6 w 40"/>
                <a:gd name="T5" fmla="*/ 6 h 22"/>
                <a:gd name="T6" fmla="*/ 12 w 40"/>
                <a:gd name="T7" fmla="*/ 2 h 22"/>
                <a:gd name="T8" fmla="*/ 20 w 40"/>
                <a:gd name="T9" fmla="*/ 0 h 22"/>
                <a:gd name="T10" fmla="*/ 28 w 40"/>
                <a:gd name="T11" fmla="*/ 0 h 22"/>
                <a:gd name="T12" fmla="*/ 28 w 40"/>
                <a:gd name="T13" fmla="*/ 0 h 22"/>
                <a:gd name="T14" fmla="*/ 36 w 40"/>
                <a:gd name="T15" fmla="*/ 4 h 22"/>
                <a:gd name="T16" fmla="*/ 38 w 40"/>
                <a:gd name="T17" fmla="*/ 6 h 22"/>
                <a:gd name="T18" fmla="*/ 40 w 40"/>
                <a:gd name="T19" fmla="*/ 10 h 22"/>
                <a:gd name="T20" fmla="*/ 40 w 40"/>
                <a:gd name="T21" fmla="*/ 10 h 22"/>
                <a:gd name="T22" fmla="*/ 36 w 40"/>
                <a:gd name="T23" fmla="*/ 14 h 22"/>
                <a:gd name="T24" fmla="*/ 30 w 40"/>
                <a:gd name="T25" fmla="*/ 18 h 22"/>
                <a:gd name="T26" fmla="*/ 24 w 40"/>
                <a:gd name="T27" fmla="*/ 22 h 22"/>
                <a:gd name="T28" fmla="*/ 18 w 40"/>
                <a:gd name="T29" fmla="*/ 22 h 22"/>
                <a:gd name="T30" fmla="*/ 18 w 40"/>
                <a:gd name="T31" fmla="*/ 22 h 22"/>
                <a:gd name="T32" fmla="*/ 18 w 40"/>
                <a:gd name="T33" fmla="*/ 18 h 22"/>
                <a:gd name="T34" fmla="*/ 22 w 40"/>
                <a:gd name="T35" fmla="*/ 16 h 22"/>
                <a:gd name="T36" fmla="*/ 26 w 40"/>
                <a:gd name="T37" fmla="*/ 14 h 22"/>
                <a:gd name="T38" fmla="*/ 28 w 40"/>
                <a:gd name="T39" fmla="*/ 12 h 22"/>
                <a:gd name="T40" fmla="*/ 28 w 40"/>
                <a:gd name="T41" fmla="*/ 12 h 22"/>
                <a:gd name="T42" fmla="*/ 26 w 40"/>
                <a:gd name="T43" fmla="*/ 8 h 22"/>
                <a:gd name="T44" fmla="*/ 22 w 40"/>
                <a:gd name="T45" fmla="*/ 8 h 22"/>
                <a:gd name="T46" fmla="*/ 14 w 40"/>
                <a:gd name="T47" fmla="*/ 8 h 22"/>
                <a:gd name="T48" fmla="*/ 6 w 40"/>
                <a:gd name="T49" fmla="*/ 12 h 22"/>
                <a:gd name="T50" fmla="*/ 4 w 40"/>
                <a:gd name="T51" fmla="*/ 12 h 22"/>
                <a:gd name="T52" fmla="*/ 0 w 40"/>
                <a:gd name="T53" fmla="*/ 12 h 22"/>
                <a:gd name="T54" fmla="*/ 0 w 40"/>
                <a:gd name="T55" fmla="*/ 1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0" h="22">
                  <a:moveTo>
                    <a:pt x="0" y="12"/>
                  </a:moveTo>
                  <a:lnTo>
                    <a:pt x="0" y="12"/>
                  </a:lnTo>
                  <a:lnTo>
                    <a:pt x="6" y="6"/>
                  </a:lnTo>
                  <a:lnTo>
                    <a:pt x="12" y="2"/>
                  </a:lnTo>
                  <a:lnTo>
                    <a:pt x="20" y="0"/>
                  </a:lnTo>
                  <a:lnTo>
                    <a:pt x="28" y="0"/>
                  </a:lnTo>
                  <a:lnTo>
                    <a:pt x="28" y="0"/>
                  </a:lnTo>
                  <a:lnTo>
                    <a:pt x="36" y="4"/>
                  </a:lnTo>
                  <a:lnTo>
                    <a:pt x="38" y="6"/>
                  </a:lnTo>
                  <a:lnTo>
                    <a:pt x="40" y="10"/>
                  </a:lnTo>
                  <a:lnTo>
                    <a:pt x="40" y="10"/>
                  </a:lnTo>
                  <a:lnTo>
                    <a:pt x="36" y="14"/>
                  </a:lnTo>
                  <a:lnTo>
                    <a:pt x="30" y="18"/>
                  </a:lnTo>
                  <a:lnTo>
                    <a:pt x="24" y="22"/>
                  </a:lnTo>
                  <a:lnTo>
                    <a:pt x="18" y="22"/>
                  </a:lnTo>
                  <a:lnTo>
                    <a:pt x="18" y="22"/>
                  </a:lnTo>
                  <a:lnTo>
                    <a:pt x="18" y="18"/>
                  </a:lnTo>
                  <a:lnTo>
                    <a:pt x="22" y="16"/>
                  </a:lnTo>
                  <a:lnTo>
                    <a:pt x="26" y="14"/>
                  </a:lnTo>
                  <a:lnTo>
                    <a:pt x="28" y="12"/>
                  </a:lnTo>
                  <a:lnTo>
                    <a:pt x="28" y="12"/>
                  </a:lnTo>
                  <a:lnTo>
                    <a:pt x="26" y="8"/>
                  </a:lnTo>
                  <a:lnTo>
                    <a:pt x="22" y="8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59"/>
            <p:cNvSpPr>
              <a:spLocks/>
            </p:cNvSpPr>
            <p:nvPr/>
          </p:nvSpPr>
          <p:spPr bwMode="auto">
            <a:xfrm>
              <a:off x="3442" y="1399"/>
              <a:ext cx="56" cy="34"/>
            </a:xfrm>
            <a:custGeom>
              <a:avLst/>
              <a:gdLst>
                <a:gd name="T0" fmla="*/ 0 w 56"/>
                <a:gd name="T1" fmla="*/ 18 h 34"/>
                <a:gd name="T2" fmla="*/ 0 w 56"/>
                <a:gd name="T3" fmla="*/ 18 h 34"/>
                <a:gd name="T4" fmla="*/ 16 w 56"/>
                <a:gd name="T5" fmla="*/ 14 h 34"/>
                <a:gd name="T6" fmla="*/ 22 w 56"/>
                <a:gd name="T7" fmla="*/ 10 h 34"/>
                <a:gd name="T8" fmla="*/ 28 w 56"/>
                <a:gd name="T9" fmla="*/ 8 h 34"/>
                <a:gd name="T10" fmla="*/ 28 w 56"/>
                <a:gd name="T11" fmla="*/ 8 h 34"/>
                <a:gd name="T12" fmla="*/ 18 w 56"/>
                <a:gd name="T13" fmla="*/ 6 h 34"/>
                <a:gd name="T14" fmla="*/ 6 w 56"/>
                <a:gd name="T15" fmla="*/ 8 h 34"/>
                <a:gd name="T16" fmla="*/ 6 w 56"/>
                <a:gd name="T17" fmla="*/ 8 h 34"/>
                <a:gd name="T18" fmla="*/ 6 w 56"/>
                <a:gd name="T19" fmla="*/ 6 h 34"/>
                <a:gd name="T20" fmla="*/ 4 w 56"/>
                <a:gd name="T21" fmla="*/ 4 h 34"/>
                <a:gd name="T22" fmla="*/ 4 w 56"/>
                <a:gd name="T23" fmla="*/ 0 h 34"/>
                <a:gd name="T24" fmla="*/ 8 w 56"/>
                <a:gd name="T25" fmla="*/ 0 h 34"/>
                <a:gd name="T26" fmla="*/ 8 w 56"/>
                <a:gd name="T27" fmla="*/ 0 h 34"/>
                <a:gd name="T28" fmla="*/ 16 w 56"/>
                <a:gd name="T29" fmla="*/ 0 h 34"/>
                <a:gd name="T30" fmla="*/ 24 w 56"/>
                <a:gd name="T31" fmla="*/ 0 h 34"/>
                <a:gd name="T32" fmla="*/ 32 w 56"/>
                <a:gd name="T33" fmla="*/ 0 h 34"/>
                <a:gd name="T34" fmla="*/ 36 w 56"/>
                <a:gd name="T35" fmla="*/ 2 h 34"/>
                <a:gd name="T36" fmla="*/ 38 w 56"/>
                <a:gd name="T37" fmla="*/ 6 h 34"/>
                <a:gd name="T38" fmla="*/ 36 w 56"/>
                <a:gd name="T39" fmla="*/ 10 h 34"/>
                <a:gd name="T40" fmla="*/ 36 w 56"/>
                <a:gd name="T41" fmla="*/ 10 h 34"/>
                <a:gd name="T42" fmla="*/ 40 w 56"/>
                <a:gd name="T43" fmla="*/ 12 h 34"/>
                <a:gd name="T44" fmla="*/ 48 w 56"/>
                <a:gd name="T45" fmla="*/ 18 h 34"/>
                <a:gd name="T46" fmla="*/ 54 w 56"/>
                <a:gd name="T47" fmla="*/ 24 h 34"/>
                <a:gd name="T48" fmla="*/ 56 w 56"/>
                <a:gd name="T49" fmla="*/ 30 h 34"/>
                <a:gd name="T50" fmla="*/ 56 w 56"/>
                <a:gd name="T51" fmla="*/ 30 h 34"/>
                <a:gd name="T52" fmla="*/ 52 w 56"/>
                <a:gd name="T53" fmla="*/ 32 h 34"/>
                <a:gd name="T54" fmla="*/ 46 w 56"/>
                <a:gd name="T55" fmla="*/ 34 h 34"/>
                <a:gd name="T56" fmla="*/ 34 w 56"/>
                <a:gd name="T57" fmla="*/ 34 h 34"/>
                <a:gd name="T58" fmla="*/ 24 w 56"/>
                <a:gd name="T59" fmla="*/ 32 h 34"/>
                <a:gd name="T60" fmla="*/ 20 w 56"/>
                <a:gd name="T61" fmla="*/ 32 h 34"/>
                <a:gd name="T62" fmla="*/ 20 w 56"/>
                <a:gd name="T63" fmla="*/ 32 h 34"/>
                <a:gd name="T64" fmla="*/ 28 w 56"/>
                <a:gd name="T65" fmla="*/ 28 h 34"/>
                <a:gd name="T66" fmla="*/ 36 w 56"/>
                <a:gd name="T67" fmla="*/ 28 h 34"/>
                <a:gd name="T68" fmla="*/ 48 w 56"/>
                <a:gd name="T69" fmla="*/ 26 h 34"/>
                <a:gd name="T70" fmla="*/ 48 w 56"/>
                <a:gd name="T71" fmla="*/ 26 h 34"/>
                <a:gd name="T72" fmla="*/ 44 w 56"/>
                <a:gd name="T73" fmla="*/ 24 h 34"/>
                <a:gd name="T74" fmla="*/ 38 w 56"/>
                <a:gd name="T75" fmla="*/ 20 h 34"/>
                <a:gd name="T76" fmla="*/ 26 w 56"/>
                <a:gd name="T77" fmla="*/ 18 h 34"/>
                <a:gd name="T78" fmla="*/ 26 w 56"/>
                <a:gd name="T79" fmla="*/ 18 h 34"/>
                <a:gd name="T80" fmla="*/ 12 w 56"/>
                <a:gd name="T81" fmla="*/ 20 h 34"/>
                <a:gd name="T82" fmla="*/ 4 w 56"/>
                <a:gd name="T83" fmla="*/ 22 h 34"/>
                <a:gd name="T84" fmla="*/ 2 w 56"/>
                <a:gd name="T85" fmla="*/ 20 h 34"/>
                <a:gd name="T86" fmla="*/ 0 w 56"/>
                <a:gd name="T87" fmla="*/ 18 h 34"/>
                <a:gd name="T88" fmla="*/ 0 w 56"/>
                <a:gd name="T89" fmla="*/ 1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6" h="34">
                  <a:moveTo>
                    <a:pt x="0" y="18"/>
                  </a:moveTo>
                  <a:lnTo>
                    <a:pt x="0" y="18"/>
                  </a:lnTo>
                  <a:lnTo>
                    <a:pt x="16" y="14"/>
                  </a:lnTo>
                  <a:lnTo>
                    <a:pt x="22" y="1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18" y="6"/>
                  </a:lnTo>
                  <a:lnTo>
                    <a:pt x="6" y="8"/>
                  </a:lnTo>
                  <a:lnTo>
                    <a:pt x="6" y="8"/>
                  </a:lnTo>
                  <a:lnTo>
                    <a:pt x="6" y="6"/>
                  </a:lnTo>
                  <a:lnTo>
                    <a:pt x="4" y="4"/>
                  </a:lnTo>
                  <a:lnTo>
                    <a:pt x="4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36" y="2"/>
                  </a:lnTo>
                  <a:lnTo>
                    <a:pt x="38" y="6"/>
                  </a:lnTo>
                  <a:lnTo>
                    <a:pt x="36" y="10"/>
                  </a:lnTo>
                  <a:lnTo>
                    <a:pt x="36" y="10"/>
                  </a:lnTo>
                  <a:lnTo>
                    <a:pt x="40" y="12"/>
                  </a:lnTo>
                  <a:lnTo>
                    <a:pt x="48" y="18"/>
                  </a:lnTo>
                  <a:lnTo>
                    <a:pt x="54" y="24"/>
                  </a:lnTo>
                  <a:lnTo>
                    <a:pt x="56" y="30"/>
                  </a:lnTo>
                  <a:lnTo>
                    <a:pt x="56" y="30"/>
                  </a:lnTo>
                  <a:lnTo>
                    <a:pt x="52" y="32"/>
                  </a:lnTo>
                  <a:lnTo>
                    <a:pt x="46" y="34"/>
                  </a:lnTo>
                  <a:lnTo>
                    <a:pt x="34" y="34"/>
                  </a:lnTo>
                  <a:lnTo>
                    <a:pt x="24" y="32"/>
                  </a:lnTo>
                  <a:lnTo>
                    <a:pt x="20" y="32"/>
                  </a:lnTo>
                  <a:lnTo>
                    <a:pt x="20" y="32"/>
                  </a:lnTo>
                  <a:lnTo>
                    <a:pt x="28" y="28"/>
                  </a:lnTo>
                  <a:lnTo>
                    <a:pt x="36" y="28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4" y="24"/>
                  </a:lnTo>
                  <a:lnTo>
                    <a:pt x="38" y="20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12" y="20"/>
                  </a:lnTo>
                  <a:lnTo>
                    <a:pt x="4" y="22"/>
                  </a:lnTo>
                  <a:lnTo>
                    <a:pt x="2" y="20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60"/>
            <p:cNvSpPr>
              <a:spLocks/>
            </p:cNvSpPr>
            <p:nvPr/>
          </p:nvSpPr>
          <p:spPr bwMode="auto">
            <a:xfrm>
              <a:off x="3132" y="1089"/>
              <a:ext cx="274" cy="194"/>
            </a:xfrm>
            <a:custGeom>
              <a:avLst/>
              <a:gdLst>
                <a:gd name="T0" fmla="*/ 236 w 274"/>
                <a:gd name="T1" fmla="*/ 152 h 194"/>
                <a:gd name="T2" fmla="*/ 236 w 274"/>
                <a:gd name="T3" fmla="*/ 152 h 194"/>
                <a:gd name="T4" fmla="*/ 244 w 274"/>
                <a:gd name="T5" fmla="*/ 146 h 194"/>
                <a:gd name="T6" fmla="*/ 252 w 274"/>
                <a:gd name="T7" fmla="*/ 138 h 194"/>
                <a:gd name="T8" fmla="*/ 256 w 274"/>
                <a:gd name="T9" fmla="*/ 128 h 194"/>
                <a:gd name="T10" fmla="*/ 256 w 274"/>
                <a:gd name="T11" fmla="*/ 116 h 194"/>
                <a:gd name="T12" fmla="*/ 256 w 274"/>
                <a:gd name="T13" fmla="*/ 116 h 194"/>
                <a:gd name="T14" fmla="*/ 254 w 274"/>
                <a:gd name="T15" fmla="*/ 104 h 194"/>
                <a:gd name="T16" fmla="*/ 250 w 274"/>
                <a:gd name="T17" fmla="*/ 90 h 194"/>
                <a:gd name="T18" fmla="*/ 244 w 274"/>
                <a:gd name="T19" fmla="*/ 78 h 194"/>
                <a:gd name="T20" fmla="*/ 234 w 274"/>
                <a:gd name="T21" fmla="*/ 66 h 194"/>
                <a:gd name="T22" fmla="*/ 218 w 274"/>
                <a:gd name="T23" fmla="*/ 50 h 194"/>
                <a:gd name="T24" fmla="*/ 204 w 274"/>
                <a:gd name="T25" fmla="*/ 40 h 194"/>
                <a:gd name="T26" fmla="*/ 204 w 274"/>
                <a:gd name="T27" fmla="*/ 40 h 194"/>
                <a:gd name="T28" fmla="*/ 186 w 274"/>
                <a:gd name="T29" fmla="*/ 32 h 194"/>
                <a:gd name="T30" fmla="*/ 170 w 274"/>
                <a:gd name="T31" fmla="*/ 24 h 194"/>
                <a:gd name="T32" fmla="*/ 152 w 274"/>
                <a:gd name="T33" fmla="*/ 20 h 194"/>
                <a:gd name="T34" fmla="*/ 132 w 274"/>
                <a:gd name="T35" fmla="*/ 16 h 194"/>
                <a:gd name="T36" fmla="*/ 132 w 274"/>
                <a:gd name="T37" fmla="*/ 16 h 194"/>
                <a:gd name="T38" fmla="*/ 64 w 274"/>
                <a:gd name="T39" fmla="*/ 12 h 194"/>
                <a:gd name="T40" fmla="*/ 14 w 274"/>
                <a:gd name="T41" fmla="*/ 8 h 194"/>
                <a:gd name="T42" fmla="*/ 0 w 274"/>
                <a:gd name="T43" fmla="*/ 0 h 194"/>
                <a:gd name="T44" fmla="*/ 0 w 274"/>
                <a:gd name="T45" fmla="*/ 0 h 194"/>
                <a:gd name="T46" fmla="*/ 70 w 274"/>
                <a:gd name="T47" fmla="*/ 2 h 194"/>
                <a:gd name="T48" fmla="*/ 122 w 274"/>
                <a:gd name="T49" fmla="*/ 4 h 194"/>
                <a:gd name="T50" fmla="*/ 156 w 274"/>
                <a:gd name="T51" fmla="*/ 8 h 194"/>
                <a:gd name="T52" fmla="*/ 156 w 274"/>
                <a:gd name="T53" fmla="*/ 8 h 194"/>
                <a:gd name="T54" fmla="*/ 184 w 274"/>
                <a:gd name="T55" fmla="*/ 16 h 194"/>
                <a:gd name="T56" fmla="*/ 204 w 274"/>
                <a:gd name="T57" fmla="*/ 24 h 194"/>
                <a:gd name="T58" fmla="*/ 212 w 274"/>
                <a:gd name="T59" fmla="*/ 30 h 194"/>
                <a:gd name="T60" fmla="*/ 218 w 274"/>
                <a:gd name="T61" fmla="*/ 34 h 194"/>
                <a:gd name="T62" fmla="*/ 218 w 274"/>
                <a:gd name="T63" fmla="*/ 34 h 194"/>
                <a:gd name="T64" fmla="*/ 230 w 274"/>
                <a:gd name="T65" fmla="*/ 40 h 194"/>
                <a:gd name="T66" fmla="*/ 238 w 274"/>
                <a:gd name="T67" fmla="*/ 50 h 194"/>
                <a:gd name="T68" fmla="*/ 248 w 274"/>
                <a:gd name="T69" fmla="*/ 58 h 194"/>
                <a:gd name="T70" fmla="*/ 254 w 274"/>
                <a:gd name="T71" fmla="*/ 68 h 194"/>
                <a:gd name="T72" fmla="*/ 266 w 274"/>
                <a:gd name="T73" fmla="*/ 90 h 194"/>
                <a:gd name="T74" fmla="*/ 274 w 274"/>
                <a:gd name="T75" fmla="*/ 114 h 194"/>
                <a:gd name="T76" fmla="*/ 274 w 274"/>
                <a:gd name="T77" fmla="*/ 114 h 194"/>
                <a:gd name="T78" fmla="*/ 272 w 274"/>
                <a:gd name="T79" fmla="*/ 128 h 194"/>
                <a:gd name="T80" fmla="*/ 270 w 274"/>
                <a:gd name="T81" fmla="*/ 136 h 194"/>
                <a:gd name="T82" fmla="*/ 266 w 274"/>
                <a:gd name="T83" fmla="*/ 144 h 194"/>
                <a:gd name="T84" fmla="*/ 266 w 274"/>
                <a:gd name="T85" fmla="*/ 144 h 194"/>
                <a:gd name="T86" fmla="*/ 258 w 274"/>
                <a:gd name="T87" fmla="*/ 154 h 194"/>
                <a:gd name="T88" fmla="*/ 248 w 274"/>
                <a:gd name="T89" fmla="*/ 162 h 194"/>
                <a:gd name="T90" fmla="*/ 238 w 274"/>
                <a:gd name="T91" fmla="*/ 166 h 194"/>
                <a:gd name="T92" fmla="*/ 226 w 274"/>
                <a:gd name="T93" fmla="*/ 172 h 194"/>
                <a:gd name="T94" fmla="*/ 226 w 274"/>
                <a:gd name="T95" fmla="*/ 172 h 194"/>
                <a:gd name="T96" fmla="*/ 156 w 274"/>
                <a:gd name="T97" fmla="*/ 194 h 194"/>
                <a:gd name="T98" fmla="*/ 156 w 274"/>
                <a:gd name="T99" fmla="*/ 194 h 194"/>
                <a:gd name="T100" fmla="*/ 158 w 274"/>
                <a:gd name="T101" fmla="*/ 192 h 194"/>
                <a:gd name="T102" fmla="*/ 170 w 274"/>
                <a:gd name="T103" fmla="*/ 184 h 194"/>
                <a:gd name="T104" fmla="*/ 196 w 274"/>
                <a:gd name="T105" fmla="*/ 170 h 194"/>
                <a:gd name="T106" fmla="*/ 236 w 274"/>
                <a:gd name="T107" fmla="*/ 152 h 194"/>
                <a:gd name="T108" fmla="*/ 236 w 274"/>
                <a:gd name="T109" fmla="*/ 152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74" h="194">
                  <a:moveTo>
                    <a:pt x="236" y="152"/>
                  </a:moveTo>
                  <a:lnTo>
                    <a:pt x="236" y="152"/>
                  </a:lnTo>
                  <a:lnTo>
                    <a:pt x="244" y="146"/>
                  </a:lnTo>
                  <a:lnTo>
                    <a:pt x="252" y="138"/>
                  </a:lnTo>
                  <a:lnTo>
                    <a:pt x="256" y="128"/>
                  </a:lnTo>
                  <a:lnTo>
                    <a:pt x="256" y="116"/>
                  </a:lnTo>
                  <a:lnTo>
                    <a:pt x="256" y="116"/>
                  </a:lnTo>
                  <a:lnTo>
                    <a:pt x="254" y="104"/>
                  </a:lnTo>
                  <a:lnTo>
                    <a:pt x="250" y="90"/>
                  </a:lnTo>
                  <a:lnTo>
                    <a:pt x="244" y="78"/>
                  </a:lnTo>
                  <a:lnTo>
                    <a:pt x="234" y="66"/>
                  </a:lnTo>
                  <a:lnTo>
                    <a:pt x="218" y="50"/>
                  </a:lnTo>
                  <a:lnTo>
                    <a:pt x="204" y="40"/>
                  </a:lnTo>
                  <a:lnTo>
                    <a:pt x="204" y="40"/>
                  </a:lnTo>
                  <a:lnTo>
                    <a:pt x="186" y="32"/>
                  </a:lnTo>
                  <a:lnTo>
                    <a:pt x="170" y="24"/>
                  </a:lnTo>
                  <a:lnTo>
                    <a:pt x="152" y="20"/>
                  </a:lnTo>
                  <a:lnTo>
                    <a:pt x="132" y="16"/>
                  </a:lnTo>
                  <a:lnTo>
                    <a:pt x="132" y="16"/>
                  </a:lnTo>
                  <a:lnTo>
                    <a:pt x="64" y="12"/>
                  </a:lnTo>
                  <a:lnTo>
                    <a:pt x="14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70" y="2"/>
                  </a:lnTo>
                  <a:lnTo>
                    <a:pt x="122" y="4"/>
                  </a:lnTo>
                  <a:lnTo>
                    <a:pt x="156" y="8"/>
                  </a:lnTo>
                  <a:lnTo>
                    <a:pt x="156" y="8"/>
                  </a:lnTo>
                  <a:lnTo>
                    <a:pt x="184" y="16"/>
                  </a:lnTo>
                  <a:lnTo>
                    <a:pt x="204" y="24"/>
                  </a:lnTo>
                  <a:lnTo>
                    <a:pt x="212" y="30"/>
                  </a:lnTo>
                  <a:lnTo>
                    <a:pt x="218" y="34"/>
                  </a:lnTo>
                  <a:lnTo>
                    <a:pt x="218" y="34"/>
                  </a:lnTo>
                  <a:lnTo>
                    <a:pt x="230" y="40"/>
                  </a:lnTo>
                  <a:lnTo>
                    <a:pt x="238" y="50"/>
                  </a:lnTo>
                  <a:lnTo>
                    <a:pt x="248" y="58"/>
                  </a:lnTo>
                  <a:lnTo>
                    <a:pt x="254" y="68"/>
                  </a:lnTo>
                  <a:lnTo>
                    <a:pt x="266" y="90"/>
                  </a:lnTo>
                  <a:lnTo>
                    <a:pt x="274" y="114"/>
                  </a:lnTo>
                  <a:lnTo>
                    <a:pt x="274" y="114"/>
                  </a:lnTo>
                  <a:lnTo>
                    <a:pt x="272" y="128"/>
                  </a:lnTo>
                  <a:lnTo>
                    <a:pt x="270" y="136"/>
                  </a:lnTo>
                  <a:lnTo>
                    <a:pt x="266" y="144"/>
                  </a:lnTo>
                  <a:lnTo>
                    <a:pt x="266" y="144"/>
                  </a:lnTo>
                  <a:lnTo>
                    <a:pt x="258" y="154"/>
                  </a:lnTo>
                  <a:lnTo>
                    <a:pt x="248" y="162"/>
                  </a:lnTo>
                  <a:lnTo>
                    <a:pt x="238" y="166"/>
                  </a:lnTo>
                  <a:lnTo>
                    <a:pt x="226" y="172"/>
                  </a:lnTo>
                  <a:lnTo>
                    <a:pt x="226" y="172"/>
                  </a:lnTo>
                  <a:lnTo>
                    <a:pt x="156" y="194"/>
                  </a:lnTo>
                  <a:lnTo>
                    <a:pt x="156" y="194"/>
                  </a:lnTo>
                  <a:lnTo>
                    <a:pt x="158" y="192"/>
                  </a:lnTo>
                  <a:lnTo>
                    <a:pt x="170" y="184"/>
                  </a:lnTo>
                  <a:lnTo>
                    <a:pt x="196" y="170"/>
                  </a:lnTo>
                  <a:lnTo>
                    <a:pt x="236" y="152"/>
                  </a:lnTo>
                  <a:lnTo>
                    <a:pt x="236" y="1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61"/>
            <p:cNvSpPr>
              <a:spLocks/>
            </p:cNvSpPr>
            <p:nvPr/>
          </p:nvSpPr>
          <p:spPr bwMode="auto">
            <a:xfrm>
              <a:off x="3418" y="1377"/>
              <a:ext cx="40" cy="22"/>
            </a:xfrm>
            <a:custGeom>
              <a:avLst/>
              <a:gdLst>
                <a:gd name="T0" fmla="*/ 20 w 40"/>
                <a:gd name="T1" fmla="*/ 0 h 22"/>
                <a:gd name="T2" fmla="*/ 20 w 40"/>
                <a:gd name="T3" fmla="*/ 0 h 22"/>
                <a:gd name="T4" fmla="*/ 32 w 40"/>
                <a:gd name="T5" fmla="*/ 0 h 22"/>
                <a:gd name="T6" fmla="*/ 36 w 40"/>
                <a:gd name="T7" fmla="*/ 0 h 22"/>
                <a:gd name="T8" fmla="*/ 40 w 40"/>
                <a:gd name="T9" fmla="*/ 4 h 22"/>
                <a:gd name="T10" fmla="*/ 40 w 40"/>
                <a:gd name="T11" fmla="*/ 4 h 22"/>
                <a:gd name="T12" fmla="*/ 36 w 40"/>
                <a:gd name="T13" fmla="*/ 10 h 22"/>
                <a:gd name="T14" fmla="*/ 32 w 40"/>
                <a:gd name="T15" fmla="*/ 16 h 22"/>
                <a:gd name="T16" fmla="*/ 26 w 40"/>
                <a:gd name="T17" fmla="*/ 20 h 22"/>
                <a:gd name="T18" fmla="*/ 20 w 40"/>
                <a:gd name="T19" fmla="*/ 22 h 22"/>
                <a:gd name="T20" fmla="*/ 20 w 40"/>
                <a:gd name="T21" fmla="*/ 22 h 22"/>
                <a:gd name="T22" fmla="*/ 18 w 40"/>
                <a:gd name="T23" fmla="*/ 18 h 22"/>
                <a:gd name="T24" fmla="*/ 22 w 40"/>
                <a:gd name="T25" fmla="*/ 14 h 22"/>
                <a:gd name="T26" fmla="*/ 24 w 40"/>
                <a:gd name="T27" fmla="*/ 10 h 22"/>
                <a:gd name="T28" fmla="*/ 26 w 40"/>
                <a:gd name="T29" fmla="*/ 6 h 22"/>
                <a:gd name="T30" fmla="*/ 26 w 40"/>
                <a:gd name="T31" fmla="*/ 6 h 22"/>
                <a:gd name="T32" fmla="*/ 20 w 40"/>
                <a:gd name="T33" fmla="*/ 6 h 22"/>
                <a:gd name="T34" fmla="*/ 14 w 40"/>
                <a:gd name="T35" fmla="*/ 8 h 22"/>
                <a:gd name="T36" fmla="*/ 6 w 40"/>
                <a:gd name="T37" fmla="*/ 10 h 22"/>
                <a:gd name="T38" fmla="*/ 0 w 40"/>
                <a:gd name="T39" fmla="*/ 14 h 22"/>
                <a:gd name="T40" fmla="*/ 0 w 40"/>
                <a:gd name="T41" fmla="*/ 14 h 22"/>
                <a:gd name="T42" fmla="*/ 0 w 40"/>
                <a:gd name="T43" fmla="*/ 12 h 22"/>
                <a:gd name="T44" fmla="*/ 4 w 40"/>
                <a:gd name="T45" fmla="*/ 8 h 22"/>
                <a:gd name="T46" fmla="*/ 8 w 40"/>
                <a:gd name="T47" fmla="*/ 2 h 22"/>
                <a:gd name="T48" fmla="*/ 20 w 40"/>
                <a:gd name="T49" fmla="*/ 0 h 22"/>
                <a:gd name="T50" fmla="*/ 20 w 40"/>
                <a:gd name="T51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0" h="22">
                  <a:moveTo>
                    <a:pt x="20" y="0"/>
                  </a:moveTo>
                  <a:lnTo>
                    <a:pt x="20" y="0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36" y="10"/>
                  </a:lnTo>
                  <a:lnTo>
                    <a:pt x="32" y="16"/>
                  </a:lnTo>
                  <a:lnTo>
                    <a:pt x="26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18" y="18"/>
                  </a:lnTo>
                  <a:lnTo>
                    <a:pt x="22" y="14"/>
                  </a:lnTo>
                  <a:lnTo>
                    <a:pt x="24" y="10"/>
                  </a:lnTo>
                  <a:lnTo>
                    <a:pt x="26" y="6"/>
                  </a:lnTo>
                  <a:lnTo>
                    <a:pt x="26" y="6"/>
                  </a:lnTo>
                  <a:lnTo>
                    <a:pt x="20" y="6"/>
                  </a:lnTo>
                  <a:lnTo>
                    <a:pt x="14" y="8"/>
                  </a:lnTo>
                  <a:lnTo>
                    <a:pt x="6" y="1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4" y="8"/>
                  </a:lnTo>
                  <a:lnTo>
                    <a:pt x="8" y="2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62"/>
            <p:cNvSpPr>
              <a:spLocks/>
            </p:cNvSpPr>
            <p:nvPr/>
          </p:nvSpPr>
          <p:spPr bwMode="auto">
            <a:xfrm>
              <a:off x="3490" y="1393"/>
              <a:ext cx="46" cy="18"/>
            </a:xfrm>
            <a:custGeom>
              <a:avLst/>
              <a:gdLst>
                <a:gd name="T0" fmla="*/ 32 w 46"/>
                <a:gd name="T1" fmla="*/ 8 h 18"/>
                <a:gd name="T2" fmla="*/ 32 w 46"/>
                <a:gd name="T3" fmla="*/ 8 h 18"/>
                <a:gd name="T4" fmla="*/ 28 w 46"/>
                <a:gd name="T5" fmla="*/ 6 h 18"/>
                <a:gd name="T6" fmla="*/ 24 w 46"/>
                <a:gd name="T7" fmla="*/ 6 h 18"/>
                <a:gd name="T8" fmla="*/ 20 w 46"/>
                <a:gd name="T9" fmla="*/ 4 h 18"/>
                <a:gd name="T10" fmla="*/ 20 w 46"/>
                <a:gd name="T11" fmla="*/ 4 h 18"/>
                <a:gd name="T12" fmla="*/ 20 w 46"/>
                <a:gd name="T13" fmla="*/ 0 h 18"/>
                <a:gd name="T14" fmla="*/ 20 w 46"/>
                <a:gd name="T15" fmla="*/ 0 h 18"/>
                <a:gd name="T16" fmla="*/ 26 w 46"/>
                <a:gd name="T17" fmla="*/ 0 h 18"/>
                <a:gd name="T18" fmla="*/ 36 w 46"/>
                <a:gd name="T19" fmla="*/ 4 h 18"/>
                <a:gd name="T20" fmla="*/ 42 w 46"/>
                <a:gd name="T21" fmla="*/ 6 h 18"/>
                <a:gd name="T22" fmla="*/ 46 w 46"/>
                <a:gd name="T23" fmla="*/ 10 h 18"/>
                <a:gd name="T24" fmla="*/ 46 w 46"/>
                <a:gd name="T25" fmla="*/ 10 h 18"/>
                <a:gd name="T26" fmla="*/ 42 w 46"/>
                <a:gd name="T27" fmla="*/ 14 h 18"/>
                <a:gd name="T28" fmla="*/ 36 w 46"/>
                <a:gd name="T29" fmla="*/ 16 h 18"/>
                <a:gd name="T30" fmla="*/ 24 w 46"/>
                <a:gd name="T31" fmla="*/ 18 h 18"/>
                <a:gd name="T32" fmla="*/ 0 w 46"/>
                <a:gd name="T33" fmla="*/ 18 h 18"/>
                <a:gd name="T34" fmla="*/ 0 w 46"/>
                <a:gd name="T35" fmla="*/ 18 h 18"/>
                <a:gd name="T36" fmla="*/ 32 w 46"/>
                <a:gd name="T37" fmla="*/ 8 h 18"/>
                <a:gd name="T38" fmla="*/ 32 w 46"/>
                <a:gd name="T39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6" h="18">
                  <a:moveTo>
                    <a:pt x="32" y="8"/>
                  </a:moveTo>
                  <a:lnTo>
                    <a:pt x="32" y="8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6" y="0"/>
                  </a:lnTo>
                  <a:lnTo>
                    <a:pt x="36" y="4"/>
                  </a:lnTo>
                  <a:lnTo>
                    <a:pt x="42" y="6"/>
                  </a:lnTo>
                  <a:lnTo>
                    <a:pt x="46" y="10"/>
                  </a:lnTo>
                  <a:lnTo>
                    <a:pt x="46" y="10"/>
                  </a:lnTo>
                  <a:lnTo>
                    <a:pt x="42" y="14"/>
                  </a:lnTo>
                  <a:lnTo>
                    <a:pt x="36" y="16"/>
                  </a:lnTo>
                  <a:lnTo>
                    <a:pt x="24" y="18"/>
                  </a:lnTo>
                  <a:lnTo>
                    <a:pt x="0" y="18"/>
                  </a:lnTo>
                  <a:lnTo>
                    <a:pt x="0" y="18"/>
                  </a:lnTo>
                  <a:lnTo>
                    <a:pt x="32" y="8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63"/>
            <p:cNvSpPr>
              <a:spLocks/>
            </p:cNvSpPr>
            <p:nvPr/>
          </p:nvSpPr>
          <p:spPr bwMode="auto">
            <a:xfrm>
              <a:off x="3464" y="1379"/>
              <a:ext cx="42" cy="22"/>
            </a:xfrm>
            <a:custGeom>
              <a:avLst/>
              <a:gdLst>
                <a:gd name="T0" fmla="*/ 32 w 42"/>
                <a:gd name="T1" fmla="*/ 0 h 22"/>
                <a:gd name="T2" fmla="*/ 32 w 42"/>
                <a:gd name="T3" fmla="*/ 0 h 22"/>
                <a:gd name="T4" fmla="*/ 38 w 42"/>
                <a:gd name="T5" fmla="*/ 6 h 22"/>
                <a:gd name="T6" fmla="*/ 42 w 42"/>
                <a:gd name="T7" fmla="*/ 8 h 22"/>
                <a:gd name="T8" fmla="*/ 42 w 42"/>
                <a:gd name="T9" fmla="*/ 14 h 22"/>
                <a:gd name="T10" fmla="*/ 42 w 42"/>
                <a:gd name="T11" fmla="*/ 14 h 22"/>
                <a:gd name="T12" fmla="*/ 34 w 42"/>
                <a:gd name="T13" fmla="*/ 18 h 22"/>
                <a:gd name="T14" fmla="*/ 26 w 42"/>
                <a:gd name="T15" fmla="*/ 22 h 22"/>
                <a:gd name="T16" fmla="*/ 26 w 42"/>
                <a:gd name="T17" fmla="*/ 22 h 22"/>
                <a:gd name="T18" fmla="*/ 24 w 42"/>
                <a:gd name="T19" fmla="*/ 20 h 22"/>
                <a:gd name="T20" fmla="*/ 24 w 42"/>
                <a:gd name="T21" fmla="*/ 18 h 22"/>
                <a:gd name="T22" fmla="*/ 28 w 42"/>
                <a:gd name="T23" fmla="*/ 14 h 22"/>
                <a:gd name="T24" fmla="*/ 34 w 42"/>
                <a:gd name="T25" fmla="*/ 10 h 22"/>
                <a:gd name="T26" fmla="*/ 34 w 42"/>
                <a:gd name="T27" fmla="*/ 10 h 22"/>
                <a:gd name="T28" fmla="*/ 32 w 42"/>
                <a:gd name="T29" fmla="*/ 8 h 22"/>
                <a:gd name="T30" fmla="*/ 26 w 42"/>
                <a:gd name="T31" fmla="*/ 6 h 22"/>
                <a:gd name="T32" fmla="*/ 16 w 42"/>
                <a:gd name="T33" fmla="*/ 8 h 22"/>
                <a:gd name="T34" fmla="*/ 0 w 42"/>
                <a:gd name="T35" fmla="*/ 10 h 22"/>
                <a:gd name="T36" fmla="*/ 0 w 42"/>
                <a:gd name="T37" fmla="*/ 10 h 22"/>
                <a:gd name="T38" fmla="*/ 4 w 42"/>
                <a:gd name="T39" fmla="*/ 8 h 22"/>
                <a:gd name="T40" fmla="*/ 12 w 42"/>
                <a:gd name="T41" fmla="*/ 2 h 22"/>
                <a:gd name="T42" fmla="*/ 22 w 42"/>
                <a:gd name="T43" fmla="*/ 0 h 22"/>
                <a:gd name="T44" fmla="*/ 32 w 42"/>
                <a:gd name="T45" fmla="*/ 0 h 22"/>
                <a:gd name="T46" fmla="*/ 32 w 42"/>
                <a:gd name="T4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" h="22">
                  <a:moveTo>
                    <a:pt x="32" y="0"/>
                  </a:moveTo>
                  <a:lnTo>
                    <a:pt x="32" y="0"/>
                  </a:lnTo>
                  <a:lnTo>
                    <a:pt x="38" y="6"/>
                  </a:lnTo>
                  <a:lnTo>
                    <a:pt x="42" y="8"/>
                  </a:lnTo>
                  <a:lnTo>
                    <a:pt x="42" y="14"/>
                  </a:lnTo>
                  <a:lnTo>
                    <a:pt x="42" y="14"/>
                  </a:lnTo>
                  <a:lnTo>
                    <a:pt x="34" y="18"/>
                  </a:lnTo>
                  <a:lnTo>
                    <a:pt x="26" y="22"/>
                  </a:lnTo>
                  <a:lnTo>
                    <a:pt x="26" y="22"/>
                  </a:lnTo>
                  <a:lnTo>
                    <a:pt x="24" y="20"/>
                  </a:lnTo>
                  <a:lnTo>
                    <a:pt x="24" y="18"/>
                  </a:lnTo>
                  <a:lnTo>
                    <a:pt x="28" y="14"/>
                  </a:lnTo>
                  <a:lnTo>
                    <a:pt x="34" y="10"/>
                  </a:lnTo>
                  <a:lnTo>
                    <a:pt x="34" y="10"/>
                  </a:lnTo>
                  <a:lnTo>
                    <a:pt x="32" y="8"/>
                  </a:lnTo>
                  <a:lnTo>
                    <a:pt x="26" y="6"/>
                  </a:lnTo>
                  <a:lnTo>
                    <a:pt x="16" y="8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4" y="8"/>
                  </a:lnTo>
                  <a:lnTo>
                    <a:pt x="12" y="2"/>
                  </a:lnTo>
                  <a:lnTo>
                    <a:pt x="22" y="0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64"/>
            <p:cNvSpPr>
              <a:spLocks/>
            </p:cNvSpPr>
            <p:nvPr/>
          </p:nvSpPr>
          <p:spPr bwMode="auto">
            <a:xfrm>
              <a:off x="3406" y="1321"/>
              <a:ext cx="72" cy="38"/>
            </a:xfrm>
            <a:custGeom>
              <a:avLst/>
              <a:gdLst>
                <a:gd name="T0" fmla="*/ 72 w 72"/>
                <a:gd name="T1" fmla="*/ 12 h 38"/>
                <a:gd name="T2" fmla="*/ 72 w 72"/>
                <a:gd name="T3" fmla="*/ 12 h 38"/>
                <a:gd name="T4" fmla="*/ 66 w 72"/>
                <a:gd name="T5" fmla="*/ 6 h 38"/>
                <a:gd name="T6" fmla="*/ 58 w 72"/>
                <a:gd name="T7" fmla="*/ 2 h 38"/>
                <a:gd name="T8" fmla="*/ 50 w 72"/>
                <a:gd name="T9" fmla="*/ 0 h 38"/>
                <a:gd name="T10" fmla="*/ 42 w 72"/>
                <a:gd name="T11" fmla="*/ 0 h 38"/>
                <a:gd name="T12" fmla="*/ 42 w 72"/>
                <a:gd name="T13" fmla="*/ 0 h 38"/>
                <a:gd name="T14" fmla="*/ 34 w 72"/>
                <a:gd name="T15" fmla="*/ 0 h 38"/>
                <a:gd name="T16" fmla="*/ 26 w 72"/>
                <a:gd name="T17" fmla="*/ 4 h 38"/>
                <a:gd name="T18" fmla="*/ 20 w 72"/>
                <a:gd name="T19" fmla="*/ 6 h 38"/>
                <a:gd name="T20" fmla="*/ 12 w 72"/>
                <a:gd name="T21" fmla="*/ 8 h 38"/>
                <a:gd name="T22" fmla="*/ 12 w 72"/>
                <a:gd name="T23" fmla="*/ 8 h 38"/>
                <a:gd name="T24" fmla="*/ 14 w 72"/>
                <a:gd name="T25" fmla="*/ 12 h 38"/>
                <a:gd name="T26" fmla="*/ 18 w 72"/>
                <a:gd name="T27" fmla="*/ 16 h 38"/>
                <a:gd name="T28" fmla="*/ 18 w 72"/>
                <a:gd name="T29" fmla="*/ 16 h 38"/>
                <a:gd name="T30" fmla="*/ 8 w 72"/>
                <a:gd name="T31" fmla="*/ 24 h 38"/>
                <a:gd name="T32" fmla="*/ 2 w 72"/>
                <a:gd name="T33" fmla="*/ 28 h 38"/>
                <a:gd name="T34" fmla="*/ 0 w 72"/>
                <a:gd name="T35" fmla="*/ 34 h 38"/>
                <a:gd name="T36" fmla="*/ 0 w 72"/>
                <a:gd name="T37" fmla="*/ 34 h 38"/>
                <a:gd name="T38" fmla="*/ 4 w 72"/>
                <a:gd name="T39" fmla="*/ 36 h 38"/>
                <a:gd name="T40" fmla="*/ 8 w 72"/>
                <a:gd name="T41" fmla="*/ 38 h 38"/>
                <a:gd name="T42" fmla="*/ 18 w 72"/>
                <a:gd name="T43" fmla="*/ 38 h 38"/>
                <a:gd name="T44" fmla="*/ 18 w 72"/>
                <a:gd name="T45" fmla="*/ 38 h 38"/>
                <a:gd name="T46" fmla="*/ 18 w 72"/>
                <a:gd name="T47" fmla="*/ 38 h 38"/>
                <a:gd name="T48" fmla="*/ 16 w 72"/>
                <a:gd name="T49" fmla="*/ 36 h 38"/>
                <a:gd name="T50" fmla="*/ 10 w 72"/>
                <a:gd name="T51" fmla="*/ 30 h 38"/>
                <a:gd name="T52" fmla="*/ 10 w 72"/>
                <a:gd name="T53" fmla="*/ 30 h 38"/>
                <a:gd name="T54" fmla="*/ 14 w 72"/>
                <a:gd name="T55" fmla="*/ 28 h 38"/>
                <a:gd name="T56" fmla="*/ 18 w 72"/>
                <a:gd name="T57" fmla="*/ 26 h 38"/>
                <a:gd name="T58" fmla="*/ 26 w 72"/>
                <a:gd name="T59" fmla="*/ 22 h 38"/>
                <a:gd name="T60" fmla="*/ 26 w 72"/>
                <a:gd name="T61" fmla="*/ 22 h 38"/>
                <a:gd name="T62" fmla="*/ 34 w 72"/>
                <a:gd name="T63" fmla="*/ 26 h 38"/>
                <a:gd name="T64" fmla="*/ 40 w 72"/>
                <a:gd name="T65" fmla="*/ 26 h 38"/>
                <a:gd name="T66" fmla="*/ 54 w 72"/>
                <a:gd name="T67" fmla="*/ 28 h 38"/>
                <a:gd name="T68" fmla="*/ 54 w 72"/>
                <a:gd name="T69" fmla="*/ 28 h 38"/>
                <a:gd name="T70" fmla="*/ 52 w 72"/>
                <a:gd name="T71" fmla="*/ 26 h 38"/>
                <a:gd name="T72" fmla="*/ 46 w 72"/>
                <a:gd name="T73" fmla="*/ 22 h 38"/>
                <a:gd name="T74" fmla="*/ 30 w 72"/>
                <a:gd name="T75" fmla="*/ 14 h 38"/>
                <a:gd name="T76" fmla="*/ 30 w 72"/>
                <a:gd name="T77" fmla="*/ 14 h 38"/>
                <a:gd name="T78" fmla="*/ 34 w 72"/>
                <a:gd name="T79" fmla="*/ 10 h 38"/>
                <a:gd name="T80" fmla="*/ 40 w 72"/>
                <a:gd name="T81" fmla="*/ 8 h 38"/>
                <a:gd name="T82" fmla="*/ 54 w 72"/>
                <a:gd name="T83" fmla="*/ 8 h 38"/>
                <a:gd name="T84" fmla="*/ 72 w 72"/>
                <a:gd name="T85" fmla="*/ 12 h 38"/>
                <a:gd name="T86" fmla="*/ 72 w 72"/>
                <a:gd name="T87" fmla="*/ 12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2" h="38">
                  <a:moveTo>
                    <a:pt x="72" y="12"/>
                  </a:moveTo>
                  <a:lnTo>
                    <a:pt x="72" y="12"/>
                  </a:lnTo>
                  <a:lnTo>
                    <a:pt x="66" y="6"/>
                  </a:lnTo>
                  <a:lnTo>
                    <a:pt x="58" y="2"/>
                  </a:lnTo>
                  <a:lnTo>
                    <a:pt x="50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20" y="6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4" y="12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8" y="24"/>
                  </a:lnTo>
                  <a:lnTo>
                    <a:pt x="2" y="28"/>
                  </a:lnTo>
                  <a:lnTo>
                    <a:pt x="0" y="34"/>
                  </a:lnTo>
                  <a:lnTo>
                    <a:pt x="0" y="34"/>
                  </a:lnTo>
                  <a:lnTo>
                    <a:pt x="4" y="36"/>
                  </a:lnTo>
                  <a:lnTo>
                    <a:pt x="8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8" y="38"/>
                  </a:lnTo>
                  <a:lnTo>
                    <a:pt x="16" y="36"/>
                  </a:lnTo>
                  <a:lnTo>
                    <a:pt x="10" y="30"/>
                  </a:lnTo>
                  <a:lnTo>
                    <a:pt x="10" y="30"/>
                  </a:lnTo>
                  <a:lnTo>
                    <a:pt x="14" y="28"/>
                  </a:lnTo>
                  <a:lnTo>
                    <a:pt x="18" y="26"/>
                  </a:lnTo>
                  <a:lnTo>
                    <a:pt x="26" y="22"/>
                  </a:lnTo>
                  <a:lnTo>
                    <a:pt x="26" y="22"/>
                  </a:lnTo>
                  <a:lnTo>
                    <a:pt x="34" y="26"/>
                  </a:lnTo>
                  <a:lnTo>
                    <a:pt x="40" y="26"/>
                  </a:lnTo>
                  <a:lnTo>
                    <a:pt x="54" y="28"/>
                  </a:lnTo>
                  <a:lnTo>
                    <a:pt x="54" y="28"/>
                  </a:lnTo>
                  <a:lnTo>
                    <a:pt x="52" y="26"/>
                  </a:lnTo>
                  <a:lnTo>
                    <a:pt x="46" y="22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34" y="10"/>
                  </a:lnTo>
                  <a:lnTo>
                    <a:pt x="40" y="8"/>
                  </a:lnTo>
                  <a:lnTo>
                    <a:pt x="54" y="8"/>
                  </a:lnTo>
                  <a:lnTo>
                    <a:pt x="72" y="12"/>
                  </a:lnTo>
                  <a:lnTo>
                    <a:pt x="72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35" name="Picture 9" descr="C:\Users\Public\Pictures\. .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333" y="5421616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5" descr="C:\Users\q98ew7\Obrázky\TEČK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226" y="5424792"/>
            <a:ext cx="195263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9" name="Picture 65" descr="C:\Users\Public\Pictures\MC900351314 les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977" y="4712429"/>
            <a:ext cx="111233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0" name="Picture 66" descr="C:\Users\Public\Pictures\MC900319096 ovce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600" y="3282961"/>
            <a:ext cx="1219083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8" name="Skupina 137"/>
          <p:cNvGrpSpPr/>
          <p:nvPr/>
        </p:nvGrpSpPr>
        <p:grpSpPr>
          <a:xfrm>
            <a:off x="5360279" y="3812183"/>
            <a:ext cx="494886" cy="183210"/>
            <a:chOff x="2153862" y="2156842"/>
            <a:chExt cx="494886" cy="183210"/>
          </a:xfrm>
        </p:grpSpPr>
        <p:sp>
          <p:nvSpPr>
            <p:cNvPr id="139" name="Ovál 138"/>
            <p:cNvSpPr/>
            <p:nvPr/>
          </p:nvSpPr>
          <p:spPr>
            <a:xfrm>
              <a:off x="2153862" y="2156842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vál 139"/>
            <p:cNvSpPr/>
            <p:nvPr/>
          </p:nvSpPr>
          <p:spPr>
            <a:xfrm>
              <a:off x="2468748" y="2160052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91" name="Picture 67" descr="C:\Users\Public\Pictures\MC900355691 vláček.WMF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46" y="2150268"/>
            <a:ext cx="1831975" cy="96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1" name="Skupina 140"/>
          <p:cNvGrpSpPr/>
          <p:nvPr/>
        </p:nvGrpSpPr>
        <p:grpSpPr>
          <a:xfrm>
            <a:off x="2706196" y="2503569"/>
            <a:ext cx="618818" cy="180000"/>
            <a:chOff x="2029930" y="2160052"/>
            <a:chExt cx="618818" cy="180000"/>
          </a:xfrm>
        </p:grpSpPr>
        <p:sp>
          <p:nvSpPr>
            <p:cNvPr id="142" name="Obdélník 141"/>
            <p:cNvSpPr/>
            <p:nvPr/>
          </p:nvSpPr>
          <p:spPr>
            <a:xfrm>
              <a:off x="2029930" y="2210616"/>
              <a:ext cx="324000" cy="7887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vál 142"/>
            <p:cNvSpPr/>
            <p:nvPr/>
          </p:nvSpPr>
          <p:spPr>
            <a:xfrm>
              <a:off x="2468748" y="2160052"/>
              <a:ext cx="180000" cy="180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3" name="Obdélník 62"/>
          <p:cNvSpPr/>
          <p:nvPr/>
        </p:nvSpPr>
        <p:spPr>
          <a:xfrm>
            <a:off x="1974009" y="355268"/>
            <a:ext cx="505093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Vytleskej slova a znázorni délku slabik.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720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0478060"/>
              </p:ext>
            </p:extLst>
          </p:nvPr>
        </p:nvGraphicFramePr>
        <p:xfrm>
          <a:off x="2124805" y="1795302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902612"/>
              </p:ext>
            </p:extLst>
          </p:nvPr>
        </p:nvGraphicFramePr>
        <p:xfrm>
          <a:off x="1759221" y="5333932"/>
          <a:ext cx="3412098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683"/>
                <a:gridCol w="568683"/>
                <a:gridCol w="568683"/>
                <a:gridCol w="568683"/>
                <a:gridCol w="568683"/>
                <a:gridCol w="568683"/>
              </a:tblGrid>
              <a:tr h="684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772833"/>
              </p:ext>
            </p:extLst>
          </p:nvPr>
        </p:nvGraphicFramePr>
        <p:xfrm>
          <a:off x="6736768" y="3626002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202554"/>
              </p:ext>
            </p:extLst>
          </p:nvPr>
        </p:nvGraphicFramePr>
        <p:xfrm>
          <a:off x="6456472" y="1809718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916048" y="244911"/>
            <a:ext cx="780227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v mřížce písmeno E tam, kde slyšíš hlásku E.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6" name="Tabulka 1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8805155"/>
              </p:ext>
            </p:extLst>
          </p:nvPr>
        </p:nvGraphicFramePr>
        <p:xfrm>
          <a:off x="6715135" y="5333688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8" name="Obdélník 137"/>
          <p:cNvSpPr/>
          <p:nvPr/>
        </p:nvSpPr>
        <p:spPr>
          <a:xfrm>
            <a:off x="2678538" y="1905467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140" name="Obdélník 139"/>
          <p:cNvSpPr/>
          <p:nvPr/>
        </p:nvSpPr>
        <p:spPr>
          <a:xfrm>
            <a:off x="2139827" y="3657041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141" name="Obdélník 140"/>
          <p:cNvSpPr/>
          <p:nvPr/>
        </p:nvSpPr>
        <p:spPr>
          <a:xfrm>
            <a:off x="7112958" y="1890079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7324715" y="3686960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1" name="Obrázek 1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413" y="1416052"/>
            <a:ext cx="1291340" cy="1044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7188" y="3241052"/>
            <a:ext cx="1569347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685" y="1595049"/>
            <a:ext cx="1400443" cy="111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3771897" y="1905469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pic>
        <p:nvPicPr>
          <p:cNvPr id="25" name="Picture 7" descr="C:\Users\Public\Pictures\MC900352129 čepice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38" y="4673711"/>
            <a:ext cx="1180032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2139827" y="3657040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4464381"/>
              </p:ext>
            </p:extLst>
          </p:nvPr>
        </p:nvGraphicFramePr>
        <p:xfrm>
          <a:off x="2080295" y="3599434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9" name="Picture 5" descr="C:\Users\Public\Pictures\Obrázek erb -.png"/>
          <p:cNvPicPr>
            <a:picLocks noChangeAspect="1" noChangeArrowheads="1"/>
          </p:cNvPicPr>
          <p:nvPr/>
        </p:nvPicPr>
        <p:blipFill rotWithShape="1">
          <a:blip r:embed="rId6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80" r="79305" b="70817"/>
          <a:stretch/>
        </p:blipFill>
        <p:spPr bwMode="auto">
          <a:xfrm>
            <a:off x="486685" y="3025053"/>
            <a:ext cx="128926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2185051" y="3657039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474796" y="5429710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671569" y="5429711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785007" y="5418181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" name="Picture 6" descr="C:\Users\Public\Pictures\MC900433900 es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920" y="4673711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705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38" grpId="0"/>
      <p:bldP spid="141" grpId="0"/>
      <p:bldP spid="143" grpId="0"/>
      <p:bldP spid="24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74758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3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83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2119</TotalTime>
  <Words>210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</dc:creator>
  <cp:lastModifiedBy>q98ew7</cp:lastModifiedBy>
  <cp:revision>358</cp:revision>
  <dcterms:created xsi:type="dcterms:W3CDTF">2012-02-24T12:40:18Z</dcterms:created>
  <dcterms:modified xsi:type="dcterms:W3CDTF">2013-08-20T13:53:13Z</dcterms:modified>
</cp:coreProperties>
</file>