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31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675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474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558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684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216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80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977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020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665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1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39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959F3-FB6C-438D-94FA-8D1BA41BC5B1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DA72E-A742-4170-8B13-51BDBD3FE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35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179198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VY_32_INOVACE_INF_16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Formátování dokumentu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způsoby formátování dokumentu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211771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840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FORMÁTOVÁNÍ DOKUMENTU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94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Formátováním můžeme měnit, styl, vzhled buď celého dokumentu nebo jeho části (odstavec, věta, slovo, znak).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87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formátování textu používáme formátovací panel, který v textových editorech vypadá nějak takto: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766628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907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59" y="1244197"/>
            <a:ext cx="4905375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FORMÁT PÍSMA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59" y="3573016"/>
            <a:ext cx="57912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72796"/>
            <a:ext cx="24384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482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08720"/>
            <a:ext cx="5337770" cy="5627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62389"/>
            <a:ext cx="7014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Rozšířená nabídka formátování textu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3944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ODSTAVCE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Každý odstavec, ze kterých se textový dokument skládá, má určitý vzhled, což znamená souhrn jeho hlavních vlastností</a:t>
            </a:r>
          </a:p>
          <a:p>
            <a:pPr marL="0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Zarovnání odstavce </a:t>
            </a:r>
          </a:p>
          <a:p>
            <a:pPr lvl="1"/>
            <a:r>
              <a:rPr lang="cs-CZ" dirty="0" smtClean="0"/>
              <a:t>Odrážky</a:t>
            </a:r>
          </a:p>
          <a:p>
            <a:pPr lvl="1"/>
            <a:r>
              <a:rPr lang="cs-CZ" dirty="0" smtClean="0"/>
              <a:t>Odsazení odstavce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41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symboly, které vkládáme před vlastní text odstavce, jedná – </a:t>
            </a:r>
            <a:r>
              <a:rPr lang="cs-CZ" dirty="0" err="1" smtClean="0"/>
              <a:t>li</a:t>
            </a:r>
            <a:r>
              <a:rPr lang="cs-CZ" dirty="0" smtClean="0"/>
              <a:t> se o nějaký seznam, výčet prvků nějaké množiny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6992"/>
            <a:ext cx="3286125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433" y="3439411"/>
            <a:ext cx="3609975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634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ODSAZENÍ ODSTAVCE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Pro lepší přehlednost dokumentu můžeme použít odsazení odstavců.</a:t>
            </a:r>
          </a:p>
          <a:p>
            <a:pPr marL="0" indent="0">
              <a:buNone/>
            </a:pPr>
            <a:r>
              <a:rPr lang="cs-CZ" dirty="0" smtClean="0"/>
              <a:t>Lze provést:</a:t>
            </a:r>
          </a:p>
          <a:p>
            <a:pPr marL="0" indent="0">
              <a:buNone/>
            </a:pPr>
            <a:r>
              <a:rPr lang="cs-CZ" dirty="0" smtClean="0"/>
              <a:t>Odsazení prvního řádku</a:t>
            </a:r>
          </a:p>
          <a:p>
            <a:pPr marL="0" indent="0">
              <a:buNone/>
            </a:pPr>
            <a:r>
              <a:rPr lang="cs-CZ" dirty="0" smtClean="0"/>
              <a:t>Odsazení celého odstavce od levého okraje</a:t>
            </a:r>
          </a:p>
          <a:p>
            <a:pPr marL="0" indent="0">
              <a:buNone/>
            </a:pPr>
            <a:r>
              <a:rPr lang="cs-CZ" dirty="0" smtClean="0"/>
              <a:t>Předsazení prvního řádku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Pokud měníme odsazení odstavce, nemusíme jej označovat, postačí do něj klepnutím myši umístit kurzor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10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Jiří Vaníček, Petr Řezníček Informatika pro základní školy ZÁKLADY PRÁCE S PC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r>
              <a:rPr lang="cs-CZ" dirty="0" smtClean="0"/>
              <a:t> a.s. ISBN 80 – 251 – 0196 – 7</a:t>
            </a:r>
          </a:p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44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276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FORMÁTOVÁNÍ DOKUMENTU</vt:lpstr>
      <vt:lpstr>Prezentace aplikace PowerPoint</vt:lpstr>
      <vt:lpstr>FORMÁT PÍSMA</vt:lpstr>
      <vt:lpstr>Prezentace aplikace PowerPoint</vt:lpstr>
      <vt:lpstr>Prezentace aplikace PowerPoint</vt:lpstr>
      <vt:lpstr>FORMÁT ODSTAVCE</vt:lpstr>
      <vt:lpstr>ODRÁŽKY</vt:lpstr>
      <vt:lpstr>ODSAZENÍ ODSTAVCE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</cp:revision>
  <dcterms:created xsi:type="dcterms:W3CDTF">2013-06-10T05:35:35Z</dcterms:created>
  <dcterms:modified xsi:type="dcterms:W3CDTF">2013-06-10T07:04:50Z</dcterms:modified>
</cp:coreProperties>
</file>