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2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714" y="4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39AF5-6AAC-4AEC-BD7C-A205E63374B3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93463-346D-4D73-8F7E-BA64F013D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1972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39AF5-6AAC-4AEC-BD7C-A205E63374B3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93463-346D-4D73-8F7E-BA64F013D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90546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39AF5-6AAC-4AEC-BD7C-A205E63374B3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93463-346D-4D73-8F7E-BA64F013D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9164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39AF5-6AAC-4AEC-BD7C-A205E63374B3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93463-346D-4D73-8F7E-BA64F013D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1248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39AF5-6AAC-4AEC-BD7C-A205E63374B3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93463-346D-4D73-8F7E-BA64F013D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0103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39AF5-6AAC-4AEC-BD7C-A205E63374B3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93463-346D-4D73-8F7E-BA64F013D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24878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39AF5-6AAC-4AEC-BD7C-A205E63374B3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93463-346D-4D73-8F7E-BA64F013D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12458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39AF5-6AAC-4AEC-BD7C-A205E63374B3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93463-346D-4D73-8F7E-BA64F013D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1933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39AF5-6AAC-4AEC-BD7C-A205E63374B3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93463-346D-4D73-8F7E-BA64F013D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159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39AF5-6AAC-4AEC-BD7C-A205E63374B3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93463-346D-4D73-8F7E-BA64F013D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6630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39AF5-6AAC-4AEC-BD7C-A205E63374B3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93463-346D-4D73-8F7E-BA64F013D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0821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739AF5-6AAC-4AEC-BD7C-A205E63374B3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C93463-346D-4D73-8F7E-BA64F013D4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1166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Internet_map_1024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115888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3374" name="Group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3490233"/>
              </p:ext>
            </p:extLst>
          </p:nvPr>
        </p:nvGraphicFramePr>
        <p:xfrm>
          <a:off x="1331913" y="3933825"/>
          <a:ext cx="6477000" cy="1511300"/>
        </p:xfrm>
        <a:graphic>
          <a:graphicData uri="http://schemas.openxmlformats.org/drawingml/2006/table">
            <a:tbl>
              <a:tblPr/>
              <a:tblGrid>
                <a:gridCol w="1871935"/>
                <a:gridCol w="4605065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Označení materiálu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smtClean="0">
                          <a:effectLst/>
                          <a:latin typeface="Times New Roman"/>
                          <a:ea typeface="Times New Roman"/>
                        </a:rPr>
                        <a:t>VY_32_INOVACE_INF_17</a:t>
                      </a:r>
                      <a:endParaRPr lang="cs-CZ" sz="12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Základní služby Internetu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Mgr. Radomil Kryl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 aplikace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Prezentace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Informatika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Žáci se seznámí se základními službami Internetu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2077171"/>
              </p:ext>
            </p:extLst>
          </p:nvPr>
        </p:nvGraphicFramePr>
        <p:xfrm>
          <a:off x="1303020" y="1988840"/>
          <a:ext cx="6472555" cy="1645920"/>
        </p:xfrm>
        <a:graphic>
          <a:graphicData uri="http://schemas.openxmlformats.org/drawingml/2006/table">
            <a:tbl>
              <a:tblPr firstRow="1" firstCol="1" bandRow="1"/>
              <a:tblGrid>
                <a:gridCol w="1910715"/>
                <a:gridCol w="4561840"/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Název školy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</a:rPr>
                        <a:t>Základní škola Šumvald, okres Olomouc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Číslo projektu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effectLst/>
                          <a:latin typeface="Times New Roman"/>
                          <a:ea typeface="Times New Roman"/>
                        </a:rPr>
                        <a:t>CZ.1.07/1.4.00/21.2534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Název šablony klíčové aktivity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Inovace a zkvalitnění výuky prostřednictvím ICT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</a:rPr>
                        <a:t>Číslo šablony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III/2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Vzdělávací oblast/obor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Informační a komunikační technologie/ Informační a komunikační technologie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</a:rPr>
                        <a:t>Tematický okruh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effectLst/>
                          <a:latin typeface="Times New Roman"/>
                          <a:ea typeface="Times New Roman"/>
                        </a:rPr>
                        <a:t>Internet</a:t>
                      </a:r>
                      <a:endParaRPr lang="cs-CZ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</a:rPr>
                        <a:t>Označení sady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VY_32_INOVACE_INF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2647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INTERNET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Informatika 5. ročník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7801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INTERNET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cs-CZ" dirty="0" smtClean="0"/>
              <a:t>Celosvětový systém navzájem propojených počítačových sítí, ve kterých mezi sebou počítače komunikují (vyměňují si data). </a:t>
            </a:r>
          </a:p>
        </p:txBody>
      </p:sp>
      <p:pic>
        <p:nvPicPr>
          <p:cNvPr id="4" name="Picture 2" descr="C:\Users\Radek\AppData\Local\Microsoft\Windows\Temporary Internet Files\Content.IE5\OV90POBL\MP90044864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234735"/>
            <a:ext cx="4608512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3019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48264"/>
          </a:xfrm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32540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chemeClr val="bg1"/>
                </a:solidFill>
              </a:rPr>
              <a:t>POČÍTAČOVÁ SÍŤ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784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INTERNETOVÉ SLUŽBY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5626968" cy="4525963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effectLst/>
              </a:rPr>
              <a:t>WWW (</a:t>
            </a:r>
            <a:r>
              <a:rPr lang="cs-CZ" dirty="0" err="1" smtClean="0">
                <a:effectLst/>
              </a:rPr>
              <a:t>World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Wide</a:t>
            </a:r>
            <a:r>
              <a:rPr lang="cs-CZ" dirty="0" smtClean="0">
                <a:effectLst/>
              </a:rPr>
              <a:t> Web): Nejznámější službou poskytovanou v rámci Internetu je www (kombinace textu, grafiky a multimédií propojených hypertextovými odkazy). Lidé někdy spojují pojmy WWW a Internet, i když WWW je jen jednou z mnoha služeb, které je na Internetu možné nalézt.</a:t>
            </a:r>
            <a:endParaRPr lang="cs-CZ" dirty="0" smtClean="0"/>
          </a:p>
          <a:p>
            <a:r>
              <a:rPr lang="cs-CZ" dirty="0" smtClean="0">
                <a:effectLst/>
              </a:rPr>
              <a:t>e-mail (elektronická pošta) </a:t>
            </a:r>
          </a:p>
        </p:txBody>
      </p:sp>
      <p:pic>
        <p:nvPicPr>
          <p:cNvPr id="4" name="Picture 2" descr="C:\Users\Radek\AppData\Local\Microsoft\Windows\Temporary Internet Files\Content.IE5\OV90POBL\MC90043254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8328" y="4221088"/>
            <a:ext cx="2285714" cy="2285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Radek\AppData\Local\Microsoft\Windows\Temporary Internet Files\Content.IE5\QPCC4XIP\MC90034013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4444" y="1844824"/>
            <a:ext cx="1809598" cy="1891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222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DALŠÍ INTERNETOVÉ SLUŽBY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effectLst/>
              </a:rPr>
              <a:t>Instant </a:t>
            </a:r>
            <a:r>
              <a:rPr lang="cs-CZ" dirty="0" err="1" smtClean="0">
                <a:effectLst/>
              </a:rPr>
              <a:t>messaging</a:t>
            </a:r>
            <a:r>
              <a:rPr lang="cs-CZ" dirty="0" smtClean="0">
                <a:effectLst/>
              </a:rPr>
              <a:t> – online (přímá, živá) komunikace mezi uživateli</a:t>
            </a:r>
          </a:p>
          <a:p>
            <a:r>
              <a:rPr lang="cs-CZ" dirty="0" err="1" smtClean="0">
                <a:effectLst/>
              </a:rPr>
              <a:t>VoIP</a:t>
            </a:r>
            <a:r>
              <a:rPr lang="cs-CZ" dirty="0" smtClean="0">
                <a:effectLst/>
              </a:rPr>
              <a:t>– telefonování pomocí Internetu</a:t>
            </a:r>
          </a:p>
          <a:p>
            <a:r>
              <a:rPr lang="cs-CZ" dirty="0" smtClean="0">
                <a:effectLst/>
              </a:rPr>
              <a:t>FTP – přenos souborů</a:t>
            </a:r>
          </a:p>
          <a:p>
            <a:r>
              <a:rPr lang="cs-CZ" dirty="0" smtClean="0">
                <a:effectLst/>
              </a:rPr>
              <a:t>DNS Domény (systém jmen počítačů pro snadnější zapamatování)</a:t>
            </a:r>
          </a:p>
          <a:p>
            <a:r>
              <a:rPr lang="cs-CZ" dirty="0" smtClean="0"/>
              <a:t>Sdílení</a:t>
            </a:r>
            <a:r>
              <a:rPr lang="cs-CZ" dirty="0" smtClean="0">
                <a:effectLst/>
              </a:rPr>
              <a:t> souborů</a:t>
            </a:r>
          </a:p>
          <a:p>
            <a:r>
              <a:rPr lang="cs-CZ" dirty="0" smtClean="0">
                <a:effectLst/>
              </a:rPr>
              <a:t>Připojení ke vzdálenému počítači</a:t>
            </a:r>
          </a:p>
          <a:p>
            <a:endParaRPr lang="cs-CZ" dirty="0"/>
          </a:p>
        </p:txBody>
      </p:sp>
      <p:pic>
        <p:nvPicPr>
          <p:cNvPr id="4" name="Picture 3" descr="C:\Users\Radek\AppData\Local\Microsoft\Windows\Temporary Internet Files\Content.IE5\1V9147MQ\MC9003605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628800"/>
            <a:ext cx="1456639" cy="1826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335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67544" y="62068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Po Internetu se telefonuje, vysílají na něm rozhlasové a televizní stanice, vycházejí na něm noviny, knihy, magazíny, pomocí internetu se nakupuje a prodává</a:t>
            </a:r>
          </a:p>
          <a:p>
            <a:pPr marL="0" indent="0">
              <a:buNone/>
            </a:pPr>
            <a:r>
              <a:rPr lang="cs-CZ" dirty="0" smtClean="0"/>
              <a:t>Internetové služby se rozvíjejí velmi rychle a je velmi těžké předpovědět, jak bude internet vypadat za deset let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9717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>
              <a:effectLst/>
            </a:endParaRPr>
          </a:p>
          <a:p>
            <a:r>
              <a:rPr lang="cs-CZ" dirty="0" smtClean="0">
                <a:effectLst/>
              </a:rPr>
              <a:t>BRITT, </a:t>
            </a:r>
            <a:r>
              <a:rPr lang="cs-CZ" dirty="0" err="1" smtClean="0">
                <a:effectLst/>
              </a:rPr>
              <a:t>Matt</a:t>
            </a:r>
            <a:r>
              <a:rPr lang="cs-CZ" dirty="0" smtClean="0">
                <a:effectLst/>
              </a:rPr>
              <a:t>. </a:t>
            </a:r>
            <a:r>
              <a:rPr lang="cs-CZ" i="1" dirty="0" smtClean="0">
                <a:effectLst/>
              </a:rPr>
              <a:t>Internet</a:t>
            </a:r>
            <a:r>
              <a:rPr lang="cs-CZ" dirty="0" smtClean="0">
                <a:effectLst/>
              </a:rPr>
              <a:t> [online]. [cit. 9.1.2013]. Dostupný na WWW: </a:t>
            </a:r>
            <a:r>
              <a:rPr lang="cs-CZ" dirty="0" smtClean="0">
                <a:effectLst/>
                <a:hlinkClick r:id="rId2"/>
              </a:rPr>
              <a:t>http://cs.wikipedia.org/wiki/Soubor:Internet_map_1024.jpg</a:t>
            </a:r>
            <a:endParaRPr lang="cs-CZ" dirty="0" smtClean="0">
              <a:effectLst/>
            </a:endParaRPr>
          </a:p>
          <a:p>
            <a:r>
              <a:rPr lang="cs-CZ" dirty="0" smtClean="0"/>
              <a:t>Galerie prostředků Microsoft Office</a:t>
            </a:r>
            <a:endParaRPr lang="cs-CZ" dirty="0" smtClean="0">
              <a:effectLst/>
            </a:endParaRPr>
          </a:p>
          <a:p>
            <a:r>
              <a:rPr lang="cs-CZ" dirty="0" smtClean="0">
                <a:effectLst/>
              </a:rPr>
              <a:t> </a:t>
            </a:r>
            <a:r>
              <a:rPr lang="cs-CZ" dirty="0" smtClean="0"/>
              <a:t>Pavel Navrátil, S počítačem na základní škole, 2. vydání, </a:t>
            </a:r>
            <a:r>
              <a:rPr lang="cs-CZ" dirty="0" err="1" smtClean="0"/>
              <a:t>Computer</a:t>
            </a:r>
            <a:r>
              <a:rPr lang="cs-CZ" dirty="0" smtClean="0"/>
              <a:t> Media 2002, ISBN: 80 – 902815 – 6 - 7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5262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294</Words>
  <Application>Microsoft Office PowerPoint</Application>
  <PresentationFormat>Předvádění na obrazovce (4:3)</PresentationFormat>
  <Paragraphs>50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INTERNET</vt:lpstr>
      <vt:lpstr>INTERNET</vt:lpstr>
      <vt:lpstr>Prezentace aplikace PowerPoint</vt:lpstr>
      <vt:lpstr>INTERNETOVÉ SLUŽBY</vt:lpstr>
      <vt:lpstr>DALŠÍ INTERNETOVÉ SLUŽBY</vt:lpstr>
      <vt:lpstr>Prezentace aplikace PowerPoint</vt:lpstr>
      <vt:lpstr>ZDROJE A LITERATURA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INTERNET</dc:title>
  <dc:creator>Radek</dc:creator>
  <cp:lastModifiedBy>Radek</cp:lastModifiedBy>
  <cp:revision>10</cp:revision>
  <dcterms:created xsi:type="dcterms:W3CDTF">2013-06-09T12:43:27Z</dcterms:created>
  <dcterms:modified xsi:type="dcterms:W3CDTF">2013-06-09T21:37:32Z</dcterms:modified>
</cp:coreProperties>
</file>