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3" r:id="rId6"/>
    <p:sldId id="260" r:id="rId7"/>
    <p:sldId id="262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20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162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686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23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943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177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809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011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132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912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992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061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1A32E-70F9-4A5E-A4D0-DACD97B6F0B8}" type="datetimeFigureOut">
              <a:rPr lang="cs-CZ" smtClean="0"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1873B4-02C4-4A62-A94E-4F21FC83A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402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ista.com/" TargetMode="External"/><Relationship Id="rId2" Type="http://schemas.openxmlformats.org/officeDocument/2006/relationships/hyperlink" Target="http://www.bing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1263927"/>
              </p:ext>
            </p:extLst>
          </p:nvPr>
        </p:nvGraphicFramePr>
        <p:xfrm>
          <a:off x="1331913" y="3933825"/>
          <a:ext cx="6477000" cy="151130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VY_32_INOVACE_INF_20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Ukládání informací z Internetu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internetovými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vyhledávači a naučí se ukládat data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854430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Internet</a:t>
                      </a:r>
                      <a:endParaRPr lang="cs-CZ" sz="12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18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UKLÁDÁNÍ INFORMACÍ Z INTERNETU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5351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KOPÍROVÁNÍ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9341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jde kopírovat velmi snadno, pravým tlačítkem myši vybereme příkaz </a:t>
            </a:r>
            <a:r>
              <a:rPr lang="cs-CZ" b="1" dirty="0" smtClean="0"/>
              <a:t>Kopírovat </a:t>
            </a:r>
            <a:r>
              <a:rPr lang="cs-CZ" dirty="0" smtClean="0"/>
              <a:t>a poté na vhodnou plochu příkaz </a:t>
            </a:r>
            <a:r>
              <a:rPr lang="cs-CZ" b="1" dirty="0" smtClean="0"/>
              <a:t>Vložit</a:t>
            </a:r>
          </a:p>
          <a:p>
            <a:pPr marL="0" indent="0">
              <a:buNone/>
            </a:pPr>
            <a:r>
              <a:rPr lang="cs-CZ" dirty="0" smtClean="0"/>
              <a:t>Text, který chceme kopírovat, označíme tažením myši. Pokud nejde text označit, jedná se patrně o obrázek.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0825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Ukládání do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Obrázek, který vybereme, můžeme uložit jako soubor. Klepneme na obrázek pravým tlačítkem myši a vybereme příkaz </a:t>
            </a:r>
            <a:r>
              <a:rPr lang="cs-CZ" b="1" dirty="0" smtClean="0"/>
              <a:t>Uložit obrázek jako. </a:t>
            </a:r>
            <a:r>
              <a:rPr lang="cs-CZ" dirty="0" smtClean="0"/>
              <a:t>Objeví se okno pro uložení souborů, vybereme vhodné umístění, název a potvrdíme tlačítkem OK.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9258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72575" cy="820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173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Uložení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Pokud chceme uložit celou webovou stránku, pak z hlavní nabídky</a:t>
            </a:r>
            <a:r>
              <a:rPr lang="cs-CZ" b="1" dirty="0" smtClean="0"/>
              <a:t> Soubor </a:t>
            </a:r>
            <a:r>
              <a:rPr lang="cs-CZ" dirty="0" smtClean="0"/>
              <a:t>vybereme příkaz </a:t>
            </a:r>
            <a:r>
              <a:rPr lang="cs-CZ" b="1" dirty="0" smtClean="0"/>
              <a:t>Uložit</a:t>
            </a:r>
            <a:r>
              <a:rPr lang="cs-CZ" dirty="0" smtClean="0"/>
              <a:t> a postupujeme jako obvykle při ukládání souborů. 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6802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9578"/>
            <a:ext cx="9144000" cy="657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134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Najděte časopis, který se věnuje módě. Hledejte v Seznamu, článek zkopírujte do textového editoru</a:t>
            </a:r>
          </a:p>
          <a:p>
            <a:r>
              <a:rPr lang="cs-CZ" dirty="0" smtClean="0"/>
              <a:t>Najděte informaci o Indonésii, do textového editoru zkopírujte základní údaje – hlavní město, počet obyvatel, rozloha, obrázek státní vlajky</a:t>
            </a:r>
          </a:p>
          <a:p>
            <a:r>
              <a:rPr lang="cs-CZ" dirty="0" smtClean="0"/>
              <a:t>Najdi na Internetu nějaký vtip a přečti ho</a:t>
            </a:r>
          </a:p>
          <a:p>
            <a:r>
              <a:rPr lang="cs-CZ" dirty="0" smtClean="0"/>
              <a:t>Najděte text písničky Céčka od Michala Davida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748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Galerie prostředků 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Nápověda a podpora pro systém </a:t>
            </a:r>
            <a:r>
              <a:rPr lang="cs-CZ" i="1" dirty="0" smtClean="0"/>
              <a:t>Windows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Jiří Vaníček, Petr Řezníček Informatika pro základní školy ZÁKLADY PRÁCE S PC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r>
              <a:rPr lang="cs-CZ" dirty="0" smtClean="0"/>
              <a:t> a.s. ISBN 80 – 251 – 0196 – 7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2"/>
              </a:rPr>
              <a:t>www.bing.com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3"/>
              </a:rPr>
              <a:t>www.wikipedie.com</a:t>
            </a:r>
            <a:endParaRPr lang="cs-CZ" dirty="0" smtClean="0"/>
          </a:p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95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314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UKLÁDÁNÍ INFORMACÍ Z INTERNETU</vt:lpstr>
      <vt:lpstr>KOPÍROVÁNÍ</vt:lpstr>
      <vt:lpstr>Ukládání do souboru</vt:lpstr>
      <vt:lpstr>Prezentace aplikace PowerPoint</vt:lpstr>
      <vt:lpstr>Uložení stránky</vt:lpstr>
      <vt:lpstr>Prezentace aplikace PowerPoint</vt:lpstr>
      <vt:lpstr>ÚKOLY</vt:lpstr>
      <vt:lpstr>ZDROJE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Radek</dc:creator>
  <cp:lastModifiedBy>Radek</cp:lastModifiedBy>
  <cp:revision>15</cp:revision>
  <dcterms:created xsi:type="dcterms:W3CDTF">2013-06-09T20:13:38Z</dcterms:created>
  <dcterms:modified xsi:type="dcterms:W3CDTF">2013-08-20T15:14:06Z</dcterms:modified>
</cp:coreProperties>
</file>