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82" r:id="rId3"/>
    <p:sldId id="284" r:id="rId4"/>
    <p:sldId id="263" r:id="rId5"/>
    <p:sldId id="279" r:id="rId6"/>
    <p:sldId id="283" r:id="rId7"/>
    <p:sldId id="28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microsoft.com/office/2007/relationships/hdphoto" Target="../media/hdphoto1.wdp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microsoft.com/office/2007/relationships/hdphoto" Target="../media/hdphoto1.wdp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1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9.wmf"/><Relationship Id="rId17" Type="http://schemas.openxmlformats.org/officeDocument/2006/relationships/image" Target="../media/image24.wmf"/><Relationship Id="rId2" Type="http://schemas.openxmlformats.org/officeDocument/2006/relationships/image" Target="../media/image13.wmf"/><Relationship Id="rId16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1.WMF"/><Relationship Id="rId5" Type="http://schemas.openxmlformats.org/officeDocument/2006/relationships/image" Target="../media/image16.png"/><Relationship Id="rId15" Type="http://schemas.openxmlformats.org/officeDocument/2006/relationships/image" Target="../media/image23.wmf"/><Relationship Id="rId10" Type="http://schemas.openxmlformats.org/officeDocument/2006/relationships/image" Target="../media/image4.wmf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2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4660" y="2708920"/>
            <a:ext cx="6951864" cy="360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VY_32_INOVACE_04_09_Český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ročník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S,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písmen ve slovech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určování počtu slabik,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procvičuje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rozlišování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krátkých a dlouhých slabik.</a:t>
            </a:r>
          </a:p>
          <a:p>
            <a:pPr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839425" y="1988840"/>
            <a:ext cx="54552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Hláska a písmeno S - procvičování</a:t>
            </a: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6279" y="401259"/>
            <a:ext cx="561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Pojmenuj obrázky a vyznač ve slovech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S, 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071765" y="767703"/>
            <a:ext cx="675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3238736" y="2861025"/>
            <a:ext cx="1231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síťka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702292" y="5517232"/>
            <a:ext cx="159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slunce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97487" y="4037633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26685" y="2246548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13114" y="2786063"/>
            <a:ext cx="926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stůl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49" name="Picture 125" descr="C:\Users\Public\Pictures\MC900391484 lusk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2183">
            <a:off x="7092090" y="3855556"/>
            <a:ext cx="87581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013114" y="5444452"/>
            <a:ext cx="1143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lusk</a:t>
            </a:r>
          </a:p>
        </p:txBody>
      </p:sp>
      <p:pic>
        <p:nvPicPr>
          <p:cNvPr id="1219" name="Picture 195" descr="C:\Users\Public\Pictures\Obrázek2 stůl.pn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878" y="1634943"/>
            <a:ext cx="166686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" name="TextovéPole 282"/>
          <p:cNvSpPr txBox="1"/>
          <p:nvPr/>
        </p:nvSpPr>
        <p:spPr>
          <a:xfrm>
            <a:off x="4813674" y="4175169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2" descr="C:\Users\Public\Pictures\MC900222261 stan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254" y="1360350"/>
            <a:ext cx="1766802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122" y="4184452"/>
            <a:ext cx="1260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C:\Users\q98ew7\Obrázky\Obrázek1 HJ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455" y="4480893"/>
            <a:ext cx="157440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4957303" y="5511790"/>
            <a:ext cx="15712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MÍSA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45130" y="4184452"/>
            <a:ext cx="105382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3169165" y="5517232"/>
            <a:ext cx="8579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Public\Pictures\MC900347297 dív. s koč.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77" y="1349025"/>
            <a:ext cx="1669167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799390" y="2898440"/>
            <a:ext cx="1752403" cy="54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Simona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2683668" y="1422400"/>
            <a:ext cx="1462088" cy="1116013"/>
            <a:chOff x="1730" y="896"/>
            <a:chExt cx="921" cy="703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1730" y="896"/>
              <a:ext cx="921" cy="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2476" y="1440"/>
              <a:ext cx="351" cy="201"/>
            </a:xfrm>
            <a:custGeom>
              <a:avLst/>
              <a:gdLst>
                <a:gd name="T0" fmla="*/ 0 w 1052"/>
                <a:gd name="T1" fmla="*/ 29 h 602"/>
                <a:gd name="T2" fmla="*/ 3 w 1052"/>
                <a:gd name="T3" fmla="*/ 83 h 602"/>
                <a:gd name="T4" fmla="*/ 16 w 1052"/>
                <a:gd name="T5" fmla="*/ 140 h 602"/>
                <a:gd name="T6" fmla="*/ 28 w 1052"/>
                <a:gd name="T7" fmla="*/ 178 h 602"/>
                <a:gd name="T8" fmla="*/ 35 w 1052"/>
                <a:gd name="T9" fmla="*/ 214 h 602"/>
                <a:gd name="T10" fmla="*/ 31 w 1052"/>
                <a:gd name="T11" fmla="*/ 248 h 602"/>
                <a:gd name="T12" fmla="*/ 16 w 1052"/>
                <a:gd name="T13" fmla="*/ 284 h 602"/>
                <a:gd name="T14" fmla="*/ 13 w 1052"/>
                <a:gd name="T15" fmla="*/ 319 h 602"/>
                <a:gd name="T16" fmla="*/ 23 w 1052"/>
                <a:gd name="T17" fmla="*/ 358 h 602"/>
                <a:gd name="T18" fmla="*/ 38 w 1052"/>
                <a:gd name="T19" fmla="*/ 399 h 602"/>
                <a:gd name="T20" fmla="*/ 69 w 1052"/>
                <a:gd name="T21" fmla="*/ 441 h 602"/>
                <a:gd name="T22" fmla="*/ 117 w 1052"/>
                <a:gd name="T23" fmla="*/ 472 h 602"/>
                <a:gd name="T24" fmla="*/ 160 w 1052"/>
                <a:gd name="T25" fmla="*/ 491 h 602"/>
                <a:gd name="T26" fmla="*/ 197 w 1052"/>
                <a:gd name="T27" fmla="*/ 487 h 602"/>
                <a:gd name="T28" fmla="*/ 234 w 1052"/>
                <a:gd name="T29" fmla="*/ 481 h 602"/>
                <a:gd name="T30" fmla="*/ 273 w 1052"/>
                <a:gd name="T31" fmla="*/ 472 h 602"/>
                <a:gd name="T32" fmla="*/ 309 w 1052"/>
                <a:gd name="T33" fmla="*/ 465 h 602"/>
                <a:gd name="T34" fmla="*/ 344 w 1052"/>
                <a:gd name="T35" fmla="*/ 460 h 602"/>
                <a:gd name="T36" fmla="*/ 352 w 1052"/>
                <a:gd name="T37" fmla="*/ 486 h 602"/>
                <a:gd name="T38" fmla="*/ 358 w 1052"/>
                <a:gd name="T39" fmla="*/ 529 h 602"/>
                <a:gd name="T40" fmla="*/ 362 w 1052"/>
                <a:gd name="T41" fmla="*/ 559 h 602"/>
                <a:gd name="T42" fmla="*/ 365 w 1052"/>
                <a:gd name="T43" fmla="*/ 599 h 602"/>
                <a:gd name="T44" fmla="*/ 801 w 1052"/>
                <a:gd name="T45" fmla="*/ 462 h 602"/>
                <a:gd name="T46" fmla="*/ 839 w 1052"/>
                <a:gd name="T47" fmla="*/ 443 h 602"/>
                <a:gd name="T48" fmla="*/ 895 w 1052"/>
                <a:gd name="T49" fmla="*/ 422 h 602"/>
                <a:gd name="T50" fmla="*/ 947 w 1052"/>
                <a:gd name="T51" fmla="*/ 416 h 602"/>
                <a:gd name="T52" fmla="*/ 992 w 1052"/>
                <a:gd name="T53" fmla="*/ 416 h 602"/>
                <a:gd name="T54" fmla="*/ 1031 w 1052"/>
                <a:gd name="T55" fmla="*/ 416 h 602"/>
                <a:gd name="T56" fmla="*/ 1052 w 1052"/>
                <a:gd name="T57" fmla="*/ 394 h 602"/>
                <a:gd name="T58" fmla="*/ 1035 w 1052"/>
                <a:gd name="T59" fmla="*/ 371 h 602"/>
                <a:gd name="T60" fmla="*/ 996 w 1052"/>
                <a:gd name="T61" fmla="*/ 354 h 602"/>
                <a:gd name="T62" fmla="*/ 958 w 1052"/>
                <a:gd name="T63" fmla="*/ 343 h 602"/>
                <a:gd name="T64" fmla="*/ 917 w 1052"/>
                <a:gd name="T65" fmla="*/ 332 h 602"/>
                <a:gd name="T66" fmla="*/ 874 w 1052"/>
                <a:gd name="T67" fmla="*/ 320 h 602"/>
                <a:gd name="T68" fmla="*/ 841 w 1052"/>
                <a:gd name="T69" fmla="*/ 314 h 602"/>
                <a:gd name="T70" fmla="*/ 809 w 1052"/>
                <a:gd name="T71" fmla="*/ 309 h 602"/>
                <a:gd name="T72" fmla="*/ 774 w 1052"/>
                <a:gd name="T73" fmla="*/ 308 h 602"/>
                <a:gd name="T74" fmla="*/ 730 w 1052"/>
                <a:gd name="T75" fmla="*/ 308 h 602"/>
                <a:gd name="T76" fmla="*/ 688 w 1052"/>
                <a:gd name="T77" fmla="*/ 308 h 602"/>
                <a:gd name="T78" fmla="*/ 652 w 1052"/>
                <a:gd name="T79" fmla="*/ 308 h 602"/>
                <a:gd name="T80" fmla="*/ 619 w 1052"/>
                <a:gd name="T81" fmla="*/ 310 h 602"/>
                <a:gd name="T82" fmla="*/ 593 w 1052"/>
                <a:gd name="T83" fmla="*/ 315 h 602"/>
                <a:gd name="T84" fmla="*/ 549 w 1052"/>
                <a:gd name="T85" fmla="*/ 327 h 602"/>
                <a:gd name="T86" fmla="*/ 519 w 1052"/>
                <a:gd name="T87" fmla="*/ 333 h 602"/>
                <a:gd name="T88" fmla="*/ 492 w 1052"/>
                <a:gd name="T89" fmla="*/ 315 h 602"/>
                <a:gd name="T90" fmla="*/ 472 w 1052"/>
                <a:gd name="T91" fmla="*/ 298 h 602"/>
                <a:gd name="T92" fmla="*/ 432 w 1052"/>
                <a:gd name="T93" fmla="*/ 291 h 602"/>
                <a:gd name="T94" fmla="*/ 391 w 1052"/>
                <a:gd name="T95" fmla="*/ 283 h 602"/>
                <a:gd name="T96" fmla="*/ 358 w 1052"/>
                <a:gd name="T97" fmla="*/ 274 h 602"/>
                <a:gd name="T98" fmla="*/ 320 w 1052"/>
                <a:gd name="T99" fmla="*/ 260 h 602"/>
                <a:gd name="T100" fmla="*/ 275 w 1052"/>
                <a:gd name="T101" fmla="*/ 235 h 602"/>
                <a:gd name="T102" fmla="*/ 240 w 1052"/>
                <a:gd name="T103" fmla="*/ 212 h 602"/>
                <a:gd name="T104" fmla="*/ 203 w 1052"/>
                <a:gd name="T105" fmla="*/ 187 h 602"/>
                <a:gd name="T106" fmla="*/ 163 w 1052"/>
                <a:gd name="T107" fmla="*/ 157 h 602"/>
                <a:gd name="T108" fmla="*/ 118 w 1052"/>
                <a:gd name="T109" fmla="*/ 122 h 602"/>
                <a:gd name="T110" fmla="*/ 88 w 1052"/>
                <a:gd name="T111" fmla="*/ 97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2" h="602">
                  <a:moveTo>
                    <a:pt x="15" y="0"/>
                  </a:moveTo>
                  <a:lnTo>
                    <a:pt x="9" y="5"/>
                  </a:lnTo>
                  <a:lnTo>
                    <a:pt x="5" y="12"/>
                  </a:lnTo>
                  <a:lnTo>
                    <a:pt x="1" y="19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60"/>
                  </a:lnTo>
                  <a:lnTo>
                    <a:pt x="1" y="72"/>
                  </a:lnTo>
                  <a:lnTo>
                    <a:pt x="3" y="83"/>
                  </a:lnTo>
                  <a:lnTo>
                    <a:pt x="5" y="94"/>
                  </a:lnTo>
                  <a:lnTo>
                    <a:pt x="8" y="106"/>
                  </a:lnTo>
                  <a:lnTo>
                    <a:pt x="10" y="118"/>
                  </a:lnTo>
                  <a:lnTo>
                    <a:pt x="13" y="128"/>
                  </a:lnTo>
                  <a:lnTo>
                    <a:pt x="16" y="140"/>
                  </a:lnTo>
                  <a:lnTo>
                    <a:pt x="19" y="148"/>
                  </a:lnTo>
                  <a:lnTo>
                    <a:pt x="21" y="158"/>
                  </a:lnTo>
                  <a:lnTo>
                    <a:pt x="23" y="165"/>
                  </a:lnTo>
                  <a:lnTo>
                    <a:pt x="25" y="171"/>
                  </a:lnTo>
                  <a:lnTo>
                    <a:pt x="28" y="178"/>
                  </a:lnTo>
                  <a:lnTo>
                    <a:pt x="30" y="186"/>
                  </a:lnTo>
                  <a:lnTo>
                    <a:pt x="31" y="191"/>
                  </a:lnTo>
                  <a:lnTo>
                    <a:pt x="31" y="200"/>
                  </a:lnTo>
                  <a:lnTo>
                    <a:pt x="33" y="205"/>
                  </a:lnTo>
                  <a:lnTo>
                    <a:pt x="35" y="214"/>
                  </a:lnTo>
                  <a:lnTo>
                    <a:pt x="34" y="220"/>
                  </a:lnTo>
                  <a:lnTo>
                    <a:pt x="34" y="227"/>
                  </a:lnTo>
                  <a:lnTo>
                    <a:pt x="33" y="232"/>
                  </a:lnTo>
                  <a:lnTo>
                    <a:pt x="33" y="241"/>
                  </a:lnTo>
                  <a:lnTo>
                    <a:pt x="31" y="248"/>
                  </a:lnTo>
                  <a:lnTo>
                    <a:pt x="30" y="254"/>
                  </a:lnTo>
                  <a:lnTo>
                    <a:pt x="26" y="263"/>
                  </a:lnTo>
                  <a:lnTo>
                    <a:pt x="23" y="270"/>
                  </a:lnTo>
                  <a:lnTo>
                    <a:pt x="19" y="276"/>
                  </a:lnTo>
                  <a:lnTo>
                    <a:pt x="16" y="284"/>
                  </a:lnTo>
                  <a:lnTo>
                    <a:pt x="13" y="290"/>
                  </a:lnTo>
                  <a:lnTo>
                    <a:pt x="13" y="298"/>
                  </a:lnTo>
                  <a:lnTo>
                    <a:pt x="11" y="305"/>
                  </a:lnTo>
                  <a:lnTo>
                    <a:pt x="11" y="313"/>
                  </a:lnTo>
                  <a:lnTo>
                    <a:pt x="13" y="319"/>
                  </a:lnTo>
                  <a:lnTo>
                    <a:pt x="15" y="328"/>
                  </a:lnTo>
                  <a:lnTo>
                    <a:pt x="16" y="334"/>
                  </a:lnTo>
                  <a:lnTo>
                    <a:pt x="19" y="342"/>
                  </a:lnTo>
                  <a:lnTo>
                    <a:pt x="20" y="349"/>
                  </a:lnTo>
                  <a:lnTo>
                    <a:pt x="23" y="358"/>
                  </a:lnTo>
                  <a:lnTo>
                    <a:pt x="25" y="364"/>
                  </a:lnTo>
                  <a:lnTo>
                    <a:pt x="29" y="373"/>
                  </a:lnTo>
                  <a:lnTo>
                    <a:pt x="31" y="383"/>
                  </a:lnTo>
                  <a:lnTo>
                    <a:pt x="35" y="392"/>
                  </a:lnTo>
                  <a:lnTo>
                    <a:pt x="38" y="399"/>
                  </a:lnTo>
                  <a:lnTo>
                    <a:pt x="43" y="408"/>
                  </a:lnTo>
                  <a:lnTo>
                    <a:pt x="48" y="416"/>
                  </a:lnTo>
                  <a:lnTo>
                    <a:pt x="54" y="426"/>
                  </a:lnTo>
                  <a:lnTo>
                    <a:pt x="63" y="433"/>
                  </a:lnTo>
                  <a:lnTo>
                    <a:pt x="69" y="441"/>
                  </a:lnTo>
                  <a:lnTo>
                    <a:pt x="79" y="448"/>
                  </a:lnTo>
                  <a:lnTo>
                    <a:pt x="89" y="456"/>
                  </a:lnTo>
                  <a:lnTo>
                    <a:pt x="97" y="461"/>
                  </a:lnTo>
                  <a:lnTo>
                    <a:pt x="106" y="468"/>
                  </a:lnTo>
                  <a:lnTo>
                    <a:pt x="117" y="472"/>
                  </a:lnTo>
                  <a:lnTo>
                    <a:pt x="126" y="479"/>
                  </a:lnTo>
                  <a:lnTo>
                    <a:pt x="134" y="481"/>
                  </a:lnTo>
                  <a:lnTo>
                    <a:pt x="143" y="485"/>
                  </a:lnTo>
                  <a:lnTo>
                    <a:pt x="151" y="487"/>
                  </a:lnTo>
                  <a:lnTo>
                    <a:pt x="160" y="491"/>
                  </a:lnTo>
                  <a:lnTo>
                    <a:pt x="167" y="491"/>
                  </a:lnTo>
                  <a:lnTo>
                    <a:pt x="178" y="491"/>
                  </a:lnTo>
                  <a:lnTo>
                    <a:pt x="183" y="490"/>
                  </a:lnTo>
                  <a:lnTo>
                    <a:pt x="191" y="489"/>
                  </a:lnTo>
                  <a:lnTo>
                    <a:pt x="197" y="487"/>
                  </a:lnTo>
                  <a:lnTo>
                    <a:pt x="205" y="487"/>
                  </a:lnTo>
                  <a:lnTo>
                    <a:pt x="212" y="485"/>
                  </a:lnTo>
                  <a:lnTo>
                    <a:pt x="219" y="484"/>
                  </a:lnTo>
                  <a:lnTo>
                    <a:pt x="226" y="482"/>
                  </a:lnTo>
                  <a:lnTo>
                    <a:pt x="234" y="481"/>
                  </a:lnTo>
                  <a:lnTo>
                    <a:pt x="242" y="480"/>
                  </a:lnTo>
                  <a:lnTo>
                    <a:pt x="250" y="479"/>
                  </a:lnTo>
                  <a:lnTo>
                    <a:pt x="257" y="477"/>
                  </a:lnTo>
                  <a:lnTo>
                    <a:pt x="266" y="476"/>
                  </a:lnTo>
                  <a:lnTo>
                    <a:pt x="273" y="472"/>
                  </a:lnTo>
                  <a:lnTo>
                    <a:pt x="281" y="471"/>
                  </a:lnTo>
                  <a:lnTo>
                    <a:pt x="286" y="470"/>
                  </a:lnTo>
                  <a:lnTo>
                    <a:pt x="296" y="468"/>
                  </a:lnTo>
                  <a:lnTo>
                    <a:pt x="300" y="466"/>
                  </a:lnTo>
                  <a:lnTo>
                    <a:pt x="309" y="465"/>
                  </a:lnTo>
                  <a:lnTo>
                    <a:pt x="314" y="462"/>
                  </a:lnTo>
                  <a:lnTo>
                    <a:pt x="320" y="462"/>
                  </a:lnTo>
                  <a:lnTo>
                    <a:pt x="330" y="460"/>
                  </a:lnTo>
                  <a:lnTo>
                    <a:pt x="339" y="460"/>
                  </a:lnTo>
                  <a:lnTo>
                    <a:pt x="344" y="460"/>
                  </a:lnTo>
                  <a:lnTo>
                    <a:pt x="348" y="461"/>
                  </a:lnTo>
                  <a:lnTo>
                    <a:pt x="348" y="463"/>
                  </a:lnTo>
                  <a:lnTo>
                    <a:pt x="349" y="470"/>
                  </a:lnTo>
                  <a:lnTo>
                    <a:pt x="350" y="476"/>
                  </a:lnTo>
                  <a:lnTo>
                    <a:pt x="352" y="486"/>
                  </a:lnTo>
                  <a:lnTo>
                    <a:pt x="353" y="495"/>
                  </a:lnTo>
                  <a:lnTo>
                    <a:pt x="355" y="507"/>
                  </a:lnTo>
                  <a:lnTo>
                    <a:pt x="355" y="515"/>
                  </a:lnTo>
                  <a:lnTo>
                    <a:pt x="357" y="521"/>
                  </a:lnTo>
                  <a:lnTo>
                    <a:pt x="358" y="529"/>
                  </a:lnTo>
                  <a:lnTo>
                    <a:pt x="359" y="534"/>
                  </a:lnTo>
                  <a:lnTo>
                    <a:pt x="359" y="541"/>
                  </a:lnTo>
                  <a:lnTo>
                    <a:pt x="360" y="546"/>
                  </a:lnTo>
                  <a:lnTo>
                    <a:pt x="360" y="553"/>
                  </a:lnTo>
                  <a:lnTo>
                    <a:pt x="362" y="559"/>
                  </a:lnTo>
                  <a:lnTo>
                    <a:pt x="362" y="569"/>
                  </a:lnTo>
                  <a:lnTo>
                    <a:pt x="364" y="580"/>
                  </a:lnTo>
                  <a:lnTo>
                    <a:pt x="364" y="588"/>
                  </a:lnTo>
                  <a:lnTo>
                    <a:pt x="365" y="595"/>
                  </a:lnTo>
                  <a:lnTo>
                    <a:pt x="365" y="599"/>
                  </a:lnTo>
                  <a:lnTo>
                    <a:pt x="367" y="602"/>
                  </a:lnTo>
                  <a:lnTo>
                    <a:pt x="780" y="599"/>
                  </a:lnTo>
                  <a:lnTo>
                    <a:pt x="798" y="466"/>
                  </a:lnTo>
                  <a:lnTo>
                    <a:pt x="798" y="465"/>
                  </a:lnTo>
                  <a:lnTo>
                    <a:pt x="801" y="462"/>
                  </a:lnTo>
                  <a:lnTo>
                    <a:pt x="805" y="460"/>
                  </a:lnTo>
                  <a:lnTo>
                    <a:pt x="813" y="457"/>
                  </a:lnTo>
                  <a:lnTo>
                    <a:pt x="819" y="452"/>
                  </a:lnTo>
                  <a:lnTo>
                    <a:pt x="830" y="448"/>
                  </a:lnTo>
                  <a:lnTo>
                    <a:pt x="839" y="443"/>
                  </a:lnTo>
                  <a:lnTo>
                    <a:pt x="850" y="440"/>
                  </a:lnTo>
                  <a:lnTo>
                    <a:pt x="860" y="435"/>
                  </a:lnTo>
                  <a:lnTo>
                    <a:pt x="873" y="430"/>
                  </a:lnTo>
                  <a:lnTo>
                    <a:pt x="883" y="426"/>
                  </a:lnTo>
                  <a:lnTo>
                    <a:pt x="895" y="422"/>
                  </a:lnTo>
                  <a:lnTo>
                    <a:pt x="907" y="418"/>
                  </a:lnTo>
                  <a:lnTo>
                    <a:pt x="918" y="416"/>
                  </a:lnTo>
                  <a:lnTo>
                    <a:pt x="928" y="416"/>
                  </a:lnTo>
                  <a:lnTo>
                    <a:pt x="938" y="416"/>
                  </a:lnTo>
                  <a:lnTo>
                    <a:pt x="947" y="416"/>
                  </a:lnTo>
                  <a:lnTo>
                    <a:pt x="956" y="416"/>
                  </a:lnTo>
                  <a:lnTo>
                    <a:pt x="965" y="416"/>
                  </a:lnTo>
                  <a:lnTo>
                    <a:pt x="975" y="416"/>
                  </a:lnTo>
                  <a:lnTo>
                    <a:pt x="983" y="416"/>
                  </a:lnTo>
                  <a:lnTo>
                    <a:pt x="992" y="416"/>
                  </a:lnTo>
                  <a:lnTo>
                    <a:pt x="1000" y="416"/>
                  </a:lnTo>
                  <a:lnTo>
                    <a:pt x="1010" y="416"/>
                  </a:lnTo>
                  <a:lnTo>
                    <a:pt x="1016" y="416"/>
                  </a:lnTo>
                  <a:lnTo>
                    <a:pt x="1024" y="416"/>
                  </a:lnTo>
                  <a:lnTo>
                    <a:pt x="1031" y="416"/>
                  </a:lnTo>
                  <a:lnTo>
                    <a:pt x="1037" y="416"/>
                  </a:lnTo>
                  <a:lnTo>
                    <a:pt x="1045" y="416"/>
                  </a:lnTo>
                  <a:lnTo>
                    <a:pt x="1051" y="414"/>
                  </a:lnTo>
                  <a:lnTo>
                    <a:pt x="1052" y="404"/>
                  </a:lnTo>
                  <a:lnTo>
                    <a:pt x="1052" y="394"/>
                  </a:lnTo>
                  <a:lnTo>
                    <a:pt x="1050" y="388"/>
                  </a:lnTo>
                  <a:lnTo>
                    <a:pt x="1047" y="384"/>
                  </a:lnTo>
                  <a:lnTo>
                    <a:pt x="1042" y="376"/>
                  </a:lnTo>
                  <a:lnTo>
                    <a:pt x="1040" y="373"/>
                  </a:lnTo>
                  <a:lnTo>
                    <a:pt x="1035" y="371"/>
                  </a:lnTo>
                  <a:lnTo>
                    <a:pt x="1029" y="366"/>
                  </a:lnTo>
                  <a:lnTo>
                    <a:pt x="1020" y="362"/>
                  </a:lnTo>
                  <a:lnTo>
                    <a:pt x="1010" y="359"/>
                  </a:lnTo>
                  <a:lnTo>
                    <a:pt x="1001" y="357"/>
                  </a:lnTo>
                  <a:lnTo>
                    <a:pt x="996" y="354"/>
                  </a:lnTo>
                  <a:lnTo>
                    <a:pt x="990" y="350"/>
                  </a:lnTo>
                  <a:lnTo>
                    <a:pt x="982" y="349"/>
                  </a:lnTo>
                  <a:lnTo>
                    <a:pt x="975" y="348"/>
                  </a:lnTo>
                  <a:lnTo>
                    <a:pt x="967" y="345"/>
                  </a:lnTo>
                  <a:lnTo>
                    <a:pt x="958" y="343"/>
                  </a:lnTo>
                  <a:lnTo>
                    <a:pt x="952" y="342"/>
                  </a:lnTo>
                  <a:lnTo>
                    <a:pt x="943" y="339"/>
                  </a:lnTo>
                  <a:lnTo>
                    <a:pt x="934" y="337"/>
                  </a:lnTo>
                  <a:lnTo>
                    <a:pt x="926" y="334"/>
                  </a:lnTo>
                  <a:lnTo>
                    <a:pt x="917" y="332"/>
                  </a:lnTo>
                  <a:lnTo>
                    <a:pt x="908" y="330"/>
                  </a:lnTo>
                  <a:lnTo>
                    <a:pt x="901" y="328"/>
                  </a:lnTo>
                  <a:lnTo>
                    <a:pt x="892" y="325"/>
                  </a:lnTo>
                  <a:lnTo>
                    <a:pt x="883" y="324"/>
                  </a:lnTo>
                  <a:lnTo>
                    <a:pt x="874" y="320"/>
                  </a:lnTo>
                  <a:lnTo>
                    <a:pt x="867" y="319"/>
                  </a:lnTo>
                  <a:lnTo>
                    <a:pt x="860" y="318"/>
                  </a:lnTo>
                  <a:lnTo>
                    <a:pt x="853" y="317"/>
                  </a:lnTo>
                  <a:lnTo>
                    <a:pt x="847" y="315"/>
                  </a:lnTo>
                  <a:lnTo>
                    <a:pt x="841" y="314"/>
                  </a:lnTo>
                  <a:lnTo>
                    <a:pt x="834" y="313"/>
                  </a:lnTo>
                  <a:lnTo>
                    <a:pt x="831" y="313"/>
                  </a:lnTo>
                  <a:lnTo>
                    <a:pt x="823" y="312"/>
                  </a:lnTo>
                  <a:lnTo>
                    <a:pt x="818" y="310"/>
                  </a:lnTo>
                  <a:lnTo>
                    <a:pt x="809" y="309"/>
                  </a:lnTo>
                  <a:lnTo>
                    <a:pt x="805" y="309"/>
                  </a:lnTo>
                  <a:lnTo>
                    <a:pt x="798" y="308"/>
                  </a:lnTo>
                  <a:lnTo>
                    <a:pt x="789" y="308"/>
                  </a:lnTo>
                  <a:lnTo>
                    <a:pt x="780" y="308"/>
                  </a:lnTo>
                  <a:lnTo>
                    <a:pt x="774" y="308"/>
                  </a:lnTo>
                  <a:lnTo>
                    <a:pt x="765" y="308"/>
                  </a:lnTo>
                  <a:lnTo>
                    <a:pt x="755" y="308"/>
                  </a:lnTo>
                  <a:lnTo>
                    <a:pt x="746" y="308"/>
                  </a:lnTo>
                  <a:lnTo>
                    <a:pt x="739" y="308"/>
                  </a:lnTo>
                  <a:lnTo>
                    <a:pt x="730" y="308"/>
                  </a:lnTo>
                  <a:lnTo>
                    <a:pt x="722" y="308"/>
                  </a:lnTo>
                  <a:lnTo>
                    <a:pt x="712" y="308"/>
                  </a:lnTo>
                  <a:lnTo>
                    <a:pt x="705" y="308"/>
                  </a:lnTo>
                  <a:lnTo>
                    <a:pt x="696" y="308"/>
                  </a:lnTo>
                  <a:lnTo>
                    <a:pt x="688" y="308"/>
                  </a:lnTo>
                  <a:lnTo>
                    <a:pt x="679" y="308"/>
                  </a:lnTo>
                  <a:lnTo>
                    <a:pt x="672" y="308"/>
                  </a:lnTo>
                  <a:lnTo>
                    <a:pt x="666" y="308"/>
                  </a:lnTo>
                  <a:lnTo>
                    <a:pt x="658" y="308"/>
                  </a:lnTo>
                  <a:lnTo>
                    <a:pt x="652" y="308"/>
                  </a:lnTo>
                  <a:lnTo>
                    <a:pt x="646" y="309"/>
                  </a:lnTo>
                  <a:lnTo>
                    <a:pt x="636" y="309"/>
                  </a:lnTo>
                  <a:lnTo>
                    <a:pt x="627" y="309"/>
                  </a:lnTo>
                  <a:lnTo>
                    <a:pt x="622" y="309"/>
                  </a:lnTo>
                  <a:lnTo>
                    <a:pt x="619" y="310"/>
                  </a:lnTo>
                  <a:lnTo>
                    <a:pt x="615" y="310"/>
                  </a:lnTo>
                  <a:lnTo>
                    <a:pt x="613" y="310"/>
                  </a:lnTo>
                  <a:lnTo>
                    <a:pt x="607" y="312"/>
                  </a:lnTo>
                  <a:lnTo>
                    <a:pt x="602" y="314"/>
                  </a:lnTo>
                  <a:lnTo>
                    <a:pt x="593" y="315"/>
                  </a:lnTo>
                  <a:lnTo>
                    <a:pt x="585" y="318"/>
                  </a:lnTo>
                  <a:lnTo>
                    <a:pt x="575" y="319"/>
                  </a:lnTo>
                  <a:lnTo>
                    <a:pt x="568" y="323"/>
                  </a:lnTo>
                  <a:lnTo>
                    <a:pt x="558" y="324"/>
                  </a:lnTo>
                  <a:lnTo>
                    <a:pt x="549" y="327"/>
                  </a:lnTo>
                  <a:lnTo>
                    <a:pt x="541" y="329"/>
                  </a:lnTo>
                  <a:lnTo>
                    <a:pt x="534" y="330"/>
                  </a:lnTo>
                  <a:lnTo>
                    <a:pt x="528" y="332"/>
                  </a:lnTo>
                  <a:lnTo>
                    <a:pt x="521" y="333"/>
                  </a:lnTo>
                  <a:lnTo>
                    <a:pt x="519" y="333"/>
                  </a:lnTo>
                  <a:lnTo>
                    <a:pt x="517" y="334"/>
                  </a:lnTo>
                  <a:lnTo>
                    <a:pt x="512" y="330"/>
                  </a:lnTo>
                  <a:lnTo>
                    <a:pt x="507" y="328"/>
                  </a:lnTo>
                  <a:lnTo>
                    <a:pt x="500" y="320"/>
                  </a:lnTo>
                  <a:lnTo>
                    <a:pt x="492" y="315"/>
                  </a:lnTo>
                  <a:lnTo>
                    <a:pt x="487" y="308"/>
                  </a:lnTo>
                  <a:lnTo>
                    <a:pt x="480" y="303"/>
                  </a:lnTo>
                  <a:lnTo>
                    <a:pt x="476" y="298"/>
                  </a:lnTo>
                  <a:lnTo>
                    <a:pt x="475" y="298"/>
                  </a:lnTo>
                  <a:lnTo>
                    <a:pt x="472" y="298"/>
                  </a:lnTo>
                  <a:lnTo>
                    <a:pt x="462" y="296"/>
                  </a:lnTo>
                  <a:lnTo>
                    <a:pt x="456" y="295"/>
                  </a:lnTo>
                  <a:lnTo>
                    <a:pt x="448" y="294"/>
                  </a:lnTo>
                  <a:lnTo>
                    <a:pt x="441" y="293"/>
                  </a:lnTo>
                  <a:lnTo>
                    <a:pt x="432" y="291"/>
                  </a:lnTo>
                  <a:lnTo>
                    <a:pt x="421" y="289"/>
                  </a:lnTo>
                  <a:lnTo>
                    <a:pt x="409" y="288"/>
                  </a:lnTo>
                  <a:lnTo>
                    <a:pt x="403" y="285"/>
                  </a:lnTo>
                  <a:lnTo>
                    <a:pt x="397" y="284"/>
                  </a:lnTo>
                  <a:lnTo>
                    <a:pt x="391" y="283"/>
                  </a:lnTo>
                  <a:lnTo>
                    <a:pt x="384" y="281"/>
                  </a:lnTo>
                  <a:lnTo>
                    <a:pt x="378" y="279"/>
                  </a:lnTo>
                  <a:lnTo>
                    <a:pt x="372" y="276"/>
                  </a:lnTo>
                  <a:lnTo>
                    <a:pt x="364" y="275"/>
                  </a:lnTo>
                  <a:lnTo>
                    <a:pt x="358" y="274"/>
                  </a:lnTo>
                  <a:lnTo>
                    <a:pt x="350" y="270"/>
                  </a:lnTo>
                  <a:lnTo>
                    <a:pt x="343" y="269"/>
                  </a:lnTo>
                  <a:lnTo>
                    <a:pt x="337" y="265"/>
                  </a:lnTo>
                  <a:lnTo>
                    <a:pt x="329" y="265"/>
                  </a:lnTo>
                  <a:lnTo>
                    <a:pt x="320" y="260"/>
                  </a:lnTo>
                  <a:lnTo>
                    <a:pt x="313" y="256"/>
                  </a:lnTo>
                  <a:lnTo>
                    <a:pt x="304" y="253"/>
                  </a:lnTo>
                  <a:lnTo>
                    <a:pt x="296" y="246"/>
                  </a:lnTo>
                  <a:lnTo>
                    <a:pt x="285" y="241"/>
                  </a:lnTo>
                  <a:lnTo>
                    <a:pt x="275" y="235"/>
                  </a:lnTo>
                  <a:lnTo>
                    <a:pt x="266" y="229"/>
                  </a:lnTo>
                  <a:lnTo>
                    <a:pt x="256" y="222"/>
                  </a:lnTo>
                  <a:lnTo>
                    <a:pt x="251" y="219"/>
                  </a:lnTo>
                  <a:lnTo>
                    <a:pt x="245" y="215"/>
                  </a:lnTo>
                  <a:lnTo>
                    <a:pt x="240" y="212"/>
                  </a:lnTo>
                  <a:lnTo>
                    <a:pt x="235" y="210"/>
                  </a:lnTo>
                  <a:lnTo>
                    <a:pt x="225" y="202"/>
                  </a:lnTo>
                  <a:lnTo>
                    <a:pt x="215" y="194"/>
                  </a:lnTo>
                  <a:lnTo>
                    <a:pt x="209" y="191"/>
                  </a:lnTo>
                  <a:lnTo>
                    <a:pt x="203" y="187"/>
                  </a:lnTo>
                  <a:lnTo>
                    <a:pt x="198" y="182"/>
                  </a:lnTo>
                  <a:lnTo>
                    <a:pt x="193" y="178"/>
                  </a:lnTo>
                  <a:lnTo>
                    <a:pt x="183" y="171"/>
                  </a:lnTo>
                  <a:lnTo>
                    <a:pt x="173" y="165"/>
                  </a:lnTo>
                  <a:lnTo>
                    <a:pt x="163" y="157"/>
                  </a:lnTo>
                  <a:lnTo>
                    <a:pt x="153" y="148"/>
                  </a:lnTo>
                  <a:lnTo>
                    <a:pt x="143" y="142"/>
                  </a:lnTo>
                  <a:lnTo>
                    <a:pt x="136" y="136"/>
                  </a:lnTo>
                  <a:lnTo>
                    <a:pt x="127" y="128"/>
                  </a:lnTo>
                  <a:lnTo>
                    <a:pt x="118" y="122"/>
                  </a:lnTo>
                  <a:lnTo>
                    <a:pt x="112" y="114"/>
                  </a:lnTo>
                  <a:lnTo>
                    <a:pt x="106" y="111"/>
                  </a:lnTo>
                  <a:lnTo>
                    <a:pt x="98" y="104"/>
                  </a:lnTo>
                  <a:lnTo>
                    <a:pt x="93" y="101"/>
                  </a:lnTo>
                  <a:lnTo>
                    <a:pt x="88" y="97"/>
                  </a:lnTo>
                  <a:lnTo>
                    <a:pt x="84" y="94"/>
                  </a:lnTo>
                  <a:lnTo>
                    <a:pt x="79" y="89"/>
                  </a:lnTo>
                  <a:lnTo>
                    <a:pt x="78" y="88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B0C7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2715" y="1573"/>
              <a:ext cx="72" cy="67"/>
            </a:xfrm>
            <a:custGeom>
              <a:avLst/>
              <a:gdLst>
                <a:gd name="T0" fmla="*/ 73 w 214"/>
                <a:gd name="T1" fmla="*/ 196 h 202"/>
                <a:gd name="T2" fmla="*/ 59 w 214"/>
                <a:gd name="T3" fmla="*/ 201 h 202"/>
                <a:gd name="T4" fmla="*/ 38 w 214"/>
                <a:gd name="T5" fmla="*/ 201 h 202"/>
                <a:gd name="T6" fmla="*/ 19 w 214"/>
                <a:gd name="T7" fmla="*/ 194 h 202"/>
                <a:gd name="T8" fmla="*/ 12 w 214"/>
                <a:gd name="T9" fmla="*/ 188 h 202"/>
                <a:gd name="T10" fmla="*/ 5 w 214"/>
                <a:gd name="T11" fmla="*/ 174 h 202"/>
                <a:gd name="T12" fmla="*/ 2 w 214"/>
                <a:gd name="T13" fmla="*/ 156 h 202"/>
                <a:gd name="T14" fmla="*/ 0 w 214"/>
                <a:gd name="T15" fmla="*/ 134 h 202"/>
                <a:gd name="T16" fmla="*/ 0 w 214"/>
                <a:gd name="T17" fmla="*/ 117 h 202"/>
                <a:gd name="T18" fmla="*/ 0 w 214"/>
                <a:gd name="T19" fmla="*/ 103 h 202"/>
                <a:gd name="T20" fmla="*/ 3 w 214"/>
                <a:gd name="T21" fmla="*/ 90 h 202"/>
                <a:gd name="T22" fmla="*/ 5 w 214"/>
                <a:gd name="T23" fmla="*/ 76 h 202"/>
                <a:gd name="T24" fmla="*/ 10 w 214"/>
                <a:gd name="T25" fmla="*/ 64 h 202"/>
                <a:gd name="T26" fmla="*/ 17 w 214"/>
                <a:gd name="T27" fmla="*/ 53 h 202"/>
                <a:gd name="T28" fmla="*/ 24 w 214"/>
                <a:gd name="T29" fmla="*/ 41 h 202"/>
                <a:gd name="T30" fmla="*/ 33 w 214"/>
                <a:gd name="T31" fmla="*/ 33 h 202"/>
                <a:gd name="T32" fmla="*/ 44 w 214"/>
                <a:gd name="T33" fmla="*/ 25 h 202"/>
                <a:gd name="T34" fmla="*/ 56 w 214"/>
                <a:gd name="T35" fmla="*/ 17 h 202"/>
                <a:gd name="T36" fmla="*/ 69 w 214"/>
                <a:gd name="T37" fmla="*/ 11 h 202"/>
                <a:gd name="T38" fmla="*/ 82 w 214"/>
                <a:gd name="T39" fmla="*/ 7 h 202"/>
                <a:gd name="T40" fmla="*/ 97 w 214"/>
                <a:gd name="T41" fmla="*/ 4 h 202"/>
                <a:gd name="T42" fmla="*/ 112 w 214"/>
                <a:gd name="T43" fmla="*/ 1 h 202"/>
                <a:gd name="T44" fmla="*/ 126 w 214"/>
                <a:gd name="T45" fmla="*/ 1 h 202"/>
                <a:gd name="T46" fmla="*/ 140 w 214"/>
                <a:gd name="T47" fmla="*/ 1 h 202"/>
                <a:gd name="T48" fmla="*/ 154 w 214"/>
                <a:gd name="T49" fmla="*/ 0 h 202"/>
                <a:gd name="T50" fmla="*/ 165 w 214"/>
                <a:gd name="T51" fmla="*/ 0 h 202"/>
                <a:gd name="T52" fmla="*/ 183 w 214"/>
                <a:gd name="T53" fmla="*/ 1 h 202"/>
                <a:gd name="T54" fmla="*/ 201 w 214"/>
                <a:gd name="T55" fmla="*/ 4 h 202"/>
                <a:gd name="T56" fmla="*/ 211 w 214"/>
                <a:gd name="T57" fmla="*/ 7 h 202"/>
                <a:gd name="T58" fmla="*/ 211 w 214"/>
                <a:gd name="T59" fmla="*/ 12 h 202"/>
                <a:gd name="T60" fmla="*/ 201 w 214"/>
                <a:gd name="T61" fmla="*/ 19 h 202"/>
                <a:gd name="T62" fmla="*/ 184 w 214"/>
                <a:gd name="T63" fmla="*/ 26 h 202"/>
                <a:gd name="T64" fmla="*/ 162 w 214"/>
                <a:gd name="T65" fmla="*/ 36 h 202"/>
                <a:gd name="T66" fmla="*/ 144 w 214"/>
                <a:gd name="T67" fmla="*/ 43 h 202"/>
                <a:gd name="T68" fmla="*/ 132 w 214"/>
                <a:gd name="T69" fmla="*/ 48 h 202"/>
                <a:gd name="T70" fmla="*/ 115 w 214"/>
                <a:gd name="T71" fmla="*/ 54 h 202"/>
                <a:gd name="T72" fmla="*/ 96 w 214"/>
                <a:gd name="T73" fmla="*/ 63 h 202"/>
                <a:gd name="T74" fmla="*/ 85 w 214"/>
                <a:gd name="T75" fmla="*/ 71 h 202"/>
                <a:gd name="T76" fmla="*/ 81 w 214"/>
                <a:gd name="T77" fmla="*/ 78 h 202"/>
                <a:gd name="T78" fmla="*/ 80 w 214"/>
                <a:gd name="T79" fmla="*/ 90 h 202"/>
                <a:gd name="T80" fmla="*/ 78 w 214"/>
                <a:gd name="T81" fmla="*/ 107 h 202"/>
                <a:gd name="T82" fmla="*/ 78 w 214"/>
                <a:gd name="T83" fmla="*/ 127 h 202"/>
                <a:gd name="T84" fmla="*/ 76 w 214"/>
                <a:gd name="T85" fmla="*/ 148 h 202"/>
                <a:gd name="T86" fmla="*/ 76 w 214"/>
                <a:gd name="T87" fmla="*/ 167 h 202"/>
                <a:gd name="T88" fmla="*/ 76 w 214"/>
                <a:gd name="T89" fmla="*/ 181 h 202"/>
                <a:gd name="T90" fmla="*/ 76 w 214"/>
                <a:gd name="T91" fmla="*/ 191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14" h="202">
                  <a:moveTo>
                    <a:pt x="78" y="192"/>
                  </a:moveTo>
                  <a:lnTo>
                    <a:pt x="73" y="196"/>
                  </a:lnTo>
                  <a:lnTo>
                    <a:pt x="68" y="200"/>
                  </a:lnTo>
                  <a:lnTo>
                    <a:pt x="59" y="201"/>
                  </a:lnTo>
                  <a:lnTo>
                    <a:pt x="49" y="202"/>
                  </a:lnTo>
                  <a:lnTo>
                    <a:pt x="38" y="201"/>
                  </a:lnTo>
                  <a:lnTo>
                    <a:pt x="28" y="198"/>
                  </a:lnTo>
                  <a:lnTo>
                    <a:pt x="19" y="194"/>
                  </a:lnTo>
                  <a:lnTo>
                    <a:pt x="15" y="192"/>
                  </a:lnTo>
                  <a:lnTo>
                    <a:pt x="12" y="188"/>
                  </a:lnTo>
                  <a:lnTo>
                    <a:pt x="9" y="182"/>
                  </a:lnTo>
                  <a:lnTo>
                    <a:pt x="5" y="174"/>
                  </a:lnTo>
                  <a:lnTo>
                    <a:pt x="5" y="167"/>
                  </a:lnTo>
                  <a:lnTo>
                    <a:pt x="2" y="156"/>
                  </a:lnTo>
                  <a:lnTo>
                    <a:pt x="0" y="147"/>
                  </a:lnTo>
                  <a:lnTo>
                    <a:pt x="0" y="134"/>
                  </a:lnTo>
                  <a:lnTo>
                    <a:pt x="0" y="123"/>
                  </a:lnTo>
                  <a:lnTo>
                    <a:pt x="0" y="117"/>
                  </a:lnTo>
                  <a:lnTo>
                    <a:pt x="0" y="109"/>
                  </a:lnTo>
                  <a:lnTo>
                    <a:pt x="0" y="103"/>
                  </a:lnTo>
                  <a:lnTo>
                    <a:pt x="2" y="97"/>
                  </a:lnTo>
                  <a:lnTo>
                    <a:pt x="3" y="90"/>
                  </a:lnTo>
                  <a:lnTo>
                    <a:pt x="5" y="84"/>
                  </a:lnTo>
                  <a:lnTo>
                    <a:pt x="5" y="76"/>
                  </a:lnTo>
                  <a:lnTo>
                    <a:pt x="9" y="71"/>
                  </a:lnTo>
                  <a:lnTo>
                    <a:pt x="10" y="64"/>
                  </a:lnTo>
                  <a:lnTo>
                    <a:pt x="14" y="59"/>
                  </a:lnTo>
                  <a:lnTo>
                    <a:pt x="17" y="53"/>
                  </a:lnTo>
                  <a:lnTo>
                    <a:pt x="21" y="49"/>
                  </a:lnTo>
                  <a:lnTo>
                    <a:pt x="24" y="41"/>
                  </a:lnTo>
                  <a:lnTo>
                    <a:pt x="28" y="38"/>
                  </a:lnTo>
                  <a:lnTo>
                    <a:pt x="33" y="33"/>
                  </a:lnTo>
                  <a:lnTo>
                    <a:pt x="39" y="30"/>
                  </a:lnTo>
                  <a:lnTo>
                    <a:pt x="44" y="25"/>
                  </a:lnTo>
                  <a:lnTo>
                    <a:pt x="49" y="20"/>
                  </a:lnTo>
                  <a:lnTo>
                    <a:pt x="56" y="17"/>
                  </a:lnTo>
                  <a:lnTo>
                    <a:pt x="62" y="15"/>
                  </a:lnTo>
                  <a:lnTo>
                    <a:pt x="69" y="11"/>
                  </a:lnTo>
                  <a:lnTo>
                    <a:pt x="75" y="9"/>
                  </a:lnTo>
                  <a:lnTo>
                    <a:pt x="82" y="7"/>
                  </a:lnTo>
                  <a:lnTo>
                    <a:pt x="90" y="6"/>
                  </a:lnTo>
                  <a:lnTo>
                    <a:pt x="97" y="4"/>
                  </a:lnTo>
                  <a:lnTo>
                    <a:pt x="102" y="2"/>
                  </a:lnTo>
                  <a:lnTo>
                    <a:pt x="112" y="1"/>
                  </a:lnTo>
                  <a:lnTo>
                    <a:pt x="118" y="1"/>
                  </a:lnTo>
                  <a:lnTo>
                    <a:pt x="126" y="1"/>
                  </a:lnTo>
                  <a:lnTo>
                    <a:pt x="132" y="1"/>
                  </a:lnTo>
                  <a:lnTo>
                    <a:pt x="140" y="1"/>
                  </a:lnTo>
                  <a:lnTo>
                    <a:pt x="147" y="1"/>
                  </a:lnTo>
                  <a:lnTo>
                    <a:pt x="154" y="0"/>
                  </a:lnTo>
                  <a:lnTo>
                    <a:pt x="160" y="0"/>
                  </a:lnTo>
                  <a:lnTo>
                    <a:pt x="165" y="0"/>
                  </a:lnTo>
                  <a:lnTo>
                    <a:pt x="172" y="0"/>
                  </a:lnTo>
                  <a:lnTo>
                    <a:pt x="183" y="1"/>
                  </a:lnTo>
                  <a:lnTo>
                    <a:pt x="194" y="2"/>
                  </a:lnTo>
                  <a:lnTo>
                    <a:pt x="201" y="4"/>
                  </a:lnTo>
                  <a:lnTo>
                    <a:pt x="208" y="6"/>
                  </a:lnTo>
                  <a:lnTo>
                    <a:pt x="211" y="7"/>
                  </a:lnTo>
                  <a:lnTo>
                    <a:pt x="214" y="11"/>
                  </a:lnTo>
                  <a:lnTo>
                    <a:pt x="211" y="12"/>
                  </a:lnTo>
                  <a:lnTo>
                    <a:pt x="208" y="15"/>
                  </a:lnTo>
                  <a:lnTo>
                    <a:pt x="201" y="19"/>
                  </a:lnTo>
                  <a:lnTo>
                    <a:pt x="194" y="23"/>
                  </a:lnTo>
                  <a:lnTo>
                    <a:pt x="184" y="26"/>
                  </a:lnTo>
                  <a:lnTo>
                    <a:pt x="174" y="31"/>
                  </a:lnTo>
                  <a:lnTo>
                    <a:pt x="162" y="36"/>
                  </a:lnTo>
                  <a:lnTo>
                    <a:pt x="151" y="41"/>
                  </a:lnTo>
                  <a:lnTo>
                    <a:pt x="144" y="43"/>
                  </a:lnTo>
                  <a:lnTo>
                    <a:pt x="139" y="45"/>
                  </a:lnTo>
                  <a:lnTo>
                    <a:pt x="132" y="48"/>
                  </a:lnTo>
                  <a:lnTo>
                    <a:pt x="126" y="51"/>
                  </a:lnTo>
                  <a:lnTo>
                    <a:pt x="115" y="54"/>
                  </a:lnTo>
                  <a:lnTo>
                    <a:pt x="105" y="60"/>
                  </a:lnTo>
                  <a:lnTo>
                    <a:pt x="96" y="63"/>
                  </a:lnTo>
                  <a:lnTo>
                    <a:pt x="90" y="68"/>
                  </a:lnTo>
                  <a:lnTo>
                    <a:pt x="85" y="71"/>
                  </a:lnTo>
                  <a:lnTo>
                    <a:pt x="83" y="75"/>
                  </a:lnTo>
                  <a:lnTo>
                    <a:pt x="81" y="78"/>
                  </a:lnTo>
                  <a:lnTo>
                    <a:pt x="80" y="84"/>
                  </a:lnTo>
                  <a:lnTo>
                    <a:pt x="80" y="90"/>
                  </a:lnTo>
                  <a:lnTo>
                    <a:pt x="80" y="98"/>
                  </a:lnTo>
                  <a:lnTo>
                    <a:pt x="78" y="107"/>
                  </a:lnTo>
                  <a:lnTo>
                    <a:pt x="78" y="117"/>
                  </a:lnTo>
                  <a:lnTo>
                    <a:pt x="78" y="127"/>
                  </a:lnTo>
                  <a:lnTo>
                    <a:pt x="78" y="138"/>
                  </a:lnTo>
                  <a:lnTo>
                    <a:pt x="76" y="148"/>
                  </a:lnTo>
                  <a:lnTo>
                    <a:pt x="76" y="159"/>
                  </a:lnTo>
                  <a:lnTo>
                    <a:pt x="76" y="167"/>
                  </a:lnTo>
                  <a:lnTo>
                    <a:pt x="76" y="176"/>
                  </a:lnTo>
                  <a:lnTo>
                    <a:pt x="76" y="181"/>
                  </a:lnTo>
                  <a:lnTo>
                    <a:pt x="76" y="187"/>
                  </a:lnTo>
                  <a:lnTo>
                    <a:pt x="76" y="191"/>
                  </a:lnTo>
                  <a:lnTo>
                    <a:pt x="78" y="192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2480" y="1442"/>
              <a:ext cx="155" cy="112"/>
            </a:xfrm>
            <a:custGeom>
              <a:avLst/>
              <a:gdLst>
                <a:gd name="T0" fmla="*/ 29 w 466"/>
                <a:gd name="T1" fmla="*/ 174 h 338"/>
                <a:gd name="T2" fmla="*/ 51 w 466"/>
                <a:gd name="T3" fmla="*/ 190 h 338"/>
                <a:gd name="T4" fmla="*/ 68 w 466"/>
                <a:gd name="T5" fmla="*/ 201 h 338"/>
                <a:gd name="T6" fmla="*/ 84 w 466"/>
                <a:gd name="T7" fmla="*/ 213 h 338"/>
                <a:gd name="T8" fmla="*/ 106 w 466"/>
                <a:gd name="T9" fmla="*/ 226 h 338"/>
                <a:gd name="T10" fmla="*/ 125 w 466"/>
                <a:gd name="T11" fmla="*/ 239 h 338"/>
                <a:gd name="T12" fmla="*/ 145 w 466"/>
                <a:gd name="T13" fmla="*/ 251 h 338"/>
                <a:gd name="T14" fmla="*/ 164 w 466"/>
                <a:gd name="T15" fmla="*/ 262 h 338"/>
                <a:gd name="T16" fmla="*/ 182 w 466"/>
                <a:gd name="T17" fmla="*/ 274 h 338"/>
                <a:gd name="T18" fmla="*/ 200 w 466"/>
                <a:gd name="T19" fmla="*/ 284 h 338"/>
                <a:gd name="T20" fmla="*/ 221 w 466"/>
                <a:gd name="T21" fmla="*/ 291 h 338"/>
                <a:gd name="T22" fmla="*/ 245 w 466"/>
                <a:gd name="T23" fmla="*/ 300 h 338"/>
                <a:gd name="T24" fmla="*/ 273 w 466"/>
                <a:gd name="T25" fmla="*/ 308 h 338"/>
                <a:gd name="T26" fmla="*/ 303 w 466"/>
                <a:gd name="T27" fmla="*/ 315 h 338"/>
                <a:gd name="T28" fmla="*/ 334 w 466"/>
                <a:gd name="T29" fmla="*/ 324 h 338"/>
                <a:gd name="T30" fmla="*/ 361 w 466"/>
                <a:gd name="T31" fmla="*/ 328 h 338"/>
                <a:gd name="T32" fmla="*/ 390 w 466"/>
                <a:gd name="T33" fmla="*/ 333 h 338"/>
                <a:gd name="T34" fmla="*/ 412 w 466"/>
                <a:gd name="T35" fmla="*/ 336 h 338"/>
                <a:gd name="T36" fmla="*/ 435 w 466"/>
                <a:gd name="T37" fmla="*/ 338 h 338"/>
                <a:gd name="T38" fmla="*/ 460 w 466"/>
                <a:gd name="T39" fmla="*/ 331 h 338"/>
                <a:gd name="T40" fmla="*/ 465 w 466"/>
                <a:gd name="T41" fmla="*/ 314 h 338"/>
                <a:gd name="T42" fmla="*/ 454 w 466"/>
                <a:gd name="T43" fmla="*/ 298 h 338"/>
                <a:gd name="T44" fmla="*/ 447 w 466"/>
                <a:gd name="T45" fmla="*/ 295 h 338"/>
                <a:gd name="T46" fmla="*/ 425 w 466"/>
                <a:gd name="T47" fmla="*/ 291 h 338"/>
                <a:gd name="T48" fmla="*/ 396 w 466"/>
                <a:gd name="T49" fmla="*/ 284 h 338"/>
                <a:gd name="T50" fmla="*/ 362 w 466"/>
                <a:gd name="T51" fmla="*/ 275 h 338"/>
                <a:gd name="T52" fmla="*/ 332 w 466"/>
                <a:gd name="T53" fmla="*/ 267 h 338"/>
                <a:gd name="T54" fmla="*/ 311 w 466"/>
                <a:gd name="T55" fmla="*/ 261 h 338"/>
                <a:gd name="T56" fmla="*/ 298 w 466"/>
                <a:gd name="T57" fmla="*/ 254 h 338"/>
                <a:gd name="T58" fmla="*/ 275 w 466"/>
                <a:gd name="T59" fmla="*/ 240 h 338"/>
                <a:gd name="T60" fmla="*/ 253 w 466"/>
                <a:gd name="T61" fmla="*/ 223 h 338"/>
                <a:gd name="T62" fmla="*/ 226 w 466"/>
                <a:gd name="T63" fmla="*/ 206 h 338"/>
                <a:gd name="T64" fmla="*/ 201 w 466"/>
                <a:gd name="T65" fmla="*/ 187 h 338"/>
                <a:gd name="T66" fmla="*/ 175 w 466"/>
                <a:gd name="T67" fmla="*/ 167 h 338"/>
                <a:gd name="T68" fmla="*/ 154 w 466"/>
                <a:gd name="T69" fmla="*/ 149 h 338"/>
                <a:gd name="T70" fmla="*/ 135 w 466"/>
                <a:gd name="T71" fmla="*/ 134 h 338"/>
                <a:gd name="T72" fmla="*/ 122 w 466"/>
                <a:gd name="T73" fmla="*/ 124 h 338"/>
                <a:gd name="T74" fmla="*/ 0 w 466"/>
                <a:gd name="T75" fmla="*/ 0 h 338"/>
                <a:gd name="T76" fmla="*/ 0 w 466"/>
                <a:gd name="T77" fmla="*/ 11 h 338"/>
                <a:gd name="T78" fmla="*/ 0 w 466"/>
                <a:gd name="T79" fmla="*/ 29 h 338"/>
                <a:gd name="T80" fmla="*/ 0 w 466"/>
                <a:gd name="T81" fmla="*/ 51 h 338"/>
                <a:gd name="T82" fmla="*/ 3 w 466"/>
                <a:gd name="T83" fmla="*/ 73 h 338"/>
                <a:gd name="T84" fmla="*/ 4 w 466"/>
                <a:gd name="T85" fmla="*/ 93 h 338"/>
                <a:gd name="T86" fmla="*/ 7 w 466"/>
                <a:gd name="T87" fmla="*/ 114 h 338"/>
                <a:gd name="T88" fmla="*/ 9 w 466"/>
                <a:gd name="T89" fmla="*/ 134 h 338"/>
                <a:gd name="T90" fmla="*/ 15 w 466"/>
                <a:gd name="T91" fmla="*/ 161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66" h="338">
                  <a:moveTo>
                    <a:pt x="18" y="169"/>
                  </a:moveTo>
                  <a:lnTo>
                    <a:pt x="22" y="172"/>
                  </a:lnTo>
                  <a:lnTo>
                    <a:pt x="29" y="174"/>
                  </a:lnTo>
                  <a:lnTo>
                    <a:pt x="37" y="181"/>
                  </a:lnTo>
                  <a:lnTo>
                    <a:pt x="47" y="187"/>
                  </a:lnTo>
                  <a:lnTo>
                    <a:pt x="51" y="190"/>
                  </a:lnTo>
                  <a:lnTo>
                    <a:pt x="56" y="195"/>
                  </a:lnTo>
                  <a:lnTo>
                    <a:pt x="62" y="198"/>
                  </a:lnTo>
                  <a:lnTo>
                    <a:pt x="68" y="201"/>
                  </a:lnTo>
                  <a:lnTo>
                    <a:pt x="73" y="206"/>
                  </a:lnTo>
                  <a:lnTo>
                    <a:pt x="79" y="210"/>
                  </a:lnTo>
                  <a:lnTo>
                    <a:pt x="84" y="213"/>
                  </a:lnTo>
                  <a:lnTo>
                    <a:pt x="93" y="217"/>
                  </a:lnTo>
                  <a:lnTo>
                    <a:pt x="97" y="222"/>
                  </a:lnTo>
                  <a:lnTo>
                    <a:pt x="106" y="226"/>
                  </a:lnTo>
                  <a:lnTo>
                    <a:pt x="111" y="230"/>
                  </a:lnTo>
                  <a:lnTo>
                    <a:pt x="117" y="236"/>
                  </a:lnTo>
                  <a:lnTo>
                    <a:pt x="125" y="239"/>
                  </a:lnTo>
                  <a:lnTo>
                    <a:pt x="131" y="242"/>
                  </a:lnTo>
                  <a:lnTo>
                    <a:pt x="137" y="249"/>
                  </a:lnTo>
                  <a:lnTo>
                    <a:pt x="145" y="251"/>
                  </a:lnTo>
                  <a:lnTo>
                    <a:pt x="150" y="255"/>
                  </a:lnTo>
                  <a:lnTo>
                    <a:pt x="157" y="260"/>
                  </a:lnTo>
                  <a:lnTo>
                    <a:pt x="164" y="262"/>
                  </a:lnTo>
                  <a:lnTo>
                    <a:pt x="170" y="267"/>
                  </a:lnTo>
                  <a:lnTo>
                    <a:pt x="176" y="271"/>
                  </a:lnTo>
                  <a:lnTo>
                    <a:pt x="182" y="274"/>
                  </a:lnTo>
                  <a:lnTo>
                    <a:pt x="189" y="277"/>
                  </a:lnTo>
                  <a:lnTo>
                    <a:pt x="195" y="281"/>
                  </a:lnTo>
                  <a:lnTo>
                    <a:pt x="200" y="284"/>
                  </a:lnTo>
                  <a:lnTo>
                    <a:pt x="206" y="285"/>
                  </a:lnTo>
                  <a:lnTo>
                    <a:pt x="213" y="287"/>
                  </a:lnTo>
                  <a:lnTo>
                    <a:pt x="221" y="291"/>
                  </a:lnTo>
                  <a:lnTo>
                    <a:pt x="228" y="294"/>
                  </a:lnTo>
                  <a:lnTo>
                    <a:pt x="235" y="296"/>
                  </a:lnTo>
                  <a:lnTo>
                    <a:pt x="245" y="300"/>
                  </a:lnTo>
                  <a:lnTo>
                    <a:pt x="255" y="304"/>
                  </a:lnTo>
                  <a:lnTo>
                    <a:pt x="264" y="305"/>
                  </a:lnTo>
                  <a:lnTo>
                    <a:pt x="273" y="308"/>
                  </a:lnTo>
                  <a:lnTo>
                    <a:pt x="284" y="310"/>
                  </a:lnTo>
                  <a:lnTo>
                    <a:pt x="293" y="314"/>
                  </a:lnTo>
                  <a:lnTo>
                    <a:pt x="303" y="315"/>
                  </a:lnTo>
                  <a:lnTo>
                    <a:pt x="313" y="318"/>
                  </a:lnTo>
                  <a:lnTo>
                    <a:pt x="323" y="320"/>
                  </a:lnTo>
                  <a:lnTo>
                    <a:pt x="334" y="324"/>
                  </a:lnTo>
                  <a:lnTo>
                    <a:pt x="343" y="325"/>
                  </a:lnTo>
                  <a:lnTo>
                    <a:pt x="352" y="326"/>
                  </a:lnTo>
                  <a:lnTo>
                    <a:pt x="361" y="328"/>
                  </a:lnTo>
                  <a:lnTo>
                    <a:pt x="372" y="330"/>
                  </a:lnTo>
                  <a:lnTo>
                    <a:pt x="381" y="331"/>
                  </a:lnTo>
                  <a:lnTo>
                    <a:pt x="390" y="333"/>
                  </a:lnTo>
                  <a:lnTo>
                    <a:pt x="397" y="333"/>
                  </a:lnTo>
                  <a:lnTo>
                    <a:pt x="406" y="336"/>
                  </a:lnTo>
                  <a:lnTo>
                    <a:pt x="412" y="336"/>
                  </a:lnTo>
                  <a:lnTo>
                    <a:pt x="421" y="338"/>
                  </a:lnTo>
                  <a:lnTo>
                    <a:pt x="426" y="338"/>
                  </a:lnTo>
                  <a:lnTo>
                    <a:pt x="435" y="338"/>
                  </a:lnTo>
                  <a:lnTo>
                    <a:pt x="445" y="338"/>
                  </a:lnTo>
                  <a:lnTo>
                    <a:pt x="451" y="338"/>
                  </a:lnTo>
                  <a:lnTo>
                    <a:pt x="460" y="331"/>
                  </a:lnTo>
                  <a:lnTo>
                    <a:pt x="465" y="326"/>
                  </a:lnTo>
                  <a:lnTo>
                    <a:pt x="466" y="319"/>
                  </a:lnTo>
                  <a:lnTo>
                    <a:pt x="465" y="314"/>
                  </a:lnTo>
                  <a:lnTo>
                    <a:pt x="461" y="306"/>
                  </a:lnTo>
                  <a:lnTo>
                    <a:pt x="457" y="303"/>
                  </a:lnTo>
                  <a:lnTo>
                    <a:pt x="454" y="298"/>
                  </a:lnTo>
                  <a:lnTo>
                    <a:pt x="451" y="298"/>
                  </a:lnTo>
                  <a:lnTo>
                    <a:pt x="449" y="296"/>
                  </a:lnTo>
                  <a:lnTo>
                    <a:pt x="447" y="295"/>
                  </a:lnTo>
                  <a:lnTo>
                    <a:pt x="439" y="294"/>
                  </a:lnTo>
                  <a:lnTo>
                    <a:pt x="435" y="294"/>
                  </a:lnTo>
                  <a:lnTo>
                    <a:pt x="425" y="291"/>
                  </a:lnTo>
                  <a:lnTo>
                    <a:pt x="416" y="289"/>
                  </a:lnTo>
                  <a:lnTo>
                    <a:pt x="406" y="286"/>
                  </a:lnTo>
                  <a:lnTo>
                    <a:pt x="396" y="284"/>
                  </a:lnTo>
                  <a:lnTo>
                    <a:pt x="385" y="281"/>
                  </a:lnTo>
                  <a:lnTo>
                    <a:pt x="373" y="279"/>
                  </a:lnTo>
                  <a:lnTo>
                    <a:pt x="362" y="275"/>
                  </a:lnTo>
                  <a:lnTo>
                    <a:pt x="352" y="272"/>
                  </a:lnTo>
                  <a:lnTo>
                    <a:pt x="342" y="270"/>
                  </a:lnTo>
                  <a:lnTo>
                    <a:pt x="332" y="267"/>
                  </a:lnTo>
                  <a:lnTo>
                    <a:pt x="323" y="265"/>
                  </a:lnTo>
                  <a:lnTo>
                    <a:pt x="317" y="264"/>
                  </a:lnTo>
                  <a:lnTo>
                    <a:pt x="311" y="261"/>
                  </a:lnTo>
                  <a:lnTo>
                    <a:pt x="307" y="260"/>
                  </a:lnTo>
                  <a:lnTo>
                    <a:pt x="300" y="256"/>
                  </a:lnTo>
                  <a:lnTo>
                    <a:pt x="298" y="254"/>
                  </a:lnTo>
                  <a:lnTo>
                    <a:pt x="289" y="250"/>
                  </a:lnTo>
                  <a:lnTo>
                    <a:pt x="284" y="245"/>
                  </a:lnTo>
                  <a:lnTo>
                    <a:pt x="275" y="240"/>
                  </a:lnTo>
                  <a:lnTo>
                    <a:pt x="269" y="236"/>
                  </a:lnTo>
                  <a:lnTo>
                    <a:pt x="259" y="228"/>
                  </a:lnTo>
                  <a:lnTo>
                    <a:pt x="253" y="223"/>
                  </a:lnTo>
                  <a:lnTo>
                    <a:pt x="244" y="217"/>
                  </a:lnTo>
                  <a:lnTo>
                    <a:pt x="234" y="211"/>
                  </a:lnTo>
                  <a:lnTo>
                    <a:pt x="226" y="206"/>
                  </a:lnTo>
                  <a:lnTo>
                    <a:pt x="219" y="200"/>
                  </a:lnTo>
                  <a:lnTo>
                    <a:pt x="210" y="193"/>
                  </a:lnTo>
                  <a:lnTo>
                    <a:pt x="201" y="187"/>
                  </a:lnTo>
                  <a:lnTo>
                    <a:pt x="191" y="181"/>
                  </a:lnTo>
                  <a:lnTo>
                    <a:pt x="184" y="174"/>
                  </a:lnTo>
                  <a:lnTo>
                    <a:pt x="175" y="167"/>
                  </a:lnTo>
                  <a:lnTo>
                    <a:pt x="169" y="162"/>
                  </a:lnTo>
                  <a:lnTo>
                    <a:pt x="160" y="154"/>
                  </a:lnTo>
                  <a:lnTo>
                    <a:pt x="154" y="149"/>
                  </a:lnTo>
                  <a:lnTo>
                    <a:pt x="147" y="143"/>
                  </a:lnTo>
                  <a:lnTo>
                    <a:pt x="141" y="141"/>
                  </a:lnTo>
                  <a:lnTo>
                    <a:pt x="135" y="134"/>
                  </a:lnTo>
                  <a:lnTo>
                    <a:pt x="130" y="132"/>
                  </a:lnTo>
                  <a:lnTo>
                    <a:pt x="126" y="128"/>
                  </a:lnTo>
                  <a:lnTo>
                    <a:pt x="122" y="124"/>
                  </a:lnTo>
                  <a:lnTo>
                    <a:pt x="116" y="121"/>
                  </a:lnTo>
                  <a:lnTo>
                    <a:pt x="116" y="121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0" y="36"/>
                  </a:lnTo>
                  <a:lnTo>
                    <a:pt x="0" y="43"/>
                  </a:lnTo>
                  <a:lnTo>
                    <a:pt x="0" y="51"/>
                  </a:lnTo>
                  <a:lnTo>
                    <a:pt x="2" y="58"/>
                  </a:lnTo>
                  <a:lnTo>
                    <a:pt x="2" y="65"/>
                  </a:lnTo>
                  <a:lnTo>
                    <a:pt x="3" y="73"/>
                  </a:lnTo>
                  <a:lnTo>
                    <a:pt x="3" y="79"/>
                  </a:lnTo>
                  <a:lnTo>
                    <a:pt x="4" y="88"/>
                  </a:lnTo>
                  <a:lnTo>
                    <a:pt x="4" y="93"/>
                  </a:lnTo>
                  <a:lnTo>
                    <a:pt x="4" y="100"/>
                  </a:lnTo>
                  <a:lnTo>
                    <a:pt x="5" y="107"/>
                  </a:lnTo>
                  <a:lnTo>
                    <a:pt x="7" y="114"/>
                  </a:lnTo>
                  <a:lnTo>
                    <a:pt x="7" y="122"/>
                  </a:lnTo>
                  <a:lnTo>
                    <a:pt x="9" y="128"/>
                  </a:lnTo>
                  <a:lnTo>
                    <a:pt x="9" y="134"/>
                  </a:lnTo>
                  <a:lnTo>
                    <a:pt x="10" y="142"/>
                  </a:lnTo>
                  <a:lnTo>
                    <a:pt x="13" y="152"/>
                  </a:lnTo>
                  <a:lnTo>
                    <a:pt x="15" y="161"/>
                  </a:lnTo>
                  <a:lnTo>
                    <a:pt x="17" y="166"/>
                  </a:lnTo>
                  <a:lnTo>
                    <a:pt x="18" y="169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2010" y="903"/>
              <a:ext cx="638" cy="344"/>
            </a:xfrm>
            <a:custGeom>
              <a:avLst/>
              <a:gdLst>
                <a:gd name="T0" fmla="*/ 344 w 1913"/>
                <a:gd name="T1" fmla="*/ 29 h 1032"/>
                <a:gd name="T2" fmla="*/ 440 w 1913"/>
                <a:gd name="T3" fmla="*/ 18 h 1032"/>
                <a:gd name="T4" fmla="*/ 529 w 1913"/>
                <a:gd name="T5" fmla="*/ 21 h 1032"/>
                <a:gd name="T6" fmla="*/ 602 w 1913"/>
                <a:gd name="T7" fmla="*/ 38 h 1032"/>
                <a:gd name="T8" fmla="*/ 682 w 1913"/>
                <a:gd name="T9" fmla="*/ 74 h 1032"/>
                <a:gd name="T10" fmla="*/ 752 w 1913"/>
                <a:gd name="T11" fmla="*/ 106 h 1032"/>
                <a:gd name="T12" fmla="*/ 813 w 1913"/>
                <a:gd name="T13" fmla="*/ 126 h 1032"/>
                <a:gd name="T14" fmla="*/ 878 w 1913"/>
                <a:gd name="T15" fmla="*/ 142 h 1032"/>
                <a:gd name="T16" fmla="*/ 957 w 1913"/>
                <a:gd name="T17" fmla="*/ 153 h 1032"/>
                <a:gd name="T18" fmla="*/ 1035 w 1913"/>
                <a:gd name="T19" fmla="*/ 148 h 1032"/>
                <a:gd name="T20" fmla="*/ 1108 w 1913"/>
                <a:gd name="T21" fmla="*/ 136 h 1032"/>
                <a:gd name="T22" fmla="*/ 1174 w 1913"/>
                <a:gd name="T23" fmla="*/ 114 h 1032"/>
                <a:gd name="T24" fmla="*/ 1239 w 1913"/>
                <a:gd name="T25" fmla="*/ 89 h 1032"/>
                <a:gd name="T26" fmla="*/ 1296 w 1913"/>
                <a:gd name="T27" fmla="*/ 62 h 1032"/>
                <a:gd name="T28" fmla="*/ 1352 w 1913"/>
                <a:gd name="T29" fmla="*/ 36 h 1032"/>
                <a:gd name="T30" fmla="*/ 1418 w 1913"/>
                <a:gd name="T31" fmla="*/ 15 h 1032"/>
                <a:gd name="T32" fmla="*/ 1477 w 1913"/>
                <a:gd name="T33" fmla="*/ 4 h 1032"/>
                <a:gd name="T34" fmla="*/ 1544 w 1913"/>
                <a:gd name="T35" fmla="*/ 0 h 1032"/>
                <a:gd name="T36" fmla="*/ 1615 w 1913"/>
                <a:gd name="T37" fmla="*/ 3 h 1032"/>
                <a:gd name="T38" fmla="*/ 1684 w 1913"/>
                <a:gd name="T39" fmla="*/ 11 h 1032"/>
                <a:gd name="T40" fmla="*/ 1750 w 1913"/>
                <a:gd name="T41" fmla="*/ 28 h 1032"/>
                <a:gd name="T42" fmla="*/ 1806 w 1913"/>
                <a:gd name="T43" fmla="*/ 48 h 1032"/>
                <a:gd name="T44" fmla="*/ 1877 w 1913"/>
                <a:gd name="T45" fmla="*/ 106 h 1032"/>
                <a:gd name="T46" fmla="*/ 1903 w 1913"/>
                <a:gd name="T47" fmla="*/ 168 h 1032"/>
                <a:gd name="T48" fmla="*/ 1913 w 1913"/>
                <a:gd name="T49" fmla="*/ 234 h 1032"/>
                <a:gd name="T50" fmla="*/ 1907 w 1913"/>
                <a:gd name="T51" fmla="*/ 301 h 1032"/>
                <a:gd name="T52" fmla="*/ 1885 w 1913"/>
                <a:gd name="T53" fmla="*/ 374 h 1032"/>
                <a:gd name="T54" fmla="*/ 1844 w 1913"/>
                <a:gd name="T55" fmla="*/ 446 h 1032"/>
                <a:gd name="T56" fmla="*/ 1781 w 1913"/>
                <a:gd name="T57" fmla="*/ 516 h 1032"/>
                <a:gd name="T58" fmla="*/ 1703 w 1913"/>
                <a:gd name="T59" fmla="*/ 573 h 1032"/>
                <a:gd name="T60" fmla="*/ 1632 w 1913"/>
                <a:gd name="T61" fmla="*/ 618 h 1032"/>
                <a:gd name="T62" fmla="*/ 1568 w 1913"/>
                <a:gd name="T63" fmla="*/ 653 h 1032"/>
                <a:gd name="T64" fmla="*/ 1510 w 1913"/>
                <a:gd name="T65" fmla="*/ 680 h 1032"/>
                <a:gd name="T66" fmla="*/ 1419 w 1913"/>
                <a:gd name="T67" fmla="*/ 718 h 1032"/>
                <a:gd name="T68" fmla="*/ 1368 w 1913"/>
                <a:gd name="T69" fmla="*/ 747 h 1032"/>
                <a:gd name="T70" fmla="*/ 1300 w 1913"/>
                <a:gd name="T71" fmla="*/ 814 h 1032"/>
                <a:gd name="T72" fmla="*/ 1251 w 1913"/>
                <a:gd name="T73" fmla="*/ 859 h 1032"/>
                <a:gd name="T74" fmla="*/ 1198 w 1913"/>
                <a:gd name="T75" fmla="*/ 900 h 1032"/>
                <a:gd name="T76" fmla="*/ 1143 w 1913"/>
                <a:gd name="T77" fmla="*/ 938 h 1032"/>
                <a:gd name="T78" fmla="*/ 1079 w 1913"/>
                <a:gd name="T79" fmla="*/ 972 h 1032"/>
                <a:gd name="T80" fmla="*/ 1010 w 1913"/>
                <a:gd name="T81" fmla="*/ 992 h 1032"/>
                <a:gd name="T82" fmla="*/ 942 w 1913"/>
                <a:gd name="T83" fmla="*/ 999 h 1032"/>
                <a:gd name="T84" fmla="*/ 881 w 1913"/>
                <a:gd name="T85" fmla="*/ 999 h 1032"/>
                <a:gd name="T86" fmla="*/ 809 w 1913"/>
                <a:gd name="T87" fmla="*/ 991 h 1032"/>
                <a:gd name="T88" fmla="*/ 744 w 1913"/>
                <a:gd name="T89" fmla="*/ 977 h 1032"/>
                <a:gd name="T90" fmla="*/ 494 w 1913"/>
                <a:gd name="T91" fmla="*/ 1026 h 1032"/>
                <a:gd name="T92" fmla="*/ 420 w 1913"/>
                <a:gd name="T93" fmla="*/ 1007 h 1032"/>
                <a:gd name="T94" fmla="*/ 341 w 1913"/>
                <a:gd name="T95" fmla="*/ 977 h 1032"/>
                <a:gd name="T96" fmla="*/ 251 w 1913"/>
                <a:gd name="T97" fmla="*/ 923 h 1032"/>
                <a:gd name="T98" fmla="*/ 165 w 1913"/>
                <a:gd name="T99" fmla="*/ 846 h 1032"/>
                <a:gd name="T100" fmla="*/ 91 w 1913"/>
                <a:gd name="T101" fmla="*/ 738 h 1032"/>
                <a:gd name="T102" fmla="*/ 37 w 1913"/>
                <a:gd name="T103" fmla="*/ 601 h 1032"/>
                <a:gd name="T104" fmla="*/ 8 w 1913"/>
                <a:gd name="T105" fmla="*/ 478 h 1032"/>
                <a:gd name="T106" fmla="*/ 0 w 1913"/>
                <a:gd name="T107" fmla="*/ 378 h 1032"/>
                <a:gd name="T108" fmla="*/ 8 w 1913"/>
                <a:gd name="T109" fmla="*/ 298 h 1032"/>
                <a:gd name="T110" fmla="*/ 24 w 1913"/>
                <a:gd name="T111" fmla="*/ 240 h 1032"/>
                <a:gd name="T112" fmla="*/ 54 w 1913"/>
                <a:gd name="T113" fmla="*/ 178 h 10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913" h="1032">
                  <a:moveTo>
                    <a:pt x="255" y="49"/>
                  </a:moveTo>
                  <a:lnTo>
                    <a:pt x="264" y="45"/>
                  </a:lnTo>
                  <a:lnTo>
                    <a:pt x="275" y="42"/>
                  </a:lnTo>
                  <a:lnTo>
                    <a:pt x="287" y="39"/>
                  </a:lnTo>
                  <a:lnTo>
                    <a:pt x="298" y="36"/>
                  </a:lnTo>
                  <a:lnTo>
                    <a:pt x="309" y="33"/>
                  </a:lnTo>
                  <a:lnTo>
                    <a:pt x="320" y="31"/>
                  </a:lnTo>
                  <a:lnTo>
                    <a:pt x="332" y="29"/>
                  </a:lnTo>
                  <a:lnTo>
                    <a:pt x="344" y="29"/>
                  </a:lnTo>
                  <a:lnTo>
                    <a:pt x="354" y="26"/>
                  </a:lnTo>
                  <a:lnTo>
                    <a:pt x="364" y="25"/>
                  </a:lnTo>
                  <a:lnTo>
                    <a:pt x="376" y="23"/>
                  </a:lnTo>
                  <a:lnTo>
                    <a:pt x="386" y="21"/>
                  </a:lnTo>
                  <a:lnTo>
                    <a:pt x="397" y="20"/>
                  </a:lnTo>
                  <a:lnTo>
                    <a:pt x="407" y="19"/>
                  </a:lnTo>
                  <a:lnTo>
                    <a:pt x="420" y="19"/>
                  </a:lnTo>
                  <a:lnTo>
                    <a:pt x="430" y="19"/>
                  </a:lnTo>
                  <a:lnTo>
                    <a:pt x="440" y="18"/>
                  </a:lnTo>
                  <a:lnTo>
                    <a:pt x="450" y="18"/>
                  </a:lnTo>
                  <a:lnTo>
                    <a:pt x="460" y="18"/>
                  </a:lnTo>
                  <a:lnTo>
                    <a:pt x="471" y="18"/>
                  </a:lnTo>
                  <a:lnTo>
                    <a:pt x="481" y="18"/>
                  </a:lnTo>
                  <a:lnTo>
                    <a:pt x="491" y="18"/>
                  </a:lnTo>
                  <a:lnTo>
                    <a:pt x="501" y="19"/>
                  </a:lnTo>
                  <a:lnTo>
                    <a:pt x="511" y="20"/>
                  </a:lnTo>
                  <a:lnTo>
                    <a:pt x="520" y="20"/>
                  </a:lnTo>
                  <a:lnTo>
                    <a:pt x="529" y="21"/>
                  </a:lnTo>
                  <a:lnTo>
                    <a:pt x="538" y="23"/>
                  </a:lnTo>
                  <a:lnTo>
                    <a:pt x="547" y="24"/>
                  </a:lnTo>
                  <a:lnTo>
                    <a:pt x="555" y="25"/>
                  </a:lnTo>
                  <a:lnTo>
                    <a:pt x="563" y="28"/>
                  </a:lnTo>
                  <a:lnTo>
                    <a:pt x="572" y="29"/>
                  </a:lnTo>
                  <a:lnTo>
                    <a:pt x="579" y="31"/>
                  </a:lnTo>
                  <a:lnTo>
                    <a:pt x="587" y="33"/>
                  </a:lnTo>
                  <a:lnTo>
                    <a:pt x="596" y="35"/>
                  </a:lnTo>
                  <a:lnTo>
                    <a:pt x="602" y="38"/>
                  </a:lnTo>
                  <a:lnTo>
                    <a:pt x="611" y="40"/>
                  </a:lnTo>
                  <a:lnTo>
                    <a:pt x="618" y="44"/>
                  </a:lnTo>
                  <a:lnTo>
                    <a:pt x="627" y="48"/>
                  </a:lnTo>
                  <a:lnTo>
                    <a:pt x="634" y="52"/>
                  </a:lnTo>
                  <a:lnTo>
                    <a:pt x="644" y="57"/>
                  </a:lnTo>
                  <a:lnTo>
                    <a:pt x="652" y="60"/>
                  </a:lnTo>
                  <a:lnTo>
                    <a:pt x="662" y="64"/>
                  </a:lnTo>
                  <a:lnTo>
                    <a:pt x="672" y="69"/>
                  </a:lnTo>
                  <a:lnTo>
                    <a:pt x="682" y="74"/>
                  </a:lnTo>
                  <a:lnTo>
                    <a:pt x="692" y="78"/>
                  </a:lnTo>
                  <a:lnTo>
                    <a:pt x="702" y="84"/>
                  </a:lnTo>
                  <a:lnTo>
                    <a:pt x="707" y="87"/>
                  </a:lnTo>
                  <a:lnTo>
                    <a:pt x="712" y="89"/>
                  </a:lnTo>
                  <a:lnTo>
                    <a:pt x="719" y="92"/>
                  </a:lnTo>
                  <a:lnTo>
                    <a:pt x="726" y="94"/>
                  </a:lnTo>
                  <a:lnTo>
                    <a:pt x="736" y="101"/>
                  </a:lnTo>
                  <a:lnTo>
                    <a:pt x="749" y="103"/>
                  </a:lnTo>
                  <a:lnTo>
                    <a:pt x="752" y="106"/>
                  </a:lnTo>
                  <a:lnTo>
                    <a:pt x="760" y="108"/>
                  </a:lnTo>
                  <a:lnTo>
                    <a:pt x="765" y="112"/>
                  </a:lnTo>
                  <a:lnTo>
                    <a:pt x="771" y="114"/>
                  </a:lnTo>
                  <a:lnTo>
                    <a:pt x="779" y="114"/>
                  </a:lnTo>
                  <a:lnTo>
                    <a:pt x="785" y="117"/>
                  </a:lnTo>
                  <a:lnTo>
                    <a:pt x="791" y="119"/>
                  </a:lnTo>
                  <a:lnTo>
                    <a:pt x="799" y="123"/>
                  </a:lnTo>
                  <a:lnTo>
                    <a:pt x="805" y="126"/>
                  </a:lnTo>
                  <a:lnTo>
                    <a:pt x="813" y="126"/>
                  </a:lnTo>
                  <a:lnTo>
                    <a:pt x="819" y="128"/>
                  </a:lnTo>
                  <a:lnTo>
                    <a:pt x="827" y="132"/>
                  </a:lnTo>
                  <a:lnTo>
                    <a:pt x="833" y="133"/>
                  </a:lnTo>
                  <a:lnTo>
                    <a:pt x="840" y="134"/>
                  </a:lnTo>
                  <a:lnTo>
                    <a:pt x="848" y="136"/>
                  </a:lnTo>
                  <a:lnTo>
                    <a:pt x="855" y="137"/>
                  </a:lnTo>
                  <a:lnTo>
                    <a:pt x="863" y="138"/>
                  </a:lnTo>
                  <a:lnTo>
                    <a:pt x="871" y="141"/>
                  </a:lnTo>
                  <a:lnTo>
                    <a:pt x="878" y="142"/>
                  </a:lnTo>
                  <a:lnTo>
                    <a:pt x="887" y="144"/>
                  </a:lnTo>
                  <a:lnTo>
                    <a:pt x="896" y="146"/>
                  </a:lnTo>
                  <a:lnTo>
                    <a:pt x="904" y="147"/>
                  </a:lnTo>
                  <a:lnTo>
                    <a:pt x="912" y="147"/>
                  </a:lnTo>
                  <a:lnTo>
                    <a:pt x="920" y="148"/>
                  </a:lnTo>
                  <a:lnTo>
                    <a:pt x="930" y="149"/>
                  </a:lnTo>
                  <a:lnTo>
                    <a:pt x="940" y="151"/>
                  </a:lnTo>
                  <a:lnTo>
                    <a:pt x="947" y="152"/>
                  </a:lnTo>
                  <a:lnTo>
                    <a:pt x="957" y="153"/>
                  </a:lnTo>
                  <a:lnTo>
                    <a:pt x="966" y="153"/>
                  </a:lnTo>
                  <a:lnTo>
                    <a:pt x="974" y="153"/>
                  </a:lnTo>
                  <a:lnTo>
                    <a:pt x="982" y="153"/>
                  </a:lnTo>
                  <a:lnTo>
                    <a:pt x="992" y="153"/>
                  </a:lnTo>
                  <a:lnTo>
                    <a:pt x="1000" y="152"/>
                  </a:lnTo>
                  <a:lnTo>
                    <a:pt x="1009" y="152"/>
                  </a:lnTo>
                  <a:lnTo>
                    <a:pt x="1017" y="151"/>
                  </a:lnTo>
                  <a:lnTo>
                    <a:pt x="1026" y="151"/>
                  </a:lnTo>
                  <a:lnTo>
                    <a:pt x="1035" y="148"/>
                  </a:lnTo>
                  <a:lnTo>
                    <a:pt x="1043" y="147"/>
                  </a:lnTo>
                  <a:lnTo>
                    <a:pt x="1050" y="147"/>
                  </a:lnTo>
                  <a:lnTo>
                    <a:pt x="1059" y="146"/>
                  </a:lnTo>
                  <a:lnTo>
                    <a:pt x="1068" y="143"/>
                  </a:lnTo>
                  <a:lnTo>
                    <a:pt x="1077" y="142"/>
                  </a:lnTo>
                  <a:lnTo>
                    <a:pt x="1084" y="141"/>
                  </a:lnTo>
                  <a:lnTo>
                    <a:pt x="1093" y="139"/>
                  </a:lnTo>
                  <a:lnTo>
                    <a:pt x="1099" y="137"/>
                  </a:lnTo>
                  <a:lnTo>
                    <a:pt x="1108" y="136"/>
                  </a:lnTo>
                  <a:lnTo>
                    <a:pt x="1115" y="132"/>
                  </a:lnTo>
                  <a:lnTo>
                    <a:pt x="1122" y="131"/>
                  </a:lnTo>
                  <a:lnTo>
                    <a:pt x="1131" y="127"/>
                  </a:lnTo>
                  <a:lnTo>
                    <a:pt x="1137" y="126"/>
                  </a:lnTo>
                  <a:lnTo>
                    <a:pt x="1146" y="123"/>
                  </a:lnTo>
                  <a:lnTo>
                    <a:pt x="1152" y="122"/>
                  </a:lnTo>
                  <a:lnTo>
                    <a:pt x="1159" y="118"/>
                  </a:lnTo>
                  <a:lnTo>
                    <a:pt x="1167" y="116"/>
                  </a:lnTo>
                  <a:lnTo>
                    <a:pt x="1174" y="114"/>
                  </a:lnTo>
                  <a:lnTo>
                    <a:pt x="1182" y="112"/>
                  </a:lnTo>
                  <a:lnTo>
                    <a:pt x="1188" y="107"/>
                  </a:lnTo>
                  <a:lnTo>
                    <a:pt x="1196" y="104"/>
                  </a:lnTo>
                  <a:lnTo>
                    <a:pt x="1203" y="103"/>
                  </a:lnTo>
                  <a:lnTo>
                    <a:pt x="1211" y="102"/>
                  </a:lnTo>
                  <a:lnTo>
                    <a:pt x="1217" y="98"/>
                  </a:lnTo>
                  <a:lnTo>
                    <a:pt x="1225" y="93"/>
                  </a:lnTo>
                  <a:lnTo>
                    <a:pt x="1231" y="90"/>
                  </a:lnTo>
                  <a:lnTo>
                    <a:pt x="1239" y="89"/>
                  </a:lnTo>
                  <a:lnTo>
                    <a:pt x="1245" y="85"/>
                  </a:lnTo>
                  <a:lnTo>
                    <a:pt x="1251" y="83"/>
                  </a:lnTo>
                  <a:lnTo>
                    <a:pt x="1259" y="78"/>
                  </a:lnTo>
                  <a:lnTo>
                    <a:pt x="1265" y="77"/>
                  </a:lnTo>
                  <a:lnTo>
                    <a:pt x="1270" y="73"/>
                  </a:lnTo>
                  <a:lnTo>
                    <a:pt x="1277" y="70"/>
                  </a:lnTo>
                  <a:lnTo>
                    <a:pt x="1284" y="65"/>
                  </a:lnTo>
                  <a:lnTo>
                    <a:pt x="1291" y="64"/>
                  </a:lnTo>
                  <a:lnTo>
                    <a:pt x="1296" y="62"/>
                  </a:lnTo>
                  <a:lnTo>
                    <a:pt x="1301" y="59"/>
                  </a:lnTo>
                  <a:lnTo>
                    <a:pt x="1310" y="55"/>
                  </a:lnTo>
                  <a:lnTo>
                    <a:pt x="1315" y="53"/>
                  </a:lnTo>
                  <a:lnTo>
                    <a:pt x="1323" y="50"/>
                  </a:lnTo>
                  <a:lnTo>
                    <a:pt x="1326" y="47"/>
                  </a:lnTo>
                  <a:lnTo>
                    <a:pt x="1334" y="44"/>
                  </a:lnTo>
                  <a:lnTo>
                    <a:pt x="1340" y="42"/>
                  </a:lnTo>
                  <a:lnTo>
                    <a:pt x="1345" y="39"/>
                  </a:lnTo>
                  <a:lnTo>
                    <a:pt x="1352" y="36"/>
                  </a:lnTo>
                  <a:lnTo>
                    <a:pt x="1358" y="34"/>
                  </a:lnTo>
                  <a:lnTo>
                    <a:pt x="1365" y="31"/>
                  </a:lnTo>
                  <a:lnTo>
                    <a:pt x="1377" y="28"/>
                  </a:lnTo>
                  <a:lnTo>
                    <a:pt x="1388" y="23"/>
                  </a:lnTo>
                  <a:lnTo>
                    <a:pt x="1394" y="20"/>
                  </a:lnTo>
                  <a:lnTo>
                    <a:pt x="1401" y="19"/>
                  </a:lnTo>
                  <a:lnTo>
                    <a:pt x="1407" y="18"/>
                  </a:lnTo>
                  <a:lnTo>
                    <a:pt x="1413" y="18"/>
                  </a:lnTo>
                  <a:lnTo>
                    <a:pt x="1418" y="15"/>
                  </a:lnTo>
                  <a:lnTo>
                    <a:pt x="1423" y="14"/>
                  </a:lnTo>
                  <a:lnTo>
                    <a:pt x="1429" y="11"/>
                  </a:lnTo>
                  <a:lnTo>
                    <a:pt x="1437" y="10"/>
                  </a:lnTo>
                  <a:lnTo>
                    <a:pt x="1442" y="8"/>
                  </a:lnTo>
                  <a:lnTo>
                    <a:pt x="1450" y="6"/>
                  </a:lnTo>
                  <a:lnTo>
                    <a:pt x="1456" y="6"/>
                  </a:lnTo>
                  <a:lnTo>
                    <a:pt x="1463" y="6"/>
                  </a:lnTo>
                  <a:lnTo>
                    <a:pt x="1471" y="5"/>
                  </a:lnTo>
                  <a:lnTo>
                    <a:pt x="1477" y="4"/>
                  </a:lnTo>
                  <a:lnTo>
                    <a:pt x="1482" y="3"/>
                  </a:lnTo>
                  <a:lnTo>
                    <a:pt x="1491" y="3"/>
                  </a:lnTo>
                  <a:lnTo>
                    <a:pt x="1499" y="1"/>
                  </a:lnTo>
                  <a:lnTo>
                    <a:pt x="1505" y="1"/>
                  </a:lnTo>
                  <a:lnTo>
                    <a:pt x="1515" y="1"/>
                  </a:lnTo>
                  <a:lnTo>
                    <a:pt x="1521" y="1"/>
                  </a:lnTo>
                  <a:lnTo>
                    <a:pt x="1529" y="0"/>
                  </a:lnTo>
                  <a:lnTo>
                    <a:pt x="1536" y="0"/>
                  </a:lnTo>
                  <a:lnTo>
                    <a:pt x="1544" y="0"/>
                  </a:lnTo>
                  <a:lnTo>
                    <a:pt x="1551" y="0"/>
                  </a:lnTo>
                  <a:lnTo>
                    <a:pt x="1558" y="0"/>
                  </a:lnTo>
                  <a:lnTo>
                    <a:pt x="1566" y="0"/>
                  </a:lnTo>
                  <a:lnTo>
                    <a:pt x="1574" y="0"/>
                  </a:lnTo>
                  <a:lnTo>
                    <a:pt x="1583" y="0"/>
                  </a:lnTo>
                  <a:lnTo>
                    <a:pt x="1589" y="0"/>
                  </a:lnTo>
                  <a:lnTo>
                    <a:pt x="1599" y="0"/>
                  </a:lnTo>
                  <a:lnTo>
                    <a:pt x="1607" y="1"/>
                  </a:lnTo>
                  <a:lnTo>
                    <a:pt x="1615" y="3"/>
                  </a:lnTo>
                  <a:lnTo>
                    <a:pt x="1622" y="3"/>
                  </a:lnTo>
                  <a:lnTo>
                    <a:pt x="1632" y="4"/>
                  </a:lnTo>
                  <a:lnTo>
                    <a:pt x="1639" y="5"/>
                  </a:lnTo>
                  <a:lnTo>
                    <a:pt x="1648" y="6"/>
                  </a:lnTo>
                  <a:lnTo>
                    <a:pt x="1654" y="6"/>
                  </a:lnTo>
                  <a:lnTo>
                    <a:pt x="1663" y="8"/>
                  </a:lnTo>
                  <a:lnTo>
                    <a:pt x="1669" y="9"/>
                  </a:lnTo>
                  <a:lnTo>
                    <a:pt x="1678" y="10"/>
                  </a:lnTo>
                  <a:lnTo>
                    <a:pt x="1684" y="11"/>
                  </a:lnTo>
                  <a:lnTo>
                    <a:pt x="1693" y="13"/>
                  </a:lnTo>
                  <a:lnTo>
                    <a:pt x="1699" y="14"/>
                  </a:lnTo>
                  <a:lnTo>
                    <a:pt x="1707" y="16"/>
                  </a:lnTo>
                  <a:lnTo>
                    <a:pt x="1715" y="18"/>
                  </a:lnTo>
                  <a:lnTo>
                    <a:pt x="1722" y="19"/>
                  </a:lnTo>
                  <a:lnTo>
                    <a:pt x="1728" y="20"/>
                  </a:lnTo>
                  <a:lnTo>
                    <a:pt x="1737" y="23"/>
                  </a:lnTo>
                  <a:lnTo>
                    <a:pt x="1743" y="24"/>
                  </a:lnTo>
                  <a:lnTo>
                    <a:pt x="1750" y="28"/>
                  </a:lnTo>
                  <a:lnTo>
                    <a:pt x="1757" y="29"/>
                  </a:lnTo>
                  <a:lnTo>
                    <a:pt x="1765" y="31"/>
                  </a:lnTo>
                  <a:lnTo>
                    <a:pt x="1770" y="33"/>
                  </a:lnTo>
                  <a:lnTo>
                    <a:pt x="1777" y="35"/>
                  </a:lnTo>
                  <a:lnTo>
                    <a:pt x="1782" y="38"/>
                  </a:lnTo>
                  <a:lnTo>
                    <a:pt x="1790" y="40"/>
                  </a:lnTo>
                  <a:lnTo>
                    <a:pt x="1795" y="42"/>
                  </a:lnTo>
                  <a:lnTo>
                    <a:pt x="1801" y="44"/>
                  </a:lnTo>
                  <a:lnTo>
                    <a:pt x="1806" y="48"/>
                  </a:lnTo>
                  <a:lnTo>
                    <a:pt x="1814" y="50"/>
                  </a:lnTo>
                  <a:lnTo>
                    <a:pt x="1823" y="55"/>
                  </a:lnTo>
                  <a:lnTo>
                    <a:pt x="1834" y="62"/>
                  </a:lnTo>
                  <a:lnTo>
                    <a:pt x="1843" y="69"/>
                  </a:lnTo>
                  <a:lnTo>
                    <a:pt x="1850" y="75"/>
                  </a:lnTo>
                  <a:lnTo>
                    <a:pt x="1858" y="82"/>
                  </a:lnTo>
                  <a:lnTo>
                    <a:pt x="1864" y="89"/>
                  </a:lnTo>
                  <a:lnTo>
                    <a:pt x="1872" y="97"/>
                  </a:lnTo>
                  <a:lnTo>
                    <a:pt x="1877" y="106"/>
                  </a:lnTo>
                  <a:lnTo>
                    <a:pt x="1884" y="114"/>
                  </a:lnTo>
                  <a:lnTo>
                    <a:pt x="1888" y="126"/>
                  </a:lnTo>
                  <a:lnTo>
                    <a:pt x="1890" y="132"/>
                  </a:lnTo>
                  <a:lnTo>
                    <a:pt x="1893" y="137"/>
                  </a:lnTo>
                  <a:lnTo>
                    <a:pt x="1895" y="144"/>
                  </a:lnTo>
                  <a:lnTo>
                    <a:pt x="1898" y="151"/>
                  </a:lnTo>
                  <a:lnTo>
                    <a:pt x="1899" y="157"/>
                  </a:lnTo>
                  <a:lnTo>
                    <a:pt x="1902" y="162"/>
                  </a:lnTo>
                  <a:lnTo>
                    <a:pt x="1903" y="168"/>
                  </a:lnTo>
                  <a:lnTo>
                    <a:pt x="1905" y="176"/>
                  </a:lnTo>
                  <a:lnTo>
                    <a:pt x="1907" y="182"/>
                  </a:lnTo>
                  <a:lnTo>
                    <a:pt x="1908" y="190"/>
                  </a:lnTo>
                  <a:lnTo>
                    <a:pt x="1908" y="196"/>
                  </a:lnTo>
                  <a:lnTo>
                    <a:pt x="1910" y="203"/>
                  </a:lnTo>
                  <a:lnTo>
                    <a:pt x="1910" y="211"/>
                  </a:lnTo>
                  <a:lnTo>
                    <a:pt x="1912" y="217"/>
                  </a:lnTo>
                  <a:lnTo>
                    <a:pt x="1912" y="224"/>
                  </a:lnTo>
                  <a:lnTo>
                    <a:pt x="1913" y="234"/>
                  </a:lnTo>
                  <a:lnTo>
                    <a:pt x="1913" y="240"/>
                  </a:lnTo>
                  <a:lnTo>
                    <a:pt x="1913" y="247"/>
                  </a:lnTo>
                  <a:lnTo>
                    <a:pt x="1913" y="255"/>
                  </a:lnTo>
                  <a:lnTo>
                    <a:pt x="1913" y="264"/>
                  </a:lnTo>
                  <a:lnTo>
                    <a:pt x="1912" y="271"/>
                  </a:lnTo>
                  <a:lnTo>
                    <a:pt x="1910" y="278"/>
                  </a:lnTo>
                  <a:lnTo>
                    <a:pt x="1909" y="286"/>
                  </a:lnTo>
                  <a:lnTo>
                    <a:pt x="1908" y="294"/>
                  </a:lnTo>
                  <a:lnTo>
                    <a:pt x="1907" y="301"/>
                  </a:lnTo>
                  <a:lnTo>
                    <a:pt x="1905" y="309"/>
                  </a:lnTo>
                  <a:lnTo>
                    <a:pt x="1903" y="318"/>
                  </a:lnTo>
                  <a:lnTo>
                    <a:pt x="1902" y="326"/>
                  </a:lnTo>
                  <a:lnTo>
                    <a:pt x="1898" y="333"/>
                  </a:lnTo>
                  <a:lnTo>
                    <a:pt x="1897" y="342"/>
                  </a:lnTo>
                  <a:lnTo>
                    <a:pt x="1894" y="350"/>
                  </a:lnTo>
                  <a:lnTo>
                    <a:pt x="1892" y="359"/>
                  </a:lnTo>
                  <a:lnTo>
                    <a:pt x="1888" y="365"/>
                  </a:lnTo>
                  <a:lnTo>
                    <a:pt x="1885" y="374"/>
                  </a:lnTo>
                  <a:lnTo>
                    <a:pt x="1882" y="382"/>
                  </a:lnTo>
                  <a:lnTo>
                    <a:pt x="1878" y="392"/>
                  </a:lnTo>
                  <a:lnTo>
                    <a:pt x="1873" y="398"/>
                  </a:lnTo>
                  <a:lnTo>
                    <a:pt x="1869" y="406"/>
                  </a:lnTo>
                  <a:lnTo>
                    <a:pt x="1864" y="414"/>
                  </a:lnTo>
                  <a:lnTo>
                    <a:pt x="1860" y="422"/>
                  </a:lnTo>
                  <a:lnTo>
                    <a:pt x="1855" y="429"/>
                  </a:lnTo>
                  <a:lnTo>
                    <a:pt x="1848" y="437"/>
                  </a:lnTo>
                  <a:lnTo>
                    <a:pt x="1844" y="446"/>
                  </a:lnTo>
                  <a:lnTo>
                    <a:pt x="1836" y="455"/>
                  </a:lnTo>
                  <a:lnTo>
                    <a:pt x="1831" y="461"/>
                  </a:lnTo>
                  <a:lnTo>
                    <a:pt x="1823" y="470"/>
                  </a:lnTo>
                  <a:lnTo>
                    <a:pt x="1818" y="477"/>
                  </a:lnTo>
                  <a:lnTo>
                    <a:pt x="1811" y="485"/>
                  </a:lnTo>
                  <a:lnTo>
                    <a:pt x="1802" y="492"/>
                  </a:lnTo>
                  <a:lnTo>
                    <a:pt x="1796" y="501"/>
                  </a:lnTo>
                  <a:lnTo>
                    <a:pt x="1789" y="509"/>
                  </a:lnTo>
                  <a:lnTo>
                    <a:pt x="1781" y="516"/>
                  </a:lnTo>
                  <a:lnTo>
                    <a:pt x="1770" y="524"/>
                  </a:lnTo>
                  <a:lnTo>
                    <a:pt x="1762" y="530"/>
                  </a:lnTo>
                  <a:lnTo>
                    <a:pt x="1753" y="536"/>
                  </a:lnTo>
                  <a:lnTo>
                    <a:pt x="1746" y="544"/>
                  </a:lnTo>
                  <a:lnTo>
                    <a:pt x="1737" y="549"/>
                  </a:lnTo>
                  <a:lnTo>
                    <a:pt x="1728" y="556"/>
                  </a:lnTo>
                  <a:lnTo>
                    <a:pt x="1720" y="561"/>
                  </a:lnTo>
                  <a:lnTo>
                    <a:pt x="1712" y="566"/>
                  </a:lnTo>
                  <a:lnTo>
                    <a:pt x="1703" y="573"/>
                  </a:lnTo>
                  <a:lnTo>
                    <a:pt x="1696" y="578"/>
                  </a:lnTo>
                  <a:lnTo>
                    <a:pt x="1686" y="583"/>
                  </a:lnTo>
                  <a:lnTo>
                    <a:pt x="1679" y="588"/>
                  </a:lnTo>
                  <a:lnTo>
                    <a:pt x="1671" y="593"/>
                  </a:lnTo>
                  <a:lnTo>
                    <a:pt x="1664" y="598"/>
                  </a:lnTo>
                  <a:lnTo>
                    <a:pt x="1655" y="604"/>
                  </a:lnTo>
                  <a:lnTo>
                    <a:pt x="1649" y="609"/>
                  </a:lnTo>
                  <a:lnTo>
                    <a:pt x="1640" y="613"/>
                  </a:lnTo>
                  <a:lnTo>
                    <a:pt x="1632" y="618"/>
                  </a:lnTo>
                  <a:lnTo>
                    <a:pt x="1624" y="621"/>
                  </a:lnTo>
                  <a:lnTo>
                    <a:pt x="1618" y="627"/>
                  </a:lnTo>
                  <a:lnTo>
                    <a:pt x="1610" y="630"/>
                  </a:lnTo>
                  <a:lnTo>
                    <a:pt x="1601" y="634"/>
                  </a:lnTo>
                  <a:lnTo>
                    <a:pt x="1595" y="639"/>
                  </a:lnTo>
                  <a:lnTo>
                    <a:pt x="1589" y="643"/>
                  </a:lnTo>
                  <a:lnTo>
                    <a:pt x="1581" y="647"/>
                  </a:lnTo>
                  <a:lnTo>
                    <a:pt x="1575" y="650"/>
                  </a:lnTo>
                  <a:lnTo>
                    <a:pt x="1568" y="653"/>
                  </a:lnTo>
                  <a:lnTo>
                    <a:pt x="1561" y="657"/>
                  </a:lnTo>
                  <a:lnTo>
                    <a:pt x="1555" y="660"/>
                  </a:lnTo>
                  <a:lnTo>
                    <a:pt x="1547" y="664"/>
                  </a:lnTo>
                  <a:lnTo>
                    <a:pt x="1541" y="667"/>
                  </a:lnTo>
                  <a:lnTo>
                    <a:pt x="1536" y="670"/>
                  </a:lnTo>
                  <a:lnTo>
                    <a:pt x="1529" y="673"/>
                  </a:lnTo>
                  <a:lnTo>
                    <a:pt x="1522" y="674"/>
                  </a:lnTo>
                  <a:lnTo>
                    <a:pt x="1516" y="677"/>
                  </a:lnTo>
                  <a:lnTo>
                    <a:pt x="1510" y="680"/>
                  </a:lnTo>
                  <a:lnTo>
                    <a:pt x="1499" y="686"/>
                  </a:lnTo>
                  <a:lnTo>
                    <a:pt x="1487" y="691"/>
                  </a:lnTo>
                  <a:lnTo>
                    <a:pt x="1476" y="694"/>
                  </a:lnTo>
                  <a:lnTo>
                    <a:pt x="1465" y="697"/>
                  </a:lnTo>
                  <a:lnTo>
                    <a:pt x="1456" y="703"/>
                  </a:lnTo>
                  <a:lnTo>
                    <a:pt x="1447" y="707"/>
                  </a:lnTo>
                  <a:lnTo>
                    <a:pt x="1437" y="709"/>
                  </a:lnTo>
                  <a:lnTo>
                    <a:pt x="1429" y="713"/>
                  </a:lnTo>
                  <a:lnTo>
                    <a:pt x="1419" y="718"/>
                  </a:lnTo>
                  <a:lnTo>
                    <a:pt x="1413" y="721"/>
                  </a:lnTo>
                  <a:lnTo>
                    <a:pt x="1407" y="722"/>
                  </a:lnTo>
                  <a:lnTo>
                    <a:pt x="1399" y="726"/>
                  </a:lnTo>
                  <a:lnTo>
                    <a:pt x="1394" y="729"/>
                  </a:lnTo>
                  <a:lnTo>
                    <a:pt x="1390" y="733"/>
                  </a:lnTo>
                  <a:lnTo>
                    <a:pt x="1385" y="734"/>
                  </a:lnTo>
                  <a:lnTo>
                    <a:pt x="1379" y="738"/>
                  </a:lnTo>
                  <a:lnTo>
                    <a:pt x="1374" y="741"/>
                  </a:lnTo>
                  <a:lnTo>
                    <a:pt x="1368" y="747"/>
                  </a:lnTo>
                  <a:lnTo>
                    <a:pt x="1362" y="752"/>
                  </a:lnTo>
                  <a:lnTo>
                    <a:pt x="1354" y="758"/>
                  </a:lnTo>
                  <a:lnTo>
                    <a:pt x="1348" y="765"/>
                  </a:lnTo>
                  <a:lnTo>
                    <a:pt x="1342" y="772"/>
                  </a:lnTo>
                  <a:lnTo>
                    <a:pt x="1333" y="780"/>
                  </a:lnTo>
                  <a:lnTo>
                    <a:pt x="1325" y="787"/>
                  </a:lnTo>
                  <a:lnTo>
                    <a:pt x="1316" y="795"/>
                  </a:lnTo>
                  <a:lnTo>
                    <a:pt x="1310" y="805"/>
                  </a:lnTo>
                  <a:lnTo>
                    <a:pt x="1300" y="814"/>
                  </a:lnTo>
                  <a:lnTo>
                    <a:pt x="1293" y="822"/>
                  </a:lnTo>
                  <a:lnTo>
                    <a:pt x="1286" y="826"/>
                  </a:lnTo>
                  <a:lnTo>
                    <a:pt x="1281" y="831"/>
                  </a:lnTo>
                  <a:lnTo>
                    <a:pt x="1277" y="835"/>
                  </a:lnTo>
                  <a:lnTo>
                    <a:pt x="1272" y="841"/>
                  </a:lnTo>
                  <a:lnTo>
                    <a:pt x="1267" y="845"/>
                  </a:lnTo>
                  <a:lnTo>
                    <a:pt x="1261" y="850"/>
                  </a:lnTo>
                  <a:lnTo>
                    <a:pt x="1256" y="854"/>
                  </a:lnTo>
                  <a:lnTo>
                    <a:pt x="1251" y="859"/>
                  </a:lnTo>
                  <a:lnTo>
                    <a:pt x="1245" y="864"/>
                  </a:lnTo>
                  <a:lnTo>
                    <a:pt x="1240" y="868"/>
                  </a:lnTo>
                  <a:lnTo>
                    <a:pt x="1234" y="871"/>
                  </a:lnTo>
                  <a:lnTo>
                    <a:pt x="1228" y="879"/>
                  </a:lnTo>
                  <a:lnTo>
                    <a:pt x="1222" y="880"/>
                  </a:lnTo>
                  <a:lnTo>
                    <a:pt x="1216" y="888"/>
                  </a:lnTo>
                  <a:lnTo>
                    <a:pt x="1211" y="890"/>
                  </a:lnTo>
                  <a:lnTo>
                    <a:pt x="1206" y="895"/>
                  </a:lnTo>
                  <a:lnTo>
                    <a:pt x="1198" y="900"/>
                  </a:lnTo>
                  <a:lnTo>
                    <a:pt x="1193" y="904"/>
                  </a:lnTo>
                  <a:lnTo>
                    <a:pt x="1187" y="909"/>
                  </a:lnTo>
                  <a:lnTo>
                    <a:pt x="1182" y="914"/>
                  </a:lnTo>
                  <a:lnTo>
                    <a:pt x="1174" y="918"/>
                  </a:lnTo>
                  <a:lnTo>
                    <a:pt x="1168" y="922"/>
                  </a:lnTo>
                  <a:lnTo>
                    <a:pt x="1162" y="925"/>
                  </a:lnTo>
                  <a:lnTo>
                    <a:pt x="1156" y="930"/>
                  </a:lnTo>
                  <a:lnTo>
                    <a:pt x="1149" y="933"/>
                  </a:lnTo>
                  <a:lnTo>
                    <a:pt x="1143" y="938"/>
                  </a:lnTo>
                  <a:lnTo>
                    <a:pt x="1136" y="943"/>
                  </a:lnTo>
                  <a:lnTo>
                    <a:pt x="1131" y="947"/>
                  </a:lnTo>
                  <a:lnTo>
                    <a:pt x="1120" y="950"/>
                  </a:lnTo>
                  <a:lnTo>
                    <a:pt x="1115" y="954"/>
                  </a:lnTo>
                  <a:lnTo>
                    <a:pt x="1108" y="957"/>
                  </a:lnTo>
                  <a:lnTo>
                    <a:pt x="1102" y="962"/>
                  </a:lnTo>
                  <a:lnTo>
                    <a:pt x="1094" y="964"/>
                  </a:lnTo>
                  <a:lnTo>
                    <a:pt x="1088" y="968"/>
                  </a:lnTo>
                  <a:lnTo>
                    <a:pt x="1079" y="972"/>
                  </a:lnTo>
                  <a:lnTo>
                    <a:pt x="1073" y="975"/>
                  </a:lnTo>
                  <a:lnTo>
                    <a:pt x="1064" y="975"/>
                  </a:lnTo>
                  <a:lnTo>
                    <a:pt x="1056" y="979"/>
                  </a:lnTo>
                  <a:lnTo>
                    <a:pt x="1048" y="981"/>
                  </a:lnTo>
                  <a:lnTo>
                    <a:pt x="1041" y="984"/>
                  </a:lnTo>
                  <a:lnTo>
                    <a:pt x="1033" y="986"/>
                  </a:lnTo>
                  <a:lnTo>
                    <a:pt x="1025" y="987"/>
                  </a:lnTo>
                  <a:lnTo>
                    <a:pt x="1016" y="989"/>
                  </a:lnTo>
                  <a:lnTo>
                    <a:pt x="1010" y="992"/>
                  </a:lnTo>
                  <a:lnTo>
                    <a:pt x="1002" y="992"/>
                  </a:lnTo>
                  <a:lnTo>
                    <a:pt x="994" y="994"/>
                  </a:lnTo>
                  <a:lnTo>
                    <a:pt x="986" y="994"/>
                  </a:lnTo>
                  <a:lnTo>
                    <a:pt x="981" y="997"/>
                  </a:lnTo>
                  <a:lnTo>
                    <a:pt x="972" y="997"/>
                  </a:lnTo>
                  <a:lnTo>
                    <a:pt x="963" y="997"/>
                  </a:lnTo>
                  <a:lnTo>
                    <a:pt x="957" y="998"/>
                  </a:lnTo>
                  <a:lnTo>
                    <a:pt x="951" y="999"/>
                  </a:lnTo>
                  <a:lnTo>
                    <a:pt x="942" y="999"/>
                  </a:lnTo>
                  <a:lnTo>
                    <a:pt x="936" y="999"/>
                  </a:lnTo>
                  <a:lnTo>
                    <a:pt x="928" y="999"/>
                  </a:lnTo>
                  <a:lnTo>
                    <a:pt x="920" y="999"/>
                  </a:lnTo>
                  <a:lnTo>
                    <a:pt x="915" y="999"/>
                  </a:lnTo>
                  <a:lnTo>
                    <a:pt x="908" y="999"/>
                  </a:lnTo>
                  <a:lnTo>
                    <a:pt x="901" y="999"/>
                  </a:lnTo>
                  <a:lnTo>
                    <a:pt x="894" y="1001"/>
                  </a:lnTo>
                  <a:lnTo>
                    <a:pt x="887" y="999"/>
                  </a:lnTo>
                  <a:lnTo>
                    <a:pt x="881" y="999"/>
                  </a:lnTo>
                  <a:lnTo>
                    <a:pt x="874" y="998"/>
                  </a:lnTo>
                  <a:lnTo>
                    <a:pt x="867" y="998"/>
                  </a:lnTo>
                  <a:lnTo>
                    <a:pt x="854" y="997"/>
                  </a:lnTo>
                  <a:lnTo>
                    <a:pt x="844" y="997"/>
                  </a:lnTo>
                  <a:lnTo>
                    <a:pt x="837" y="996"/>
                  </a:lnTo>
                  <a:lnTo>
                    <a:pt x="830" y="996"/>
                  </a:lnTo>
                  <a:lnTo>
                    <a:pt x="824" y="993"/>
                  </a:lnTo>
                  <a:lnTo>
                    <a:pt x="819" y="993"/>
                  </a:lnTo>
                  <a:lnTo>
                    <a:pt x="809" y="991"/>
                  </a:lnTo>
                  <a:lnTo>
                    <a:pt x="799" y="989"/>
                  </a:lnTo>
                  <a:lnTo>
                    <a:pt x="790" y="987"/>
                  </a:lnTo>
                  <a:lnTo>
                    <a:pt x="779" y="987"/>
                  </a:lnTo>
                  <a:lnTo>
                    <a:pt x="771" y="984"/>
                  </a:lnTo>
                  <a:lnTo>
                    <a:pt x="765" y="983"/>
                  </a:lnTo>
                  <a:lnTo>
                    <a:pt x="759" y="981"/>
                  </a:lnTo>
                  <a:lnTo>
                    <a:pt x="751" y="979"/>
                  </a:lnTo>
                  <a:lnTo>
                    <a:pt x="747" y="977"/>
                  </a:lnTo>
                  <a:lnTo>
                    <a:pt x="744" y="977"/>
                  </a:lnTo>
                  <a:lnTo>
                    <a:pt x="737" y="975"/>
                  </a:lnTo>
                  <a:lnTo>
                    <a:pt x="737" y="975"/>
                  </a:lnTo>
                  <a:lnTo>
                    <a:pt x="528" y="1032"/>
                  </a:lnTo>
                  <a:lnTo>
                    <a:pt x="525" y="1029"/>
                  </a:lnTo>
                  <a:lnTo>
                    <a:pt x="524" y="1029"/>
                  </a:lnTo>
                  <a:lnTo>
                    <a:pt x="518" y="1028"/>
                  </a:lnTo>
                  <a:lnTo>
                    <a:pt x="513" y="1028"/>
                  </a:lnTo>
                  <a:lnTo>
                    <a:pt x="504" y="1027"/>
                  </a:lnTo>
                  <a:lnTo>
                    <a:pt x="494" y="1026"/>
                  </a:lnTo>
                  <a:lnTo>
                    <a:pt x="482" y="1023"/>
                  </a:lnTo>
                  <a:lnTo>
                    <a:pt x="471" y="1022"/>
                  </a:lnTo>
                  <a:lnTo>
                    <a:pt x="464" y="1019"/>
                  </a:lnTo>
                  <a:lnTo>
                    <a:pt x="457" y="1018"/>
                  </a:lnTo>
                  <a:lnTo>
                    <a:pt x="450" y="1014"/>
                  </a:lnTo>
                  <a:lnTo>
                    <a:pt x="442" y="1013"/>
                  </a:lnTo>
                  <a:lnTo>
                    <a:pt x="435" y="1011"/>
                  </a:lnTo>
                  <a:lnTo>
                    <a:pt x="427" y="1009"/>
                  </a:lnTo>
                  <a:lnTo>
                    <a:pt x="420" y="1007"/>
                  </a:lnTo>
                  <a:lnTo>
                    <a:pt x="411" y="1006"/>
                  </a:lnTo>
                  <a:lnTo>
                    <a:pt x="403" y="1001"/>
                  </a:lnTo>
                  <a:lnTo>
                    <a:pt x="395" y="998"/>
                  </a:lnTo>
                  <a:lnTo>
                    <a:pt x="385" y="996"/>
                  </a:lnTo>
                  <a:lnTo>
                    <a:pt x="376" y="992"/>
                  </a:lnTo>
                  <a:lnTo>
                    <a:pt x="367" y="987"/>
                  </a:lnTo>
                  <a:lnTo>
                    <a:pt x="357" y="984"/>
                  </a:lnTo>
                  <a:lnTo>
                    <a:pt x="349" y="981"/>
                  </a:lnTo>
                  <a:lnTo>
                    <a:pt x="341" y="977"/>
                  </a:lnTo>
                  <a:lnTo>
                    <a:pt x="331" y="972"/>
                  </a:lnTo>
                  <a:lnTo>
                    <a:pt x="320" y="965"/>
                  </a:lnTo>
                  <a:lnTo>
                    <a:pt x="310" y="960"/>
                  </a:lnTo>
                  <a:lnTo>
                    <a:pt x="300" y="955"/>
                  </a:lnTo>
                  <a:lnTo>
                    <a:pt x="290" y="949"/>
                  </a:lnTo>
                  <a:lnTo>
                    <a:pt x="280" y="943"/>
                  </a:lnTo>
                  <a:lnTo>
                    <a:pt x="270" y="937"/>
                  </a:lnTo>
                  <a:lnTo>
                    <a:pt x="261" y="932"/>
                  </a:lnTo>
                  <a:lnTo>
                    <a:pt x="251" y="923"/>
                  </a:lnTo>
                  <a:lnTo>
                    <a:pt x="241" y="916"/>
                  </a:lnTo>
                  <a:lnTo>
                    <a:pt x="231" y="908"/>
                  </a:lnTo>
                  <a:lnTo>
                    <a:pt x="222" y="900"/>
                  </a:lnTo>
                  <a:lnTo>
                    <a:pt x="214" y="891"/>
                  </a:lnTo>
                  <a:lnTo>
                    <a:pt x="204" y="883"/>
                  </a:lnTo>
                  <a:lnTo>
                    <a:pt x="194" y="875"/>
                  </a:lnTo>
                  <a:lnTo>
                    <a:pt x="185" y="868"/>
                  </a:lnTo>
                  <a:lnTo>
                    <a:pt x="175" y="855"/>
                  </a:lnTo>
                  <a:lnTo>
                    <a:pt x="165" y="846"/>
                  </a:lnTo>
                  <a:lnTo>
                    <a:pt x="157" y="835"/>
                  </a:lnTo>
                  <a:lnTo>
                    <a:pt x="148" y="825"/>
                  </a:lnTo>
                  <a:lnTo>
                    <a:pt x="138" y="814"/>
                  </a:lnTo>
                  <a:lnTo>
                    <a:pt x="131" y="802"/>
                  </a:lnTo>
                  <a:lnTo>
                    <a:pt x="121" y="790"/>
                  </a:lnTo>
                  <a:lnTo>
                    <a:pt x="114" y="778"/>
                  </a:lnTo>
                  <a:lnTo>
                    <a:pt x="106" y="765"/>
                  </a:lnTo>
                  <a:lnTo>
                    <a:pt x="98" y="751"/>
                  </a:lnTo>
                  <a:lnTo>
                    <a:pt x="91" y="738"/>
                  </a:lnTo>
                  <a:lnTo>
                    <a:pt x="84" y="724"/>
                  </a:lnTo>
                  <a:lnTo>
                    <a:pt x="77" y="709"/>
                  </a:lnTo>
                  <a:lnTo>
                    <a:pt x="69" y="696"/>
                  </a:lnTo>
                  <a:lnTo>
                    <a:pt x="64" y="680"/>
                  </a:lnTo>
                  <a:lnTo>
                    <a:pt x="58" y="665"/>
                  </a:lnTo>
                  <a:lnTo>
                    <a:pt x="52" y="649"/>
                  </a:lnTo>
                  <a:lnTo>
                    <a:pt x="45" y="632"/>
                  </a:lnTo>
                  <a:lnTo>
                    <a:pt x="40" y="616"/>
                  </a:lnTo>
                  <a:lnTo>
                    <a:pt x="37" y="601"/>
                  </a:lnTo>
                  <a:lnTo>
                    <a:pt x="30" y="588"/>
                  </a:lnTo>
                  <a:lnTo>
                    <a:pt x="27" y="573"/>
                  </a:lnTo>
                  <a:lnTo>
                    <a:pt x="25" y="559"/>
                  </a:lnTo>
                  <a:lnTo>
                    <a:pt x="22" y="546"/>
                  </a:lnTo>
                  <a:lnTo>
                    <a:pt x="17" y="531"/>
                  </a:lnTo>
                  <a:lnTo>
                    <a:pt x="13" y="517"/>
                  </a:lnTo>
                  <a:lnTo>
                    <a:pt x="13" y="503"/>
                  </a:lnTo>
                  <a:lnTo>
                    <a:pt x="12" y="492"/>
                  </a:lnTo>
                  <a:lnTo>
                    <a:pt x="8" y="478"/>
                  </a:lnTo>
                  <a:lnTo>
                    <a:pt x="6" y="467"/>
                  </a:lnTo>
                  <a:lnTo>
                    <a:pt x="4" y="455"/>
                  </a:lnTo>
                  <a:lnTo>
                    <a:pt x="4" y="443"/>
                  </a:lnTo>
                  <a:lnTo>
                    <a:pt x="1" y="431"/>
                  </a:lnTo>
                  <a:lnTo>
                    <a:pt x="0" y="419"/>
                  </a:lnTo>
                  <a:lnTo>
                    <a:pt x="0" y="408"/>
                  </a:lnTo>
                  <a:lnTo>
                    <a:pt x="0" y="399"/>
                  </a:lnTo>
                  <a:lnTo>
                    <a:pt x="0" y="388"/>
                  </a:lnTo>
                  <a:lnTo>
                    <a:pt x="0" y="378"/>
                  </a:lnTo>
                  <a:lnTo>
                    <a:pt x="0" y="368"/>
                  </a:lnTo>
                  <a:lnTo>
                    <a:pt x="1" y="359"/>
                  </a:lnTo>
                  <a:lnTo>
                    <a:pt x="1" y="349"/>
                  </a:lnTo>
                  <a:lnTo>
                    <a:pt x="1" y="340"/>
                  </a:lnTo>
                  <a:lnTo>
                    <a:pt x="1" y="330"/>
                  </a:lnTo>
                  <a:lnTo>
                    <a:pt x="4" y="323"/>
                  </a:lnTo>
                  <a:lnTo>
                    <a:pt x="4" y="314"/>
                  </a:lnTo>
                  <a:lnTo>
                    <a:pt x="6" y="306"/>
                  </a:lnTo>
                  <a:lnTo>
                    <a:pt x="8" y="298"/>
                  </a:lnTo>
                  <a:lnTo>
                    <a:pt x="10" y="291"/>
                  </a:lnTo>
                  <a:lnTo>
                    <a:pt x="10" y="284"/>
                  </a:lnTo>
                  <a:lnTo>
                    <a:pt x="13" y="276"/>
                  </a:lnTo>
                  <a:lnTo>
                    <a:pt x="13" y="270"/>
                  </a:lnTo>
                  <a:lnTo>
                    <a:pt x="14" y="262"/>
                  </a:lnTo>
                  <a:lnTo>
                    <a:pt x="15" y="256"/>
                  </a:lnTo>
                  <a:lnTo>
                    <a:pt x="19" y="249"/>
                  </a:lnTo>
                  <a:lnTo>
                    <a:pt x="20" y="244"/>
                  </a:lnTo>
                  <a:lnTo>
                    <a:pt x="24" y="240"/>
                  </a:lnTo>
                  <a:lnTo>
                    <a:pt x="25" y="229"/>
                  </a:lnTo>
                  <a:lnTo>
                    <a:pt x="29" y="220"/>
                  </a:lnTo>
                  <a:lnTo>
                    <a:pt x="35" y="211"/>
                  </a:lnTo>
                  <a:lnTo>
                    <a:pt x="38" y="203"/>
                  </a:lnTo>
                  <a:lnTo>
                    <a:pt x="40" y="197"/>
                  </a:lnTo>
                  <a:lnTo>
                    <a:pt x="44" y="191"/>
                  </a:lnTo>
                  <a:lnTo>
                    <a:pt x="48" y="187"/>
                  </a:lnTo>
                  <a:lnTo>
                    <a:pt x="50" y="183"/>
                  </a:lnTo>
                  <a:lnTo>
                    <a:pt x="54" y="178"/>
                  </a:lnTo>
                  <a:lnTo>
                    <a:pt x="55" y="177"/>
                  </a:lnTo>
                  <a:lnTo>
                    <a:pt x="168" y="84"/>
                  </a:lnTo>
                  <a:lnTo>
                    <a:pt x="255" y="49"/>
                  </a:lnTo>
                  <a:close/>
                </a:path>
              </a:pathLst>
            </a:custGeom>
            <a:solidFill>
              <a:srgbClr val="E0EB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2270" y="1305"/>
              <a:ext cx="219" cy="285"/>
            </a:xfrm>
            <a:custGeom>
              <a:avLst/>
              <a:gdLst>
                <a:gd name="T0" fmla="*/ 209 w 657"/>
                <a:gd name="T1" fmla="*/ 187 h 853"/>
                <a:gd name="T2" fmla="*/ 194 w 657"/>
                <a:gd name="T3" fmla="*/ 154 h 853"/>
                <a:gd name="T4" fmla="*/ 181 w 657"/>
                <a:gd name="T5" fmla="*/ 114 h 853"/>
                <a:gd name="T6" fmla="*/ 178 w 657"/>
                <a:gd name="T7" fmla="*/ 75 h 853"/>
                <a:gd name="T8" fmla="*/ 190 w 657"/>
                <a:gd name="T9" fmla="*/ 41 h 853"/>
                <a:gd name="T10" fmla="*/ 219 w 657"/>
                <a:gd name="T11" fmla="*/ 19 h 853"/>
                <a:gd name="T12" fmla="*/ 251 w 657"/>
                <a:gd name="T13" fmla="*/ 5 h 853"/>
                <a:gd name="T14" fmla="*/ 290 w 657"/>
                <a:gd name="T15" fmla="*/ 0 h 853"/>
                <a:gd name="T16" fmla="*/ 329 w 657"/>
                <a:gd name="T17" fmla="*/ 25 h 853"/>
                <a:gd name="T18" fmla="*/ 347 w 657"/>
                <a:gd name="T19" fmla="*/ 51 h 853"/>
                <a:gd name="T20" fmla="*/ 369 w 657"/>
                <a:gd name="T21" fmla="*/ 90 h 853"/>
                <a:gd name="T22" fmla="*/ 391 w 657"/>
                <a:gd name="T23" fmla="*/ 125 h 853"/>
                <a:gd name="T24" fmla="*/ 410 w 657"/>
                <a:gd name="T25" fmla="*/ 158 h 853"/>
                <a:gd name="T26" fmla="*/ 430 w 657"/>
                <a:gd name="T27" fmla="*/ 187 h 853"/>
                <a:gd name="T28" fmla="*/ 454 w 657"/>
                <a:gd name="T29" fmla="*/ 221 h 853"/>
                <a:gd name="T30" fmla="*/ 479 w 657"/>
                <a:gd name="T31" fmla="*/ 231 h 853"/>
                <a:gd name="T32" fmla="*/ 511 w 657"/>
                <a:gd name="T33" fmla="*/ 247 h 853"/>
                <a:gd name="T34" fmla="*/ 544 w 657"/>
                <a:gd name="T35" fmla="*/ 267 h 853"/>
                <a:gd name="T36" fmla="*/ 574 w 657"/>
                <a:gd name="T37" fmla="*/ 293 h 853"/>
                <a:gd name="T38" fmla="*/ 597 w 657"/>
                <a:gd name="T39" fmla="*/ 327 h 853"/>
                <a:gd name="T40" fmla="*/ 607 w 657"/>
                <a:gd name="T41" fmla="*/ 360 h 853"/>
                <a:gd name="T42" fmla="*/ 612 w 657"/>
                <a:gd name="T43" fmla="*/ 394 h 853"/>
                <a:gd name="T44" fmla="*/ 617 w 657"/>
                <a:gd name="T45" fmla="*/ 425 h 853"/>
                <a:gd name="T46" fmla="*/ 623 w 657"/>
                <a:gd name="T47" fmla="*/ 477 h 853"/>
                <a:gd name="T48" fmla="*/ 628 w 657"/>
                <a:gd name="T49" fmla="*/ 503 h 853"/>
                <a:gd name="T50" fmla="*/ 636 w 657"/>
                <a:gd name="T51" fmla="*/ 531 h 853"/>
                <a:gd name="T52" fmla="*/ 649 w 657"/>
                <a:gd name="T53" fmla="*/ 583 h 853"/>
                <a:gd name="T54" fmla="*/ 657 w 657"/>
                <a:gd name="T55" fmla="*/ 631 h 853"/>
                <a:gd name="T56" fmla="*/ 642 w 657"/>
                <a:gd name="T57" fmla="*/ 659 h 853"/>
                <a:gd name="T58" fmla="*/ 621 w 657"/>
                <a:gd name="T59" fmla="*/ 693 h 853"/>
                <a:gd name="T60" fmla="*/ 597 w 657"/>
                <a:gd name="T61" fmla="*/ 732 h 853"/>
                <a:gd name="T62" fmla="*/ 570 w 657"/>
                <a:gd name="T63" fmla="*/ 766 h 853"/>
                <a:gd name="T64" fmla="*/ 544 w 657"/>
                <a:gd name="T65" fmla="*/ 799 h 853"/>
                <a:gd name="T66" fmla="*/ 521 w 657"/>
                <a:gd name="T67" fmla="*/ 812 h 853"/>
                <a:gd name="T68" fmla="*/ 489 w 657"/>
                <a:gd name="T69" fmla="*/ 826 h 853"/>
                <a:gd name="T70" fmla="*/ 451 w 657"/>
                <a:gd name="T71" fmla="*/ 838 h 853"/>
                <a:gd name="T72" fmla="*/ 412 w 657"/>
                <a:gd name="T73" fmla="*/ 848 h 853"/>
                <a:gd name="T74" fmla="*/ 376 w 657"/>
                <a:gd name="T75" fmla="*/ 853 h 853"/>
                <a:gd name="T76" fmla="*/ 334 w 657"/>
                <a:gd name="T77" fmla="*/ 836 h 853"/>
                <a:gd name="T78" fmla="*/ 307 w 657"/>
                <a:gd name="T79" fmla="*/ 803 h 853"/>
                <a:gd name="T80" fmla="*/ 291 w 657"/>
                <a:gd name="T81" fmla="*/ 773 h 853"/>
                <a:gd name="T82" fmla="*/ 278 w 657"/>
                <a:gd name="T83" fmla="*/ 762 h 853"/>
                <a:gd name="T84" fmla="*/ 239 w 657"/>
                <a:gd name="T85" fmla="*/ 754 h 853"/>
                <a:gd name="T86" fmla="*/ 192 w 657"/>
                <a:gd name="T87" fmla="*/ 732 h 853"/>
                <a:gd name="T88" fmla="*/ 175 w 657"/>
                <a:gd name="T89" fmla="*/ 690 h 853"/>
                <a:gd name="T90" fmla="*/ 162 w 657"/>
                <a:gd name="T91" fmla="*/ 655 h 853"/>
                <a:gd name="T92" fmla="*/ 156 w 657"/>
                <a:gd name="T93" fmla="*/ 632 h 853"/>
                <a:gd name="T94" fmla="*/ 60 w 657"/>
                <a:gd name="T95" fmla="*/ 468 h 853"/>
                <a:gd name="T96" fmla="*/ 24 w 657"/>
                <a:gd name="T97" fmla="*/ 447 h 853"/>
                <a:gd name="T98" fmla="*/ 0 w 657"/>
                <a:gd name="T99" fmla="*/ 401 h 853"/>
                <a:gd name="T100" fmla="*/ 16 w 657"/>
                <a:gd name="T101" fmla="*/ 364 h 853"/>
                <a:gd name="T102" fmla="*/ 43 w 657"/>
                <a:gd name="T103" fmla="*/ 329 h 853"/>
                <a:gd name="T104" fmla="*/ 74 w 657"/>
                <a:gd name="T105" fmla="*/ 300 h 853"/>
                <a:gd name="T106" fmla="*/ 107 w 657"/>
                <a:gd name="T107" fmla="*/ 276 h 853"/>
                <a:gd name="T108" fmla="*/ 135 w 657"/>
                <a:gd name="T109" fmla="*/ 258 h 853"/>
                <a:gd name="T110" fmla="*/ 167 w 657"/>
                <a:gd name="T111" fmla="*/ 241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57" h="853">
                  <a:moveTo>
                    <a:pt x="222" y="211"/>
                  </a:moveTo>
                  <a:lnTo>
                    <a:pt x="220" y="208"/>
                  </a:lnTo>
                  <a:lnTo>
                    <a:pt x="217" y="203"/>
                  </a:lnTo>
                  <a:lnTo>
                    <a:pt x="212" y="196"/>
                  </a:lnTo>
                  <a:lnTo>
                    <a:pt x="209" y="187"/>
                  </a:lnTo>
                  <a:lnTo>
                    <a:pt x="205" y="179"/>
                  </a:lnTo>
                  <a:lnTo>
                    <a:pt x="202" y="173"/>
                  </a:lnTo>
                  <a:lnTo>
                    <a:pt x="201" y="165"/>
                  </a:lnTo>
                  <a:lnTo>
                    <a:pt x="197" y="160"/>
                  </a:lnTo>
                  <a:lnTo>
                    <a:pt x="194" y="154"/>
                  </a:lnTo>
                  <a:lnTo>
                    <a:pt x="191" y="145"/>
                  </a:lnTo>
                  <a:lnTo>
                    <a:pt x="189" y="137"/>
                  </a:lnTo>
                  <a:lnTo>
                    <a:pt x="189" y="132"/>
                  </a:lnTo>
                  <a:lnTo>
                    <a:pt x="183" y="122"/>
                  </a:lnTo>
                  <a:lnTo>
                    <a:pt x="181" y="114"/>
                  </a:lnTo>
                  <a:lnTo>
                    <a:pt x="180" y="105"/>
                  </a:lnTo>
                  <a:lnTo>
                    <a:pt x="180" y="99"/>
                  </a:lnTo>
                  <a:lnTo>
                    <a:pt x="178" y="90"/>
                  </a:lnTo>
                  <a:lnTo>
                    <a:pt x="178" y="81"/>
                  </a:lnTo>
                  <a:lnTo>
                    <a:pt x="178" y="75"/>
                  </a:lnTo>
                  <a:lnTo>
                    <a:pt x="180" y="69"/>
                  </a:lnTo>
                  <a:lnTo>
                    <a:pt x="180" y="60"/>
                  </a:lnTo>
                  <a:lnTo>
                    <a:pt x="182" y="54"/>
                  </a:lnTo>
                  <a:lnTo>
                    <a:pt x="186" y="46"/>
                  </a:lnTo>
                  <a:lnTo>
                    <a:pt x="190" y="41"/>
                  </a:lnTo>
                  <a:lnTo>
                    <a:pt x="192" y="35"/>
                  </a:lnTo>
                  <a:lnTo>
                    <a:pt x="201" y="30"/>
                  </a:lnTo>
                  <a:lnTo>
                    <a:pt x="205" y="26"/>
                  </a:lnTo>
                  <a:lnTo>
                    <a:pt x="212" y="25"/>
                  </a:lnTo>
                  <a:lnTo>
                    <a:pt x="219" y="19"/>
                  </a:lnTo>
                  <a:lnTo>
                    <a:pt x="225" y="15"/>
                  </a:lnTo>
                  <a:lnTo>
                    <a:pt x="232" y="12"/>
                  </a:lnTo>
                  <a:lnTo>
                    <a:pt x="239" y="11"/>
                  </a:lnTo>
                  <a:lnTo>
                    <a:pt x="245" y="6"/>
                  </a:lnTo>
                  <a:lnTo>
                    <a:pt x="251" y="5"/>
                  </a:lnTo>
                  <a:lnTo>
                    <a:pt x="256" y="4"/>
                  </a:lnTo>
                  <a:lnTo>
                    <a:pt x="263" y="2"/>
                  </a:lnTo>
                  <a:lnTo>
                    <a:pt x="271" y="0"/>
                  </a:lnTo>
                  <a:lnTo>
                    <a:pt x="281" y="0"/>
                  </a:lnTo>
                  <a:lnTo>
                    <a:pt x="290" y="0"/>
                  </a:lnTo>
                  <a:lnTo>
                    <a:pt x="299" y="2"/>
                  </a:lnTo>
                  <a:lnTo>
                    <a:pt x="307" y="4"/>
                  </a:lnTo>
                  <a:lnTo>
                    <a:pt x="314" y="11"/>
                  </a:lnTo>
                  <a:lnTo>
                    <a:pt x="322" y="15"/>
                  </a:lnTo>
                  <a:lnTo>
                    <a:pt x="329" y="25"/>
                  </a:lnTo>
                  <a:lnTo>
                    <a:pt x="332" y="27"/>
                  </a:lnTo>
                  <a:lnTo>
                    <a:pt x="337" y="34"/>
                  </a:lnTo>
                  <a:lnTo>
                    <a:pt x="340" y="37"/>
                  </a:lnTo>
                  <a:lnTo>
                    <a:pt x="343" y="45"/>
                  </a:lnTo>
                  <a:lnTo>
                    <a:pt x="347" y="51"/>
                  </a:lnTo>
                  <a:lnTo>
                    <a:pt x="353" y="57"/>
                  </a:lnTo>
                  <a:lnTo>
                    <a:pt x="356" y="66"/>
                  </a:lnTo>
                  <a:lnTo>
                    <a:pt x="363" y="75"/>
                  </a:lnTo>
                  <a:lnTo>
                    <a:pt x="366" y="81"/>
                  </a:lnTo>
                  <a:lnTo>
                    <a:pt x="369" y="90"/>
                  </a:lnTo>
                  <a:lnTo>
                    <a:pt x="373" y="98"/>
                  </a:lnTo>
                  <a:lnTo>
                    <a:pt x="379" y="105"/>
                  </a:lnTo>
                  <a:lnTo>
                    <a:pt x="382" y="111"/>
                  </a:lnTo>
                  <a:lnTo>
                    <a:pt x="386" y="119"/>
                  </a:lnTo>
                  <a:lnTo>
                    <a:pt x="391" y="125"/>
                  </a:lnTo>
                  <a:lnTo>
                    <a:pt x="394" y="133"/>
                  </a:lnTo>
                  <a:lnTo>
                    <a:pt x="398" y="138"/>
                  </a:lnTo>
                  <a:lnTo>
                    <a:pt x="402" y="145"/>
                  </a:lnTo>
                  <a:lnTo>
                    <a:pt x="405" y="150"/>
                  </a:lnTo>
                  <a:lnTo>
                    <a:pt x="410" y="158"/>
                  </a:lnTo>
                  <a:lnTo>
                    <a:pt x="413" y="163"/>
                  </a:lnTo>
                  <a:lnTo>
                    <a:pt x="416" y="169"/>
                  </a:lnTo>
                  <a:lnTo>
                    <a:pt x="420" y="174"/>
                  </a:lnTo>
                  <a:lnTo>
                    <a:pt x="425" y="179"/>
                  </a:lnTo>
                  <a:lnTo>
                    <a:pt x="430" y="187"/>
                  </a:lnTo>
                  <a:lnTo>
                    <a:pt x="436" y="197"/>
                  </a:lnTo>
                  <a:lnTo>
                    <a:pt x="440" y="203"/>
                  </a:lnTo>
                  <a:lnTo>
                    <a:pt x="446" y="209"/>
                  </a:lnTo>
                  <a:lnTo>
                    <a:pt x="451" y="218"/>
                  </a:lnTo>
                  <a:lnTo>
                    <a:pt x="454" y="221"/>
                  </a:lnTo>
                  <a:lnTo>
                    <a:pt x="455" y="221"/>
                  </a:lnTo>
                  <a:lnTo>
                    <a:pt x="459" y="222"/>
                  </a:lnTo>
                  <a:lnTo>
                    <a:pt x="465" y="226"/>
                  </a:lnTo>
                  <a:lnTo>
                    <a:pt x="475" y="229"/>
                  </a:lnTo>
                  <a:lnTo>
                    <a:pt x="479" y="231"/>
                  </a:lnTo>
                  <a:lnTo>
                    <a:pt x="485" y="233"/>
                  </a:lnTo>
                  <a:lnTo>
                    <a:pt x="490" y="237"/>
                  </a:lnTo>
                  <a:lnTo>
                    <a:pt x="497" y="241"/>
                  </a:lnTo>
                  <a:lnTo>
                    <a:pt x="504" y="243"/>
                  </a:lnTo>
                  <a:lnTo>
                    <a:pt x="511" y="247"/>
                  </a:lnTo>
                  <a:lnTo>
                    <a:pt x="518" y="251"/>
                  </a:lnTo>
                  <a:lnTo>
                    <a:pt x="523" y="256"/>
                  </a:lnTo>
                  <a:lnTo>
                    <a:pt x="531" y="260"/>
                  </a:lnTo>
                  <a:lnTo>
                    <a:pt x="536" y="263"/>
                  </a:lnTo>
                  <a:lnTo>
                    <a:pt x="544" y="267"/>
                  </a:lnTo>
                  <a:lnTo>
                    <a:pt x="550" y="273"/>
                  </a:lnTo>
                  <a:lnTo>
                    <a:pt x="556" y="278"/>
                  </a:lnTo>
                  <a:lnTo>
                    <a:pt x="563" y="285"/>
                  </a:lnTo>
                  <a:lnTo>
                    <a:pt x="568" y="288"/>
                  </a:lnTo>
                  <a:lnTo>
                    <a:pt x="574" y="293"/>
                  </a:lnTo>
                  <a:lnTo>
                    <a:pt x="579" y="301"/>
                  </a:lnTo>
                  <a:lnTo>
                    <a:pt x="585" y="305"/>
                  </a:lnTo>
                  <a:lnTo>
                    <a:pt x="589" y="314"/>
                  </a:lnTo>
                  <a:lnTo>
                    <a:pt x="594" y="319"/>
                  </a:lnTo>
                  <a:lnTo>
                    <a:pt x="597" y="327"/>
                  </a:lnTo>
                  <a:lnTo>
                    <a:pt x="600" y="332"/>
                  </a:lnTo>
                  <a:lnTo>
                    <a:pt x="603" y="339"/>
                  </a:lnTo>
                  <a:lnTo>
                    <a:pt x="605" y="347"/>
                  </a:lnTo>
                  <a:lnTo>
                    <a:pt x="605" y="354"/>
                  </a:lnTo>
                  <a:lnTo>
                    <a:pt x="607" y="360"/>
                  </a:lnTo>
                  <a:lnTo>
                    <a:pt x="607" y="368"/>
                  </a:lnTo>
                  <a:lnTo>
                    <a:pt x="608" y="374"/>
                  </a:lnTo>
                  <a:lnTo>
                    <a:pt x="609" y="380"/>
                  </a:lnTo>
                  <a:lnTo>
                    <a:pt x="610" y="388"/>
                  </a:lnTo>
                  <a:lnTo>
                    <a:pt x="612" y="394"/>
                  </a:lnTo>
                  <a:lnTo>
                    <a:pt x="613" y="401"/>
                  </a:lnTo>
                  <a:lnTo>
                    <a:pt x="613" y="406"/>
                  </a:lnTo>
                  <a:lnTo>
                    <a:pt x="614" y="413"/>
                  </a:lnTo>
                  <a:lnTo>
                    <a:pt x="616" y="420"/>
                  </a:lnTo>
                  <a:lnTo>
                    <a:pt x="617" y="425"/>
                  </a:lnTo>
                  <a:lnTo>
                    <a:pt x="618" y="438"/>
                  </a:lnTo>
                  <a:lnTo>
                    <a:pt x="621" y="450"/>
                  </a:lnTo>
                  <a:lnTo>
                    <a:pt x="621" y="459"/>
                  </a:lnTo>
                  <a:lnTo>
                    <a:pt x="622" y="468"/>
                  </a:lnTo>
                  <a:lnTo>
                    <a:pt x="623" y="477"/>
                  </a:lnTo>
                  <a:lnTo>
                    <a:pt x="624" y="487"/>
                  </a:lnTo>
                  <a:lnTo>
                    <a:pt x="624" y="491"/>
                  </a:lnTo>
                  <a:lnTo>
                    <a:pt x="626" y="497"/>
                  </a:lnTo>
                  <a:lnTo>
                    <a:pt x="627" y="499"/>
                  </a:lnTo>
                  <a:lnTo>
                    <a:pt x="628" y="503"/>
                  </a:lnTo>
                  <a:lnTo>
                    <a:pt x="628" y="504"/>
                  </a:lnTo>
                  <a:lnTo>
                    <a:pt x="628" y="509"/>
                  </a:lnTo>
                  <a:lnTo>
                    <a:pt x="629" y="514"/>
                  </a:lnTo>
                  <a:lnTo>
                    <a:pt x="633" y="523"/>
                  </a:lnTo>
                  <a:lnTo>
                    <a:pt x="636" y="531"/>
                  </a:lnTo>
                  <a:lnTo>
                    <a:pt x="638" y="542"/>
                  </a:lnTo>
                  <a:lnTo>
                    <a:pt x="641" y="552"/>
                  </a:lnTo>
                  <a:lnTo>
                    <a:pt x="644" y="563"/>
                  </a:lnTo>
                  <a:lnTo>
                    <a:pt x="647" y="573"/>
                  </a:lnTo>
                  <a:lnTo>
                    <a:pt x="649" y="583"/>
                  </a:lnTo>
                  <a:lnTo>
                    <a:pt x="651" y="596"/>
                  </a:lnTo>
                  <a:lnTo>
                    <a:pt x="653" y="607"/>
                  </a:lnTo>
                  <a:lnTo>
                    <a:pt x="654" y="616"/>
                  </a:lnTo>
                  <a:lnTo>
                    <a:pt x="657" y="624"/>
                  </a:lnTo>
                  <a:lnTo>
                    <a:pt x="657" y="631"/>
                  </a:lnTo>
                  <a:lnTo>
                    <a:pt x="657" y="637"/>
                  </a:lnTo>
                  <a:lnTo>
                    <a:pt x="653" y="641"/>
                  </a:lnTo>
                  <a:lnTo>
                    <a:pt x="649" y="650"/>
                  </a:lnTo>
                  <a:lnTo>
                    <a:pt x="646" y="654"/>
                  </a:lnTo>
                  <a:lnTo>
                    <a:pt x="642" y="659"/>
                  </a:lnTo>
                  <a:lnTo>
                    <a:pt x="638" y="666"/>
                  </a:lnTo>
                  <a:lnTo>
                    <a:pt x="636" y="673"/>
                  </a:lnTo>
                  <a:lnTo>
                    <a:pt x="629" y="679"/>
                  </a:lnTo>
                  <a:lnTo>
                    <a:pt x="626" y="685"/>
                  </a:lnTo>
                  <a:lnTo>
                    <a:pt x="621" y="693"/>
                  </a:lnTo>
                  <a:lnTo>
                    <a:pt x="617" y="700"/>
                  </a:lnTo>
                  <a:lnTo>
                    <a:pt x="610" y="707"/>
                  </a:lnTo>
                  <a:lnTo>
                    <a:pt x="607" y="715"/>
                  </a:lnTo>
                  <a:lnTo>
                    <a:pt x="600" y="723"/>
                  </a:lnTo>
                  <a:lnTo>
                    <a:pt x="597" y="732"/>
                  </a:lnTo>
                  <a:lnTo>
                    <a:pt x="589" y="738"/>
                  </a:lnTo>
                  <a:lnTo>
                    <a:pt x="585" y="745"/>
                  </a:lnTo>
                  <a:lnTo>
                    <a:pt x="579" y="752"/>
                  </a:lnTo>
                  <a:lnTo>
                    <a:pt x="574" y="759"/>
                  </a:lnTo>
                  <a:lnTo>
                    <a:pt x="570" y="766"/>
                  </a:lnTo>
                  <a:lnTo>
                    <a:pt x="564" y="771"/>
                  </a:lnTo>
                  <a:lnTo>
                    <a:pt x="560" y="778"/>
                  </a:lnTo>
                  <a:lnTo>
                    <a:pt x="558" y="783"/>
                  </a:lnTo>
                  <a:lnTo>
                    <a:pt x="549" y="792"/>
                  </a:lnTo>
                  <a:lnTo>
                    <a:pt x="544" y="799"/>
                  </a:lnTo>
                  <a:lnTo>
                    <a:pt x="539" y="806"/>
                  </a:lnTo>
                  <a:lnTo>
                    <a:pt x="539" y="808"/>
                  </a:lnTo>
                  <a:lnTo>
                    <a:pt x="535" y="808"/>
                  </a:lnTo>
                  <a:lnTo>
                    <a:pt x="531" y="809"/>
                  </a:lnTo>
                  <a:lnTo>
                    <a:pt x="521" y="812"/>
                  </a:lnTo>
                  <a:lnTo>
                    <a:pt x="514" y="817"/>
                  </a:lnTo>
                  <a:lnTo>
                    <a:pt x="506" y="818"/>
                  </a:lnTo>
                  <a:lnTo>
                    <a:pt x="501" y="821"/>
                  </a:lnTo>
                  <a:lnTo>
                    <a:pt x="494" y="822"/>
                  </a:lnTo>
                  <a:lnTo>
                    <a:pt x="489" y="826"/>
                  </a:lnTo>
                  <a:lnTo>
                    <a:pt x="480" y="828"/>
                  </a:lnTo>
                  <a:lnTo>
                    <a:pt x="474" y="832"/>
                  </a:lnTo>
                  <a:lnTo>
                    <a:pt x="467" y="833"/>
                  </a:lnTo>
                  <a:lnTo>
                    <a:pt x="460" y="837"/>
                  </a:lnTo>
                  <a:lnTo>
                    <a:pt x="451" y="838"/>
                  </a:lnTo>
                  <a:lnTo>
                    <a:pt x="443" y="842"/>
                  </a:lnTo>
                  <a:lnTo>
                    <a:pt x="436" y="842"/>
                  </a:lnTo>
                  <a:lnTo>
                    <a:pt x="427" y="846"/>
                  </a:lnTo>
                  <a:lnTo>
                    <a:pt x="420" y="847"/>
                  </a:lnTo>
                  <a:lnTo>
                    <a:pt x="412" y="848"/>
                  </a:lnTo>
                  <a:lnTo>
                    <a:pt x="405" y="850"/>
                  </a:lnTo>
                  <a:lnTo>
                    <a:pt x="397" y="852"/>
                  </a:lnTo>
                  <a:lnTo>
                    <a:pt x="389" y="852"/>
                  </a:lnTo>
                  <a:lnTo>
                    <a:pt x="383" y="853"/>
                  </a:lnTo>
                  <a:lnTo>
                    <a:pt x="376" y="853"/>
                  </a:lnTo>
                  <a:lnTo>
                    <a:pt x="371" y="853"/>
                  </a:lnTo>
                  <a:lnTo>
                    <a:pt x="359" y="851"/>
                  </a:lnTo>
                  <a:lnTo>
                    <a:pt x="352" y="848"/>
                  </a:lnTo>
                  <a:lnTo>
                    <a:pt x="340" y="842"/>
                  </a:lnTo>
                  <a:lnTo>
                    <a:pt x="334" y="836"/>
                  </a:lnTo>
                  <a:lnTo>
                    <a:pt x="328" y="830"/>
                  </a:lnTo>
                  <a:lnTo>
                    <a:pt x="322" y="823"/>
                  </a:lnTo>
                  <a:lnTo>
                    <a:pt x="315" y="816"/>
                  </a:lnTo>
                  <a:lnTo>
                    <a:pt x="310" y="809"/>
                  </a:lnTo>
                  <a:lnTo>
                    <a:pt x="307" y="803"/>
                  </a:lnTo>
                  <a:lnTo>
                    <a:pt x="303" y="796"/>
                  </a:lnTo>
                  <a:lnTo>
                    <a:pt x="299" y="789"/>
                  </a:lnTo>
                  <a:lnTo>
                    <a:pt x="295" y="782"/>
                  </a:lnTo>
                  <a:lnTo>
                    <a:pt x="293" y="777"/>
                  </a:lnTo>
                  <a:lnTo>
                    <a:pt x="291" y="773"/>
                  </a:lnTo>
                  <a:lnTo>
                    <a:pt x="288" y="767"/>
                  </a:lnTo>
                  <a:lnTo>
                    <a:pt x="288" y="764"/>
                  </a:lnTo>
                  <a:lnTo>
                    <a:pt x="286" y="763"/>
                  </a:lnTo>
                  <a:lnTo>
                    <a:pt x="284" y="763"/>
                  </a:lnTo>
                  <a:lnTo>
                    <a:pt x="278" y="762"/>
                  </a:lnTo>
                  <a:lnTo>
                    <a:pt x="273" y="762"/>
                  </a:lnTo>
                  <a:lnTo>
                    <a:pt x="265" y="759"/>
                  </a:lnTo>
                  <a:lnTo>
                    <a:pt x="256" y="757"/>
                  </a:lnTo>
                  <a:lnTo>
                    <a:pt x="248" y="755"/>
                  </a:lnTo>
                  <a:lnTo>
                    <a:pt x="239" y="754"/>
                  </a:lnTo>
                  <a:lnTo>
                    <a:pt x="229" y="752"/>
                  </a:lnTo>
                  <a:lnTo>
                    <a:pt x="219" y="748"/>
                  </a:lnTo>
                  <a:lnTo>
                    <a:pt x="209" y="742"/>
                  </a:lnTo>
                  <a:lnTo>
                    <a:pt x="202" y="738"/>
                  </a:lnTo>
                  <a:lnTo>
                    <a:pt x="192" y="732"/>
                  </a:lnTo>
                  <a:lnTo>
                    <a:pt x="189" y="724"/>
                  </a:lnTo>
                  <a:lnTo>
                    <a:pt x="181" y="717"/>
                  </a:lnTo>
                  <a:lnTo>
                    <a:pt x="180" y="709"/>
                  </a:lnTo>
                  <a:lnTo>
                    <a:pt x="176" y="699"/>
                  </a:lnTo>
                  <a:lnTo>
                    <a:pt x="175" y="690"/>
                  </a:lnTo>
                  <a:lnTo>
                    <a:pt x="172" y="681"/>
                  </a:lnTo>
                  <a:lnTo>
                    <a:pt x="171" y="674"/>
                  </a:lnTo>
                  <a:lnTo>
                    <a:pt x="166" y="668"/>
                  </a:lnTo>
                  <a:lnTo>
                    <a:pt x="165" y="660"/>
                  </a:lnTo>
                  <a:lnTo>
                    <a:pt x="162" y="655"/>
                  </a:lnTo>
                  <a:lnTo>
                    <a:pt x="162" y="650"/>
                  </a:lnTo>
                  <a:lnTo>
                    <a:pt x="160" y="641"/>
                  </a:lnTo>
                  <a:lnTo>
                    <a:pt x="157" y="636"/>
                  </a:lnTo>
                  <a:lnTo>
                    <a:pt x="156" y="632"/>
                  </a:lnTo>
                  <a:lnTo>
                    <a:pt x="156" y="632"/>
                  </a:lnTo>
                  <a:lnTo>
                    <a:pt x="74" y="582"/>
                  </a:lnTo>
                  <a:lnTo>
                    <a:pt x="72" y="474"/>
                  </a:lnTo>
                  <a:lnTo>
                    <a:pt x="69" y="473"/>
                  </a:lnTo>
                  <a:lnTo>
                    <a:pt x="65" y="472"/>
                  </a:lnTo>
                  <a:lnTo>
                    <a:pt x="60" y="468"/>
                  </a:lnTo>
                  <a:lnTo>
                    <a:pt x="54" y="467"/>
                  </a:lnTo>
                  <a:lnTo>
                    <a:pt x="47" y="463"/>
                  </a:lnTo>
                  <a:lnTo>
                    <a:pt x="39" y="458"/>
                  </a:lnTo>
                  <a:lnTo>
                    <a:pt x="32" y="452"/>
                  </a:lnTo>
                  <a:lnTo>
                    <a:pt x="24" y="447"/>
                  </a:lnTo>
                  <a:lnTo>
                    <a:pt x="16" y="438"/>
                  </a:lnTo>
                  <a:lnTo>
                    <a:pt x="10" y="432"/>
                  </a:lnTo>
                  <a:lnTo>
                    <a:pt x="5" y="423"/>
                  </a:lnTo>
                  <a:lnTo>
                    <a:pt x="3" y="413"/>
                  </a:lnTo>
                  <a:lnTo>
                    <a:pt x="0" y="401"/>
                  </a:lnTo>
                  <a:lnTo>
                    <a:pt x="3" y="390"/>
                  </a:lnTo>
                  <a:lnTo>
                    <a:pt x="4" y="383"/>
                  </a:lnTo>
                  <a:lnTo>
                    <a:pt x="9" y="376"/>
                  </a:lnTo>
                  <a:lnTo>
                    <a:pt x="10" y="370"/>
                  </a:lnTo>
                  <a:lnTo>
                    <a:pt x="16" y="364"/>
                  </a:lnTo>
                  <a:lnTo>
                    <a:pt x="20" y="356"/>
                  </a:lnTo>
                  <a:lnTo>
                    <a:pt x="25" y="347"/>
                  </a:lnTo>
                  <a:lnTo>
                    <a:pt x="30" y="341"/>
                  </a:lnTo>
                  <a:lnTo>
                    <a:pt x="37" y="335"/>
                  </a:lnTo>
                  <a:lnTo>
                    <a:pt x="43" y="329"/>
                  </a:lnTo>
                  <a:lnTo>
                    <a:pt x="48" y="321"/>
                  </a:lnTo>
                  <a:lnTo>
                    <a:pt x="54" y="316"/>
                  </a:lnTo>
                  <a:lnTo>
                    <a:pt x="62" y="312"/>
                  </a:lnTo>
                  <a:lnTo>
                    <a:pt x="67" y="305"/>
                  </a:lnTo>
                  <a:lnTo>
                    <a:pt x="74" y="300"/>
                  </a:lnTo>
                  <a:lnTo>
                    <a:pt x="81" y="293"/>
                  </a:lnTo>
                  <a:lnTo>
                    <a:pt x="87" y="290"/>
                  </a:lnTo>
                  <a:lnTo>
                    <a:pt x="93" y="285"/>
                  </a:lnTo>
                  <a:lnTo>
                    <a:pt x="99" y="280"/>
                  </a:lnTo>
                  <a:lnTo>
                    <a:pt x="107" y="276"/>
                  </a:lnTo>
                  <a:lnTo>
                    <a:pt x="113" y="273"/>
                  </a:lnTo>
                  <a:lnTo>
                    <a:pt x="117" y="267"/>
                  </a:lnTo>
                  <a:lnTo>
                    <a:pt x="123" y="263"/>
                  </a:lnTo>
                  <a:lnTo>
                    <a:pt x="128" y="261"/>
                  </a:lnTo>
                  <a:lnTo>
                    <a:pt x="135" y="258"/>
                  </a:lnTo>
                  <a:lnTo>
                    <a:pt x="143" y="251"/>
                  </a:lnTo>
                  <a:lnTo>
                    <a:pt x="152" y="248"/>
                  </a:lnTo>
                  <a:lnTo>
                    <a:pt x="160" y="243"/>
                  </a:lnTo>
                  <a:lnTo>
                    <a:pt x="163" y="241"/>
                  </a:lnTo>
                  <a:lnTo>
                    <a:pt x="167" y="241"/>
                  </a:lnTo>
                  <a:lnTo>
                    <a:pt x="171" y="241"/>
                  </a:lnTo>
                  <a:lnTo>
                    <a:pt x="222" y="211"/>
                  </a:lnTo>
                  <a:close/>
                </a:path>
              </a:pathLst>
            </a:custGeom>
            <a:solidFill>
              <a:srgbClr val="FFCC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57" y="1485"/>
              <a:ext cx="65" cy="38"/>
            </a:xfrm>
            <a:custGeom>
              <a:avLst/>
              <a:gdLst>
                <a:gd name="T0" fmla="*/ 191 w 196"/>
                <a:gd name="T1" fmla="*/ 1 h 113"/>
                <a:gd name="T2" fmla="*/ 186 w 196"/>
                <a:gd name="T3" fmla="*/ 0 h 113"/>
                <a:gd name="T4" fmla="*/ 180 w 196"/>
                <a:gd name="T5" fmla="*/ 2 h 113"/>
                <a:gd name="T6" fmla="*/ 173 w 196"/>
                <a:gd name="T7" fmla="*/ 3 h 113"/>
                <a:gd name="T8" fmla="*/ 166 w 196"/>
                <a:gd name="T9" fmla="*/ 10 h 113"/>
                <a:gd name="T10" fmla="*/ 157 w 196"/>
                <a:gd name="T11" fmla="*/ 12 h 113"/>
                <a:gd name="T12" fmla="*/ 150 w 196"/>
                <a:gd name="T13" fmla="*/ 18 h 113"/>
                <a:gd name="T14" fmla="*/ 142 w 196"/>
                <a:gd name="T15" fmla="*/ 25 h 113"/>
                <a:gd name="T16" fmla="*/ 134 w 196"/>
                <a:gd name="T17" fmla="*/ 32 h 113"/>
                <a:gd name="T18" fmla="*/ 123 w 196"/>
                <a:gd name="T19" fmla="*/ 37 h 113"/>
                <a:gd name="T20" fmla="*/ 114 w 196"/>
                <a:gd name="T21" fmla="*/ 43 h 113"/>
                <a:gd name="T22" fmla="*/ 106 w 196"/>
                <a:gd name="T23" fmla="*/ 51 h 113"/>
                <a:gd name="T24" fmla="*/ 96 w 196"/>
                <a:gd name="T25" fmla="*/ 56 h 113"/>
                <a:gd name="T26" fmla="*/ 87 w 196"/>
                <a:gd name="T27" fmla="*/ 62 h 113"/>
                <a:gd name="T28" fmla="*/ 79 w 196"/>
                <a:gd name="T29" fmla="*/ 67 h 113"/>
                <a:gd name="T30" fmla="*/ 69 w 196"/>
                <a:gd name="T31" fmla="*/ 70 h 113"/>
                <a:gd name="T32" fmla="*/ 63 w 196"/>
                <a:gd name="T33" fmla="*/ 75 h 113"/>
                <a:gd name="T34" fmla="*/ 54 w 196"/>
                <a:gd name="T35" fmla="*/ 76 h 113"/>
                <a:gd name="T36" fmla="*/ 47 w 196"/>
                <a:gd name="T37" fmla="*/ 77 h 113"/>
                <a:gd name="T38" fmla="*/ 39 w 196"/>
                <a:gd name="T39" fmla="*/ 77 h 113"/>
                <a:gd name="T40" fmla="*/ 34 w 196"/>
                <a:gd name="T41" fmla="*/ 79 h 113"/>
                <a:gd name="T42" fmla="*/ 23 w 196"/>
                <a:gd name="T43" fmla="*/ 80 h 113"/>
                <a:gd name="T44" fmla="*/ 15 w 196"/>
                <a:gd name="T45" fmla="*/ 84 h 113"/>
                <a:gd name="T46" fmla="*/ 6 w 196"/>
                <a:gd name="T47" fmla="*/ 86 h 113"/>
                <a:gd name="T48" fmla="*/ 4 w 196"/>
                <a:gd name="T49" fmla="*/ 90 h 113"/>
                <a:gd name="T50" fmla="*/ 0 w 196"/>
                <a:gd name="T51" fmla="*/ 92 h 113"/>
                <a:gd name="T52" fmla="*/ 1 w 196"/>
                <a:gd name="T53" fmla="*/ 97 h 113"/>
                <a:gd name="T54" fmla="*/ 4 w 196"/>
                <a:gd name="T55" fmla="*/ 101 h 113"/>
                <a:gd name="T56" fmla="*/ 9 w 196"/>
                <a:gd name="T57" fmla="*/ 106 h 113"/>
                <a:gd name="T58" fmla="*/ 16 w 196"/>
                <a:gd name="T59" fmla="*/ 109 h 113"/>
                <a:gd name="T60" fmla="*/ 28 w 196"/>
                <a:gd name="T61" fmla="*/ 111 h 113"/>
                <a:gd name="T62" fmla="*/ 38 w 196"/>
                <a:gd name="T63" fmla="*/ 111 h 113"/>
                <a:gd name="T64" fmla="*/ 49 w 196"/>
                <a:gd name="T65" fmla="*/ 113 h 113"/>
                <a:gd name="T66" fmla="*/ 59 w 196"/>
                <a:gd name="T67" fmla="*/ 111 h 113"/>
                <a:gd name="T68" fmla="*/ 69 w 196"/>
                <a:gd name="T69" fmla="*/ 111 h 113"/>
                <a:gd name="T70" fmla="*/ 74 w 196"/>
                <a:gd name="T71" fmla="*/ 109 h 113"/>
                <a:gd name="T72" fmla="*/ 80 w 196"/>
                <a:gd name="T73" fmla="*/ 108 h 113"/>
                <a:gd name="T74" fmla="*/ 87 w 196"/>
                <a:gd name="T75" fmla="*/ 105 h 113"/>
                <a:gd name="T76" fmla="*/ 97 w 196"/>
                <a:gd name="T77" fmla="*/ 101 h 113"/>
                <a:gd name="T78" fmla="*/ 106 w 196"/>
                <a:gd name="T79" fmla="*/ 97 h 113"/>
                <a:gd name="T80" fmla="*/ 114 w 196"/>
                <a:gd name="T81" fmla="*/ 92 h 113"/>
                <a:gd name="T82" fmla="*/ 124 w 196"/>
                <a:gd name="T83" fmla="*/ 87 h 113"/>
                <a:gd name="T84" fmla="*/ 134 w 196"/>
                <a:gd name="T85" fmla="*/ 84 h 113"/>
                <a:gd name="T86" fmla="*/ 145 w 196"/>
                <a:gd name="T87" fmla="*/ 77 h 113"/>
                <a:gd name="T88" fmla="*/ 155 w 196"/>
                <a:gd name="T89" fmla="*/ 71 h 113"/>
                <a:gd name="T90" fmla="*/ 162 w 196"/>
                <a:gd name="T91" fmla="*/ 67 h 113"/>
                <a:gd name="T92" fmla="*/ 171 w 196"/>
                <a:gd name="T93" fmla="*/ 62 h 113"/>
                <a:gd name="T94" fmla="*/ 176 w 196"/>
                <a:gd name="T95" fmla="*/ 56 h 113"/>
                <a:gd name="T96" fmla="*/ 183 w 196"/>
                <a:gd name="T97" fmla="*/ 52 h 113"/>
                <a:gd name="T98" fmla="*/ 187 w 196"/>
                <a:gd name="T99" fmla="*/ 49 h 113"/>
                <a:gd name="T100" fmla="*/ 192 w 196"/>
                <a:gd name="T101" fmla="*/ 46 h 113"/>
                <a:gd name="T102" fmla="*/ 195 w 196"/>
                <a:gd name="T103" fmla="*/ 38 h 113"/>
                <a:gd name="T104" fmla="*/ 196 w 196"/>
                <a:gd name="T105" fmla="*/ 31 h 113"/>
                <a:gd name="T106" fmla="*/ 195 w 196"/>
                <a:gd name="T107" fmla="*/ 23 h 113"/>
                <a:gd name="T108" fmla="*/ 195 w 196"/>
                <a:gd name="T109" fmla="*/ 16 h 113"/>
                <a:gd name="T110" fmla="*/ 192 w 196"/>
                <a:gd name="T111" fmla="*/ 10 h 113"/>
                <a:gd name="T112" fmla="*/ 192 w 196"/>
                <a:gd name="T113" fmla="*/ 5 h 113"/>
                <a:gd name="T114" fmla="*/ 191 w 196"/>
                <a:gd name="T115" fmla="*/ 1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6" h="113">
                  <a:moveTo>
                    <a:pt x="191" y="1"/>
                  </a:moveTo>
                  <a:lnTo>
                    <a:pt x="186" y="0"/>
                  </a:lnTo>
                  <a:lnTo>
                    <a:pt x="180" y="2"/>
                  </a:lnTo>
                  <a:lnTo>
                    <a:pt x="173" y="3"/>
                  </a:lnTo>
                  <a:lnTo>
                    <a:pt x="166" y="10"/>
                  </a:lnTo>
                  <a:lnTo>
                    <a:pt x="157" y="12"/>
                  </a:lnTo>
                  <a:lnTo>
                    <a:pt x="150" y="18"/>
                  </a:lnTo>
                  <a:lnTo>
                    <a:pt x="142" y="25"/>
                  </a:lnTo>
                  <a:lnTo>
                    <a:pt x="134" y="32"/>
                  </a:lnTo>
                  <a:lnTo>
                    <a:pt x="123" y="37"/>
                  </a:lnTo>
                  <a:lnTo>
                    <a:pt x="114" y="43"/>
                  </a:lnTo>
                  <a:lnTo>
                    <a:pt x="106" y="51"/>
                  </a:lnTo>
                  <a:lnTo>
                    <a:pt x="96" y="56"/>
                  </a:lnTo>
                  <a:lnTo>
                    <a:pt x="87" y="62"/>
                  </a:lnTo>
                  <a:lnTo>
                    <a:pt x="79" y="67"/>
                  </a:lnTo>
                  <a:lnTo>
                    <a:pt x="69" y="70"/>
                  </a:lnTo>
                  <a:lnTo>
                    <a:pt x="63" y="75"/>
                  </a:lnTo>
                  <a:lnTo>
                    <a:pt x="54" y="76"/>
                  </a:lnTo>
                  <a:lnTo>
                    <a:pt x="47" y="77"/>
                  </a:lnTo>
                  <a:lnTo>
                    <a:pt x="39" y="77"/>
                  </a:lnTo>
                  <a:lnTo>
                    <a:pt x="34" y="79"/>
                  </a:lnTo>
                  <a:lnTo>
                    <a:pt x="23" y="80"/>
                  </a:lnTo>
                  <a:lnTo>
                    <a:pt x="15" y="84"/>
                  </a:lnTo>
                  <a:lnTo>
                    <a:pt x="6" y="86"/>
                  </a:lnTo>
                  <a:lnTo>
                    <a:pt x="4" y="90"/>
                  </a:lnTo>
                  <a:lnTo>
                    <a:pt x="0" y="92"/>
                  </a:lnTo>
                  <a:lnTo>
                    <a:pt x="1" y="97"/>
                  </a:lnTo>
                  <a:lnTo>
                    <a:pt x="4" y="101"/>
                  </a:lnTo>
                  <a:lnTo>
                    <a:pt x="9" y="106"/>
                  </a:lnTo>
                  <a:lnTo>
                    <a:pt x="16" y="109"/>
                  </a:lnTo>
                  <a:lnTo>
                    <a:pt x="28" y="111"/>
                  </a:lnTo>
                  <a:lnTo>
                    <a:pt x="38" y="111"/>
                  </a:lnTo>
                  <a:lnTo>
                    <a:pt x="49" y="113"/>
                  </a:lnTo>
                  <a:lnTo>
                    <a:pt x="59" y="111"/>
                  </a:lnTo>
                  <a:lnTo>
                    <a:pt x="69" y="111"/>
                  </a:lnTo>
                  <a:lnTo>
                    <a:pt x="74" y="109"/>
                  </a:lnTo>
                  <a:lnTo>
                    <a:pt x="80" y="108"/>
                  </a:lnTo>
                  <a:lnTo>
                    <a:pt x="87" y="105"/>
                  </a:lnTo>
                  <a:lnTo>
                    <a:pt x="97" y="101"/>
                  </a:lnTo>
                  <a:lnTo>
                    <a:pt x="106" y="97"/>
                  </a:lnTo>
                  <a:lnTo>
                    <a:pt x="114" y="92"/>
                  </a:lnTo>
                  <a:lnTo>
                    <a:pt x="124" y="87"/>
                  </a:lnTo>
                  <a:lnTo>
                    <a:pt x="134" y="84"/>
                  </a:lnTo>
                  <a:lnTo>
                    <a:pt x="145" y="77"/>
                  </a:lnTo>
                  <a:lnTo>
                    <a:pt x="155" y="71"/>
                  </a:lnTo>
                  <a:lnTo>
                    <a:pt x="162" y="67"/>
                  </a:lnTo>
                  <a:lnTo>
                    <a:pt x="171" y="62"/>
                  </a:lnTo>
                  <a:lnTo>
                    <a:pt x="176" y="56"/>
                  </a:lnTo>
                  <a:lnTo>
                    <a:pt x="183" y="52"/>
                  </a:lnTo>
                  <a:lnTo>
                    <a:pt x="187" y="49"/>
                  </a:lnTo>
                  <a:lnTo>
                    <a:pt x="192" y="46"/>
                  </a:lnTo>
                  <a:lnTo>
                    <a:pt x="195" y="38"/>
                  </a:lnTo>
                  <a:lnTo>
                    <a:pt x="196" y="31"/>
                  </a:lnTo>
                  <a:lnTo>
                    <a:pt x="195" y="23"/>
                  </a:lnTo>
                  <a:lnTo>
                    <a:pt x="195" y="16"/>
                  </a:lnTo>
                  <a:lnTo>
                    <a:pt x="192" y="10"/>
                  </a:lnTo>
                  <a:lnTo>
                    <a:pt x="192" y="5"/>
                  </a:lnTo>
                  <a:lnTo>
                    <a:pt x="191" y="1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2340" y="1445"/>
              <a:ext cx="59" cy="31"/>
            </a:xfrm>
            <a:custGeom>
              <a:avLst/>
              <a:gdLst>
                <a:gd name="T0" fmla="*/ 152 w 176"/>
                <a:gd name="T1" fmla="*/ 0 h 93"/>
                <a:gd name="T2" fmla="*/ 142 w 176"/>
                <a:gd name="T3" fmla="*/ 0 h 93"/>
                <a:gd name="T4" fmla="*/ 133 w 176"/>
                <a:gd name="T5" fmla="*/ 2 h 93"/>
                <a:gd name="T6" fmla="*/ 123 w 176"/>
                <a:gd name="T7" fmla="*/ 5 h 93"/>
                <a:gd name="T8" fmla="*/ 113 w 176"/>
                <a:gd name="T9" fmla="*/ 10 h 93"/>
                <a:gd name="T10" fmla="*/ 106 w 176"/>
                <a:gd name="T11" fmla="*/ 11 h 93"/>
                <a:gd name="T12" fmla="*/ 99 w 176"/>
                <a:gd name="T13" fmla="*/ 14 h 93"/>
                <a:gd name="T14" fmla="*/ 93 w 176"/>
                <a:gd name="T15" fmla="*/ 16 h 93"/>
                <a:gd name="T16" fmla="*/ 88 w 176"/>
                <a:gd name="T17" fmla="*/ 20 h 93"/>
                <a:gd name="T18" fmla="*/ 80 w 176"/>
                <a:gd name="T19" fmla="*/ 22 h 93"/>
                <a:gd name="T20" fmla="*/ 74 w 176"/>
                <a:gd name="T21" fmla="*/ 27 h 93"/>
                <a:gd name="T22" fmla="*/ 67 w 176"/>
                <a:gd name="T23" fmla="*/ 30 h 93"/>
                <a:gd name="T24" fmla="*/ 62 w 176"/>
                <a:gd name="T25" fmla="*/ 32 h 93"/>
                <a:gd name="T26" fmla="*/ 55 w 176"/>
                <a:gd name="T27" fmla="*/ 36 h 93"/>
                <a:gd name="T28" fmla="*/ 48 w 176"/>
                <a:gd name="T29" fmla="*/ 40 h 93"/>
                <a:gd name="T30" fmla="*/ 43 w 176"/>
                <a:gd name="T31" fmla="*/ 44 h 93"/>
                <a:gd name="T32" fmla="*/ 37 w 176"/>
                <a:gd name="T33" fmla="*/ 46 h 93"/>
                <a:gd name="T34" fmla="*/ 30 w 176"/>
                <a:gd name="T35" fmla="*/ 49 h 93"/>
                <a:gd name="T36" fmla="*/ 25 w 176"/>
                <a:gd name="T37" fmla="*/ 54 h 93"/>
                <a:gd name="T38" fmla="*/ 20 w 176"/>
                <a:gd name="T39" fmla="*/ 56 h 93"/>
                <a:gd name="T40" fmla="*/ 16 w 176"/>
                <a:gd name="T41" fmla="*/ 59 h 93"/>
                <a:gd name="T42" fmla="*/ 9 w 176"/>
                <a:gd name="T43" fmla="*/ 65 h 93"/>
                <a:gd name="T44" fmla="*/ 3 w 176"/>
                <a:gd name="T45" fmla="*/ 70 h 93"/>
                <a:gd name="T46" fmla="*/ 0 w 176"/>
                <a:gd name="T47" fmla="*/ 75 h 93"/>
                <a:gd name="T48" fmla="*/ 0 w 176"/>
                <a:gd name="T49" fmla="*/ 81 h 93"/>
                <a:gd name="T50" fmla="*/ 3 w 176"/>
                <a:gd name="T51" fmla="*/ 89 h 93"/>
                <a:gd name="T52" fmla="*/ 11 w 176"/>
                <a:gd name="T53" fmla="*/ 93 h 93"/>
                <a:gd name="T54" fmla="*/ 14 w 176"/>
                <a:gd name="T55" fmla="*/ 93 h 93"/>
                <a:gd name="T56" fmla="*/ 21 w 176"/>
                <a:gd name="T57" fmla="*/ 93 h 93"/>
                <a:gd name="T58" fmla="*/ 29 w 176"/>
                <a:gd name="T59" fmla="*/ 91 h 93"/>
                <a:gd name="T60" fmla="*/ 39 w 176"/>
                <a:gd name="T61" fmla="*/ 91 h 93"/>
                <a:gd name="T62" fmla="*/ 44 w 176"/>
                <a:gd name="T63" fmla="*/ 88 h 93"/>
                <a:gd name="T64" fmla="*/ 52 w 176"/>
                <a:gd name="T65" fmla="*/ 85 h 93"/>
                <a:gd name="T66" fmla="*/ 60 w 176"/>
                <a:gd name="T67" fmla="*/ 81 h 93"/>
                <a:gd name="T68" fmla="*/ 70 w 176"/>
                <a:gd name="T69" fmla="*/ 79 h 93"/>
                <a:gd name="T70" fmla="*/ 80 w 176"/>
                <a:gd name="T71" fmla="*/ 73 h 93"/>
                <a:gd name="T72" fmla="*/ 93 w 176"/>
                <a:gd name="T73" fmla="*/ 69 h 93"/>
                <a:gd name="T74" fmla="*/ 98 w 176"/>
                <a:gd name="T75" fmla="*/ 65 h 93"/>
                <a:gd name="T76" fmla="*/ 104 w 176"/>
                <a:gd name="T77" fmla="*/ 63 h 93"/>
                <a:gd name="T78" fmla="*/ 111 w 176"/>
                <a:gd name="T79" fmla="*/ 60 h 93"/>
                <a:gd name="T80" fmla="*/ 117 w 176"/>
                <a:gd name="T81" fmla="*/ 59 h 93"/>
                <a:gd name="T82" fmla="*/ 121 w 176"/>
                <a:gd name="T83" fmla="*/ 56 h 93"/>
                <a:gd name="T84" fmla="*/ 129 w 176"/>
                <a:gd name="T85" fmla="*/ 52 h 93"/>
                <a:gd name="T86" fmla="*/ 132 w 176"/>
                <a:gd name="T87" fmla="*/ 49 h 93"/>
                <a:gd name="T88" fmla="*/ 141 w 176"/>
                <a:gd name="T89" fmla="*/ 46 h 93"/>
                <a:gd name="T90" fmla="*/ 148 w 176"/>
                <a:gd name="T91" fmla="*/ 41 h 93"/>
                <a:gd name="T92" fmla="*/ 158 w 176"/>
                <a:gd name="T93" fmla="*/ 36 h 93"/>
                <a:gd name="T94" fmla="*/ 163 w 176"/>
                <a:gd name="T95" fmla="*/ 31 h 93"/>
                <a:gd name="T96" fmla="*/ 171 w 176"/>
                <a:gd name="T97" fmla="*/ 27 h 93"/>
                <a:gd name="T98" fmla="*/ 173 w 176"/>
                <a:gd name="T99" fmla="*/ 22 h 93"/>
                <a:gd name="T100" fmla="*/ 176 w 176"/>
                <a:gd name="T101" fmla="*/ 20 h 93"/>
                <a:gd name="T102" fmla="*/ 172 w 176"/>
                <a:gd name="T103" fmla="*/ 11 h 93"/>
                <a:gd name="T104" fmla="*/ 162 w 176"/>
                <a:gd name="T105" fmla="*/ 5 h 93"/>
                <a:gd name="T106" fmla="*/ 155 w 176"/>
                <a:gd name="T107" fmla="*/ 0 h 93"/>
                <a:gd name="T108" fmla="*/ 152 w 176"/>
                <a:gd name="T10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76" h="93">
                  <a:moveTo>
                    <a:pt x="152" y="0"/>
                  </a:moveTo>
                  <a:lnTo>
                    <a:pt x="142" y="0"/>
                  </a:lnTo>
                  <a:lnTo>
                    <a:pt x="133" y="2"/>
                  </a:lnTo>
                  <a:lnTo>
                    <a:pt x="123" y="5"/>
                  </a:lnTo>
                  <a:lnTo>
                    <a:pt x="113" y="10"/>
                  </a:lnTo>
                  <a:lnTo>
                    <a:pt x="106" y="11"/>
                  </a:lnTo>
                  <a:lnTo>
                    <a:pt x="99" y="14"/>
                  </a:lnTo>
                  <a:lnTo>
                    <a:pt x="93" y="16"/>
                  </a:lnTo>
                  <a:lnTo>
                    <a:pt x="88" y="20"/>
                  </a:lnTo>
                  <a:lnTo>
                    <a:pt x="80" y="22"/>
                  </a:lnTo>
                  <a:lnTo>
                    <a:pt x="74" y="27"/>
                  </a:lnTo>
                  <a:lnTo>
                    <a:pt x="67" y="30"/>
                  </a:lnTo>
                  <a:lnTo>
                    <a:pt x="62" y="32"/>
                  </a:lnTo>
                  <a:lnTo>
                    <a:pt x="55" y="36"/>
                  </a:lnTo>
                  <a:lnTo>
                    <a:pt x="48" y="40"/>
                  </a:lnTo>
                  <a:lnTo>
                    <a:pt x="43" y="44"/>
                  </a:lnTo>
                  <a:lnTo>
                    <a:pt x="37" y="46"/>
                  </a:lnTo>
                  <a:lnTo>
                    <a:pt x="30" y="49"/>
                  </a:lnTo>
                  <a:lnTo>
                    <a:pt x="25" y="54"/>
                  </a:lnTo>
                  <a:lnTo>
                    <a:pt x="20" y="56"/>
                  </a:lnTo>
                  <a:lnTo>
                    <a:pt x="16" y="59"/>
                  </a:lnTo>
                  <a:lnTo>
                    <a:pt x="9" y="65"/>
                  </a:lnTo>
                  <a:lnTo>
                    <a:pt x="3" y="70"/>
                  </a:lnTo>
                  <a:lnTo>
                    <a:pt x="0" y="75"/>
                  </a:lnTo>
                  <a:lnTo>
                    <a:pt x="0" y="81"/>
                  </a:lnTo>
                  <a:lnTo>
                    <a:pt x="3" y="89"/>
                  </a:lnTo>
                  <a:lnTo>
                    <a:pt x="11" y="93"/>
                  </a:lnTo>
                  <a:lnTo>
                    <a:pt x="14" y="93"/>
                  </a:lnTo>
                  <a:lnTo>
                    <a:pt x="21" y="93"/>
                  </a:lnTo>
                  <a:lnTo>
                    <a:pt x="29" y="91"/>
                  </a:lnTo>
                  <a:lnTo>
                    <a:pt x="39" y="91"/>
                  </a:lnTo>
                  <a:lnTo>
                    <a:pt x="44" y="88"/>
                  </a:lnTo>
                  <a:lnTo>
                    <a:pt x="52" y="85"/>
                  </a:lnTo>
                  <a:lnTo>
                    <a:pt x="60" y="81"/>
                  </a:lnTo>
                  <a:lnTo>
                    <a:pt x="70" y="79"/>
                  </a:lnTo>
                  <a:lnTo>
                    <a:pt x="80" y="73"/>
                  </a:lnTo>
                  <a:lnTo>
                    <a:pt x="93" y="69"/>
                  </a:lnTo>
                  <a:lnTo>
                    <a:pt x="98" y="65"/>
                  </a:lnTo>
                  <a:lnTo>
                    <a:pt x="104" y="63"/>
                  </a:lnTo>
                  <a:lnTo>
                    <a:pt x="111" y="60"/>
                  </a:lnTo>
                  <a:lnTo>
                    <a:pt x="117" y="59"/>
                  </a:lnTo>
                  <a:lnTo>
                    <a:pt x="121" y="56"/>
                  </a:lnTo>
                  <a:lnTo>
                    <a:pt x="129" y="52"/>
                  </a:lnTo>
                  <a:lnTo>
                    <a:pt x="132" y="49"/>
                  </a:lnTo>
                  <a:lnTo>
                    <a:pt x="141" y="46"/>
                  </a:lnTo>
                  <a:lnTo>
                    <a:pt x="148" y="41"/>
                  </a:lnTo>
                  <a:lnTo>
                    <a:pt x="158" y="36"/>
                  </a:lnTo>
                  <a:lnTo>
                    <a:pt x="163" y="31"/>
                  </a:lnTo>
                  <a:lnTo>
                    <a:pt x="171" y="27"/>
                  </a:lnTo>
                  <a:lnTo>
                    <a:pt x="173" y="22"/>
                  </a:lnTo>
                  <a:lnTo>
                    <a:pt x="176" y="20"/>
                  </a:lnTo>
                  <a:lnTo>
                    <a:pt x="172" y="11"/>
                  </a:lnTo>
                  <a:lnTo>
                    <a:pt x="162" y="5"/>
                  </a:lnTo>
                  <a:lnTo>
                    <a:pt x="155" y="0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2320" y="1393"/>
              <a:ext cx="45" cy="24"/>
            </a:xfrm>
            <a:custGeom>
              <a:avLst/>
              <a:gdLst>
                <a:gd name="T0" fmla="*/ 116 w 136"/>
                <a:gd name="T1" fmla="*/ 0 h 73"/>
                <a:gd name="T2" fmla="*/ 106 w 136"/>
                <a:gd name="T3" fmla="*/ 0 h 73"/>
                <a:gd name="T4" fmla="*/ 96 w 136"/>
                <a:gd name="T5" fmla="*/ 2 h 73"/>
                <a:gd name="T6" fmla="*/ 86 w 136"/>
                <a:gd name="T7" fmla="*/ 3 h 73"/>
                <a:gd name="T8" fmla="*/ 76 w 136"/>
                <a:gd name="T9" fmla="*/ 7 h 73"/>
                <a:gd name="T10" fmla="*/ 66 w 136"/>
                <a:gd name="T11" fmla="*/ 9 h 73"/>
                <a:gd name="T12" fmla="*/ 56 w 136"/>
                <a:gd name="T13" fmla="*/ 12 h 73"/>
                <a:gd name="T14" fmla="*/ 46 w 136"/>
                <a:gd name="T15" fmla="*/ 15 h 73"/>
                <a:gd name="T16" fmla="*/ 39 w 136"/>
                <a:gd name="T17" fmla="*/ 20 h 73"/>
                <a:gd name="T18" fmla="*/ 28 w 136"/>
                <a:gd name="T19" fmla="*/ 23 h 73"/>
                <a:gd name="T20" fmla="*/ 22 w 136"/>
                <a:gd name="T21" fmla="*/ 28 h 73"/>
                <a:gd name="T22" fmla="*/ 13 w 136"/>
                <a:gd name="T23" fmla="*/ 30 h 73"/>
                <a:gd name="T24" fmla="*/ 10 w 136"/>
                <a:gd name="T25" fmla="*/ 36 h 73"/>
                <a:gd name="T26" fmla="*/ 0 w 136"/>
                <a:gd name="T27" fmla="*/ 42 h 73"/>
                <a:gd name="T28" fmla="*/ 0 w 136"/>
                <a:gd name="T29" fmla="*/ 51 h 73"/>
                <a:gd name="T30" fmla="*/ 0 w 136"/>
                <a:gd name="T31" fmla="*/ 59 h 73"/>
                <a:gd name="T32" fmla="*/ 2 w 136"/>
                <a:gd name="T33" fmla="*/ 68 h 73"/>
                <a:gd name="T34" fmla="*/ 6 w 136"/>
                <a:gd name="T35" fmla="*/ 71 h 73"/>
                <a:gd name="T36" fmla="*/ 11 w 136"/>
                <a:gd name="T37" fmla="*/ 73 h 73"/>
                <a:gd name="T38" fmla="*/ 17 w 136"/>
                <a:gd name="T39" fmla="*/ 72 h 73"/>
                <a:gd name="T40" fmla="*/ 27 w 136"/>
                <a:gd name="T41" fmla="*/ 71 h 73"/>
                <a:gd name="T42" fmla="*/ 31 w 136"/>
                <a:gd name="T43" fmla="*/ 67 h 73"/>
                <a:gd name="T44" fmla="*/ 39 w 136"/>
                <a:gd name="T45" fmla="*/ 66 h 73"/>
                <a:gd name="T46" fmla="*/ 45 w 136"/>
                <a:gd name="T47" fmla="*/ 64 h 73"/>
                <a:gd name="T48" fmla="*/ 54 w 136"/>
                <a:gd name="T49" fmla="*/ 61 h 73"/>
                <a:gd name="T50" fmla="*/ 62 w 136"/>
                <a:gd name="T51" fmla="*/ 57 h 73"/>
                <a:gd name="T52" fmla="*/ 71 w 136"/>
                <a:gd name="T53" fmla="*/ 53 h 73"/>
                <a:gd name="T54" fmla="*/ 80 w 136"/>
                <a:gd name="T55" fmla="*/ 52 h 73"/>
                <a:gd name="T56" fmla="*/ 90 w 136"/>
                <a:gd name="T57" fmla="*/ 49 h 73"/>
                <a:gd name="T58" fmla="*/ 98 w 136"/>
                <a:gd name="T59" fmla="*/ 44 h 73"/>
                <a:gd name="T60" fmla="*/ 105 w 136"/>
                <a:gd name="T61" fmla="*/ 42 h 73"/>
                <a:gd name="T62" fmla="*/ 114 w 136"/>
                <a:gd name="T63" fmla="*/ 39 h 73"/>
                <a:gd name="T64" fmla="*/ 121 w 136"/>
                <a:gd name="T65" fmla="*/ 36 h 73"/>
                <a:gd name="T66" fmla="*/ 126 w 136"/>
                <a:gd name="T67" fmla="*/ 30 h 73"/>
                <a:gd name="T68" fmla="*/ 130 w 136"/>
                <a:gd name="T69" fmla="*/ 29 h 73"/>
                <a:gd name="T70" fmla="*/ 134 w 136"/>
                <a:gd name="T71" fmla="*/ 25 h 73"/>
                <a:gd name="T72" fmla="*/ 136 w 136"/>
                <a:gd name="T73" fmla="*/ 22 h 73"/>
                <a:gd name="T74" fmla="*/ 135 w 136"/>
                <a:gd name="T75" fmla="*/ 15 h 73"/>
                <a:gd name="T76" fmla="*/ 133 w 136"/>
                <a:gd name="T77" fmla="*/ 10 h 73"/>
                <a:gd name="T78" fmla="*/ 129 w 136"/>
                <a:gd name="T79" fmla="*/ 7 h 73"/>
                <a:gd name="T80" fmla="*/ 126 w 136"/>
                <a:gd name="T81" fmla="*/ 4 h 73"/>
                <a:gd name="T82" fmla="*/ 119 w 136"/>
                <a:gd name="T83" fmla="*/ 0 h 73"/>
                <a:gd name="T84" fmla="*/ 116 w 136"/>
                <a:gd name="T8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73">
                  <a:moveTo>
                    <a:pt x="116" y="0"/>
                  </a:moveTo>
                  <a:lnTo>
                    <a:pt x="106" y="0"/>
                  </a:lnTo>
                  <a:lnTo>
                    <a:pt x="96" y="2"/>
                  </a:lnTo>
                  <a:lnTo>
                    <a:pt x="86" y="3"/>
                  </a:lnTo>
                  <a:lnTo>
                    <a:pt x="76" y="7"/>
                  </a:lnTo>
                  <a:lnTo>
                    <a:pt x="66" y="9"/>
                  </a:lnTo>
                  <a:lnTo>
                    <a:pt x="56" y="12"/>
                  </a:lnTo>
                  <a:lnTo>
                    <a:pt x="46" y="15"/>
                  </a:lnTo>
                  <a:lnTo>
                    <a:pt x="39" y="20"/>
                  </a:lnTo>
                  <a:lnTo>
                    <a:pt x="28" y="23"/>
                  </a:lnTo>
                  <a:lnTo>
                    <a:pt x="22" y="28"/>
                  </a:lnTo>
                  <a:lnTo>
                    <a:pt x="13" y="30"/>
                  </a:lnTo>
                  <a:lnTo>
                    <a:pt x="10" y="36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0" y="59"/>
                  </a:lnTo>
                  <a:lnTo>
                    <a:pt x="2" y="68"/>
                  </a:lnTo>
                  <a:lnTo>
                    <a:pt x="6" y="71"/>
                  </a:lnTo>
                  <a:lnTo>
                    <a:pt x="11" y="73"/>
                  </a:lnTo>
                  <a:lnTo>
                    <a:pt x="17" y="72"/>
                  </a:lnTo>
                  <a:lnTo>
                    <a:pt x="27" y="71"/>
                  </a:lnTo>
                  <a:lnTo>
                    <a:pt x="31" y="67"/>
                  </a:lnTo>
                  <a:lnTo>
                    <a:pt x="39" y="66"/>
                  </a:lnTo>
                  <a:lnTo>
                    <a:pt x="45" y="64"/>
                  </a:lnTo>
                  <a:lnTo>
                    <a:pt x="54" y="61"/>
                  </a:lnTo>
                  <a:lnTo>
                    <a:pt x="62" y="57"/>
                  </a:lnTo>
                  <a:lnTo>
                    <a:pt x="71" y="53"/>
                  </a:lnTo>
                  <a:lnTo>
                    <a:pt x="80" y="52"/>
                  </a:lnTo>
                  <a:lnTo>
                    <a:pt x="90" y="49"/>
                  </a:lnTo>
                  <a:lnTo>
                    <a:pt x="98" y="44"/>
                  </a:lnTo>
                  <a:lnTo>
                    <a:pt x="105" y="42"/>
                  </a:lnTo>
                  <a:lnTo>
                    <a:pt x="114" y="39"/>
                  </a:lnTo>
                  <a:lnTo>
                    <a:pt x="121" y="36"/>
                  </a:lnTo>
                  <a:lnTo>
                    <a:pt x="126" y="30"/>
                  </a:lnTo>
                  <a:lnTo>
                    <a:pt x="130" y="29"/>
                  </a:lnTo>
                  <a:lnTo>
                    <a:pt x="134" y="25"/>
                  </a:lnTo>
                  <a:lnTo>
                    <a:pt x="136" y="22"/>
                  </a:lnTo>
                  <a:lnTo>
                    <a:pt x="135" y="15"/>
                  </a:lnTo>
                  <a:lnTo>
                    <a:pt x="133" y="10"/>
                  </a:lnTo>
                  <a:lnTo>
                    <a:pt x="129" y="7"/>
                  </a:lnTo>
                  <a:lnTo>
                    <a:pt x="126" y="4"/>
                  </a:lnTo>
                  <a:lnTo>
                    <a:pt x="119" y="0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2562" y="1343"/>
              <a:ext cx="218" cy="204"/>
            </a:xfrm>
            <a:custGeom>
              <a:avLst/>
              <a:gdLst>
                <a:gd name="T0" fmla="*/ 120 w 654"/>
                <a:gd name="T1" fmla="*/ 7 h 612"/>
                <a:gd name="T2" fmla="*/ 113 w 654"/>
                <a:gd name="T3" fmla="*/ 20 h 612"/>
                <a:gd name="T4" fmla="*/ 105 w 654"/>
                <a:gd name="T5" fmla="*/ 39 h 612"/>
                <a:gd name="T6" fmla="*/ 95 w 654"/>
                <a:gd name="T7" fmla="*/ 62 h 612"/>
                <a:gd name="T8" fmla="*/ 85 w 654"/>
                <a:gd name="T9" fmla="*/ 93 h 612"/>
                <a:gd name="T10" fmla="*/ 74 w 654"/>
                <a:gd name="T11" fmla="*/ 120 h 612"/>
                <a:gd name="T12" fmla="*/ 64 w 654"/>
                <a:gd name="T13" fmla="*/ 150 h 612"/>
                <a:gd name="T14" fmla="*/ 55 w 654"/>
                <a:gd name="T15" fmla="*/ 179 h 612"/>
                <a:gd name="T16" fmla="*/ 50 w 654"/>
                <a:gd name="T17" fmla="*/ 207 h 612"/>
                <a:gd name="T18" fmla="*/ 49 w 654"/>
                <a:gd name="T19" fmla="*/ 231 h 612"/>
                <a:gd name="T20" fmla="*/ 0 w 654"/>
                <a:gd name="T21" fmla="*/ 300 h 612"/>
                <a:gd name="T22" fmla="*/ 54 w 654"/>
                <a:gd name="T23" fmla="*/ 321 h 612"/>
                <a:gd name="T24" fmla="*/ 56 w 654"/>
                <a:gd name="T25" fmla="*/ 344 h 612"/>
                <a:gd name="T26" fmla="*/ 60 w 654"/>
                <a:gd name="T27" fmla="*/ 364 h 612"/>
                <a:gd name="T28" fmla="*/ 68 w 654"/>
                <a:gd name="T29" fmla="*/ 386 h 612"/>
                <a:gd name="T30" fmla="*/ 76 w 654"/>
                <a:gd name="T31" fmla="*/ 413 h 612"/>
                <a:gd name="T32" fmla="*/ 89 w 654"/>
                <a:gd name="T33" fmla="*/ 439 h 612"/>
                <a:gd name="T34" fmla="*/ 106 w 654"/>
                <a:gd name="T35" fmla="*/ 465 h 612"/>
                <a:gd name="T36" fmla="*/ 127 w 654"/>
                <a:gd name="T37" fmla="*/ 489 h 612"/>
                <a:gd name="T38" fmla="*/ 154 w 654"/>
                <a:gd name="T39" fmla="*/ 508 h 612"/>
                <a:gd name="T40" fmla="*/ 169 w 654"/>
                <a:gd name="T41" fmla="*/ 519 h 612"/>
                <a:gd name="T42" fmla="*/ 266 w 654"/>
                <a:gd name="T43" fmla="*/ 612 h 612"/>
                <a:gd name="T44" fmla="*/ 355 w 654"/>
                <a:gd name="T45" fmla="*/ 557 h 612"/>
                <a:gd name="T46" fmla="*/ 375 w 654"/>
                <a:gd name="T47" fmla="*/ 555 h 612"/>
                <a:gd name="T48" fmla="*/ 402 w 654"/>
                <a:gd name="T49" fmla="*/ 545 h 612"/>
                <a:gd name="T50" fmla="*/ 424 w 654"/>
                <a:gd name="T51" fmla="*/ 536 h 612"/>
                <a:gd name="T52" fmla="*/ 446 w 654"/>
                <a:gd name="T53" fmla="*/ 524 h 612"/>
                <a:gd name="T54" fmla="*/ 471 w 654"/>
                <a:gd name="T55" fmla="*/ 508 h 612"/>
                <a:gd name="T56" fmla="*/ 493 w 654"/>
                <a:gd name="T57" fmla="*/ 491 h 612"/>
                <a:gd name="T58" fmla="*/ 518 w 654"/>
                <a:gd name="T59" fmla="*/ 469 h 612"/>
                <a:gd name="T60" fmla="*/ 539 w 654"/>
                <a:gd name="T61" fmla="*/ 440 h 612"/>
                <a:gd name="T62" fmla="*/ 604 w 654"/>
                <a:gd name="T63" fmla="*/ 378 h 612"/>
                <a:gd name="T64" fmla="*/ 630 w 654"/>
                <a:gd name="T65" fmla="*/ 374 h 612"/>
                <a:gd name="T66" fmla="*/ 644 w 654"/>
                <a:gd name="T67" fmla="*/ 357 h 612"/>
                <a:gd name="T68" fmla="*/ 653 w 654"/>
                <a:gd name="T69" fmla="*/ 332 h 612"/>
                <a:gd name="T70" fmla="*/ 653 w 654"/>
                <a:gd name="T71" fmla="*/ 312 h 612"/>
                <a:gd name="T72" fmla="*/ 652 w 654"/>
                <a:gd name="T73" fmla="*/ 292 h 612"/>
                <a:gd name="T74" fmla="*/ 647 w 654"/>
                <a:gd name="T75" fmla="*/ 273 h 612"/>
                <a:gd name="T76" fmla="*/ 644 w 654"/>
                <a:gd name="T77" fmla="*/ 257 h 612"/>
                <a:gd name="T78" fmla="*/ 634 w 654"/>
                <a:gd name="T79" fmla="*/ 229 h 612"/>
                <a:gd name="T80" fmla="*/ 624 w 654"/>
                <a:gd name="T81" fmla="*/ 211 h 612"/>
                <a:gd name="T82" fmla="*/ 615 w 654"/>
                <a:gd name="T83" fmla="*/ 201 h 612"/>
                <a:gd name="T84" fmla="*/ 124 w 654"/>
                <a:gd name="T85" fmla="*/ 0 h 6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54" h="612">
                  <a:moveTo>
                    <a:pt x="124" y="0"/>
                  </a:moveTo>
                  <a:lnTo>
                    <a:pt x="123" y="1"/>
                  </a:lnTo>
                  <a:lnTo>
                    <a:pt x="120" y="7"/>
                  </a:lnTo>
                  <a:lnTo>
                    <a:pt x="118" y="9"/>
                  </a:lnTo>
                  <a:lnTo>
                    <a:pt x="115" y="15"/>
                  </a:lnTo>
                  <a:lnTo>
                    <a:pt x="113" y="20"/>
                  </a:lnTo>
                  <a:lnTo>
                    <a:pt x="113" y="27"/>
                  </a:lnTo>
                  <a:lnTo>
                    <a:pt x="109" y="32"/>
                  </a:lnTo>
                  <a:lnTo>
                    <a:pt x="105" y="39"/>
                  </a:lnTo>
                  <a:lnTo>
                    <a:pt x="103" y="46"/>
                  </a:lnTo>
                  <a:lnTo>
                    <a:pt x="99" y="56"/>
                  </a:lnTo>
                  <a:lnTo>
                    <a:pt x="95" y="62"/>
                  </a:lnTo>
                  <a:lnTo>
                    <a:pt x="91" y="73"/>
                  </a:lnTo>
                  <a:lnTo>
                    <a:pt x="89" y="83"/>
                  </a:lnTo>
                  <a:lnTo>
                    <a:pt x="85" y="93"/>
                  </a:lnTo>
                  <a:lnTo>
                    <a:pt x="81" y="101"/>
                  </a:lnTo>
                  <a:lnTo>
                    <a:pt x="78" y="110"/>
                  </a:lnTo>
                  <a:lnTo>
                    <a:pt x="74" y="120"/>
                  </a:lnTo>
                  <a:lnTo>
                    <a:pt x="70" y="130"/>
                  </a:lnTo>
                  <a:lnTo>
                    <a:pt x="68" y="140"/>
                  </a:lnTo>
                  <a:lnTo>
                    <a:pt x="64" y="150"/>
                  </a:lnTo>
                  <a:lnTo>
                    <a:pt x="60" y="160"/>
                  </a:lnTo>
                  <a:lnTo>
                    <a:pt x="59" y="172"/>
                  </a:lnTo>
                  <a:lnTo>
                    <a:pt x="55" y="179"/>
                  </a:lnTo>
                  <a:lnTo>
                    <a:pt x="52" y="189"/>
                  </a:lnTo>
                  <a:lnTo>
                    <a:pt x="50" y="197"/>
                  </a:lnTo>
                  <a:lnTo>
                    <a:pt x="50" y="207"/>
                  </a:lnTo>
                  <a:lnTo>
                    <a:pt x="50" y="216"/>
                  </a:lnTo>
                  <a:lnTo>
                    <a:pt x="49" y="223"/>
                  </a:lnTo>
                  <a:lnTo>
                    <a:pt x="49" y="231"/>
                  </a:lnTo>
                  <a:lnTo>
                    <a:pt x="49" y="238"/>
                  </a:lnTo>
                  <a:lnTo>
                    <a:pt x="6" y="246"/>
                  </a:lnTo>
                  <a:lnTo>
                    <a:pt x="0" y="300"/>
                  </a:lnTo>
                  <a:lnTo>
                    <a:pt x="54" y="315"/>
                  </a:lnTo>
                  <a:lnTo>
                    <a:pt x="54" y="316"/>
                  </a:lnTo>
                  <a:lnTo>
                    <a:pt x="54" y="321"/>
                  </a:lnTo>
                  <a:lnTo>
                    <a:pt x="54" y="326"/>
                  </a:lnTo>
                  <a:lnTo>
                    <a:pt x="56" y="337"/>
                  </a:lnTo>
                  <a:lnTo>
                    <a:pt x="56" y="344"/>
                  </a:lnTo>
                  <a:lnTo>
                    <a:pt x="58" y="350"/>
                  </a:lnTo>
                  <a:lnTo>
                    <a:pt x="59" y="355"/>
                  </a:lnTo>
                  <a:lnTo>
                    <a:pt x="60" y="364"/>
                  </a:lnTo>
                  <a:lnTo>
                    <a:pt x="61" y="370"/>
                  </a:lnTo>
                  <a:lnTo>
                    <a:pt x="64" y="379"/>
                  </a:lnTo>
                  <a:lnTo>
                    <a:pt x="68" y="386"/>
                  </a:lnTo>
                  <a:lnTo>
                    <a:pt x="70" y="396"/>
                  </a:lnTo>
                  <a:lnTo>
                    <a:pt x="73" y="404"/>
                  </a:lnTo>
                  <a:lnTo>
                    <a:pt x="76" y="413"/>
                  </a:lnTo>
                  <a:lnTo>
                    <a:pt x="80" y="420"/>
                  </a:lnTo>
                  <a:lnTo>
                    <a:pt x="85" y="430"/>
                  </a:lnTo>
                  <a:lnTo>
                    <a:pt x="89" y="439"/>
                  </a:lnTo>
                  <a:lnTo>
                    <a:pt x="94" y="448"/>
                  </a:lnTo>
                  <a:lnTo>
                    <a:pt x="100" y="457"/>
                  </a:lnTo>
                  <a:lnTo>
                    <a:pt x="106" y="465"/>
                  </a:lnTo>
                  <a:lnTo>
                    <a:pt x="113" y="473"/>
                  </a:lnTo>
                  <a:lnTo>
                    <a:pt x="119" y="482"/>
                  </a:lnTo>
                  <a:lnTo>
                    <a:pt x="127" y="489"/>
                  </a:lnTo>
                  <a:lnTo>
                    <a:pt x="135" y="496"/>
                  </a:lnTo>
                  <a:lnTo>
                    <a:pt x="144" y="503"/>
                  </a:lnTo>
                  <a:lnTo>
                    <a:pt x="154" y="508"/>
                  </a:lnTo>
                  <a:lnTo>
                    <a:pt x="158" y="512"/>
                  </a:lnTo>
                  <a:lnTo>
                    <a:pt x="164" y="514"/>
                  </a:lnTo>
                  <a:lnTo>
                    <a:pt x="169" y="519"/>
                  </a:lnTo>
                  <a:lnTo>
                    <a:pt x="177" y="522"/>
                  </a:lnTo>
                  <a:lnTo>
                    <a:pt x="241" y="568"/>
                  </a:lnTo>
                  <a:lnTo>
                    <a:pt x="266" y="612"/>
                  </a:lnTo>
                  <a:lnTo>
                    <a:pt x="336" y="604"/>
                  </a:lnTo>
                  <a:lnTo>
                    <a:pt x="355" y="558"/>
                  </a:lnTo>
                  <a:lnTo>
                    <a:pt x="355" y="557"/>
                  </a:lnTo>
                  <a:lnTo>
                    <a:pt x="358" y="557"/>
                  </a:lnTo>
                  <a:lnTo>
                    <a:pt x="365" y="556"/>
                  </a:lnTo>
                  <a:lnTo>
                    <a:pt x="375" y="555"/>
                  </a:lnTo>
                  <a:lnTo>
                    <a:pt x="383" y="550"/>
                  </a:lnTo>
                  <a:lnTo>
                    <a:pt x="395" y="546"/>
                  </a:lnTo>
                  <a:lnTo>
                    <a:pt x="402" y="545"/>
                  </a:lnTo>
                  <a:lnTo>
                    <a:pt x="409" y="542"/>
                  </a:lnTo>
                  <a:lnTo>
                    <a:pt x="417" y="538"/>
                  </a:lnTo>
                  <a:lnTo>
                    <a:pt x="424" y="536"/>
                  </a:lnTo>
                  <a:lnTo>
                    <a:pt x="432" y="532"/>
                  </a:lnTo>
                  <a:lnTo>
                    <a:pt x="438" y="528"/>
                  </a:lnTo>
                  <a:lnTo>
                    <a:pt x="446" y="524"/>
                  </a:lnTo>
                  <a:lnTo>
                    <a:pt x="454" y="519"/>
                  </a:lnTo>
                  <a:lnTo>
                    <a:pt x="462" y="513"/>
                  </a:lnTo>
                  <a:lnTo>
                    <a:pt x="471" y="508"/>
                  </a:lnTo>
                  <a:lnTo>
                    <a:pt x="477" y="504"/>
                  </a:lnTo>
                  <a:lnTo>
                    <a:pt x="486" y="497"/>
                  </a:lnTo>
                  <a:lnTo>
                    <a:pt x="493" y="491"/>
                  </a:lnTo>
                  <a:lnTo>
                    <a:pt x="502" y="483"/>
                  </a:lnTo>
                  <a:lnTo>
                    <a:pt x="508" y="476"/>
                  </a:lnTo>
                  <a:lnTo>
                    <a:pt x="518" y="469"/>
                  </a:lnTo>
                  <a:lnTo>
                    <a:pt x="525" y="460"/>
                  </a:lnTo>
                  <a:lnTo>
                    <a:pt x="531" y="450"/>
                  </a:lnTo>
                  <a:lnTo>
                    <a:pt x="539" y="440"/>
                  </a:lnTo>
                  <a:lnTo>
                    <a:pt x="546" y="432"/>
                  </a:lnTo>
                  <a:lnTo>
                    <a:pt x="603" y="379"/>
                  </a:lnTo>
                  <a:lnTo>
                    <a:pt x="604" y="378"/>
                  </a:lnTo>
                  <a:lnTo>
                    <a:pt x="611" y="378"/>
                  </a:lnTo>
                  <a:lnTo>
                    <a:pt x="619" y="375"/>
                  </a:lnTo>
                  <a:lnTo>
                    <a:pt x="630" y="374"/>
                  </a:lnTo>
                  <a:lnTo>
                    <a:pt x="635" y="368"/>
                  </a:lnTo>
                  <a:lnTo>
                    <a:pt x="639" y="364"/>
                  </a:lnTo>
                  <a:lnTo>
                    <a:pt x="644" y="357"/>
                  </a:lnTo>
                  <a:lnTo>
                    <a:pt x="648" y="351"/>
                  </a:lnTo>
                  <a:lnTo>
                    <a:pt x="650" y="344"/>
                  </a:lnTo>
                  <a:lnTo>
                    <a:pt x="653" y="332"/>
                  </a:lnTo>
                  <a:lnTo>
                    <a:pt x="653" y="325"/>
                  </a:lnTo>
                  <a:lnTo>
                    <a:pt x="653" y="321"/>
                  </a:lnTo>
                  <a:lnTo>
                    <a:pt x="653" y="312"/>
                  </a:lnTo>
                  <a:lnTo>
                    <a:pt x="654" y="309"/>
                  </a:lnTo>
                  <a:lnTo>
                    <a:pt x="652" y="300"/>
                  </a:lnTo>
                  <a:lnTo>
                    <a:pt x="652" y="292"/>
                  </a:lnTo>
                  <a:lnTo>
                    <a:pt x="649" y="286"/>
                  </a:lnTo>
                  <a:lnTo>
                    <a:pt x="649" y="280"/>
                  </a:lnTo>
                  <a:lnTo>
                    <a:pt x="647" y="273"/>
                  </a:lnTo>
                  <a:lnTo>
                    <a:pt x="645" y="267"/>
                  </a:lnTo>
                  <a:lnTo>
                    <a:pt x="645" y="261"/>
                  </a:lnTo>
                  <a:lnTo>
                    <a:pt x="644" y="257"/>
                  </a:lnTo>
                  <a:lnTo>
                    <a:pt x="640" y="246"/>
                  </a:lnTo>
                  <a:lnTo>
                    <a:pt x="636" y="237"/>
                  </a:lnTo>
                  <a:lnTo>
                    <a:pt x="634" y="229"/>
                  </a:lnTo>
                  <a:lnTo>
                    <a:pt x="631" y="223"/>
                  </a:lnTo>
                  <a:lnTo>
                    <a:pt x="628" y="216"/>
                  </a:lnTo>
                  <a:lnTo>
                    <a:pt x="624" y="211"/>
                  </a:lnTo>
                  <a:lnTo>
                    <a:pt x="621" y="206"/>
                  </a:lnTo>
                  <a:lnTo>
                    <a:pt x="620" y="203"/>
                  </a:lnTo>
                  <a:lnTo>
                    <a:pt x="615" y="201"/>
                  </a:lnTo>
                  <a:lnTo>
                    <a:pt x="615" y="199"/>
                  </a:lnTo>
                  <a:lnTo>
                    <a:pt x="615" y="75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FFCC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562" y="1345"/>
              <a:ext cx="124" cy="205"/>
            </a:xfrm>
            <a:custGeom>
              <a:avLst/>
              <a:gdLst>
                <a:gd name="T0" fmla="*/ 124 w 370"/>
                <a:gd name="T1" fmla="*/ 2 h 615"/>
                <a:gd name="T2" fmla="*/ 163 w 370"/>
                <a:gd name="T3" fmla="*/ 0 h 615"/>
                <a:gd name="T4" fmla="*/ 207 w 370"/>
                <a:gd name="T5" fmla="*/ 2 h 615"/>
                <a:gd name="T6" fmla="*/ 233 w 370"/>
                <a:gd name="T7" fmla="*/ 12 h 615"/>
                <a:gd name="T8" fmla="*/ 230 w 370"/>
                <a:gd name="T9" fmla="*/ 38 h 615"/>
                <a:gd name="T10" fmla="*/ 217 w 370"/>
                <a:gd name="T11" fmla="*/ 72 h 615"/>
                <a:gd name="T12" fmla="*/ 203 w 370"/>
                <a:gd name="T13" fmla="*/ 112 h 615"/>
                <a:gd name="T14" fmla="*/ 192 w 370"/>
                <a:gd name="T15" fmla="*/ 151 h 615"/>
                <a:gd name="T16" fmla="*/ 183 w 370"/>
                <a:gd name="T17" fmla="*/ 185 h 615"/>
                <a:gd name="T18" fmla="*/ 172 w 370"/>
                <a:gd name="T19" fmla="*/ 216 h 615"/>
                <a:gd name="T20" fmla="*/ 147 w 370"/>
                <a:gd name="T21" fmla="*/ 236 h 615"/>
                <a:gd name="T22" fmla="*/ 108 w 370"/>
                <a:gd name="T23" fmla="*/ 235 h 615"/>
                <a:gd name="T24" fmla="*/ 84 w 370"/>
                <a:gd name="T25" fmla="*/ 251 h 615"/>
                <a:gd name="T26" fmla="*/ 91 w 370"/>
                <a:gd name="T27" fmla="*/ 273 h 615"/>
                <a:gd name="T28" fmla="*/ 122 w 370"/>
                <a:gd name="T29" fmla="*/ 281 h 615"/>
                <a:gd name="T30" fmla="*/ 145 w 370"/>
                <a:gd name="T31" fmla="*/ 293 h 615"/>
                <a:gd name="T32" fmla="*/ 150 w 370"/>
                <a:gd name="T33" fmla="*/ 315 h 615"/>
                <a:gd name="T34" fmla="*/ 150 w 370"/>
                <a:gd name="T35" fmla="*/ 343 h 615"/>
                <a:gd name="T36" fmla="*/ 158 w 370"/>
                <a:gd name="T37" fmla="*/ 383 h 615"/>
                <a:gd name="T38" fmla="*/ 174 w 370"/>
                <a:gd name="T39" fmla="*/ 423 h 615"/>
                <a:gd name="T40" fmla="*/ 201 w 370"/>
                <a:gd name="T41" fmla="*/ 462 h 615"/>
                <a:gd name="T42" fmla="*/ 231 w 370"/>
                <a:gd name="T43" fmla="*/ 487 h 615"/>
                <a:gd name="T44" fmla="*/ 265 w 370"/>
                <a:gd name="T45" fmla="*/ 504 h 615"/>
                <a:gd name="T46" fmla="*/ 294 w 370"/>
                <a:gd name="T47" fmla="*/ 514 h 615"/>
                <a:gd name="T48" fmla="*/ 317 w 370"/>
                <a:gd name="T49" fmla="*/ 517 h 615"/>
                <a:gd name="T50" fmla="*/ 358 w 370"/>
                <a:gd name="T51" fmla="*/ 524 h 615"/>
                <a:gd name="T52" fmla="*/ 368 w 370"/>
                <a:gd name="T53" fmla="*/ 544 h 615"/>
                <a:gd name="T54" fmla="*/ 355 w 370"/>
                <a:gd name="T55" fmla="*/ 573 h 615"/>
                <a:gd name="T56" fmla="*/ 334 w 370"/>
                <a:gd name="T57" fmla="*/ 597 h 615"/>
                <a:gd name="T58" fmla="*/ 305 w 370"/>
                <a:gd name="T59" fmla="*/ 613 h 615"/>
                <a:gd name="T60" fmla="*/ 271 w 370"/>
                <a:gd name="T61" fmla="*/ 615 h 615"/>
                <a:gd name="T62" fmla="*/ 242 w 370"/>
                <a:gd name="T63" fmla="*/ 598 h 615"/>
                <a:gd name="T64" fmla="*/ 235 w 370"/>
                <a:gd name="T65" fmla="*/ 573 h 615"/>
                <a:gd name="T66" fmla="*/ 232 w 370"/>
                <a:gd name="T67" fmla="*/ 546 h 615"/>
                <a:gd name="T68" fmla="*/ 209 w 370"/>
                <a:gd name="T69" fmla="*/ 535 h 615"/>
                <a:gd name="T70" fmla="*/ 182 w 370"/>
                <a:gd name="T71" fmla="*/ 525 h 615"/>
                <a:gd name="T72" fmla="*/ 145 w 370"/>
                <a:gd name="T73" fmla="*/ 502 h 615"/>
                <a:gd name="T74" fmla="*/ 114 w 370"/>
                <a:gd name="T75" fmla="*/ 474 h 615"/>
                <a:gd name="T76" fmla="*/ 99 w 370"/>
                <a:gd name="T77" fmla="*/ 447 h 615"/>
                <a:gd name="T78" fmla="*/ 85 w 370"/>
                <a:gd name="T79" fmla="*/ 420 h 615"/>
                <a:gd name="T80" fmla="*/ 74 w 370"/>
                <a:gd name="T81" fmla="*/ 389 h 615"/>
                <a:gd name="T82" fmla="*/ 65 w 370"/>
                <a:gd name="T83" fmla="*/ 361 h 615"/>
                <a:gd name="T84" fmla="*/ 58 w 370"/>
                <a:gd name="T85" fmla="*/ 330 h 615"/>
                <a:gd name="T86" fmla="*/ 49 w 370"/>
                <a:gd name="T87" fmla="*/ 302 h 615"/>
                <a:gd name="T88" fmla="*/ 25 w 370"/>
                <a:gd name="T89" fmla="*/ 299 h 615"/>
                <a:gd name="T90" fmla="*/ 0 w 370"/>
                <a:gd name="T91" fmla="*/ 290 h 615"/>
                <a:gd name="T92" fmla="*/ 0 w 370"/>
                <a:gd name="T93" fmla="*/ 256 h 615"/>
                <a:gd name="T94" fmla="*/ 10 w 370"/>
                <a:gd name="T95" fmla="*/ 235 h 615"/>
                <a:gd name="T96" fmla="*/ 31 w 370"/>
                <a:gd name="T97" fmla="*/ 236 h 615"/>
                <a:gd name="T98" fmla="*/ 50 w 370"/>
                <a:gd name="T99" fmla="*/ 236 h 615"/>
                <a:gd name="T100" fmla="*/ 51 w 370"/>
                <a:gd name="T101" fmla="*/ 214 h 615"/>
                <a:gd name="T102" fmla="*/ 58 w 370"/>
                <a:gd name="T103" fmla="*/ 172 h 615"/>
                <a:gd name="T104" fmla="*/ 69 w 370"/>
                <a:gd name="T105" fmla="*/ 126 h 615"/>
                <a:gd name="T106" fmla="*/ 83 w 370"/>
                <a:gd name="T107" fmla="*/ 84 h 615"/>
                <a:gd name="T108" fmla="*/ 95 w 370"/>
                <a:gd name="T109" fmla="*/ 50 h 615"/>
                <a:gd name="T110" fmla="*/ 106 w 370"/>
                <a:gd name="T111" fmla="*/ 20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70" h="615">
                  <a:moveTo>
                    <a:pt x="113" y="8"/>
                  </a:moveTo>
                  <a:lnTo>
                    <a:pt x="113" y="3"/>
                  </a:lnTo>
                  <a:lnTo>
                    <a:pt x="118" y="2"/>
                  </a:lnTo>
                  <a:lnTo>
                    <a:pt x="124" y="2"/>
                  </a:lnTo>
                  <a:lnTo>
                    <a:pt x="133" y="2"/>
                  </a:lnTo>
                  <a:lnTo>
                    <a:pt x="142" y="0"/>
                  </a:lnTo>
                  <a:lnTo>
                    <a:pt x="152" y="0"/>
                  </a:lnTo>
                  <a:lnTo>
                    <a:pt x="163" y="0"/>
                  </a:lnTo>
                  <a:lnTo>
                    <a:pt x="176" y="2"/>
                  </a:lnTo>
                  <a:lnTo>
                    <a:pt x="187" y="2"/>
                  </a:lnTo>
                  <a:lnTo>
                    <a:pt x="198" y="2"/>
                  </a:lnTo>
                  <a:lnTo>
                    <a:pt x="207" y="2"/>
                  </a:lnTo>
                  <a:lnTo>
                    <a:pt x="217" y="5"/>
                  </a:lnTo>
                  <a:lnTo>
                    <a:pt x="223" y="7"/>
                  </a:lnTo>
                  <a:lnTo>
                    <a:pt x="230" y="9"/>
                  </a:lnTo>
                  <a:lnTo>
                    <a:pt x="233" y="12"/>
                  </a:lnTo>
                  <a:lnTo>
                    <a:pt x="237" y="14"/>
                  </a:lnTo>
                  <a:lnTo>
                    <a:pt x="236" y="20"/>
                  </a:lnTo>
                  <a:lnTo>
                    <a:pt x="232" y="30"/>
                  </a:lnTo>
                  <a:lnTo>
                    <a:pt x="230" y="38"/>
                  </a:lnTo>
                  <a:lnTo>
                    <a:pt x="228" y="44"/>
                  </a:lnTo>
                  <a:lnTo>
                    <a:pt x="223" y="53"/>
                  </a:lnTo>
                  <a:lnTo>
                    <a:pt x="221" y="63"/>
                  </a:lnTo>
                  <a:lnTo>
                    <a:pt x="217" y="72"/>
                  </a:lnTo>
                  <a:lnTo>
                    <a:pt x="215" y="82"/>
                  </a:lnTo>
                  <a:lnTo>
                    <a:pt x="209" y="92"/>
                  </a:lnTo>
                  <a:lnTo>
                    <a:pt x="207" y="102"/>
                  </a:lnTo>
                  <a:lnTo>
                    <a:pt x="203" y="112"/>
                  </a:lnTo>
                  <a:lnTo>
                    <a:pt x="201" y="122"/>
                  </a:lnTo>
                  <a:lnTo>
                    <a:pt x="198" y="132"/>
                  </a:lnTo>
                  <a:lnTo>
                    <a:pt x="197" y="142"/>
                  </a:lnTo>
                  <a:lnTo>
                    <a:pt x="192" y="151"/>
                  </a:lnTo>
                  <a:lnTo>
                    <a:pt x="189" y="160"/>
                  </a:lnTo>
                  <a:lnTo>
                    <a:pt x="188" y="168"/>
                  </a:lnTo>
                  <a:lnTo>
                    <a:pt x="187" y="176"/>
                  </a:lnTo>
                  <a:lnTo>
                    <a:pt x="183" y="185"/>
                  </a:lnTo>
                  <a:lnTo>
                    <a:pt x="182" y="192"/>
                  </a:lnTo>
                  <a:lnTo>
                    <a:pt x="177" y="197"/>
                  </a:lnTo>
                  <a:lnTo>
                    <a:pt x="177" y="207"/>
                  </a:lnTo>
                  <a:lnTo>
                    <a:pt x="172" y="216"/>
                  </a:lnTo>
                  <a:lnTo>
                    <a:pt x="166" y="225"/>
                  </a:lnTo>
                  <a:lnTo>
                    <a:pt x="162" y="231"/>
                  </a:lnTo>
                  <a:lnTo>
                    <a:pt x="157" y="236"/>
                  </a:lnTo>
                  <a:lnTo>
                    <a:pt x="147" y="236"/>
                  </a:lnTo>
                  <a:lnTo>
                    <a:pt x="138" y="238"/>
                  </a:lnTo>
                  <a:lnTo>
                    <a:pt x="128" y="235"/>
                  </a:lnTo>
                  <a:lnTo>
                    <a:pt x="118" y="235"/>
                  </a:lnTo>
                  <a:lnTo>
                    <a:pt x="108" y="235"/>
                  </a:lnTo>
                  <a:lnTo>
                    <a:pt x="99" y="236"/>
                  </a:lnTo>
                  <a:lnTo>
                    <a:pt x="91" y="239"/>
                  </a:lnTo>
                  <a:lnTo>
                    <a:pt x="88" y="245"/>
                  </a:lnTo>
                  <a:lnTo>
                    <a:pt x="84" y="251"/>
                  </a:lnTo>
                  <a:lnTo>
                    <a:pt x="84" y="259"/>
                  </a:lnTo>
                  <a:lnTo>
                    <a:pt x="85" y="264"/>
                  </a:lnTo>
                  <a:lnTo>
                    <a:pt x="89" y="270"/>
                  </a:lnTo>
                  <a:lnTo>
                    <a:pt x="91" y="273"/>
                  </a:lnTo>
                  <a:lnTo>
                    <a:pt x="98" y="278"/>
                  </a:lnTo>
                  <a:lnTo>
                    <a:pt x="104" y="280"/>
                  </a:lnTo>
                  <a:lnTo>
                    <a:pt x="113" y="281"/>
                  </a:lnTo>
                  <a:lnTo>
                    <a:pt x="122" y="281"/>
                  </a:lnTo>
                  <a:lnTo>
                    <a:pt x="129" y="283"/>
                  </a:lnTo>
                  <a:lnTo>
                    <a:pt x="134" y="285"/>
                  </a:lnTo>
                  <a:lnTo>
                    <a:pt x="142" y="289"/>
                  </a:lnTo>
                  <a:lnTo>
                    <a:pt x="145" y="293"/>
                  </a:lnTo>
                  <a:lnTo>
                    <a:pt x="149" y="297"/>
                  </a:lnTo>
                  <a:lnTo>
                    <a:pt x="150" y="304"/>
                  </a:lnTo>
                  <a:lnTo>
                    <a:pt x="152" y="313"/>
                  </a:lnTo>
                  <a:lnTo>
                    <a:pt x="150" y="315"/>
                  </a:lnTo>
                  <a:lnTo>
                    <a:pt x="149" y="323"/>
                  </a:lnTo>
                  <a:lnTo>
                    <a:pt x="149" y="328"/>
                  </a:lnTo>
                  <a:lnTo>
                    <a:pt x="150" y="337"/>
                  </a:lnTo>
                  <a:lnTo>
                    <a:pt x="150" y="343"/>
                  </a:lnTo>
                  <a:lnTo>
                    <a:pt x="152" y="354"/>
                  </a:lnTo>
                  <a:lnTo>
                    <a:pt x="153" y="363"/>
                  </a:lnTo>
                  <a:lnTo>
                    <a:pt x="157" y="373"/>
                  </a:lnTo>
                  <a:lnTo>
                    <a:pt x="158" y="383"/>
                  </a:lnTo>
                  <a:lnTo>
                    <a:pt x="162" y="393"/>
                  </a:lnTo>
                  <a:lnTo>
                    <a:pt x="164" y="403"/>
                  </a:lnTo>
                  <a:lnTo>
                    <a:pt x="169" y="413"/>
                  </a:lnTo>
                  <a:lnTo>
                    <a:pt x="174" y="423"/>
                  </a:lnTo>
                  <a:lnTo>
                    <a:pt x="178" y="433"/>
                  </a:lnTo>
                  <a:lnTo>
                    <a:pt x="187" y="443"/>
                  </a:lnTo>
                  <a:lnTo>
                    <a:pt x="193" y="453"/>
                  </a:lnTo>
                  <a:lnTo>
                    <a:pt x="201" y="462"/>
                  </a:lnTo>
                  <a:lnTo>
                    <a:pt x="208" y="470"/>
                  </a:lnTo>
                  <a:lnTo>
                    <a:pt x="216" y="476"/>
                  </a:lnTo>
                  <a:lnTo>
                    <a:pt x="223" y="484"/>
                  </a:lnTo>
                  <a:lnTo>
                    <a:pt x="231" y="487"/>
                  </a:lnTo>
                  <a:lnTo>
                    <a:pt x="241" y="492"/>
                  </a:lnTo>
                  <a:lnTo>
                    <a:pt x="250" y="497"/>
                  </a:lnTo>
                  <a:lnTo>
                    <a:pt x="258" y="501"/>
                  </a:lnTo>
                  <a:lnTo>
                    <a:pt x="265" y="504"/>
                  </a:lnTo>
                  <a:lnTo>
                    <a:pt x="272" y="506"/>
                  </a:lnTo>
                  <a:lnTo>
                    <a:pt x="280" y="510"/>
                  </a:lnTo>
                  <a:lnTo>
                    <a:pt x="287" y="512"/>
                  </a:lnTo>
                  <a:lnTo>
                    <a:pt x="294" y="514"/>
                  </a:lnTo>
                  <a:lnTo>
                    <a:pt x="300" y="515"/>
                  </a:lnTo>
                  <a:lnTo>
                    <a:pt x="305" y="516"/>
                  </a:lnTo>
                  <a:lnTo>
                    <a:pt x="310" y="517"/>
                  </a:lnTo>
                  <a:lnTo>
                    <a:pt x="317" y="517"/>
                  </a:lnTo>
                  <a:lnTo>
                    <a:pt x="328" y="517"/>
                  </a:lnTo>
                  <a:lnTo>
                    <a:pt x="338" y="517"/>
                  </a:lnTo>
                  <a:lnTo>
                    <a:pt x="349" y="520"/>
                  </a:lnTo>
                  <a:lnTo>
                    <a:pt x="358" y="524"/>
                  </a:lnTo>
                  <a:lnTo>
                    <a:pt x="365" y="526"/>
                  </a:lnTo>
                  <a:lnTo>
                    <a:pt x="368" y="530"/>
                  </a:lnTo>
                  <a:lnTo>
                    <a:pt x="370" y="538"/>
                  </a:lnTo>
                  <a:lnTo>
                    <a:pt x="368" y="544"/>
                  </a:lnTo>
                  <a:lnTo>
                    <a:pt x="365" y="555"/>
                  </a:lnTo>
                  <a:lnTo>
                    <a:pt x="361" y="560"/>
                  </a:lnTo>
                  <a:lnTo>
                    <a:pt x="358" y="566"/>
                  </a:lnTo>
                  <a:lnTo>
                    <a:pt x="355" y="573"/>
                  </a:lnTo>
                  <a:lnTo>
                    <a:pt x="351" y="580"/>
                  </a:lnTo>
                  <a:lnTo>
                    <a:pt x="346" y="585"/>
                  </a:lnTo>
                  <a:lnTo>
                    <a:pt x="340" y="592"/>
                  </a:lnTo>
                  <a:lnTo>
                    <a:pt x="334" y="597"/>
                  </a:lnTo>
                  <a:lnTo>
                    <a:pt x="328" y="603"/>
                  </a:lnTo>
                  <a:lnTo>
                    <a:pt x="320" y="605"/>
                  </a:lnTo>
                  <a:lnTo>
                    <a:pt x="314" y="610"/>
                  </a:lnTo>
                  <a:lnTo>
                    <a:pt x="305" y="613"/>
                  </a:lnTo>
                  <a:lnTo>
                    <a:pt x="296" y="615"/>
                  </a:lnTo>
                  <a:lnTo>
                    <a:pt x="286" y="615"/>
                  </a:lnTo>
                  <a:lnTo>
                    <a:pt x="279" y="615"/>
                  </a:lnTo>
                  <a:lnTo>
                    <a:pt x="271" y="615"/>
                  </a:lnTo>
                  <a:lnTo>
                    <a:pt x="265" y="614"/>
                  </a:lnTo>
                  <a:lnTo>
                    <a:pt x="255" y="609"/>
                  </a:lnTo>
                  <a:lnTo>
                    <a:pt x="248" y="604"/>
                  </a:lnTo>
                  <a:lnTo>
                    <a:pt x="242" y="598"/>
                  </a:lnTo>
                  <a:lnTo>
                    <a:pt x="241" y="593"/>
                  </a:lnTo>
                  <a:lnTo>
                    <a:pt x="238" y="585"/>
                  </a:lnTo>
                  <a:lnTo>
                    <a:pt x="237" y="580"/>
                  </a:lnTo>
                  <a:lnTo>
                    <a:pt x="235" y="573"/>
                  </a:lnTo>
                  <a:lnTo>
                    <a:pt x="235" y="568"/>
                  </a:lnTo>
                  <a:lnTo>
                    <a:pt x="233" y="561"/>
                  </a:lnTo>
                  <a:lnTo>
                    <a:pt x="233" y="555"/>
                  </a:lnTo>
                  <a:lnTo>
                    <a:pt x="232" y="546"/>
                  </a:lnTo>
                  <a:lnTo>
                    <a:pt x="230" y="541"/>
                  </a:lnTo>
                  <a:lnTo>
                    <a:pt x="225" y="539"/>
                  </a:lnTo>
                  <a:lnTo>
                    <a:pt x="217" y="538"/>
                  </a:lnTo>
                  <a:lnTo>
                    <a:pt x="209" y="535"/>
                  </a:lnTo>
                  <a:lnTo>
                    <a:pt x="203" y="533"/>
                  </a:lnTo>
                  <a:lnTo>
                    <a:pt x="198" y="530"/>
                  </a:lnTo>
                  <a:lnTo>
                    <a:pt x="189" y="529"/>
                  </a:lnTo>
                  <a:lnTo>
                    <a:pt x="182" y="525"/>
                  </a:lnTo>
                  <a:lnTo>
                    <a:pt x="173" y="520"/>
                  </a:lnTo>
                  <a:lnTo>
                    <a:pt x="164" y="515"/>
                  </a:lnTo>
                  <a:lnTo>
                    <a:pt x="157" y="511"/>
                  </a:lnTo>
                  <a:lnTo>
                    <a:pt x="145" y="502"/>
                  </a:lnTo>
                  <a:lnTo>
                    <a:pt x="137" y="497"/>
                  </a:lnTo>
                  <a:lnTo>
                    <a:pt x="128" y="487"/>
                  </a:lnTo>
                  <a:lnTo>
                    <a:pt x="120" y="479"/>
                  </a:lnTo>
                  <a:lnTo>
                    <a:pt x="114" y="474"/>
                  </a:lnTo>
                  <a:lnTo>
                    <a:pt x="110" y="467"/>
                  </a:lnTo>
                  <a:lnTo>
                    <a:pt x="105" y="461"/>
                  </a:lnTo>
                  <a:lnTo>
                    <a:pt x="103" y="455"/>
                  </a:lnTo>
                  <a:lnTo>
                    <a:pt x="99" y="447"/>
                  </a:lnTo>
                  <a:lnTo>
                    <a:pt x="95" y="441"/>
                  </a:lnTo>
                  <a:lnTo>
                    <a:pt x="91" y="433"/>
                  </a:lnTo>
                  <a:lnTo>
                    <a:pt x="89" y="427"/>
                  </a:lnTo>
                  <a:lnTo>
                    <a:pt x="85" y="420"/>
                  </a:lnTo>
                  <a:lnTo>
                    <a:pt x="81" y="411"/>
                  </a:lnTo>
                  <a:lnTo>
                    <a:pt x="80" y="404"/>
                  </a:lnTo>
                  <a:lnTo>
                    <a:pt x="78" y="398"/>
                  </a:lnTo>
                  <a:lnTo>
                    <a:pt x="74" y="389"/>
                  </a:lnTo>
                  <a:lnTo>
                    <a:pt x="71" y="382"/>
                  </a:lnTo>
                  <a:lnTo>
                    <a:pt x="70" y="376"/>
                  </a:lnTo>
                  <a:lnTo>
                    <a:pt x="69" y="368"/>
                  </a:lnTo>
                  <a:lnTo>
                    <a:pt x="65" y="361"/>
                  </a:lnTo>
                  <a:lnTo>
                    <a:pt x="64" y="354"/>
                  </a:lnTo>
                  <a:lnTo>
                    <a:pt x="61" y="347"/>
                  </a:lnTo>
                  <a:lnTo>
                    <a:pt x="60" y="343"/>
                  </a:lnTo>
                  <a:lnTo>
                    <a:pt x="58" y="330"/>
                  </a:lnTo>
                  <a:lnTo>
                    <a:pt x="55" y="320"/>
                  </a:lnTo>
                  <a:lnTo>
                    <a:pt x="51" y="312"/>
                  </a:lnTo>
                  <a:lnTo>
                    <a:pt x="50" y="305"/>
                  </a:lnTo>
                  <a:lnTo>
                    <a:pt x="49" y="302"/>
                  </a:lnTo>
                  <a:lnTo>
                    <a:pt x="46" y="300"/>
                  </a:lnTo>
                  <a:lnTo>
                    <a:pt x="39" y="299"/>
                  </a:lnTo>
                  <a:lnTo>
                    <a:pt x="35" y="299"/>
                  </a:lnTo>
                  <a:lnTo>
                    <a:pt x="25" y="299"/>
                  </a:lnTo>
                  <a:lnTo>
                    <a:pt x="17" y="300"/>
                  </a:lnTo>
                  <a:lnTo>
                    <a:pt x="11" y="298"/>
                  </a:lnTo>
                  <a:lnTo>
                    <a:pt x="6" y="295"/>
                  </a:lnTo>
                  <a:lnTo>
                    <a:pt x="0" y="290"/>
                  </a:lnTo>
                  <a:lnTo>
                    <a:pt x="0" y="283"/>
                  </a:lnTo>
                  <a:lnTo>
                    <a:pt x="0" y="273"/>
                  </a:lnTo>
                  <a:lnTo>
                    <a:pt x="0" y="264"/>
                  </a:lnTo>
                  <a:lnTo>
                    <a:pt x="0" y="256"/>
                  </a:lnTo>
                  <a:lnTo>
                    <a:pt x="1" y="250"/>
                  </a:lnTo>
                  <a:lnTo>
                    <a:pt x="2" y="243"/>
                  </a:lnTo>
                  <a:lnTo>
                    <a:pt x="7" y="239"/>
                  </a:lnTo>
                  <a:lnTo>
                    <a:pt x="10" y="235"/>
                  </a:lnTo>
                  <a:lnTo>
                    <a:pt x="15" y="236"/>
                  </a:lnTo>
                  <a:lnTo>
                    <a:pt x="21" y="236"/>
                  </a:lnTo>
                  <a:lnTo>
                    <a:pt x="26" y="236"/>
                  </a:lnTo>
                  <a:lnTo>
                    <a:pt x="31" y="236"/>
                  </a:lnTo>
                  <a:lnTo>
                    <a:pt x="39" y="238"/>
                  </a:lnTo>
                  <a:lnTo>
                    <a:pt x="46" y="238"/>
                  </a:lnTo>
                  <a:lnTo>
                    <a:pt x="50" y="239"/>
                  </a:lnTo>
                  <a:lnTo>
                    <a:pt x="50" y="236"/>
                  </a:lnTo>
                  <a:lnTo>
                    <a:pt x="50" y="234"/>
                  </a:lnTo>
                  <a:lnTo>
                    <a:pt x="50" y="227"/>
                  </a:lnTo>
                  <a:lnTo>
                    <a:pt x="51" y="222"/>
                  </a:lnTo>
                  <a:lnTo>
                    <a:pt x="51" y="214"/>
                  </a:lnTo>
                  <a:lnTo>
                    <a:pt x="52" y="205"/>
                  </a:lnTo>
                  <a:lnTo>
                    <a:pt x="54" y="196"/>
                  </a:lnTo>
                  <a:lnTo>
                    <a:pt x="56" y="185"/>
                  </a:lnTo>
                  <a:lnTo>
                    <a:pt x="58" y="172"/>
                  </a:lnTo>
                  <a:lnTo>
                    <a:pt x="60" y="161"/>
                  </a:lnTo>
                  <a:lnTo>
                    <a:pt x="61" y="150"/>
                  </a:lnTo>
                  <a:lnTo>
                    <a:pt x="65" y="138"/>
                  </a:lnTo>
                  <a:lnTo>
                    <a:pt x="69" y="126"/>
                  </a:lnTo>
                  <a:lnTo>
                    <a:pt x="71" y="114"/>
                  </a:lnTo>
                  <a:lnTo>
                    <a:pt x="75" y="103"/>
                  </a:lnTo>
                  <a:lnTo>
                    <a:pt x="80" y="94"/>
                  </a:lnTo>
                  <a:lnTo>
                    <a:pt x="83" y="84"/>
                  </a:lnTo>
                  <a:lnTo>
                    <a:pt x="86" y="74"/>
                  </a:lnTo>
                  <a:lnTo>
                    <a:pt x="90" y="66"/>
                  </a:lnTo>
                  <a:lnTo>
                    <a:pt x="93" y="58"/>
                  </a:lnTo>
                  <a:lnTo>
                    <a:pt x="95" y="50"/>
                  </a:lnTo>
                  <a:lnTo>
                    <a:pt x="98" y="43"/>
                  </a:lnTo>
                  <a:lnTo>
                    <a:pt x="100" y="37"/>
                  </a:lnTo>
                  <a:lnTo>
                    <a:pt x="103" y="30"/>
                  </a:lnTo>
                  <a:lnTo>
                    <a:pt x="106" y="20"/>
                  </a:lnTo>
                  <a:lnTo>
                    <a:pt x="110" y="13"/>
                  </a:lnTo>
                  <a:lnTo>
                    <a:pt x="113" y="9"/>
                  </a:lnTo>
                  <a:lnTo>
                    <a:pt x="113" y="8"/>
                  </a:lnTo>
                  <a:close/>
                </a:path>
              </a:pathLst>
            </a:custGeom>
            <a:solidFill>
              <a:srgbClr val="FFB3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>
              <a:off x="2270" y="1301"/>
              <a:ext cx="199" cy="293"/>
            </a:xfrm>
            <a:custGeom>
              <a:avLst/>
              <a:gdLst>
                <a:gd name="T0" fmla="*/ 304 w 598"/>
                <a:gd name="T1" fmla="*/ 7 h 881"/>
                <a:gd name="T2" fmla="*/ 275 w 598"/>
                <a:gd name="T3" fmla="*/ 56 h 881"/>
                <a:gd name="T4" fmla="*/ 249 w 598"/>
                <a:gd name="T5" fmla="*/ 117 h 881"/>
                <a:gd name="T6" fmla="*/ 281 w 598"/>
                <a:gd name="T7" fmla="*/ 192 h 881"/>
                <a:gd name="T8" fmla="*/ 310 w 598"/>
                <a:gd name="T9" fmla="*/ 237 h 881"/>
                <a:gd name="T10" fmla="*/ 260 w 598"/>
                <a:gd name="T11" fmla="*/ 236 h 881"/>
                <a:gd name="T12" fmla="*/ 195 w 598"/>
                <a:gd name="T13" fmla="*/ 252 h 881"/>
                <a:gd name="T14" fmla="*/ 133 w 598"/>
                <a:gd name="T15" fmla="*/ 285 h 881"/>
                <a:gd name="T16" fmla="*/ 89 w 598"/>
                <a:gd name="T17" fmla="*/ 341 h 881"/>
                <a:gd name="T18" fmla="*/ 131 w 598"/>
                <a:gd name="T19" fmla="*/ 398 h 881"/>
                <a:gd name="T20" fmla="*/ 194 w 598"/>
                <a:gd name="T21" fmla="*/ 375 h 881"/>
                <a:gd name="T22" fmla="*/ 266 w 598"/>
                <a:gd name="T23" fmla="*/ 349 h 881"/>
                <a:gd name="T24" fmla="*/ 327 w 598"/>
                <a:gd name="T25" fmla="*/ 359 h 881"/>
                <a:gd name="T26" fmla="*/ 288 w 598"/>
                <a:gd name="T27" fmla="*/ 404 h 881"/>
                <a:gd name="T28" fmla="*/ 214 w 598"/>
                <a:gd name="T29" fmla="*/ 442 h 881"/>
                <a:gd name="T30" fmla="*/ 150 w 598"/>
                <a:gd name="T31" fmla="*/ 474 h 881"/>
                <a:gd name="T32" fmla="*/ 145 w 598"/>
                <a:gd name="T33" fmla="*/ 541 h 881"/>
                <a:gd name="T34" fmla="*/ 210 w 598"/>
                <a:gd name="T35" fmla="*/ 555 h 881"/>
                <a:gd name="T36" fmla="*/ 293 w 598"/>
                <a:gd name="T37" fmla="*/ 537 h 881"/>
                <a:gd name="T38" fmla="*/ 353 w 598"/>
                <a:gd name="T39" fmla="*/ 497 h 881"/>
                <a:gd name="T40" fmla="*/ 417 w 598"/>
                <a:gd name="T41" fmla="*/ 476 h 881"/>
                <a:gd name="T42" fmla="*/ 397 w 598"/>
                <a:gd name="T43" fmla="*/ 528 h 881"/>
                <a:gd name="T44" fmla="*/ 335 w 598"/>
                <a:gd name="T45" fmla="*/ 575 h 881"/>
                <a:gd name="T46" fmla="*/ 274 w 598"/>
                <a:gd name="T47" fmla="*/ 594 h 881"/>
                <a:gd name="T48" fmla="*/ 206 w 598"/>
                <a:gd name="T49" fmla="*/ 631 h 881"/>
                <a:gd name="T50" fmla="*/ 230 w 598"/>
                <a:gd name="T51" fmla="*/ 687 h 881"/>
                <a:gd name="T52" fmla="*/ 310 w 598"/>
                <a:gd name="T53" fmla="*/ 704 h 881"/>
                <a:gd name="T54" fmla="*/ 391 w 598"/>
                <a:gd name="T55" fmla="*/ 673 h 881"/>
                <a:gd name="T56" fmla="*/ 464 w 598"/>
                <a:gd name="T57" fmla="*/ 629 h 881"/>
                <a:gd name="T58" fmla="*/ 526 w 598"/>
                <a:gd name="T59" fmla="*/ 597 h 881"/>
                <a:gd name="T60" fmla="*/ 502 w 598"/>
                <a:gd name="T61" fmla="*/ 654 h 881"/>
                <a:gd name="T62" fmla="*/ 433 w 598"/>
                <a:gd name="T63" fmla="*/ 708 h 881"/>
                <a:gd name="T64" fmla="*/ 363 w 598"/>
                <a:gd name="T65" fmla="*/ 747 h 881"/>
                <a:gd name="T66" fmla="*/ 382 w 598"/>
                <a:gd name="T67" fmla="*/ 803 h 881"/>
                <a:gd name="T68" fmla="*/ 456 w 598"/>
                <a:gd name="T69" fmla="*/ 800 h 881"/>
                <a:gd name="T70" fmla="*/ 514 w 598"/>
                <a:gd name="T71" fmla="*/ 774 h 881"/>
                <a:gd name="T72" fmla="*/ 582 w 598"/>
                <a:gd name="T73" fmla="*/ 737 h 881"/>
                <a:gd name="T74" fmla="*/ 573 w 598"/>
                <a:gd name="T75" fmla="*/ 787 h 881"/>
                <a:gd name="T76" fmla="*/ 519 w 598"/>
                <a:gd name="T77" fmla="*/ 832 h 881"/>
                <a:gd name="T78" fmla="*/ 461 w 598"/>
                <a:gd name="T79" fmla="*/ 866 h 881"/>
                <a:gd name="T80" fmla="*/ 384 w 598"/>
                <a:gd name="T81" fmla="*/ 881 h 881"/>
                <a:gd name="T82" fmla="*/ 329 w 598"/>
                <a:gd name="T83" fmla="*/ 859 h 881"/>
                <a:gd name="T84" fmla="*/ 298 w 598"/>
                <a:gd name="T85" fmla="*/ 807 h 881"/>
                <a:gd name="T86" fmla="*/ 240 w 598"/>
                <a:gd name="T87" fmla="*/ 768 h 881"/>
                <a:gd name="T88" fmla="*/ 181 w 598"/>
                <a:gd name="T89" fmla="*/ 722 h 881"/>
                <a:gd name="T90" fmla="*/ 152 w 598"/>
                <a:gd name="T91" fmla="*/ 664 h 881"/>
                <a:gd name="T92" fmla="*/ 117 w 598"/>
                <a:gd name="T93" fmla="*/ 635 h 881"/>
                <a:gd name="T94" fmla="*/ 65 w 598"/>
                <a:gd name="T95" fmla="*/ 590 h 881"/>
                <a:gd name="T96" fmla="*/ 64 w 598"/>
                <a:gd name="T97" fmla="*/ 508 h 881"/>
                <a:gd name="T98" fmla="*/ 30 w 598"/>
                <a:gd name="T99" fmla="*/ 473 h 881"/>
                <a:gd name="T100" fmla="*/ 0 w 598"/>
                <a:gd name="T101" fmla="*/ 407 h 881"/>
                <a:gd name="T102" fmla="*/ 24 w 598"/>
                <a:gd name="T103" fmla="*/ 339 h 881"/>
                <a:gd name="T104" fmla="*/ 88 w 598"/>
                <a:gd name="T105" fmla="*/ 292 h 881"/>
                <a:gd name="T106" fmla="*/ 138 w 598"/>
                <a:gd name="T107" fmla="*/ 260 h 881"/>
                <a:gd name="T108" fmla="*/ 180 w 598"/>
                <a:gd name="T109" fmla="*/ 228 h 881"/>
                <a:gd name="T110" fmla="*/ 176 w 598"/>
                <a:gd name="T111" fmla="*/ 172 h 881"/>
                <a:gd name="T112" fmla="*/ 177 w 598"/>
                <a:gd name="T113" fmla="*/ 112 h 881"/>
                <a:gd name="T114" fmla="*/ 196 w 598"/>
                <a:gd name="T115" fmla="*/ 39 h 881"/>
                <a:gd name="T116" fmla="*/ 241 w 598"/>
                <a:gd name="T117" fmla="*/ 1 h 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98" h="881">
                  <a:moveTo>
                    <a:pt x="241" y="1"/>
                  </a:moveTo>
                  <a:lnTo>
                    <a:pt x="251" y="0"/>
                  </a:lnTo>
                  <a:lnTo>
                    <a:pt x="261" y="0"/>
                  </a:lnTo>
                  <a:lnTo>
                    <a:pt x="269" y="1"/>
                  </a:lnTo>
                  <a:lnTo>
                    <a:pt x="278" y="2"/>
                  </a:lnTo>
                  <a:lnTo>
                    <a:pt x="285" y="2"/>
                  </a:lnTo>
                  <a:lnTo>
                    <a:pt x="293" y="4"/>
                  </a:lnTo>
                  <a:lnTo>
                    <a:pt x="299" y="5"/>
                  </a:lnTo>
                  <a:lnTo>
                    <a:pt x="304" y="7"/>
                  </a:lnTo>
                  <a:lnTo>
                    <a:pt x="310" y="14"/>
                  </a:lnTo>
                  <a:lnTo>
                    <a:pt x="314" y="18"/>
                  </a:lnTo>
                  <a:lnTo>
                    <a:pt x="313" y="26"/>
                  </a:lnTo>
                  <a:lnTo>
                    <a:pt x="309" y="31"/>
                  </a:lnTo>
                  <a:lnTo>
                    <a:pt x="299" y="39"/>
                  </a:lnTo>
                  <a:lnTo>
                    <a:pt x="290" y="45"/>
                  </a:lnTo>
                  <a:lnTo>
                    <a:pt x="285" y="49"/>
                  </a:lnTo>
                  <a:lnTo>
                    <a:pt x="280" y="51"/>
                  </a:lnTo>
                  <a:lnTo>
                    <a:pt x="275" y="56"/>
                  </a:lnTo>
                  <a:lnTo>
                    <a:pt x="270" y="61"/>
                  </a:lnTo>
                  <a:lnTo>
                    <a:pt x="265" y="66"/>
                  </a:lnTo>
                  <a:lnTo>
                    <a:pt x="260" y="71"/>
                  </a:lnTo>
                  <a:lnTo>
                    <a:pt x="256" y="78"/>
                  </a:lnTo>
                  <a:lnTo>
                    <a:pt x="255" y="84"/>
                  </a:lnTo>
                  <a:lnTo>
                    <a:pt x="251" y="92"/>
                  </a:lnTo>
                  <a:lnTo>
                    <a:pt x="249" y="99"/>
                  </a:lnTo>
                  <a:lnTo>
                    <a:pt x="248" y="107"/>
                  </a:lnTo>
                  <a:lnTo>
                    <a:pt x="249" y="117"/>
                  </a:lnTo>
                  <a:lnTo>
                    <a:pt x="249" y="125"/>
                  </a:lnTo>
                  <a:lnTo>
                    <a:pt x="251" y="134"/>
                  </a:lnTo>
                  <a:lnTo>
                    <a:pt x="254" y="143"/>
                  </a:lnTo>
                  <a:lnTo>
                    <a:pt x="258" y="151"/>
                  </a:lnTo>
                  <a:lnTo>
                    <a:pt x="261" y="159"/>
                  </a:lnTo>
                  <a:lnTo>
                    <a:pt x="266" y="169"/>
                  </a:lnTo>
                  <a:lnTo>
                    <a:pt x="271" y="177"/>
                  </a:lnTo>
                  <a:lnTo>
                    <a:pt x="276" y="186"/>
                  </a:lnTo>
                  <a:lnTo>
                    <a:pt x="281" y="192"/>
                  </a:lnTo>
                  <a:lnTo>
                    <a:pt x="288" y="200"/>
                  </a:lnTo>
                  <a:lnTo>
                    <a:pt x="291" y="206"/>
                  </a:lnTo>
                  <a:lnTo>
                    <a:pt x="298" y="212"/>
                  </a:lnTo>
                  <a:lnTo>
                    <a:pt x="300" y="217"/>
                  </a:lnTo>
                  <a:lnTo>
                    <a:pt x="304" y="222"/>
                  </a:lnTo>
                  <a:lnTo>
                    <a:pt x="307" y="227"/>
                  </a:lnTo>
                  <a:lnTo>
                    <a:pt x="309" y="232"/>
                  </a:lnTo>
                  <a:lnTo>
                    <a:pt x="309" y="235"/>
                  </a:lnTo>
                  <a:lnTo>
                    <a:pt x="310" y="237"/>
                  </a:lnTo>
                  <a:lnTo>
                    <a:pt x="308" y="236"/>
                  </a:lnTo>
                  <a:lnTo>
                    <a:pt x="302" y="236"/>
                  </a:lnTo>
                  <a:lnTo>
                    <a:pt x="297" y="235"/>
                  </a:lnTo>
                  <a:lnTo>
                    <a:pt x="290" y="235"/>
                  </a:lnTo>
                  <a:lnTo>
                    <a:pt x="284" y="235"/>
                  </a:lnTo>
                  <a:lnTo>
                    <a:pt x="276" y="235"/>
                  </a:lnTo>
                  <a:lnTo>
                    <a:pt x="270" y="235"/>
                  </a:lnTo>
                  <a:lnTo>
                    <a:pt x="266" y="235"/>
                  </a:lnTo>
                  <a:lnTo>
                    <a:pt x="260" y="236"/>
                  </a:lnTo>
                  <a:lnTo>
                    <a:pt x="255" y="237"/>
                  </a:lnTo>
                  <a:lnTo>
                    <a:pt x="248" y="237"/>
                  </a:lnTo>
                  <a:lnTo>
                    <a:pt x="241" y="240"/>
                  </a:lnTo>
                  <a:lnTo>
                    <a:pt x="234" y="241"/>
                  </a:lnTo>
                  <a:lnTo>
                    <a:pt x="227" y="243"/>
                  </a:lnTo>
                  <a:lnTo>
                    <a:pt x="219" y="243"/>
                  </a:lnTo>
                  <a:lnTo>
                    <a:pt x="211" y="246"/>
                  </a:lnTo>
                  <a:lnTo>
                    <a:pt x="202" y="248"/>
                  </a:lnTo>
                  <a:lnTo>
                    <a:pt x="195" y="252"/>
                  </a:lnTo>
                  <a:lnTo>
                    <a:pt x="187" y="255"/>
                  </a:lnTo>
                  <a:lnTo>
                    <a:pt x="180" y="257"/>
                  </a:lnTo>
                  <a:lnTo>
                    <a:pt x="173" y="261"/>
                  </a:lnTo>
                  <a:lnTo>
                    <a:pt x="166" y="265"/>
                  </a:lnTo>
                  <a:lnTo>
                    <a:pt x="160" y="267"/>
                  </a:lnTo>
                  <a:lnTo>
                    <a:pt x="151" y="271"/>
                  </a:lnTo>
                  <a:lnTo>
                    <a:pt x="146" y="276"/>
                  </a:lnTo>
                  <a:lnTo>
                    <a:pt x="138" y="280"/>
                  </a:lnTo>
                  <a:lnTo>
                    <a:pt x="133" y="285"/>
                  </a:lnTo>
                  <a:lnTo>
                    <a:pt x="128" y="290"/>
                  </a:lnTo>
                  <a:lnTo>
                    <a:pt x="122" y="294"/>
                  </a:lnTo>
                  <a:lnTo>
                    <a:pt x="118" y="300"/>
                  </a:lnTo>
                  <a:lnTo>
                    <a:pt x="113" y="305"/>
                  </a:lnTo>
                  <a:lnTo>
                    <a:pt x="108" y="309"/>
                  </a:lnTo>
                  <a:lnTo>
                    <a:pt x="104" y="315"/>
                  </a:lnTo>
                  <a:lnTo>
                    <a:pt x="101" y="319"/>
                  </a:lnTo>
                  <a:lnTo>
                    <a:pt x="94" y="330"/>
                  </a:lnTo>
                  <a:lnTo>
                    <a:pt x="89" y="341"/>
                  </a:lnTo>
                  <a:lnTo>
                    <a:pt x="86" y="351"/>
                  </a:lnTo>
                  <a:lnTo>
                    <a:pt x="86" y="361"/>
                  </a:lnTo>
                  <a:lnTo>
                    <a:pt x="86" y="372"/>
                  </a:lnTo>
                  <a:lnTo>
                    <a:pt x="91" y="383"/>
                  </a:lnTo>
                  <a:lnTo>
                    <a:pt x="96" y="389"/>
                  </a:lnTo>
                  <a:lnTo>
                    <a:pt x="102" y="394"/>
                  </a:lnTo>
                  <a:lnTo>
                    <a:pt x="111" y="398"/>
                  </a:lnTo>
                  <a:lnTo>
                    <a:pt x="121" y="399"/>
                  </a:lnTo>
                  <a:lnTo>
                    <a:pt x="131" y="398"/>
                  </a:lnTo>
                  <a:lnTo>
                    <a:pt x="143" y="395"/>
                  </a:lnTo>
                  <a:lnTo>
                    <a:pt x="150" y="394"/>
                  </a:lnTo>
                  <a:lnTo>
                    <a:pt x="157" y="392"/>
                  </a:lnTo>
                  <a:lnTo>
                    <a:pt x="162" y="389"/>
                  </a:lnTo>
                  <a:lnTo>
                    <a:pt x="171" y="388"/>
                  </a:lnTo>
                  <a:lnTo>
                    <a:pt x="175" y="384"/>
                  </a:lnTo>
                  <a:lnTo>
                    <a:pt x="181" y="382"/>
                  </a:lnTo>
                  <a:lnTo>
                    <a:pt x="189" y="378"/>
                  </a:lnTo>
                  <a:lnTo>
                    <a:pt x="194" y="375"/>
                  </a:lnTo>
                  <a:lnTo>
                    <a:pt x="201" y="373"/>
                  </a:lnTo>
                  <a:lnTo>
                    <a:pt x="206" y="370"/>
                  </a:lnTo>
                  <a:lnTo>
                    <a:pt x="212" y="366"/>
                  </a:lnTo>
                  <a:lnTo>
                    <a:pt x="220" y="364"/>
                  </a:lnTo>
                  <a:lnTo>
                    <a:pt x="231" y="359"/>
                  </a:lnTo>
                  <a:lnTo>
                    <a:pt x="243" y="355"/>
                  </a:lnTo>
                  <a:lnTo>
                    <a:pt x="251" y="351"/>
                  </a:lnTo>
                  <a:lnTo>
                    <a:pt x="260" y="351"/>
                  </a:lnTo>
                  <a:lnTo>
                    <a:pt x="266" y="349"/>
                  </a:lnTo>
                  <a:lnTo>
                    <a:pt x="274" y="348"/>
                  </a:lnTo>
                  <a:lnTo>
                    <a:pt x="280" y="348"/>
                  </a:lnTo>
                  <a:lnTo>
                    <a:pt x="288" y="348"/>
                  </a:lnTo>
                  <a:lnTo>
                    <a:pt x="293" y="348"/>
                  </a:lnTo>
                  <a:lnTo>
                    <a:pt x="299" y="348"/>
                  </a:lnTo>
                  <a:lnTo>
                    <a:pt x="305" y="349"/>
                  </a:lnTo>
                  <a:lnTo>
                    <a:pt x="312" y="351"/>
                  </a:lnTo>
                  <a:lnTo>
                    <a:pt x="319" y="353"/>
                  </a:lnTo>
                  <a:lnTo>
                    <a:pt x="327" y="359"/>
                  </a:lnTo>
                  <a:lnTo>
                    <a:pt x="328" y="365"/>
                  </a:lnTo>
                  <a:lnTo>
                    <a:pt x="328" y="375"/>
                  </a:lnTo>
                  <a:lnTo>
                    <a:pt x="324" y="380"/>
                  </a:lnTo>
                  <a:lnTo>
                    <a:pt x="317" y="387"/>
                  </a:lnTo>
                  <a:lnTo>
                    <a:pt x="312" y="390"/>
                  </a:lnTo>
                  <a:lnTo>
                    <a:pt x="308" y="394"/>
                  </a:lnTo>
                  <a:lnTo>
                    <a:pt x="300" y="397"/>
                  </a:lnTo>
                  <a:lnTo>
                    <a:pt x="295" y="402"/>
                  </a:lnTo>
                  <a:lnTo>
                    <a:pt x="288" y="404"/>
                  </a:lnTo>
                  <a:lnTo>
                    <a:pt x="280" y="408"/>
                  </a:lnTo>
                  <a:lnTo>
                    <a:pt x="273" y="413"/>
                  </a:lnTo>
                  <a:lnTo>
                    <a:pt x="265" y="417"/>
                  </a:lnTo>
                  <a:lnTo>
                    <a:pt x="255" y="420"/>
                  </a:lnTo>
                  <a:lnTo>
                    <a:pt x="248" y="425"/>
                  </a:lnTo>
                  <a:lnTo>
                    <a:pt x="240" y="429"/>
                  </a:lnTo>
                  <a:lnTo>
                    <a:pt x="232" y="434"/>
                  </a:lnTo>
                  <a:lnTo>
                    <a:pt x="222" y="438"/>
                  </a:lnTo>
                  <a:lnTo>
                    <a:pt x="214" y="442"/>
                  </a:lnTo>
                  <a:lnTo>
                    <a:pt x="205" y="446"/>
                  </a:lnTo>
                  <a:lnTo>
                    <a:pt x="197" y="449"/>
                  </a:lnTo>
                  <a:lnTo>
                    <a:pt x="190" y="452"/>
                  </a:lnTo>
                  <a:lnTo>
                    <a:pt x="181" y="458"/>
                  </a:lnTo>
                  <a:lnTo>
                    <a:pt x="175" y="461"/>
                  </a:lnTo>
                  <a:lnTo>
                    <a:pt x="168" y="464"/>
                  </a:lnTo>
                  <a:lnTo>
                    <a:pt x="162" y="467"/>
                  </a:lnTo>
                  <a:lnTo>
                    <a:pt x="157" y="471"/>
                  </a:lnTo>
                  <a:lnTo>
                    <a:pt x="150" y="474"/>
                  </a:lnTo>
                  <a:lnTo>
                    <a:pt x="148" y="477"/>
                  </a:lnTo>
                  <a:lnTo>
                    <a:pt x="142" y="482"/>
                  </a:lnTo>
                  <a:lnTo>
                    <a:pt x="138" y="488"/>
                  </a:lnTo>
                  <a:lnTo>
                    <a:pt x="137" y="496"/>
                  </a:lnTo>
                  <a:lnTo>
                    <a:pt x="137" y="506"/>
                  </a:lnTo>
                  <a:lnTo>
                    <a:pt x="136" y="515"/>
                  </a:lnTo>
                  <a:lnTo>
                    <a:pt x="137" y="523"/>
                  </a:lnTo>
                  <a:lnTo>
                    <a:pt x="138" y="532"/>
                  </a:lnTo>
                  <a:lnTo>
                    <a:pt x="145" y="541"/>
                  </a:lnTo>
                  <a:lnTo>
                    <a:pt x="148" y="544"/>
                  </a:lnTo>
                  <a:lnTo>
                    <a:pt x="152" y="546"/>
                  </a:lnTo>
                  <a:lnTo>
                    <a:pt x="160" y="550"/>
                  </a:lnTo>
                  <a:lnTo>
                    <a:pt x="166" y="554"/>
                  </a:lnTo>
                  <a:lnTo>
                    <a:pt x="173" y="555"/>
                  </a:lnTo>
                  <a:lnTo>
                    <a:pt x="181" y="556"/>
                  </a:lnTo>
                  <a:lnTo>
                    <a:pt x="190" y="556"/>
                  </a:lnTo>
                  <a:lnTo>
                    <a:pt x="201" y="556"/>
                  </a:lnTo>
                  <a:lnTo>
                    <a:pt x="210" y="555"/>
                  </a:lnTo>
                  <a:lnTo>
                    <a:pt x="220" y="555"/>
                  </a:lnTo>
                  <a:lnTo>
                    <a:pt x="230" y="554"/>
                  </a:lnTo>
                  <a:lnTo>
                    <a:pt x="240" y="552"/>
                  </a:lnTo>
                  <a:lnTo>
                    <a:pt x="249" y="550"/>
                  </a:lnTo>
                  <a:lnTo>
                    <a:pt x="258" y="547"/>
                  </a:lnTo>
                  <a:lnTo>
                    <a:pt x="266" y="545"/>
                  </a:lnTo>
                  <a:lnTo>
                    <a:pt x="276" y="544"/>
                  </a:lnTo>
                  <a:lnTo>
                    <a:pt x="285" y="540"/>
                  </a:lnTo>
                  <a:lnTo>
                    <a:pt x="293" y="537"/>
                  </a:lnTo>
                  <a:lnTo>
                    <a:pt x="299" y="533"/>
                  </a:lnTo>
                  <a:lnTo>
                    <a:pt x="307" y="532"/>
                  </a:lnTo>
                  <a:lnTo>
                    <a:pt x="310" y="527"/>
                  </a:lnTo>
                  <a:lnTo>
                    <a:pt x="317" y="523"/>
                  </a:lnTo>
                  <a:lnTo>
                    <a:pt x="324" y="520"/>
                  </a:lnTo>
                  <a:lnTo>
                    <a:pt x="330" y="515"/>
                  </a:lnTo>
                  <a:lnTo>
                    <a:pt x="339" y="508"/>
                  </a:lnTo>
                  <a:lnTo>
                    <a:pt x="347" y="502"/>
                  </a:lnTo>
                  <a:lnTo>
                    <a:pt x="353" y="497"/>
                  </a:lnTo>
                  <a:lnTo>
                    <a:pt x="363" y="492"/>
                  </a:lnTo>
                  <a:lnTo>
                    <a:pt x="369" y="487"/>
                  </a:lnTo>
                  <a:lnTo>
                    <a:pt x="378" y="481"/>
                  </a:lnTo>
                  <a:lnTo>
                    <a:pt x="384" y="478"/>
                  </a:lnTo>
                  <a:lnTo>
                    <a:pt x="393" y="476"/>
                  </a:lnTo>
                  <a:lnTo>
                    <a:pt x="400" y="472"/>
                  </a:lnTo>
                  <a:lnTo>
                    <a:pt x="406" y="472"/>
                  </a:lnTo>
                  <a:lnTo>
                    <a:pt x="412" y="472"/>
                  </a:lnTo>
                  <a:lnTo>
                    <a:pt x="417" y="476"/>
                  </a:lnTo>
                  <a:lnTo>
                    <a:pt x="422" y="481"/>
                  </a:lnTo>
                  <a:lnTo>
                    <a:pt x="423" y="490"/>
                  </a:lnTo>
                  <a:lnTo>
                    <a:pt x="421" y="492"/>
                  </a:lnTo>
                  <a:lnTo>
                    <a:pt x="420" y="500"/>
                  </a:lnTo>
                  <a:lnTo>
                    <a:pt x="416" y="503"/>
                  </a:lnTo>
                  <a:lnTo>
                    <a:pt x="413" y="511"/>
                  </a:lnTo>
                  <a:lnTo>
                    <a:pt x="407" y="516"/>
                  </a:lnTo>
                  <a:lnTo>
                    <a:pt x="403" y="523"/>
                  </a:lnTo>
                  <a:lnTo>
                    <a:pt x="397" y="528"/>
                  </a:lnTo>
                  <a:lnTo>
                    <a:pt x="393" y="535"/>
                  </a:lnTo>
                  <a:lnTo>
                    <a:pt x="386" y="541"/>
                  </a:lnTo>
                  <a:lnTo>
                    <a:pt x="382" y="546"/>
                  </a:lnTo>
                  <a:lnTo>
                    <a:pt x="376" y="552"/>
                  </a:lnTo>
                  <a:lnTo>
                    <a:pt x="372" y="557"/>
                  </a:lnTo>
                  <a:lnTo>
                    <a:pt x="366" y="561"/>
                  </a:lnTo>
                  <a:lnTo>
                    <a:pt x="356" y="566"/>
                  </a:lnTo>
                  <a:lnTo>
                    <a:pt x="345" y="570"/>
                  </a:lnTo>
                  <a:lnTo>
                    <a:pt x="335" y="575"/>
                  </a:lnTo>
                  <a:lnTo>
                    <a:pt x="328" y="576"/>
                  </a:lnTo>
                  <a:lnTo>
                    <a:pt x="322" y="579"/>
                  </a:lnTo>
                  <a:lnTo>
                    <a:pt x="315" y="580"/>
                  </a:lnTo>
                  <a:lnTo>
                    <a:pt x="309" y="584"/>
                  </a:lnTo>
                  <a:lnTo>
                    <a:pt x="302" y="585"/>
                  </a:lnTo>
                  <a:lnTo>
                    <a:pt x="295" y="587"/>
                  </a:lnTo>
                  <a:lnTo>
                    <a:pt x="288" y="589"/>
                  </a:lnTo>
                  <a:lnTo>
                    <a:pt x="281" y="592"/>
                  </a:lnTo>
                  <a:lnTo>
                    <a:pt x="274" y="594"/>
                  </a:lnTo>
                  <a:lnTo>
                    <a:pt x="266" y="596"/>
                  </a:lnTo>
                  <a:lnTo>
                    <a:pt x="260" y="597"/>
                  </a:lnTo>
                  <a:lnTo>
                    <a:pt x="254" y="600"/>
                  </a:lnTo>
                  <a:lnTo>
                    <a:pt x="241" y="605"/>
                  </a:lnTo>
                  <a:lnTo>
                    <a:pt x="231" y="610"/>
                  </a:lnTo>
                  <a:lnTo>
                    <a:pt x="221" y="613"/>
                  </a:lnTo>
                  <a:lnTo>
                    <a:pt x="212" y="620"/>
                  </a:lnTo>
                  <a:lnTo>
                    <a:pt x="207" y="623"/>
                  </a:lnTo>
                  <a:lnTo>
                    <a:pt x="206" y="631"/>
                  </a:lnTo>
                  <a:lnTo>
                    <a:pt x="204" y="640"/>
                  </a:lnTo>
                  <a:lnTo>
                    <a:pt x="205" y="651"/>
                  </a:lnTo>
                  <a:lnTo>
                    <a:pt x="205" y="655"/>
                  </a:lnTo>
                  <a:lnTo>
                    <a:pt x="209" y="662"/>
                  </a:lnTo>
                  <a:lnTo>
                    <a:pt x="211" y="667"/>
                  </a:lnTo>
                  <a:lnTo>
                    <a:pt x="215" y="673"/>
                  </a:lnTo>
                  <a:lnTo>
                    <a:pt x="219" y="678"/>
                  </a:lnTo>
                  <a:lnTo>
                    <a:pt x="224" y="683"/>
                  </a:lnTo>
                  <a:lnTo>
                    <a:pt x="230" y="687"/>
                  </a:lnTo>
                  <a:lnTo>
                    <a:pt x="236" y="692"/>
                  </a:lnTo>
                  <a:lnTo>
                    <a:pt x="244" y="694"/>
                  </a:lnTo>
                  <a:lnTo>
                    <a:pt x="253" y="697"/>
                  </a:lnTo>
                  <a:lnTo>
                    <a:pt x="261" y="700"/>
                  </a:lnTo>
                  <a:lnTo>
                    <a:pt x="271" y="704"/>
                  </a:lnTo>
                  <a:lnTo>
                    <a:pt x="280" y="704"/>
                  </a:lnTo>
                  <a:lnTo>
                    <a:pt x="290" y="705"/>
                  </a:lnTo>
                  <a:lnTo>
                    <a:pt x="300" y="704"/>
                  </a:lnTo>
                  <a:lnTo>
                    <a:pt x="310" y="704"/>
                  </a:lnTo>
                  <a:lnTo>
                    <a:pt x="319" y="702"/>
                  </a:lnTo>
                  <a:lnTo>
                    <a:pt x="329" y="699"/>
                  </a:lnTo>
                  <a:lnTo>
                    <a:pt x="339" y="695"/>
                  </a:lnTo>
                  <a:lnTo>
                    <a:pt x="349" y="694"/>
                  </a:lnTo>
                  <a:lnTo>
                    <a:pt x="356" y="689"/>
                  </a:lnTo>
                  <a:lnTo>
                    <a:pt x="366" y="685"/>
                  </a:lnTo>
                  <a:lnTo>
                    <a:pt x="373" y="682"/>
                  </a:lnTo>
                  <a:lnTo>
                    <a:pt x="383" y="677"/>
                  </a:lnTo>
                  <a:lnTo>
                    <a:pt x="391" y="673"/>
                  </a:lnTo>
                  <a:lnTo>
                    <a:pt x="398" y="668"/>
                  </a:lnTo>
                  <a:lnTo>
                    <a:pt x="406" y="663"/>
                  </a:lnTo>
                  <a:lnTo>
                    <a:pt x="415" y="660"/>
                  </a:lnTo>
                  <a:lnTo>
                    <a:pt x="422" y="654"/>
                  </a:lnTo>
                  <a:lnTo>
                    <a:pt x="430" y="649"/>
                  </a:lnTo>
                  <a:lnTo>
                    <a:pt x="437" y="644"/>
                  </a:lnTo>
                  <a:lnTo>
                    <a:pt x="447" y="639"/>
                  </a:lnTo>
                  <a:lnTo>
                    <a:pt x="455" y="633"/>
                  </a:lnTo>
                  <a:lnTo>
                    <a:pt x="464" y="629"/>
                  </a:lnTo>
                  <a:lnTo>
                    <a:pt x="472" y="623"/>
                  </a:lnTo>
                  <a:lnTo>
                    <a:pt x="481" y="619"/>
                  </a:lnTo>
                  <a:lnTo>
                    <a:pt x="490" y="611"/>
                  </a:lnTo>
                  <a:lnTo>
                    <a:pt x="497" y="609"/>
                  </a:lnTo>
                  <a:lnTo>
                    <a:pt x="504" y="605"/>
                  </a:lnTo>
                  <a:lnTo>
                    <a:pt x="513" y="603"/>
                  </a:lnTo>
                  <a:lnTo>
                    <a:pt x="518" y="597"/>
                  </a:lnTo>
                  <a:lnTo>
                    <a:pt x="521" y="597"/>
                  </a:lnTo>
                  <a:lnTo>
                    <a:pt x="526" y="597"/>
                  </a:lnTo>
                  <a:lnTo>
                    <a:pt x="531" y="600"/>
                  </a:lnTo>
                  <a:lnTo>
                    <a:pt x="531" y="605"/>
                  </a:lnTo>
                  <a:lnTo>
                    <a:pt x="531" y="613"/>
                  </a:lnTo>
                  <a:lnTo>
                    <a:pt x="528" y="619"/>
                  </a:lnTo>
                  <a:lnTo>
                    <a:pt x="523" y="624"/>
                  </a:lnTo>
                  <a:lnTo>
                    <a:pt x="519" y="633"/>
                  </a:lnTo>
                  <a:lnTo>
                    <a:pt x="516" y="640"/>
                  </a:lnTo>
                  <a:lnTo>
                    <a:pt x="509" y="646"/>
                  </a:lnTo>
                  <a:lnTo>
                    <a:pt x="502" y="654"/>
                  </a:lnTo>
                  <a:lnTo>
                    <a:pt x="495" y="663"/>
                  </a:lnTo>
                  <a:lnTo>
                    <a:pt x="490" y="672"/>
                  </a:lnTo>
                  <a:lnTo>
                    <a:pt x="482" y="677"/>
                  </a:lnTo>
                  <a:lnTo>
                    <a:pt x="475" y="684"/>
                  </a:lnTo>
                  <a:lnTo>
                    <a:pt x="467" y="689"/>
                  </a:lnTo>
                  <a:lnTo>
                    <a:pt x="460" y="695"/>
                  </a:lnTo>
                  <a:lnTo>
                    <a:pt x="451" y="699"/>
                  </a:lnTo>
                  <a:lnTo>
                    <a:pt x="442" y="704"/>
                  </a:lnTo>
                  <a:lnTo>
                    <a:pt x="433" y="708"/>
                  </a:lnTo>
                  <a:lnTo>
                    <a:pt x="425" y="713"/>
                  </a:lnTo>
                  <a:lnTo>
                    <a:pt x="415" y="717"/>
                  </a:lnTo>
                  <a:lnTo>
                    <a:pt x="405" y="721"/>
                  </a:lnTo>
                  <a:lnTo>
                    <a:pt x="396" y="726"/>
                  </a:lnTo>
                  <a:lnTo>
                    <a:pt x="389" y="729"/>
                  </a:lnTo>
                  <a:lnTo>
                    <a:pt x="381" y="733"/>
                  </a:lnTo>
                  <a:lnTo>
                    <a:pt x="373" y="738"/>
                  </a:lnTo>
                  <a:lnTo>
                    <a:pt x="367" y="742"/>
                  </a:lnTo>
                  <a:lnTo>
                    <a:pt x="363" y="747"/>
                  </a:lnTo>
                  <a:lnTo>
                    <a:pt x="356" y="756"/>
                  </a:lnTo>
                  <a:lnTo>
                    <a:pt x="354" y="766"/>
                  </a:lnTo>
                  <a:lnTo>
                    <a:pt x="356" y="774"/>
                  </a:lnTo>
                  <a:lnTo>
                    <a:pt x="361" y="783"/>
                  </a:lnTo>
                  <a:lnTo>
                    <a:pt x="363" y="790"/>
                  </a:lnTo>
                  <a:lnTo>
                    <a:pt x="367" y="792"/>
                  </a:lnTo>
                  <a:lnTo>
                    <a:pt x="371" y="796"/>
                  </a:lnTo>
                  <a:lnTo>
                    <a:pt x="378" y="802"/>
                  </a:lnTo>
                  <a:lnTo>
                    <a:pt x="382" y="803"/>
                  </a:lnTo>
                  <a:lnTo>
                    <a:pt x="389" y="805"/>
                  </a:lnTo>
                  <a:lnTo>
                    <a:pt x="396" y="805"/>
                  </a:lnTo>
                  <a:lnTo>
                    <a:pt x="406" y="806"/>
                  </a:lnTo>
                  <a:lnTo>
                    <a:pt x="416" y="805"/>
                  </a:lnTo>
                  <a:lnTo>
                    <a:pt x="427" y="805"/>
                  </a:lnTo>
                  <a:lnTo>
                    <a:pt x="435" y="803"/>
                  </a:lnTo>
                  <a:lnTo>
                    <a:pt x="441" y="803"/>
                  </a:lnTo>
                  <a:lnTo>
                    <a:pt x="447" y="802"/>
                  </a:lnTo>
                  <a:lnTo>
                    <a:pt x="456" y="800"/>
                  </a:lnTo>
                  <a:lnTo>
                    <a:pt x="462" y="796"/>
                  </a:lnTo>
                  <a:lnTo>
                    <a:pt x="469" y="793"/>
                  </a:lnTo>
                  <a:lnTo>
                    <a:pt x="476" y="792"/>
                  </a:lnTo>
                  <a:lnTo>
                    <a:pt x="482" y="791"/>
                  </a:lnTo>
                  <a:lnTo>
                    <a:pt x="489" y="787"/>
                  </a:lnTo>
                  <a:lnTo>
                    <a:pt x="494" y="782"/>
                  </a:lnTo>
                  <a:lnTo>
                    <a:pt x="501" y="781"/>
                  </a:lnTo>
                  <a:lnTo>
                    <a:pt x="508" y="778"/>
                  </a:lnTo>
                  <a:lnTo>
                    <a:pt x="514" y="774"/>
                  </a:lnTo>
                  <a:lnTo>
                    <a:pt x="519" y="769"/>
                  </a:lnTo>
                  <a:lnTo>
                    <a:pt x="524" y="768"/>
                  </a:lnTo>
                  <a:lnTo>
                    <a:pt x="531" y="766"/>
                  </a:lnTo>
                  <a:lnTo>
                    <a:pt x="543" y="759"/>
                  </a:lnTo>
                  <a:lnTo>
                    <a:pt x="551" y="754"/>
                  </a:lnTo>
                  <a:lnTo>
                    <a:pt x="559" y="748"/>
                  </a:lnTo>
                  <a:lnTo>
                    <a:pt x="568" y="743"/>
                  </a:lnTo>
                  <a:lnTo>
                    <a:pt x="574" y="738"/>
                  </a:lnTo>
                  <a:lnTo>
                    <a:pt x="582" y="737"/>
                  </a:lnTo>
                  <a:lnTo>
                    <a:pt x="592" y="734"/>
                  </a:lnTo>
                  <a:lnTo>
                    <a:pt x="598" y="739"/>
                  </a:lnTo>
                  <a:lnTo>
                    <a:pt x="598" y="743"/>
                  </a:lnTo>
                  <a:lnTo>
                    <a:pt x="598" y="749"/>
                  </a:lnTo>
                  <a:lnTo>
                    <a:pt x="595" y="754"/>
                  </a:lnTo>
                  <a:lnTo>
                    <a:pt x="593" y="762"/>
                  </a:lnTo>
                  <a:lnTo>
                    <a:pt x="585" y="768"/>
                  </a:lnTo>
                  <a:lnTo>
                    <a:pt x="580" y="778"/>
                  </a:lnTo>
                  <a:lnTo>
                    <a:pt x="573" y="787"/>
                  </a:lnTo>
                  <a:lnTo>
                    <a:pt x="564" y="796"/>
                  </a:lnTo>
                  <a:lnTo>
                    <a:pt x="559" y="800"/>
                  </a:lnTo>
                  <a:lnTo>
                    <a:pt x="554" y="805"/>
                  </a:lnTo>
                  <a:lnTo>
                    <a:pt x="548" y="808"/>
                  </a:lnTo>
                  <a:lnTo>
                    <a:pt x="544" y="813"/>
                  </a:lnTo>
                  <a:lnTo>
                    <a:pt x="535" y="817"/>
                  </a:lnTo>
                  <a:lnTo>
                    <a:pt x="531" y="823"/>
                  </a:lnTo>
                  <a:lnTo>
                    <a:pt x="524" y="826"/>
                  </a:lnTo>
                  <a:lnTo>
                    <a:pt x="519" y="832"/>
                  </a:lnTo>
                  <a:lnTo>
                    <a:pt x="513" y="835"/>
                  </a:lnTo>
                  <a:lnTo>
                    <a:pt x="506" y="840"/>
                  </a:lnTo>
                  <a:lnTo>
                    <a:pt x="500" y="845"/>
                  </a:lnTo>
                  <a:lnTo>
                    <a:pt x="494" y="849"/>
                  </a:lnTo>
                  <a:lnTo>
                    <a:pt x="487" y="852"/>
                  </a:lnTo>
                  <a:lnTo>
                    <a:pt x="480" y="856"/>
                  </a:lnTo>
                  <a:lnTo>
                    <a:pt x="474" y="859"/>
                  </a:lnTo>
                  <a:lnTo>
                    <a:pt x="469" y="864"/>
                  </a:lnTo>
                  <a:lnTo>
                    <a:pt x="461" y="866"/>
                  </a:lnTo>
                  <a:lnTo>
                    <a:pt x="455" y="867"/>
                  </a:lnTo>
                  <a:lnTo>
                    <a:pt x="447" y="870"/>
                  </a:lnTo>
                  <a:lnTo>
                    <a:pt x="442" y="872"/>
                  </a:lnTo>
                  <a:lnTo>
                    <a:pt x="431" y="876"/>
                  </a:lnTo>
                  <a:lnTo>
                    <a:pt x="421" y="879"/>
                  </a:lnTo>
                  <a:lnTo>
                    <a:pt x="411" y="880"/>
                  </a:lnTo>
                  <a:lnTo>
                    <a:pt x="401" y="881"/>
                  </a:lnTo>
                  <a:lnTo>
                    <a:pt x="392" y="881"/>
                  </a:lnTo>
                  <a:lnTo>
                    <a:pt x="384" y="881"/>
                  </a:lnTo>
                  <a:lnTo>
                    <a:pt x="378" y="879"/>
                  </a:lnTo>
                  <a:lnTo>
                    <a:pt x="371" y="879"/>
                  </a:lnTo>
                  <a:lnTo>
                    <a:pt x="364" y="876"/>
                  </a:lnTo>
                  <a:lnTo>
                    <a:pt x="358" y="874"/>
                  </a:lnTo>
                  <a:lnTo>
                    <a:pt x="353" y="870"/>
                  </a:lnTo>
                  <a:lnTo>
                    <a:pt x="345" y="867"/>
                  </a:lnTo>
                  <a:lnTo>
                    <a:pt x="340" y="866"/>
                  </a:lnTo>
                  <a:lnTo>
                    <a:pt x="337" y="864"/>
                  </a:lnTo>
                  <a:lnTo>
                    <a:pt x="329" y="859"/>
                  </a:lnTo>
                  <a:lnTo>
                    <a:pt x="325" y="855"/>
                  </a:lnTo>
                  <a:lnTo>
                    <a:pt x="319" y="850"/>
                  </a:lnTo>
                  <a:lnTo>
                    <a:pt x="315" y="846"/>
                  </a:lnTo>
                  <a:lnTo>
                    <a:pt x="313" y="839"/>
                  </a:lnTo>
                  <a:lnTo>
                    <a:pt x="309" y="833"/>
                  </a:lnTo>
                  <a:lnTo>
                    <a:pt x="307" y="826"/>
                  </a:lnTo>
                  <a:lnTo>
                    <a:pt x="304" y="821"/>
                  </a:lnTo>
                  <a:lnTo>
                    <a:pt x="300" y="813"/>
                  </a:lnTo>
                  <a:lnTo>
                    <a:pt x="298" y="807"/>
                  </a:lnTo>
                  <a:lnTo>
                    <a:pt x="295" y="802"/>
                  </a:lnTo>
                  <a:lnTo>
                    <a:pt x="293" y="796"/>
                  </a:lnTo>
                  <a:lnTo>
                    <a:pt x="288" y="785"/>
                  </a:lnTo>
                  <a:lnTo>
                    <a:pt x="284" y="780"/>
                  </a:lnTo>
                  <a:lnTo>
                    <a:pt x="276" y="771"/>
                  </a:lnTo>
                  <a:lnTo>
                    <a:pt x="269" y="769"/>
                  </a:lnTo>
                  <a:lnTo>
                    <a:pt x="260" y="768"/>
                  </a:lnTo>
                  <a:lnTo>
                    <a:pt x="251" y="768"/>
                  </a:lnTo>
                  <a:lnTo>
                    <a:pt x="240" y="768"/>
                  </a:lnTo>
                  <a:lnTo>
                    <a:pt x="230" y="767"/>
                  </a:lnTo>
                  <a:lnTo>
                    <a:pt x="219" y="762"/>
                  </a:lnTo>
                  <a:lnTo>
                    <a:pt x="209" y="758"/>
                  </a:lnTo>
                  <a:lnTo>
                    <a:pt x="202" y="752"/>
                  </a:lnTo>
                  <a:lnTo>
                    <a:pt x="197" y="748"/>
                  </a:lnTo>
                  <a:lnTo>
                    <a:pt x="192" y="742"/>
                  </a:lnTo>
                  <a:lnTo>
                    <a:pt x="189" y="737"/>
                  </a:lnTo>
                  <a:lnTo>
                    <a:pt x="183" y="728"/>
                  </a:lnTo>
                  <a:lnTo>
                    <a:pt x="181" y="722"/>
                  </a:lnTo>
                  <a:lnTo>
                    <a:pt x="177" y="715"/>
                  </a:lnTo>
                  <a:lnTo>
                    <a:pt x="175" y="708"/>
                  </a:lnTo>
                  <a:lnTo>
                    <a:pt x="171" y="702"/>
                  </a:lnTo>
                  <a:lnTo>
                    <a:pt x="167" y="695"/>
                  </a:lnTo>
                  <a:lnTo>
                    <a:pt x="163" y="688"/>
                  </a:lnTo>
                  <a:lnTo>
                    <a:pt x="162" y="683"/>
                  </a:lnTo>
                  <a:lnTo>
                    <a:pt x="160" y="673"/>
                  </a:lnTo>
                  <a:lnTo>
                    <a:pt x="157" y="669"/>
                  </a:lnTo>
                  <a:lnTo>
                    <a:pt x="152" y="664"/>
                  </a:lnTo>
                  <a:lnTo>
                    <a:pt x="151" y="659"/>
                  </a:lnTo>
                  <a:lnTo>
                    <a:pt x="150" y="653"/>
                  </a:lnTo>
                  <a:lnTo>
                    <a:pt x="150" y="648"/>
                  </a:lnTo>
                  <a:lnTo>
                    <a:pt x="148" y="638"/>
                  </a:lnTo>
                  <a:lnTo>
                    <a:pt x="146" y="634"/>
                  </a:lnTo>
                  <a:lnTo>
                    <a:pt x="140" y="634"/>
                  </a:lnTo>
                  <a:lnTo>
                    <a:pt x="136" y="634"/>
                  </a:lnTo>
                  <a:lnTo>
                    <a:pt x="124" y="634"/>
                  </a:lnTo>
                  <a:lnTo>
                    <a:pt x="117" y="635"/>
                  </a:lnTo>
                  <a:lnTo>
                    <a:pt x="104" y="634"/>
                  </a:lnTo>
                  <a:lnTo>
                    <a:pt x="94" y="631"/>
                  </a:lnTo>
                  <a:lnTo>
                    <a:pt x="87" y="626"/>
                  </a:lnTo>
                  <a:lnTo>
                    <a:pt x="83" y="623"/>
                  </a:lnTo>
                  <a:lnTo>
                    <a:pt x="78" y="620"/>
                  </a:lnTo>
                  <a:lnTo>
                    <a:pt x="74" y="615"/>
                  </a:lnTo>
                  <a:lnTo>
                    <a:pt x="70" y="608"/>
                  </a:lnTo>
                  <a:lnTo>
                    <a:pt x="68" y="597"/>
                  </a:lnTo>
                  <a:lnTo>
                    <a:pt x="65" y="590"/>
                  </a:lnTo>
                  <a:lnTo>
                    <a:pt x="64" y="582"/>
                  </a:lnTo>
                  <a:lnTo>
                    <a:pt x="64" y="572"/>
                  </a:lnTo>
                  <a:lnTo>
                    <a:pt x="64" y="562"/>
                  </a:lnTo>
                  <a:lnTo>
                    <a:pt x="64" y="552"/>
                  </a:lnTo>
                  <a:lnTo>
                    <a:pt x="64" y="544"/>
                  </a:lnTo>
                  <a:lnTo>
                    <a:pt x="64" y="533"/>
                  </a:lnTo>
                  <a:lnTo>
                    <a:pt x="64" y="523"/>
                  </a:lnTo>
                  <a:lnTo>
                    <a:pt x="64" y="515"/>
                  </a:lnTo>
                  <a:lnTo>
                    <a:pt x="64" y="508"/>
                  </a:lnTo>
                  <a:lnTo>
                    <a:pt x="64" y="501"/>
                  </a:lnTo>
                  <a:lnTo>
                    <a:pt x="64" y="497"/>
                  </a:lnTo>
                  <a:lnTo>
                    <a:pt x="64" y="493"/>
                  </a:lnTo>
                  <a:lnTo>
                    <a:pt x="64" y="493"/>
                  </a:lnTo>
                  <a:lnTo>
                    <a:pt x="59" y="491"/>
                  </a:lnTo>
                  <a:lnTo>
                    <a:pt x="53" y="488"/>
                  </a:lnTo>
                  <a:lnTo>
                    <a:pt x="44" y="484"/>
                  </a:lnTo>
                  <a:lnTo>
                    <a:pt x="35" y="478"/>
                  </a:lnTo>
                  <a:lnTo>
                    <a:pt x="30" y="473"/>
                  </a:lnTo>
                  <a:lnTo>
                    <a:pt x="25" y="468"/>
                  </a:lnTo>
                  <a:lnTo>
                    <a:pt x="20" y="463"/>
                  </a:lnTo>
                  <a:lnTo>
                    <a:pt x="16" y="459"/>
                  </a:lnTo>
                  <a:lnTo>
                    <a:pt x="11" y="451"/>
                  </a:lnTo>
                  <a:lnTo>
                    <a:pt x="10" y="444"/>
                  </a:lnTo>
                  <a:lnTo>
                    <a:pt x="5" y="436"/>
                  </a:lnTo>
                  <a:lnTo>
                    <a:pt x="4" y="427"/>
                  </a:lnTo>
                  <a:lnTo>
                    <a:pt x="0" y="417"/>
                  </a:lnTo>
                  <a:lnTo>
                    <a:pt x="0" y="407"/>
                  </a:lnTo>
                  <a:lnTo>
                    <a:pt x="0" y="397"/>
                  </a:lnTo>
                  <a:lnTo>
                    <a:pt x="3" y="389"/>
                  </a:lnTo>
                  <a:lnTo>
                    <a:pt x="3" y="380"/>
                  </a:lnTo>
                  <a:lnTo>
                    <a:pt x="6" y="373"/>
                  </a:lnTo>
                  <a:lnTo>
                    <a:pt x="10" y="365"/>
                  </a:lnTo>
                  <a:lnTo>
                    <a:pt x="13" y="359"/>
                  </a:lnTo>
                  <a:lnTo>
                    <a:pt x="16" y="351"/>
                  </a:lnTo>
                  <a:lnTo>
                    <a:pt x="20" y="344"/>
                  </a:lnTo>
                  <a:lnTo>
                    <a:pt x="24" y="339"/>
                  </a:lnTo>
                  <a:lnTo>
                    <a:pt x="29" y="334"/>
                  </a:lnTo>
                  <a:lnTo>
                    <a:pt x="38" y="326"/>
                  </a:lnTo>
                  <a:lnTo>
                    <a:pt x="48" y="319"/>
                  </a:lnTo>
                  <a:lnTo>
                    <a:pt x="53" y="316"/>
                  </a:lnTo>
                  <a:lnTo>
                    <a:pt x="59" y="310"/>
                  </a:lnTo>
                  <a:lnTo>
                    <a:pt x="68" y="306"/>
                  </a:lnTo>
                  <a:lnTo>
                    <a:pt x="78" y="300"/>
                  </a:lnTo>
                  <a:lnTo>
                    <a:pt x="83" y="295"/>
                  </a:lnTo>
                  <a:lnTo>
                    <a:pt x="88" y="292"/>
                  </a:lnTo>
                  <a:lnTo>
                    <a:pt x="93" y="289"/>
                  </a:lnTo>
                  <a:lnTo>
                    <a:pt x="99" y="286"/>
                  </a:lnTo>
                  <a:lnTo>
                    <a:pt x="106" y="281"/>
                  </a:lnTo>
                  <a:lnTo>
                    <a:pt x="111" y="277"/>
                  </a:lnTo>
                  <a:lnTo>
                    <a:pt x="117" y="275"/>
                  </a:lnTo>
                  <a:lnTo>
                    <a:pt x="123" y="271"/>
                  </a:lnTo>
                  <a:lnTo>
                    <a:pt x="128" y="266"/>
                  </a:lnTo>
                  <a:lnTo>
                    <a:pt x="133" y="264"/>
                  </a:lnTo>
                  <a:lnTo>
                    <a:pt x="138" y="260"/>
                  </a:lnTo>
                  <a:lnTo>
                    <a:pt x="145" y="256"/>
                  </a:lnTo>
                  <a:lnTo>
                    <a:pt x="152" y="250"/>
                  </a:lnTo>
                  <a:lnTo>
                    <a:pt x="162" y="245"/>
                  </a:lnTo>
                  <a:lnTo>
                    <a:pt x="168" y="240"/>
                  </a:lnTo>
                  <a:lnTo>
                    <a:pt x="175" y="236"/>
                  </a:lnTo>
                  <a:lnTo>
                    <a:pt x="178" y="233"/>
                  </a:lnTo>
                  <a:lnTo>
                    <a:pt x="181" y="233"/>
                  </a:lnTo>
                  <a:lnTo>
                    <a:pt x="180" y="232"/>
                  </a:lnTo>
                  <a:lnTo>
                    <a:pt x="180" y="228"/>
                  </a:lnTo>
                  <a:lnTo>
                    <a:pt x="178" y="222"/>
                  </a:lnTo>
                  <a:lnTo>
                    <a:pt x="178" y="213"/>
                  </a:lnTo>
                  <a:lnTo>
                    <a:pt x="177" y="208"/>
                  </a:lnTo>
                  <a:lnTo>
                    <a:pt x="177" y="202"/>
                  </a:lnTo>
                  <a:lnTo>
                    <a:pt x="176" y="197"/>
                  </a:lnTo>
                  <a:lnTo>
                    <a:pt x="176" y="191"/>
                  </a:lnTo>
                  <a:lnTo>
                    <a:pt x="176" y="184"/>
                  </a:lnTo>
                  <a:lnTo>
                    <a:pt x="176" y="178"/>
                  </a:lnTo>
                  <a:lnTo>
                    <a:pt x="176" y="172"/>
                  </a:lnTo>
                  <a:lnTo>
                    <a:pt x="176" y="168"/>
                  </a:lnTo>
                  <a:lnTo>
                    <a:pt x="175" y="159"/>
                  </a:lnTo>
                  <a:lnTo>
                    <a:pt x="175" y="152"/>
                  </a:lnTo>
                  <a:lnTo>
                    <a:pt x="175" y="147"/>
                  </a:lnTo>
                  <a:lnTo>
                    <a:pt x="175" y="139"/>
                  </a:lnTo>
                  <a:lnTo>
                    <a:pt x="175" y="132"/>
                  </a:lnTo>
                  <a:lnTo>
                    <a:pt x="175" y="125"/>
                  </a:lnTo>
                  <a:lnTo>
                    <a:pt x="176" y="118"/>
                  </a:lnTo>
                  <a:lnTo>
                    <a:pt x="177" y="112"/>
                  </a:lnTo>
                  <a:lnTo>
                    <a:pt x="177" y="104"/>
                  </a:lnTo>
                  <a:lnTo>
                    <a:pt x="177" y="98"/>
                  </a:lnTo>
                  <a:lnTo>
                    <a:pt x="178" y="92"/>
                  </a:lnTo>
                  <a:lnTo>
                    <a:pt x="180" y="85"/>
                  </a:lnTo>
                  <a:lnTo>
                    <a:pt x="182" y="73"/>
                  </a:lnTo>
                  <a:lnTo>
                    <a:pt x="187" y="64"/>
                  </a:lnTo>
                  <a:lnTo>
                    <a:pt x="189" y="54"/>
                  </a:lnTo>
                  <a:lnTo>
                    <a:pt x="192" y="46"/>
                  </a:lnTo>
                  <a:lnTo>
                    <a:pt x="196" y="39"/>
                  </a:lnTo>
                  <a:lnTo>
                    <a:pt x="201" y="31"/>
                  </a:lnTo>
                  <a:lnTo>
                    <a:pt x="204" y="26"/>
                  </a:lnTo>
                  <a:lnTo>
                    <a:pt x="210" y="20"/>
                  </a:lnTo>
                  <a:lnTo>
                    <a:pt x="214" y="16"/>
                  </a:lnTo>
                  <a:lnTo>
                    <a:pt x="220" y="14"/>
                  </a:lnTo>
                  <a:lnTo>
                    <a:pt x="226" y="6"/>
                  </a:lnTo>
                  <a:lnTo>
                    <a:pt x="234" y="2"/>
                  </a:lnTo>
                  <a:lnTo>
                    <a:pt x="239" y="1"/>
                  </a:lnTo>
                  <a:lnTo>
                    <a:pt x="241" y="1"/>
                  </a:lnTo>
                  <a:close/>
                </a:path>
              </a:pathLst>
            </a:custGeom>
            <a:solidFill>
              <a:srgbClr val="FFB3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1741" y="1042"/>
              <a:ext cx="238" cy="239"/>
            </a:xfrm>
            <a:custGeom>
              <a:avLst/>
              <a:gdLst>
                <a:gd name="T0" fmla="*/ 311 w 713"/>
                <a:gd name="T1" fmla="*/ 202 h 718"/>
                <a:gd name="T2" fmla="*/ 273 w 713"/>
                <a:gd name="T3" fmla="*/ 187 h 718"/>
                <a:gd name="T4" fmla="*/ 226 w 713"/>
                <a:gd name="T5" fmla="*/ 172 h 718"/>
                <a:gd name="T6" fmla="*/ 170 w 713"/>
                <a:gd name="T7" fmla="*/ 160 h 718"/>
                <a:gd name="T8" fmla="*/ 116 w 713"/>
                <a:gd name="T9" fmla="*/ 158 h 718"/>
                <a:gd name="T10" fmla="*/ 61 w 713"/>
                <a:gd name="T11" fmla="*/ 170 h 718"/>
                <a:gd name="T12" fmla="*/ 22 w 713"/>
                <a:gd name="T13" fmla="*/ 192 h 718"/>
                <a:gd name="T14" fmla="*/ 2 w 713"/>
                <a:gd name="T15" fmla="*/ 227 h 718"/>
                <a:gd name="T16" fmla="*/ 1 w 713"/>
                <a:gd name="T17" fmla="*/ 269 h 718"/>
                <a:gd name="T18" fmla="*/ 5 w 713"/>
                <a:gd name="T19" fmla="*/ 306 h 718"/>
                <a:gd name="T20" fmla="*/ 22 w 713"/>
                <a:gd name="T21" fmla="*/ 350 h 718"/>
                <a:gd name="T22" fmla="*/ 49 w 713"/>
                <a:gd name="T23" fmla="*/ 372 h 718"/>
                <a:gd name="T24" fmla="*/ 76 w 713"/>
                <a:gd name="T25" fmla="*/ 386 h 718"/>
                <a:gd name="T26" fmla="*/ 109 w 713"/>
                <a:gd name="T27" fmla="*/ 403 h 718"/>
                <a:gd name="T28" fmla="*/ 140 w 713"/>
                <a:gd name="T29" fmla="*/ 418 h 718"/>
                <a:gd name="T30" fmla="*/ 170 w 713"/>
                <a:gd name="T31" fmla="*/ 433 h 718"/>
                <a:gd name="T32" fmla="*/ 283 w 713"/>
                <a:gd name="T33" fmla="*/ 447 h 718"/>
                <a:gd name="T34" fmla="*/ 272 w 713"/>
                <a:gd name="T35" fmla="*/ 486 h 718"/>
                <a:gd name="T36" fmla="*/ 260 w 713"/>
                <a:gd name="T37" fmla="*/ 534 h 718"/>
                <a:gd name="T38" fmla="*/ 257 w 713"/>
                <a:gd name="T39" fmla="*/ 565 h 718"/>
                <a:gd name="T40" fmla="*/ 253 w 713"/>
                <a:gd name="T41" fmla="*/ 595 h 718"/>
                <a:gd name="T42" fmla="*/ 252 w 713"/>
                <a:gd name="T43" fmla="*/ 628 h 718"/>
                <a:gd name="T44" fmla="*/ 258 w 713"/>
                <a:gd name="T45" fmla="*/ 679 h 718"/>
                <a:gd name="T46" fmla="*/ 286 w 713"/>
                <a:gd name="T47" fmla="*/ 712 h 718"/>
                <a:gd name="T48" fmla="*/ 329 w 713"/>
                <a:gd name="T49" fmla="*/ 716 h 718"/>
                <a:gd name="T50" fmla="*/ 365 w 713"/>
                <a:gd name="T51" fmla="*/ 709 h 718"/>
                <a:gd name="T52" fmla="*/ 410 w 713"/>
                <a:gd name="T53" fmla="*/ 683 h 718"/>
                <a:gd name="T54" fmla="*/ 428 w 713"/>
                <a:gd name="T55" fmla="*/ 659 h 718"/>
                <a:gd name="T56" fmla="*/ 501 w 713"/>
                <a:gd name="T57" fmla="*/ 571 h 718"/>
                <a:gd name="T58" fmla="*/ 532 w 713"/>
                <a:gd name="T59" fmla="*/ 580 h 718"/>
                <a:gd name="T60" fmla="*/ 576 w 713"/>
                <a:gd name="T61" fmla="*/ 590 h 718"/>
                <a:gd name="T62" fmla="*/ 619 w 713"/>
                <a:gd name="T63" fmla="*/ 593 h 718"/>
                <a:gd name="T64" fmla="*/ 659 w 713"/>
                <a:gd name="T65" fmla="*/ 588 h 718"/>
                <a:gd name="T66" fmla="*/ 685 w 713"/>
                <a:gd name="T67" fmla="*/ 569 h 718"/>
                <a:gd name="T68" fmla="*/ 698 w 713"/>
                <a:gd name="T69" fmla="*/ 536 h 718"/>
                <a:gd name="T70" fmla="*/ 703 w 713"/>
                <a:gd name="T71" fmla="*/ 500 h 718"/>
                <a:gd name="T72" fmla="*/ 697 w 713"/>
                <a:gd name="T73" fmla="*/ 447 h 718"/>
                <a:gd name="T74" fmla="*/ 668 w 713"/>
                <a:gd name="T75" fmla="*/ 409 h 718"/>
                <a:gd name="T76" fmla="*/ 628 w 713"/>
                <a:gd name="T77" fmla="*/ 391 h 718"/>
                <a:gd name="T78" fmla="*/ 591 w 713"/>
                <a:gd name="T79" fmla="*/ 374 h 718"/>
                <a:gd name="T80" fmla="*/ 586 w 713"/>
                <a:gd name="T81" fmla="*/ 359 h 718"/>
                <a:gd name="T82" fmla="*/ 615 w 713"/>
                <a:gd name="T83" fmla="*/ 320 h 718"/>
                <a:gd name="T84" fmla="*/ 640 w 713"/>
                <a:gd name="T85" fmla="*/ 289 h 718"/>
                <a:gd name="T86" fmla="*/ 658 w 713"/>
                <a:gd name="T87" fmla="*/ 256 h 718"/>
                <a:gd name="T88" fmla="*/ 678 w 713"/>
                <a:gd name="T89" fmla="*/ 224 h 718"/>
                <a:gd name="T90" fmla="*/ 692 w 713"/>
                <a:gd name="T91" fmla="*/ 190 h 718"/>
                <a:gd name="T92" fmla="*/ 704 w 713"/>
                <a:gd name="T93" fmla="*/ 156 h 718"/>
                <a:gd name="T94" fmla="*/ 712 w 713"/>
                <a:gd name="T95" fmla="*/ 122 h 718"/>
                <a:gd name="T96" fmla="*/ 710 w 713"/>
                <a:gd name="T97" fmla="*/ 82 h 718"/>
                <a:gd name="T98" fmla="*/ 678 w 713"/>
                <a:gd name="T99" fmla="*/ 35 h 718"/>
                <a:gd name="T100" fmla="*/ 628 w 713"/>
                <a:gd name="T101" fmla="*/ 10 h 718"/>
                <a:gd name="T102" fmla="*/ 577 w 713"/>
                <a:gd name="T103" fmla="*/ 0 h 718"/>
                <a:gd name="T104" fmla="*/ 530 w 713"/>
                <a:gd name="T105" fmla="*/ 5 h 718"/>
                <a:gd name="T106" fmla="*/ 483 w 713"/>
                <a:gd name="T107" fmla="*/ 20 h 718"/>
                <a:gd name="T108" fmla="*/ 444 w 713"/>
                <a:gd name="T109" fmla="*/ 48 h 718"/>
                <a:gd name="T110" fmla="*/ 412 w 713"/>
                <a:gd name="T111" fmla="*/ 84 h 718"/>
                <a:gd name="T112" fmla="*/ 386 w 713"/>
                <a:gd name="T113" fmla="*/ 122 h 718"/>
                <a:gd name="T114" fmla="*/ 368 w 713"/>
                <a:gd name="T115" fmla="*/ 155 h 718"/>
                <a:gd name="T116" fmla="*/ 351 w 713"/>
                <a:gd name="T117" fmla="*/ 187 h 718"/>
                <a:gd name="T118" fmla="*/ 339 w 713"/>
                <a:gd name="T119" fmla="*/ 214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3" h="718">
                  <a:moveTo>
                    <a:pt x="339" y="216"/>
                  </a:moveTo>
                  <a:lnTo>
                    <a:pt x="336" y="214"/>
                  </a:lnTo>
                  <a:lnTo>
                    <a:pt x="330" y="212"/>
                  </a:lnTo>
                  <a:lnTo>
                    <a:pt x="322" y="207"/>
                  </a:lnTo>
                  <a:lnTo>
                    <a:pt x="311" y="202"/>
                  </a:lnTo>
                  <a:lnTo>
                    <a:pt x="305" y="200"/>
                  </a:lnTo>
                  <a:lnTo>
                    <a:pt x="299" y="196"/>
                  </a:lnTo>
                  <a:lnTo>
                    <a:pt x="290" y="192"/>
                  </a:lnTo>
                  <a:lnTo>
                    <a:pt x="283" y="191"/>
                  </a:lnTo>
                  <a:lnTo>
                    <a:pt x="273" y="187"/>
                  </a:lnTo>
                  <a:lnTo>
                    <a:pt x="266" y="185"/>
                  </a:lnTo>
                  <a:lnTo>
                    <a:pt x="257" y="182"/>
                  </a:lnTo>
                  <a:lnTo>
                    <a:pt x="246" y="180"/>
                  </a:lnTo>
                  <a:lnTo>
                    <a:pt x="236" y="176"/>
                  </a:lnTo>
                  <a:lnTo>
                    <a:pt x="226" y="172"/>
                  </a:lnTo>
                  <a:lnTo>
                    <a:pt x="214" y="170"/>
                  </a:lnTo>
                  <a:lnTo>
                    <a:pt x="204" y="168"/>
                  </a:lnTo>
                  <a:lnTo>
                    <a:pt x="193" y="163"/>
                  </a:lnTo>
                  <a:lnTo>
                    <a:pt x="182" y="162"/>
                  </a:lnTo>
                  <a:lnTo>
                    <a:pt x="170" y="160"/>
                  </a:lnTo>
                  <a:lnTo>
                    <a:pt x="160" y="160"/>
                  </a:lnTo>
                  <a:lnTo>
                    <a:pt x="149" y="158"/>
                  </a:lnTo>
                  <a:lnTo>
                    <a:pt x="138" y="158"/>
                  </a:lnTo>
                  <a:lnTo>
                    <a:pt x="125" y="158"/>
                  </a:lnTo>
                  <a:lnTo>
                    <a:pt x="116" y="158"/>
                  </a:lnTo>
                  <a:lnTo>
                    <a:pt x="104" y="158"/>
                  </a:lnTo>
                  <a:lnTo>
                    <a:pt x="93" y="160"/>
                  </a:lnTo>
                  <a:lnTo>
                    <a:pt x="81" y="162"/>
                  </a:lnTo>
                  <a:lnTo>
                    <a:pt x="72" y="167"/>
                  </a:lnTo>
                  <a:lnTo>
                    <a:pt x="61" y="170"/>
                  </a:lnTo>
                  <a:lnTo>
                    <a:pt x="52" y="171"/>
                  </a:lnTo>
                  <a:lnTo>
                    <a:pt x="44" y="176"/>
                  </a:lnTo>
                  <a:lnTo>
                    <a:pt x="36" y="182"/>
                  </a:lnTo>
                  <a:lnTo>
                    <a:pt x="29" y="186"/>
                  </a:lnTo>
                  <a:lnTo>
                    <a:pt x="22" y="192"/>
                  </a:lnTo>
                  <a:lnTo>
                    <a:pt x="17" y="200"/>
                  </a:lnTo>
                  <a:lnTo>
                    <a:pt x="13" y="206"/>
                  </a:lnTo>
                  <a:lnTo>
                    <a:pt x="10" y="214"/>
                  </a:lnTo>
                  <a:lnTo>
                    <a:pt x="6" y="220"/>
                  </a:lnTo>
                  <a:lnTo>
                    <a:pt x="2" y="227"/>
                  </a:lnTo>
                  <a:lnTo>
                    <a:pt x="1" y="236"/>
                  </a:lnTo>
                  <a:lnTo>
                    <a:pt x="1" y="244"/>
                  </a:lnTo>
                  <a:lnTo>
                    <a:pt x="0" y="252"/>
                  </a:lnTo>
                  <a:lnTo>
                    <a:pt x="0" y="260"/>
                  </a:lnTo>
                  <a:lnTo>
                    <a:pt x="1" y="269"/>
                  </a:lnTo>
                  <a:lnTo>
                    <a:pt x="1" y="276"/>
                  </a:lnTo>
                  <a:lnTo>
                    <a:pt x="1" y="285"/>
                  </a:lnTo>
                  <a:lnTo>
                    <a:pt x="1" y="291"/>
                  </a:lnTo>
                  <a:lnTo>
                    <a:pt x="3" y="300"/>
                  </a:lnTo>
                  <a:lnTo>
                    <a:pt x="5" y="306"/>
                  </a:lnTo>
                  <a:lnTo>
                    <a:pt x="7" y="315"/>
                  </a:lnTo>
                  <a:lnTo>
                    <a:pt x="8" y="320"/>
                  </a:lnTo>
                  <a:lnTo>
                    <a:pt x="11" y="329"/>
                  </a:lnTo>
                  <a:lnTo>
                    <a:pt x="16" y="340"/>
                  </a:lnTo>
                  <a:lnTo>
                    <a:pt x="22" y="350"/>
                  </a:lnTo>
                  <a:lnTo>
                    <a:pt x="27" y="357"/>
                  </a:lnTo>
                  <a:lnTo>
                    <a:pt x="32" y="363"/>
                  </a:lnTo>
                  <a:lnTo>
                    <a:pt x="37" y="364"/>
                  </a:lnTo>
                  <a:lnTo>
                    <a:pt x="45" y="369"/>
                  </a:lnTo>
                  <a:lnTo>
                    <a:pt x="49" y="372"/>
                  </a:lnTo>
                  <a:lnTo>
                    <a:pt x="55" y="374"/>
                  </a:lnTo>
                  <a:lnTo>
                    <a:pt x="59" y="377"/>
                  </a:lnTo>
                  <a:lnTo>
                    <a:pt x="65" y="380"/>
                  </a:lnTo>
                  <a:lnTo>
                    <a:pt x="71" y="383"/>
                  </a:lnTo>
                  <a:lnTo>
                    <a:pt x="76" y="386"/>
                  </a:lnTo>
                  <a:lnTo>
                    <a:pt x="83" y="389"/>
                  </a:lnTo>
                  <a:lnTo>
                    <a:pt x="90" y="393"/>
                  </a:lnTo>
                  <a:lnTo>
                    <a:pt x="96" y="397"/>
                  </a:lnTo>
                  <a:lnTo>
                    <a:pt x="104" y="399"/>
                  </a:lnTo>
                  <a:lnTo>
                    <a:pt x="109" y="403"/>
                  </a:lnTo>
                  <a:lnTo>
                    <a:pt x="118" y="407"/>
                  </a:lnTo>
                  <a:lnTo>
                    <a:pt x="121" y="409"/>
                  </a:lnTo>
                  <a:lnTo>
                    <a:pt x="128" y="413"/>
                  </a:lnTo>
                  <a:lnTo>
                    <a:pt x="134" y="416"/>
                  </a:lnTo>
                  <a:lnTo>
                    <a:pt x="140" y="418"/>
                  </a:lnTo>
                  <a:lnTo>
                    <a:pt x="147" y="421"/>
                  </a:lnTo>
                  <a:lnTo>
                    <a:pt x="152" y="424"/>
                  </a:lnTo>
                  <a:lnTo>
                    <a:pt x="158" y="427"/>
                  </a:lnTo>
                  <a:lnTo>
                    <a:pt x="163" y="429"/>
                  </a:lnTo>
                  <a:lnTo>
                    <a:pt x="170" y="433"/>
                  </a:lnTo>
                  <a:lnTo>
                    <a:pt x="178" y="437"/>
                  </a:lnTo>
                  <a:lnTo>
                    <a:pt x="182" y="438"/>
                  </a:lnTo>
                  <a:lnTo>
                    <a:pt x="184" y="438"/>
                  </a:lnTo>
                  <a:lnTo>
                    <a:pt x="285" y="445"/>
                  </a:lnTo>
                  <a:lnTo>
                    <a:pt x="283" y="447"/>
                  </a:lnTo>
                  <a:lnTo>
                    <a:pt x="281" y="456"/>
                  </a:lnTo>
                  <a:lnTo>
                    <a:pt x="278" y="461"/>
                  </a:lnTo>
                  <a:lnTo>
                    <a:pt x="276" y="467"/>
                  </a:lnTo>
                  <a:lnTo>
                    <a:pt x="273" y="475"/>
                  </a:lnTo>
                  <a:lnTo>
                    <a:pt x="272" y="486"/>
                  </a:lnTo>
                  <a:lnTo>
                    <a:pt x="270" y="493"/>
                  </a:lnTo>
                  <a:lnTo>
                    <a:pt x="267" y="504"/>
                  </a:lnTo>
                  <a:lnTo>
                    <a:pt x="266" y="515"/>
                  </a:lnTo>
                  <a:lnTo>
                    <a:pt x="263" y="527"/>
                  </a:lnTo>
                  <a:lnTo>
                    <a:pt x="260" y="534"/>
                  </a:lnTo>
                  <a:lnTo>
                    <a:pt x="260" y="540"/>
                  </a:lnTo>
                  <a:lnTo>
                    <a:pt x="258" y="546"/>
                  </a:lnTo>
                  <a:lnTo>
                    <a:pt x="258" y="552"/>
                  </a:lnTo>
                  <a:lnTo>
                    <a:pt x="257" y="557"/>
                  </a:lnTo>
                  <a:lnTo>
                    <a:pt x="257" y="565"/>
                  </a:lnTo>
                  <a:lnTo>
                    <a:pt x="257" y="571"/>
                  </a:lnTo>
                  <a:lnTo>
                    <a:pt x="257" y="579"/>
                  </a:lnTo>
                  <a:lnTo>
                    <a:pt x="256" y="583"/>
                  </a:lnTo>
                  <a:lnTo>
                    <a:pt x="255" y="590"/>
                  </a:lnTo>
                  <a:lnTo>
                    <a:pt x="253" y="595"/>
                  </a:lnTo>
                  <a:lnTo>
                    <a:pt x="253" y="603"/>
                  </a:lnTo>
                  <a:lnTo>
                    <a:pt x="252" y="608"/>
                  </a:lnTo>
                  <a:lnTo>
                    <a:pt x="252" y="615"/>
                  </a:lnTo>
                  <a:lnTo>
                    <a:pt x="252" y="620"/>
                  </a:lnTo>
                  <a:lnTo>
                    <a:pt x="252" y="628"/>
                  </a:lnTo>
                  <a:lnTo>
                    <a:pt x="252" y="638"/>
                  </a:lnTo>
                  <a:lnTo>
                    <a:pt x="253" y="650"/>
                  </a:lnTo>
                  <a:lnTo>
                    <a:pt x="255" y="660"/>
                  </a:lnTo>
                  <a:lnTo>
                    <a:pt x="257" y="672"/>
                  </a:lnTo>
                  <a:lnTo>
                    <a:pt x="258" y="679"/>
                  </a:lnTo>
                  <a:lnTo>
                    <a:pt x="263" y="688"/>
                  </a:lnTo>
                  <a:lnTo>
                    <a:pt x="267" y="696"/>
                  </a:lnTo>
                  <a:lnTo>
                    <a:pt x="272" y="703"/>
                  </a:lnTo>
                  <a:lnTo>
                    <a:pt x="278" y="708"/>
                  </a:lnTo>
                  <a:lnTo>
                    <a:pt x="286" y="712"/>
                  </a:lnTo>
                  <a:lnTo>
                    <a:pt x="295" y="716"/>
                  </a:lnTo>
                  <a:lnTo>
                    <a:pt x="304" y="718"/>
                  </a:lnTo>
                  <a:lnTo>
                    <a:pt x="311" y="717"/>
                  </a:lnTo>
                  <a:lnTo>
                    <a:pt x="320" y="717"/>
                  </a:lnTo>
                  <a:lnTo>
                    <a:pt x="329" y="716"/>
                  </a:lnTo>
                  <a:lnTo>
                    <a:pt x="337" y="716"/>
                  </a:lnTo>
                  <a:lnTo>
                    <a:pt x="344" y="713"/>
                  </a:lnTo>
                  <a:lnTo>
                    <a:pt x="353" y="712"/>
                  </a:lnTo>
                  <a:lnTo>
                    <a:pt x="359" y="711"/>
                  </a:lnTo>
                  <a:lnTo>
                    <a:pt x="365" y="709"/>
                  </a:lnTo>
                  <a:lnTo>
                    <a:pt x="376" y="704"/>
                  </a:lnTo>
                  <a:lnTo>
                    <a:pt x="386" y="699"/>
                  </a:lnTo>
                  <a:lnTo>
                    <a:pt x="395" y="694"/>
                  </a:lnTo>
                  <a:lnTo>
                    <a:pt x="405" y="689"/>
                  </a:lnTo>
                  <a:lnTo>
                    <a:pt x="410" y="683"/>
                  </a:lnTo>
                  <a:lnTo>
                    <a:pt x="415" y="677"/>
                  </a:lnTo>
                  <a:lnTo>
                    <a:pt x="418" y="672"/>
                  </a:lnTo>
                  <a:lnTo>
                    <a:pt x="423" y="668"/>
                  </a:lnTo>
                  <a:lnTo>
                    <a:pt x="427" y="662"/>
                  </a:lnTo>
                  <a:lnTo>
                    <a:pt x="428" y="659"/>
                  </a:lnTo>
                  <a:lnTo>
                    <a:pt x="486" y="568"/>
                  </a:lnTo>
                  <a:lnTo>
                    <a:pt x="487" y="568"/>
                  </a:lnTo>
                  <a:lnTo>
                    <a:pt x="491" y="569"/>
                  </a:lnTo>
                  <a:lnTo>
                    <a:pt x="494" y="569"/>
                  </a:lnTo>
                  <a:lnTo>
                    <a:pt x="501" y="571"/>
                  </a:lnTo>
                  <a:lnTo>
                    <a:pt x="505" y="573"/>
                  </a:lnTo>
                  <a:lnTo>
                    <a:pt x="512" y="575"/>
                  </a:lnTo>
                  <a:lnTo>
                    <a:pt x="517" y="576"/>
                  </a:lnTo>
                  <a:lnTo>
                    <a:pt x="523" y="579"/>
                  </a:lnTo>
                  <a:lnTo>
                    <a:pt x="532" y="580"/>
                  </a:lnTo>
                  <a:lnTo>
                    <a:pt x="541" y="583"/>
                  </a:lnTo>
                  <a:lnTo>
                    <a:pt x="548" y="583"/>
                  </a:lnTo>
                  <a:lnTo>
                    <a:pt x="557" y="586"/>
                  </a:lnTo>
                  <a:lnTo>
                    <a:pt x="565" y="589"/>
                  </a:lnTo>
                  <a:lnTo>
                    <a:pt x="576" y="590"/>
                  </a:lnTo>
                  <a:lnTo>
                    <a:pt x="584" y="590"/>
                  </a:lnTo>
                  <a:lnTo>
                    <a:pt x="592" y="591"/>
                  </a:lnTo>
                  <a:lnTo>
                    <a:pt x="601" y="593"/>
                  </a:lnTo>
                  <a:lnTo>
                    <a:pt x="610" y="594"/>
                  </a:lnTo>
                  <a:lnTo>
                    <a:pt x="619" y="593"/>
                  </a:lnTo>
                  <a:lnTo>
                    <a:pt x="628" y="593"/>
                  </a:lnTo>
                  <a:lnTo>
                    <a:pt x="636" y="591"/>
                  </a:lnTo>
                  <a:lnTo>
                    <a:pt x="644" y="591"/>
                  </a:lnTo>
                  <a:lnTo>
                    <a:pt x="651" y="589"/>
                  </a:lnTo>
                  <a:lnTo>
                    <a:pt x="659" y="588"/>
                  </a:lnTo>
                  <a:lnTo>
                    <a:pt x="667" y="585"/>
                  </a:lnTo>
                  <a:lnTo>
                    <a:pt x="672" y="583"/>
                  </a:lnTo>
                  <a:lnTo>
                    <a:pt x="678" y="579"/>
                  </a:lnTo>
                  <a:lnTo>
                    <a:pt x="682" y="574"/>
                  </a:lnTo>
                  <a:lnTo>
                    <a:pt x="685" y="569"/>
                  </a:lnTo>
                  <a:lnTo>
                    <a:pt x="690" y="564"/>
                  </a:lnTo>
                  <a:lnTo>
                    <a:pt x="692" y="557"/>
                  </a:lnTo>
                  <a:lnTo>
                    <a:pt x="693" y="550"/>
                  </a:lnTo>
                  <a:lnTo>
                    <a:pt x="695" y="544"/>
                  </a:lnTo>
                  <a:lnTo>
                    <a:pt x="698" y="536"/>
                  </a:lnTo>
                  <a:lnTo>
                    <a:pt x="699" y="530"/>
                  </a:lnTo>
                  <a:lnTo>
                    <a:pt x="700" y="525"/>
                  </a:lnTo>
                  <a:lnTo>
                    <a:pt x="702" y="517"/>
                  </a:lnTo>
                  <a:lnTo>
                    <a:pt x="703" y="512"/>
                  </a:lnTo>
                  <a:lnTo>
                    <a:pt x="703" y="500"/>
                  </a:lnTo>
                  <a:lnTo>
                    <a:pt x="704" y="488"/>
                  </a:lnTo>
                  <a:lnTo>
                    <a:pt x="703" y="476"/>
                  </a:lnTo>
                  <a:lnTo>
                    <a:pt x="703" y="466"/>
                  </a:lnTo>
                  <a:lnTo>
                    <a:pt x="700" y="456"/>
                  </a:lnTo>
                  <a:lnTo>
                    <a:pt x="697" y="447"/>
                  </a:lnTo>
                  <a:lnTo>
                    <a:pt x="692" y="437"/>
                  </a:lnTo>
                  <a:lnTo>
                    <a:pt x="688" y="429"/>
                  </a:lnTo>
                  <a:lnTo>
                    <a:pt x="682" y="421"/>
                  </a:lnTo>
                  <a:lnTo>
                    <a:pt x="675" y="416"/>
                  </a:lnTo>
                  <a:lnTo>
                    <a:pt x="668" y="409"/>
                  </a:lnTo>
                  <a:lnTo>
                    <a:pt x="660" y="407"/>
                  </a:lnTo>
                  <a:lnTo>
                    <a:pt x="650" y="402"/>
                  </a:lnTo>
                  <a:lnTo>
                    <a:pt x="641" y="397"/>
                  </a:lnTo>
                  <a:lnTo>
                    <a:pt x="634" y="394"/>
                  </a:lnTo>
                  <a:lnTo>
                    <a:pt x="628" y="391"/>
                  </a:lnTo>
                  <a:lnTo>
                    <a:pt x="619" y="387"/>
                  </a:lnTo>
                  <a:lnTo>
                    <a:pt x="613" y="384"/>
                  </a:lnTo>
                  <a:lnTo>
                    <a:pt x="606" y="382"/>
                  </a:lnTo>
                  <a:lnTo>
                    <a:pt x="601" y="379"/>
                  </a:lnTo>
                  <a:lnTo>
                    <a:pt x="591" y="374"/>
                  </a:lnTo>
                  <a:lnTo>
                    <a:pt x="585" y="373"/>
                  </a:lnTo>
                  <a:lnTo>
                    <a:pt x="580" y="370"/>
                  </a:lnTo>
                  <a:lnTo>
                    <a:pt x="579" y="370"/>
                  </a:lnTo>
                  <a:lnTo>
                    <a:pt x="580" y="367"/>
                  </a:lnTo>
                  <a:lnTo>
                    <a:pt x="586" y="359"/>
                  </a:lnTo>
                  <a:lnTo>
                    <a:pt x="590" y="353"/>
                  </a:lnTo>
                  <a:lnTo>
                    <a:pt x="596" y="345"/>
                  </a:lnTo>
                  <a:lnTo>
                    <a:pt x="602" y="338"/>
                  </a:lnTo>
                  <a:lnTo>
                    <a:pt x="609" y="330"/>
                  </a:lnTo>
                  <a:lnTo>
                    <a:pt x="615" y="320"/>
                  </a:lnTo>
                  <a:lnTo>
                    <a:pt x="623" y="309"/>
                  </a:lnTo>
                  <a:lnTo>
                    <a:pt x="626" y="304"/>
                  </a:lnTo>
                  <a:lnTo>
                    <a:pt x="629" y="300"/>
                  </a:lnTo>
                  <a:lnTo>
                    <a:pt x="635" y="291"/>
                  </a:lnTo>
                  <a:lnTo>
                    <a:pt x="640" y="289"/>
                  </a:lnTo>
                  <a:lnTo>
                    <a:pt x="641" y="280"/>
                  </a:lnTo>
                  <a:lnTo>
                    <a:pt x="645" y="276"/>
                  </a:lnTo>
                  <a:lnTo>
                    <a:pt x="650" y="269"/>
                  </a:lnTo>
                  <a:lnTo>
                    <a:pt x="654" y="264"/>
                  </a:lnTo>
                  <a:lnTo>
                    <a:pt x="658" y="256"/>
                  </a:lnTo>
                  <a:lnTo>
                    <a:pt x="660" y="250"/>
                  </a:lnTo>
                  <a:lnTo>
                    <a:pt x="667" y="244"/>
                  </a:lnTo>
                  <a:lnTo>
                    <a:pt x="670" y="237"/>
                  </a:lnTo>
                  <a:lnTo>
                    <a:pt x="673" y="230"/>
                  </a:lnTo>
                  <a:lnTo>
                    <a:pt x="678" y="224"/>
                  </a:lnTo>
                  <a:lnTo>
                    <a:pt x="680" y="216"/>
                  </a:lnTo>
                  <a:lnTo>
                    <a:pt x="683" y="210"/>
                  </a:lnTo>
                  <a:lnTo>
                    <a:pt x="685" y="202"/>
                  </a:lnTo>
                  <a:lnTo>
                    <a:pt x="689" y="196"/>
                  </a:lnTo>
                  <a:lnTo>
                    <a:pt x="692" y="190"/>
                  </a:lnTo>
                  <a:lnTo>
                    <a:pt x="695" y="182"/>
                  </a:lnTo>
                  <a:lnTo>
                    <a:pt x="698" y="175"/>
                  </a:lnTo>
                  <a:lnTo>
                    <a:pt x="700" y="170"/>
                  </a:lnTo>
                  <a:lnTo>
                    <a:pt x="703" y="161"/>
                  </a:lnTo>
                  <a:lnTo>
                    <a:pt x="704" y="156"/>
                  </a:lnTo>
                  <a:lnTo>
                    <a:pt x="705" y="148"/>
                  </a:lnTo>
                  <a:lnTo>
                    <a:pt x="708" y="142"/>
                  </a:lnTo>
                  <a:lnTo>
                    <a:pt x="709" y="134"/>
                  </a:lnTo>
                  <a:lnTo>
                    <a:pt x="712" y="129"/>
                  </a:lnTo>
                  <a:lnTo>
                    <a:pt x="712" y="122"/>
                  </a:lnTo>
                  <a:lnTo>
                    <a:pt x="712" y="117"/>
                  </a:lnTo>
                  <a:lnTo>
                    <a:pt x="712" y="109"/>
                  </a:lnTo>
                  <a:lnTo>
                    <a:pt x="713" y="104"/>
                  </a:lnTo>
                  <a:lnTo>
                    <a:pt x="712" y="92"/>
                  </a:lnTo>
                  <a:lnTo>
                    <a:pt x="710" y="82"/>
                  </a:lnTo>
                  <a:lnTo>
                    <a:pt x="705" y="70"/>
                  </a:lnTo>
                  <a:lnTo>
                    <a:pt x="702" y="62"/>
                  </a:lnTo>
                  <a:lnTo>
                    <a:pt x="693" y="52"/>
                  </a:lnTo>
                  <a:lnTo>
                    <a:pt x="687" y="44"/>
                  </a:lnTo>
                  <a:lnTo>
                    <a:pt x="678" y="35"/>
                  </a:lnTo>
                  <a:lnTo>
                    <a:pt x="667" y="30"/>
                  </a:lnTo>
                  <a:lnTo>
                    <a:pt x="656" y="24"/>
                  </a:lnTo>
                  <a:lnTo>
                    <a:pt x="648" y="19"/>
                  </a:lnTo>
                  <a:lnTo>
                    <a:pt x="638" y="13"/>
                  </a:lnTo>
                  <a:lnTo>
                    <a:pt x="628" y="10"/>
                  </a:lnTo>
                  <a:lnTo>
                    <a:pt x="616" y="6"/>
                  </a:lnTo>
                  <a:lnTo>
                    <a:pt x="608" y="4"/>
                  </a:lnTo>
                  <a:lnTo>
                    <a:pt x="597" y="0"/>
                  </a:lnTo>
                  <a:lnTo>
                    <a:pt x="587" y="0"/>
                  </a:lnTo>
                  <a:lnTo>
                    <a:pt x="577" y="0"/>
                  </a:lnTo>
                  <a:lnTo>
                    <a:pt x="567" y="0"/>
                  </a:lnTo>
                  <a:lnTo>
                    <a:pt x="557" y="0"/>
                  </a:lnTo>
                  <a:lnTo>
                    <a:pt x="547" y="0"/>
                  </a:lnTo>
                  <a:lnTo>
                    <a:pt x="538" y="1"/>
                  </a:lnTo>
                  <a:lnTo>
                    <a:pt x="530" y="5"/>
                  </a:lnTo>
                  <a:lnTo>
                    <a:pt x="520" y="6"/>
                  </a:lnTo>
                  <a:lnTo>
                    <a:pt x="511" y="10"/>
                  </a:lnTo>
                  <a:lnTo>
                    <a:pt x="501" y="13"/>
                  </a:lnTo>
                  <a:lnTo>
                    <a:pt x="492" y="18"/>
                  </a:lnTo>
                  <a:lnTo>
                    <a:pt x="483" y="20"/>
                  </a:lnTo>
                  <a:lnTo>
                    <a:pt x="476" y="25"/>
                  </a:lnTo>
                  <a:lnTo>
                    <a:pt x="467" y="30"/>
                  </a:lnTo>
                  <a:lnTo>
                    <a:pt x="461" y="37"/>
                  </a:lnTo>
                  <a:lnTo>
                    <a:pt x="451" y="42"/>
                  </a:lnTo>
                  <a:lnTo>
                    <a:pt x="444" y="48"/>
                  </a:lnTo>
                  <a:lnTo>
                    <a:pt x="437" y="54"/>
                  </a:lnTo>
                  <a:lnTo>
                    <a:pt x="430" y="63"/>
                  </a:lnTo>
                  <a:lnTo>
                    <a:pt x="424" y="69"/>
                  </a:lnTo>
                  <a:lnTo>
                    <a:pt x="417" y="77"/>
                  </a:lnTo>
                  <a:lnTo>
                    <a:pt x="412" y="84"/>
                  </a:lnTo>
                  <a:lnTo>
                    <a:pt x="407" y="94"/>
                  </a:lnTo>
                  <a:lnTo>
                    <a:pt x="400" y="101"/>
                  </a:lnTo>
                  <a:lnTo>
                    <a:pt x="395" y="108"/>
                  </a:lnTo>
                  <a:lnTo>
                    <a:pt x="390" y="116"/>
                  </a:lnTo>
                  <a:lnTo>
                    <a:pt x="386" y="122"/>
                  </a:lnTo>
                  <a:lnTo>
                    <a:pt x="381" y="129"/>
                  </a:lnTo>
                  <a:lnTo>
                    <a:pt x="378" y="136"/>
                  </a:lnTo>
                  <a:lnTo>
                    <a:pt x="374" y="143"/>
                  </a:lnTo>
                  <a:lnTo>
                    <a:pt x="371" y="148"/>
                  </a:lnTo>
                  <a:lnTo>
                    <a:pt x="368" y="155"/>
                  </a:lnTo>
                  <a:lnTo>
                    <a:pt x="364" y="160"/>
                  </a:lnTo>
                  <a:lnTo>
                    <a:pt x="361" y="163"/>
                  </a:lnTo>
                  <a:lnTo>
                    <a:pt x="359" y="170"/>
                  </a:lnTo>
                  <a:lnTo>
                    <a:pt x="354" y="178"/>
                  </a:lnTo>
                  <a:lnTo>
                    <a:pt x="351" y="187"/>
                  </a:lnTo>
                  <a:lnTo>
                    <a:pt x="346" y="192"/>
                  </a:lnTo>
                  <a:lnTo>
                    <a:pt x="344" y="200"/>
                  </a:lnTo>
                  <a:lnTo>
                    <a:pt x="341" y="203"/>
                  </a:lnTo>
                  <a:lnTo>
                    <a:pt x="341" y="209"/>
                  </a:lnTo>
                  <a:lnTo>
                    <a:pt x="339" y="214"/>
                  </a:lnTo>
                  <a:lnTo>
                    <a:pt x="339" y="216"/>
                  </a:lnTo>
                  <a:close/>
                </a:path>
              </a:pathLst>
            </a:custGeom>
            <a:solidFill>
              <a:srgbClr val="FF9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2822" y="1567"/>
              <a:ext cx="29" cy="32"/>
            </a:xfrm>
            <a:custGeom>
              <a:avLst/>
              <a:gdLst>
                <a:gd name="T0" fmla="*/ 0 w 88"/>
                <a:gd name="T1" fmla="*/ 61 h 94"/>
                <a:gd name="T2" fmla="*/ 0 w 88"/>
                <a:gd name="T3" fmla="*/ 62 h 94"/>
                <a:gd name="T4" fmla="*/ 4 w 88"/>
                <a:gd name="T5" fmla="*/ 67 h 94"/>
                <a:gd name="T6" fmla="*/ 7 w 88"/>
                <a:gd name="T7" fmla="*/ 72 h 94"/>
                <a:gd name="T8" fmla="*/ 14 w 88"/>
                <a:gd name="T9" fmla="*/ 80 h 94"/>
                <a:gd name="T10" fmla="*/ 19 w 88"/>
                <a:gd name="T11" fmla="*/ 86 h 94"/>
                <a:gd name="T12" fmla="*/ 27 w 88"/>
                <a:gd name="T13" fmla="*/ 91 h 94"/>
                <a:gd name="T14" fmla="*/ 33 w 88"/>
                <a:gd name="T15" fmla="*/ 94 h 94"/>
                <a:gd name="T16" fmla="*/ 41 w 88"/>
                <a:gd name="T17" fmla="*/ 92 h 94"/>
                <a:gd name="T18" fmla="*/ 46 w 88"/>
                <a:gd name="T19" fmla="*/ 87 h 94"/>
                <a:gd name="T20" fmla="*/ 49 w 88"/>
                <a:gd name="T21" fmla="*/ 84 h 94"/>
                <a:gd name="T22" fmla="*/ 51 w 88"/>
                <a:gd name="T23" fmla="*/ 79 h 94"/>
                <a:gd name="T24" fmla="*/ 52 w 88"/>
                <a:gd name="T25" fmla="*/ 75 h 94"/>
                <a:gd name="T26" fmla="*/ 51 w 88"/>
                <a:gd name="T27" fmla="*/ 69 h 94"/>
                <a:gd name="T28" fmla="*/ 49 w 88"/>
                <a:gd name="T29" fmla="*/ 67 h 94"/>
                <a:gd name="T30" fmla="*/ 51 w 88"/>
                <a:gd name="T31" fmla="*/ 66 h 94"/>
                <a:gd name="T32" fmla="*/ 57 w 88"/>
                <a:gd name="T33" fmla="*/ 65 h 94"/>
                <a:gd name="T34" fmla="*/ 63 w 88"/>
                <a:gd name="T35" fmla="*/ 62 h 94"/>
                <a:gd name="T36" fmla="*/ 72 w 88"/>
                <a:gd name="T37" fmla="*/ 60 h 94"/>
                <a:gd name="T38" fmla="*/ 80 w 88"/>
                <a:gd name="T39" fmla="*/ 55 h 94"/>
                <a:gd name="T40" fmla="*/ 86 w 88"/>
                <a:gd name="T41" fmla="*/ 49 h 94"/>
                <a:gd name="T42" fmla="*/ 87 w 88"/>
                <a:gd name="T43" fmla="*/ 44 h 94"/>
                <a:gd name="T44" fmla="*/ 88 w 88"/>
                <a:gd name="T45" fmla="*/ 39 h 94"/>
                <a:gd name="T46" fmla="*/ 88 w 88"/>
                <a:gd name="T47" fmla="*/ 33 h 94"/>
                <a:gd name="T48" fmla="*/ 88 w 88"/>
                <a:gd name="T49" fmla="*/ 27 h 94"/>
                <a:gd name="T50" fmla="*/ 85 w 88"/>
                <a:gd name="T51" fmla="*/ 20 h 94"/>
                <a:gd name="T52" fmla="*/ 81 w 88"/>
                <a:gd name="T53" fmla="*/ 13 h 94"/>
                <a:gd name="T54" fmla="*/ 77 w 88"/>
                <a:gd name="T55" fmla="*/ 10 h 94"/>
                <a:gd name="T56" fmla="*/ 72 w 88"/>
                <a:gd name="T57" fmla="*/ 7 h 94"/>
                <a:gd name="T58" fmla="*/ 61 w 88"/>
                <a:gd name="T59" fmla="*/ 3 h 94"/>
                <a:gd name="T60" fmla="*/ 49 w 88"/>
                <a:gd name="T61" fmla="*/ 2 h 94"/>
                <a:gd name="T62" fmla="*/ 38 w 88"/>
                <a:gd name="T63" fmla="*/ 0 h 94"/>
                <a:gd name="T64" fmla="*/ 28 w 88"/>
                <a:gd name="T65" fmla="*/ 3 h 94"/>
                <a:gd name="T66" fmla="*/ 22 w 88"/>
                <a:gd name="T67" fmla="*/ 3 h 94"/>
                <a:gd name="T68" fmla="*/ 19 w 88"/>
                <a:gd name="T69" fmla="*/ 5 h 94"/>
                <a:gd name="T70" fmla="*/ 0 w 88"/>
                <a:gd name="T71" fmla="*/ 61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8" h="94">
                  <a:moveTo>
                    <a:pt x="0" y="61"/>
                  </a:moveTo>
                  <a:lnTo>
                    <a:pt x="0" y="62"/>
                  </a:lnTo>
                  <a:lnTo>
                    <a:pt x="4" y="67"/>
                  </a:lnTo>
                  <a:lnTo>
                    <a:pt x="7" y="72"/>
                  </a:lnTo>
                  <a:lnTo>
                    <a:pt x="14" y="80"/>
                  </a:lnTo>
                  <a:lnTo>
                    <a:pt x="19" y="86"/>
                  </a:lnTo>
                  <a:lnTo>
                    <a:pt x="27" y="91"/>
                  </a:lnTo>
                  <a:lnTo>
                    <a:pt x="33" y="94"/>
                  </a:lnTo>
                  <a:lnTo>
                    <a:pt x="41" y="92"/>
                  </a:lnTo>
                  <a:lnTo>
                    <a:pt x="46" y="87"/>
                  </a:lnTo>
                  <a:lnTo>
                    <a:pt x="49" y="84"/>
                  </a:lnTo>
                  <a:lnTo>
                    <a:pt x="51" y="79"/>
                  </a:lnTo>
                  <a:lnTo>
                    <a:pt x="52" y="75"/>
                  </a:lnTo>
                  <a:lnTo>
                    <a:pt x="51" y="69"/>
                  </a:lnTo>
                  <a:lnTo>
                    <a:pt x="49" y="67"/>
                  </a:lnTo>
                  <a:lnTo>
                    <a:pt x="51" y="66"/>
                  </a:lnTo>
                  <a:lnTo>
                    <a:pt x="57" y="65"/>
                  </a:lnTo>
                  <a:lnTo>
                    <a:pt x="63" y="62"/>
                  </a:lnTo>
                  <a:lnTo>
                    <a:pt x="72" y="60"/>
                  </a:lnTo>
                  <a:lnTo>
                    <a:pt x="80" y="55"/>
                  </a:lnTo>
                  <a:lnTo>
                    <a:pt x="86" y="49"/>
                  </a:lnTo>
                  <a:lnTo>
                    <a:pt x="87" y="44"/>
                  </a:lnTo>
                  <a:lnTo>
                    <a:pt x="88" y="39"/>
                  </a:lnTo>
                  <a:lnTo>
                    <a:pt x="88" y="33"/>
                  </a:lnTo>
                  <a:lnTo>
                    <a:pt x="88" y="27"/>
                  </a:lnTo>
                  <a:lnTo>
                    <a:pt x="85" y="20"/>
                  </a:lnTo>
                  <a:lnTo>
                    <a:pt x="81" y="13"/>
                  </a:lnTo>
                  <a:lnTo>
                    <a:pt x="77" y="10"/>
                  </a:lnTo>
                  <a:lnTo>
                    <a:pt x="72" y="7"/>
                  </a:lnTo>
                  <a:lnTo>
                    <a:pt x="61" y="3"/>
                  </a:lnTo>
                  <a:lnTo>
                    <a:pt x="49" y="2"/>
                  </a:lnTo>
                  <a:lnTo>
                    <a:pt x="38" y="0"/>
                  </a:lnTo>
                  <a:lnTo>
                    <a:pt x="28" y="3"/>
                  </a:lnTo>
                  <a:lnTo>
                    <a:pt x="22" y="3"/>
                  </a:lnTo>
                  <a:lnTo>
                    <a:pt x="19" y="5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755" y="1427"/>
              <a:ext cx="35" cy="49"/>
            </a:xfrm>
            <a:custGeom>
              <a:avLst/>
              <a:gdLst>
                <a:gd name="T0" fmla="*/ 14 w 103"/>
                <a:gd name="T1" fmla="*/ 40 h 147"/>
                <a:gd name="T2" fmla="*/ 27 w 103"/>
                <a:gd name="T3" fmla="*/ 39 h 147"/>
                <a:gd name="T4" fmla="*/ 40 w 103"/>
                <a:gd name="T5" fmla="*/ 39 h 147"/>
                <a:gd name="T6" fmla="*/ 52 w 103"/>
                <a:gd name="T7" fmla="*/ 43 h 147"/>
                <a:gd name="T8" fmla="*/ 61 w 103"/>
                <a:gd name="T9" fmla="*/ 52 h 147"/>
                <a:gd name="T10" fmla="*/ 64 w 103"/>
                <a:gd name="T11" fmla="*/ 68 h 147"/>
                <a:gd name="T12" fmla="*/ 61 w 103"/>
                <a:gd name="T13" fmla="*/ 79 h 147"/>
                <a:gd name="T14" fmla="*/ 56 w 103"/>
                <a:gd name="T15" fmla="*/ 86 h 147"/>
                <a:gd name="T16" fmla="*/ 45 w 103"/>
                <a:gd name="T17" fmla="*/ 97 h 147"/>
                <a:gd name="T18" fmla="*/ 30 w 103"/>
                <a:gd name="T19" fmla="*/ 101 h 147"/>
                <a:gd name="T20" fmla="*/ 15 w 103"/>
                <a:gd name="T21" fmla="*/ 106 h 147"/>
                <a:gd name="T22" fmla="*/ 11 w 103"/>
                <a:gd name="T23" fmla="*/ 147 h 147"/>
                <a:gd name="T24" fmla="*/ 24 w 103"/>
                <a:gd name="T25" fmla="*/ 143 h 147"/>
                <a:gd name="T26" fmla="*/ 37 w 103"/>
                <a:gd name="T27" fmla="*/ 142 h 147"/>
                <a:gd name="T28" fmla="*/ 59 w 103"/>
                <a:gd name="T29" fmla="*/ 133 h 147"/>
                <a:gd name="T30" fmla="*/ 75 w 103"/>
                <a:gd name="T31" fmla="*/ 123 h 147"/>
                <a:gd name="T32" fmla="*/ 88 w 103"/>
                <a:gd name="T33" fmla="*/ 113 h 147"/>
                <a:gd name="T34" fmla="*/ 94 w 103"/>
                <a:gd name="T35" fmla="*/ 101 h 147"/>
                <a:gd name="T36" fmla="*/ 99 w 103"/>
                <a:gd name="T37" fmla="*/ 93 h 147"/>
                <a:gd name="T38" fmla="*/ 103 w 103"/>
                <a:gd name="T39" fmla="*/ 84 h 147"/>
                <a:gd name="T40" fmla="*/ 103 w 103"/>
                <a:gd name="T41" fmla="*/ 69 h 147"/>
                <a:gd name="T42" fmla="*/ 103 w 103"/>
                <a:gd name="T43" fmla="*/ 58 h 147"/>
                <a:gd name="T44" fmla="*/ 99 w 103"/>
                <a:gd name="T45" fmla="*/ 40 h 147"/>
                <a:gd name="T46" fmla="*/ 93 w 103"/>
                <a:gd name="T47" fmla="*/ 25 h 147"/>
                <a:gd name="T48" fmla="*/ 85 w 103"/>
                <a:gd name="T49" fmla="*/ 17 h 147"/>
                <a:gd name="T50" fmla="*/ 71 w 103"/>
                <a:gd name="T51" fmla="*/ 8 h 147"/>
                <a:gd name="T52" fmla="*/ 57 w 103"/>
                <a:gd name="T53" fmla="*/ 4 h 147"/>
                <a:gd name="T54" fmla="*/ 45 w 103"/>
                <a:gd name="T55" fmla="*/ 0 h 147"/>
                <a:gd name="T56" fmla="*/ 32 w 103"/>
                <a:gd name="T57" fmla="*/ 0 h 147"/>
                <a:gd name="T58" fmla="*/ 19 w 103"/>
                <a:gd name="T59" fmla="*/ 0 h 147"/>
                <a:gd name="T60" fmla="*/ 10 w 103"/>
                <a:gd name="T61" fmla="*/ 2 h 147"/>
                <a:gd name="T62" fmla="*/ 0 w 103"/>
                <a:gd name="T63" fmla="*/ 4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3" h="147">
                  <a:moveTo>
                    <a:pt x="11" y="43"/>
                  </a:moveTo>
                  <a:lnTo>
                    <a:pt x="14" y="40"/>
                  </a:lnTo>
                  <a:lnTo>
                    <a:pt x="21" y="40"/>
                  </a:lnTo>
                  <a:lnTo>
                    <a:pt x="27" y="39"/>
                  </a:lnTo>
                  <a:lnTo>
                    <a:pt x="35" y="39"/>
                  </a:lnTo>
                  <a:lnTo>
                    <a:pt x="40" y="39"/>
                  </a:lnTo>
                  <a:lnTo>
                    <a:pt x="46" y="42"/>
                  </a:lnTo>
                  <a:lnTo>
                    <a:pt x="52" y="43"/>
                  </a:lnTo>
                  <a:lnTo>
                    <a:pt x="57" y="47"/>
                  </a:lnTo>
                  <a:lnTo>
                    <a:pt x="61" y="52"/>
                  </a:lnTo>
                  <a:lnTo>
                    <a:pt x="64" y="59"/>
                  </a:lnTo>
                  <a:lnTo>
                    <a:pt x="64" y="68"/>
                  </a:lnTo>
                  <a:lnTo>
                    <a:pt x="64" y="78"/>
                  </a:lnTo>
                  <a:lnTo>
                    <a:pt x="61" y="79"/>
                  </a:lnTo>
                  <a:lnTo>
                    <a:pt x="60" y="82"/>
                  </a:lnTo>
                  <a:lnTo>
                    <a:pt x="56" y="86"/>
                  </a:lnTo>
                  <a:lnTo>
                    <a:pt x="52" y="92"/>
                  </a:lnTo>
                  <a:lnTo>
                    <a:pt x="45" y="97"/>
                  </a:lnTo>
                  <a:lnTo>
                    <a:pt x="36" y="101"/>
                  </a:lnTo>
                  <a:lnTo>
                    <a:pt x="30" y="101"/>
                  </a:lnTo>
                  <a:lnTo>
                    <a:pt x="24" y="104"/>
                  </a:lnTo>
                  <a:lnTo>
                    <a:pt x="15" y="106"/>
                  </a:lnTo>
                  <a:lnTo>
                    <a:pt x="9" y="108"/>
                  </a:lnTo>
                  <a:lnTo>
                    <a:pt x="11" y="147"/>
                  </a:lnTo>
                  <a:lnTo>
                    <a:pt x="19" y="145"/>
                  </a:lnTo>
                  <a:lnTo>
                    <a:pt x="24" y="143"/>
                  </a:lnTo>
                  <a:lnTo>
                    <a:pt x="31" y="143"/>
                  </a:lnTo>
                  <a:lnTo>
                    <a:pt x="37" y="142"/>
                  </a:lnTo>
                  <a:lnTo>
                    <a:pt x="47" y="137"/>
                  </a:lnTo>
                  <a:lnTo>
                    <a:pt x="59" y="133"/>
                  </a:lnTo>
                  <a:lnTo>
                    <a:pt x="66" y="128"/>
                  </a:lnTo>
                  <a:lnTo>
                    <a:pt x="75" y="123"/>
                  </a:lnTo>
                  <a:lnTo>
                    <a:pt x="80" y="120"/>
                  </a:lnTo>
                  <a:lnTo>
                    <a:pt x="88" y="113"/>
                  </a:lnTo>
                  <a:lnTo>
                    <a:pt x="90" y="108"/>
                  </a:lnTo>
                  <a:lnTo>
                    <a:pt x="94" y="101"/>
                  </a:lnTo>
                  <a:lnTo>
                    <a:pt x="96" y="97"/>
                  </a:lnTo>
                  <a:lnTo>
                    <a:pt x="99" y="93"/>
                  </a:lnTo>
                  <a:lnTo>
                    <a:pt x="101" y="86"/>
                  </a:lnTo>
                  <a:lnTo>
                    <a:pt x="103" y="84"/>
                  </a:lnTo>
                  <a:lnTo>
                    <a:pt x="103" y="77"/>
                  </a:lnTo>
                  <a:lnTo>
                    <a:pt x="103" y="69"/>
                  </a:lnTo>
                  <a:lnTo>
                    <a:pt x="103" y="64"/>
                  </a:lnTo>
                  <a:lnTo>
                    <a:pt x="103" y="58"/>
                  </a:lnTo>
                  <a:lnTo>
                    <a:pt x="101" y="48"/>
                  </a:lnTo>
                  <a:lnTo>
                    <a:pt x="99" y="40"/>
                  </a:lnTo>
                  <a:lnTo>
                    <a:pt x="96" y="32"/>
                  </a:lnTo>
                  <a:lnTo>
                    <a:pt x="93" y="25"/>
                  </a:lnTo>
                  <a:lnTo>
                    <a:pt x="88" y="20"/>
                  </a:lnTo>
                  <a:lnTo>
                    <a:pt x="85" y="17"/>
                  </a:lnTo>
                  <a:lnTo>
                    <a:pt x="78" y="12"/>
                  </a:lnTo>
                  <a:lnTo>
                    <a:pt x="71" y="8"/>
                  </a:lnTo>
                  <a:lnTo>
                    <a:pt x="65" y="4"/>
                  </a:lnTo>
                  <a:lnTo>
                    <a:pt x="57" y="4"/>
                  </a:lnTo>
                  <a:lnTo>
                    <a:pt x="51" y="0"/>
                  </a:lnTo>
                  <a:lnTo>
                    <a:pt x="45" y="0"/>
                  </a:lnTo>
                  <a:lnTo>
                    <a:pt x="37" y="0"/>
                  </a:lnTo>
                  <a:lnTo>
                    <a:pt x="32" y="0"/>
                  </a:lnTo>
                  <a:lnTo>
                    <a:pt x="25" y="0"/>
                  </a:lnTo>
                  <a:lnTo>
                    <a:pt x="19" y="0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3" y="3"/>
                  </a:lnTo>
                  <a:lnTo>
                    <a:pt x="0" y="4"/>
                  </a:lnTo>
                  <a:lnTo>
                    <a:pt x="11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9"/>
            <p:cNvSpPr>
              <a:spLocks/>
            </p:cNvSpPr>
            <p:nvPr/>
          </p:nvSpPr>
          <p:spPr bwMode="auto">
            <a:xfrm>
              <a:off x="2572" y="1445"/>
              <a:ext cx="196" cy="90"/>
            </a:xfrm>
            <a:custGeom>
              <a:avLst/>
              <a:gdLst>
                <a:gd name="T0" fmla="*/ 551 w 589"/>
                <a:gd name="T1" fmla="*/ 57 h 268"/>
                <a:gd name="T2" fmla="*/ 535 w 589"/>
                <a:gd name="T3" fmla="*/ 79 h 268"/>
                <a:gd name="T4" fmla="*/ 520 w 589"/>
                <a:gd name="T5" fmla="*/ 99 h 268"/>
                <a:gd name="T6" fmla="*/ 506 w 589"/>
                <a:gd name="T7" fmla="*/ 118 h 268"/>
                <a:gd name="T8" fmla="*/ 492 w 589"/>
                <a:gd name="T9" fmla="*/ 135 h 268"/>
                <a:gd name="T10" fmla="*/ 474 w 589"/>
                <a:gd name="T11" fmla="*/ 152 h 268"/>
                <a:gd name="T12" fmla="*/ 457 w 589"/>
                <a:gd name="T13" fmla="*/ 167 h 268"/>
                <a:gd name="T14" fmla="*/ 439 w 589"/>
                <a:gd name="T15" fmla="*/ 179 h 268"/>
                <a:gd name="T16" fmla="*/ 423 w 589"/>
                <a:gd name="T17" fmla="*/ 190 h 268"/>
                <a:gd name="T18" fmla="*/ 403 w 589"/>
                <a:gd name="T19" fmla="*/ 197 h 268"/>
                <a:gd name="T20" fmla="*/ 383 w 589"/>
                <a:gd name="T21" fmla="*/ 204 h 268"/>
                <a:gd name="T22" fmla="*/ 360 w 589"/>
                <a:gd name="T23" fmla="*/ 212 h 268"/>
                <a:gd name="T24" fmla="*/ 336 w 589"/>
                <a:gd name="T25" fmla="*/ 217 h 268"/>
                <a:gd name="T26" fmla="*/ 309 w 589"/>
                <a:gd name="T27" fmla="*/ 225 h 268"/>
                <a:gd name="T28" fmla="*/ 281 w 589"/>
                <a:gd name="T29" fmla="*/ 228 h 268"/>
                <a:gd name="T30" fmla="*/ 252 w 589"/>
                <a:gd name="T31" fmla="*/ 228 h 268"/>
                <a:gd name="T32" fmla="*/ 222 w 589"/>
                <a:gd name="T33" fmla="*/ 226 h 268"/>
                <a:gd name="T34" fmla="*/ 191 w 589"/>
                <a:gd name="T35" fmla="*/ 217 h 268"/>
                <a:gd name="T36" fmla="*/ 160 w 589"/>
                <a:gd name="T37" fmla="*/ 207 h 268"/>
                <a:gd name="T38" fmla="*/ 130 w 589"/>
                <a:gd name="T39" fmla="*/ 192 h 268"/>
                <a:gd name="T40" fmla="*/ 105 w 589"/>
                <a:gd name="T41" fmla="*/ 175 h 268"/>
                <a:gd name="T42" fmla="*/ 84 w 589"/>
                <a:gd name="T43" fmla="*/ 151 h 268"/>
                <a:gd name="T44" fmla="*/ 69 w 589"/>
                <a:gd name="T45" fmla="*/ 127 h 268"/>
                <a:gd name="T46" fmla="*/ 57 w 589"/>
                <a:gd name="T47" fmla="*/ 102 h 268"/>
                <a:gd name="T48" fmla="*/ 51 w 589"/>
                <a:gd name="T49" fmla="*/ 79 h 268"/>
                <a:gd name="T50" fmla="*/ 44 w 589"/>
                <a:gd name="T51" fmla="*/ 54 h 268"/>
                <a:gd name="T52" fmla="*/ 41 w 589"/>
                <a:gd name="T53" fmla="*/ 34 h 268"/>
                <a:gd name="T54" fmla="*/ 40 w 589"/>
                <a:gd name="T55" fmla="*/ 14 h 268"/>
                <a:gd name="T56" fmla="*/ 41 w 589"/>
                <a:gd name="T57" fmla="*/ 3 h 268"/>
                <a:gd name="T58" fmla="*/ 0 w 589"/>
                <a:gd name="T59" fmla="*/ 8 h 268"/>
                <a:gd name="T60" fmla="*/ 0 w 589"/>
                <a:gd name="T61" fmla="*/ 23 h 268"/>
                <a:gd name="T62" fmla="*/ 1 w 589"/>
                <a:gd name="T63" fmla="*/ 42 h 268"/>
                <a:gd name="T64" fmla="*/ 6 w 589"/>
                <a:gd name="T65" fmla="*/ 67 h 268"/>
                <a:gd name="T66" fmla="*/ 12 w 589"/>
                <a:gd name="T67" fmla="*/ 93 h 268"/>
                <a:gd name="T68" fmla="*/ 21 w 589"/>
                <a:gd name="T69" fmla="*/ 121 h 268"/>
                <a:gd name="T70" fmla="*/ 35 w 589"/>
                <a:gd name="T71" fmla="*/ 150 h 268"/>
                <a:gd name="T72" fmla="*/ 54 w 589"/>
                <a:gd name="T73" fmla="*/ 176 h 268"/>
                <a:gd name="T74" fmla="*/ 79 w 589"/>
                <a:gd name="T75" fmla="*/ 204 h 268"/>
                <a:gd name="T76" fmla="*/ 91 w 589"/>
                <a:gd name="T77" fmla="*/ 215 h 268"/>
                <a:gd name="T78" fmla="*/ 108 w 589"/>
                <a:gd name="T79" fmla="*/ 226 h 268"/>
                <a:gd name="T80" fmla="*/ 132 w 589"/>
                <a:gd name="T81" fmla="*/ 239 h 268"/>
                <a:gd name="T82" fmla="*/ 168 w 589"/>
                <a:gd name="T83" fmla="*/ 254 h 268"/>
                <a:gd name="T84" fmla="*/ 196 w 589"/>
                <a:gd name="T85" fmla="*/ 261 h 268"/>
                <a:gd name="T86" fmla="*/ 214 w 589"/>
                <a:gd name="T87" fmla="*/ 265 h 268"/>
                <a:gd name="T88" fmla="*/ 248 w 589"/>
                <a:gd name="T89" fmla="*/ 266 h 268"/>
                <a:gd name="T90" fmla="*/ 282 w 589"/>
                <a:gd name="T91" fmla="*/ 266 h 268"/>
                <a:gd name="T92" fmla="*/ 314 w 589"/>
                <a:gd name="T93" fmla="*/ 263 h 268"/>
                <a:gd name="T94" fmla="*/ 342 w 589"/>
                <a:gd name="T95" fmla="*/ 258 h 268"/>
                <a:gd name="T96" fmla="*/ 371 w 589"/>
                <a:gd name="T97" fmla="*/ 250 h 268"/>
                <a:gd name="T98" fmla="*/ 395 w 589"/>
                <a:gd name="T99" fmla="*/ 241 h 268"/>
                <a:gd name="T100" fmla="*/ 417 w 589"/>
                <a:gd name="T101" fmla="*/ 233 h 268"/>
                <a:gd name="T102" fmla="*/ 437 w 589"/>
                <a:gd name="T103" fmla="*/ 228 h 268"/>
                <a:gd name="T104" fmla="*/ 457 w 589"/>
                <a:gd name="T105" fmla="*/ 215 h 268"/>
                <a:gd name="T106" fmla="*/ 478 w 589"/>
                <a:gd name="T107" fmla="*/ 200 h 268"/>
                <a:gd name="T108" fmla="*/ 498 w 589"/>
                <a:gd name="T109" fmla="*/ 185 h 268"/>
                <a:gd name="T110" fmla="*/ 517 w 589"/>
                <a:gd name="T111" fmla="*/ 163 h 268"/>
                <a:gd name="T112" fmla="*/ 532 w 589"/>
                <a:gd name="T113" fmla="*/ 146 h 268"/>
                <a:gd name="T114" fmla="*/ 548 w 589"/>
                <a:gd name="T115" fmla="*/ 127 h 268"/>
                <a:gd name="T116" fmla="*/ 561 w 589"/>
                <a:gd name="T117" fmla="*/ 110 h 268"/>
                <a:gd name="T118" fmla="*/ 574 w 589"/>
                <a:gd name="T119" fmla="*/ 94 h 268"/>
                <a:gd name="T120" fmla="*/ 586 w 589"/>
                <a:gd name="T121" fmla="*/ 74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89" h="268">
                  <a:moveTo>
                    <a:pt x="556" y="54"/>
                  </a:moveTo>
                  <a:lnTo>
                    <a:pt x="553" y="54"/>
                  </a:lnTo>
                  <a:lnTo>
                    <a:pt x="551" y="57"/>
                  </a:lnTo>
                  <a:lnTo>
                    <a:pt x="546" y="63"/>
                  </a:lnTo>
                  <a:lnTo>
                    <a:pt x="543" y="71"/>
                  </a:lnTo>
                  <a:lnTo>
                    <a:pt x="535" y="79"/>
                  </a:lnTo>
                  <a:lnTo>
                    <a:pt x="530" y="89"/>
                  </a:lnTo>
                  <a:lnTo>
                    <a:pt x="525" y="94"/>
                  </a:lnTo>
                  <a:lnTo>
                    <a:pt x="520" y="99"/>
                  </a:lnTo>
                  <a:lnTo>
                    <a:pt x="516" y="106"/>
                  </a:lnTo>
                  <a:lnTo>
                    <a:pt x="512" y="112"/>
                  </a:lnTo>
                  <a:lnTo>
                    <a:pt x="506" y="118"/>
                  </a:lnTo>
                  <a:lnTo>
                    <a:pt x="502" y="123"/>
                  </a:lnTo>
                  <a:lnTo>
                    <a:pt x="497" y="130"/>
                  </a:lnTo>
                  <a:lnTo>
                    <a:pt x="492" y="135"/>
                  </a:lnTo>
                  <a:lnTo>
                    <a:pt x="486" y="141"/>
                  </a:lnTo>
                  <a:lnTo>
                    <a:pt x="481" y="146"/>
                  </a:lnTo>
                  <a:lnTo>
                    <a:pt x="474" y="152"/>
                  </a:lnTo>
                  <a:lnTo>
                    <a:pt x="469" y="158"/>
                  </a:lnTo>
                  <a:lnTo>
                    <a:pt x="463" y="163"/>
                  </a:lnTo>
                  <a:lnTo>
                    <a:pt x="457" y="167"/>
                  </a:lnTo>
                  <a:lnTo>
                    <a:pt x="452" y="172"/>
                  </a:lnTo>
                  <a:lnTo>
                    <a:pt x="447" y="176"/>
                  </a:lnTo>
                  <a:lnTo>
                    <a:pt x="439" y="179"/>
                  </a:lnTo>
                  <a:lnTo>
                    <a:pt x="434" y="185"/>
                  </a:lnTo>
                  <a:lnTo>
                    <a:pt x="428" y="187"/>
                  </a:lnTo>
                  <a:lnTo>
                    <a:pt x="423" y="190"/>
                  </a:lnTo>
                  <a:lnTo>
                    <a:pt x="415" y="191"/>
                  </a:lnTo>
                  <a:lnTo>
                    <a:pt x="409" y="195"/>
                  </a:lnTo>
                  <a:lnTo>
                    <a:pt x="403" y="197"/>
                  </a:lnTo>
                  <a:lnTo>
                    <a:pt x="397" y="200"/>
                  </a:lnTo>
                  <a:lnTo>
                    <a:pt x="390" y="201"/>
                  </a:lnTo>
                  <a:lnTo>
                    <a:pt x="383" y="204"/>
                  </a:lnTo>
                  <a:lnTo>
                    <a:pt x="375" y="206"/>
                  </a:lnTo>
                  <a:lnTo>
                    <a:pt x="368" y="210"/>
                  </a:lnTo>
                  <a:lnTo>
                    <a:pt x="360" y="212"/>
                  </a:lnTo>
                  <a:lnTo>
                    <a:pt x="351" y="214"/>
                  </a:lnTo>
                  <a:lnTo>
                    <a:pt x="342" y="216"/>
                  </a:lnTo>
                  <a:lnTo>
                    <a:pt x="336" y="217"/>
                  </a:lnTo>
                  <a:lnTo>
                    <a:pt x="326" y="219"/>
                  </a:lnTo>
                  <a:lnTo>
                    <a:pt x="319" y="221"/>
                  </a:lnTo>
                  <a:lnTo>
                    <a:pt x="309" y="225"/>
                  </a:lnTo>
                  <a:lnTo>
                    <a:pt x="301" y="226"/>
                  </a:lnTo>
                  <a:lnTo>
                    <a:pt x="291" y="226"/>
                  </a:lnTo>
                  <a:lnTo>
                    <a:pt x="281" y="228"/>
                  </a:lnTo>
                  <a:lnTo>
                    <a:pt x="271" y="228"/>
                  </a:lnTo>
                  <a:lnTo>
                    <a:pt x="262" y="229"/>
                  </a:lnTo>
                  <a:lnTo>
                    <a:pt x="252" y="228"/>
                  </a:lnTo>
                  <a:lnTo>
                    <a:pt x="242" y="228"/>
                  </a:lnTo>
                  <a:lnTo>
                    <a:pt x="232" y="226"/>
                  </a:lnTo>
                  <a:lnTo>
                    <a:pt x="222" y="226"/>
                  </a:lnTo>
                  <a:lnTo>
                    <a:pt x="212" y="225"/>
                  </a:lnTo>
                  <a:lnTo>
                    <a:pt x="201" y="221"/>
                  </a:lnTo>
                  <a:lnTo>
                    <a:pt x="191" y="217"/>
                  </a:lnTo>
                  <a:lnTo>
                    <a:pt x="180" y="216"/>
                  </a:lnTo>
                  <a:lnTo>
                    <a:pt x="170" y="212"/>
                  </a:lnTo>
                  <a:lnTo>
                    <a:pt x="160" y="207"/>
                  </a:lnTo>
                  <a:lnTo>
                    <a:pt x="149" y="204"/>
                  </a:lnTo>
                  <a:lnTo>
                    <a:pt x="140" y="200"/>
                  </a:lnTo>
                  <a:lnTo>
                    <a:pt x="130" y="192"/>
                  </a:lnTo>
                  <a:lnTo>
                    <a:pt x="120" y="187"/>
                  </a:lnTo>
                  <a:lnTo>
                    <a:pt x="111" y="179"/>
                  </a:lnTo>
                  <a:lnTo>
                    <a:pt x="105" y="175"/>
                  </a:lnTo>
                  <a:lnTo>
                    <a:pt x="98" y="166"/>
                  </a:lnTo>
                  <a:lnTo>
                    <a:pt x="91" y="158"/>
                  </a:lnTo>
                  <a:lnTo>
                    <a:pt x="84" y="151"/>
                  </a:lnTo>
                  <a:lnTo>
                    <a:pt x="80" y="143"/>
                  </a:lnTo>
                  <a:lnTo>
                    <a:pt x="74" y="135"/>
                  </a:lnTo>
                  <a:lnTo>
                    <a:pt x="69" y="127"/>
                  </a:lnTo>
                  <a:lnTo>
                    <a:pt x="65" y="118"/>
                  </a:lnTo>
                  <a:lnTo>
                    <a:pt x="62" y="111"/>
                  </a:lnTo>
                  <a:lnTo>
                    <a:pt x="57" y="102"/>
                  </a:lnTo>
                  <a:lnTo>
                    <a:pt x="54" y="94"/>
                  </a:lnTo>
                  <a:lnTo>
                    <a:pt x="52" y="86"/>
                  </a:lnTo>
                  <a:lnTo>
                    <a:pt x="51" y="79"/>
                  </a:lnTo>
                  <a:lnTo>
                    <a:pt x="47" y="69"/>
                  </a:lnTo>
                  <a:lnTo>
                    <a:pt x="46" y="62"/>
                  </a:lnTo>
                  <a:lnTo>
                    <a:pt x="44" y="54"/>
                  </a:lnTo>
                  <a:lnTo>
                    <a:pt x="42" y="47"/>
                  </a:lnTo>
                  <a:lnTo>
                    <a:pt x="41" y="42"/>
                  </a:lnTo>
                  <a:lnTo>
                    <a:pt x="41" y="34"/>
                  </a:lnTo>
                  <a:lnTo>
                    <a:pt x="41" y="29"/>
                  </a:lnTo>
                  <a:lnTo>
                    <a:pt x="41" y="25"/>
                  </a:lnTo>
                  <a:lnTo>
                    <a:pt x="40" y="14"/>
                  </a:lnTo>
                  <a:lnTo>
                    <a:pt x="40" y="8"/>
                  </a:lnTo>
                  <a:lnTo>
                    <a:pt x="40" y="4"/>
                  </a:lnTo>
                  <a:lnTo>
                    <a:pt x="41" y="3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3"/>
                  </a:lnTo>
                  <a:lnTo>
                    <a:pt x="1" y="29"/>
                  </a:lnTo>
                  <a:lnTo>
                    <a:pt x="1" y="34"/>
                  </a:lnTo>
                  <a:lnTo>
                    <a:pt x="1" y="42"/>
                  </a:lnTo>
                  <a:lnTo>
                    <a:pt x="2" y="48"/>
                  </a:lnTo>
                  <a:lnTo>
                    <a:pt x="6" y="57"/>
                  </a:lnTo>
                  <a:lnTo>
                    <a:pt x="6" y="67"/>
                  </a:lnTo>
                  <a:lnTo>
                    <a:pt x="8" y="74"/>
                  </a:lnTo>
                  <a:lnTo>
                    <a:pt x="10" y="83"/>
                  </a:lnTo>
                  <a:lnTo>
                    <a:pt x="12" y="93"/>
                  </a:lnTo>
                  <a:lnTo>
                    <a:pt x="15" y="102"/>
                  </a:lnTo>
                  <a:lnTo>
                    <a:pt x="20" y="111"/>
                  </a:lnTo>
                  <a:lnTo>
                    <a:pt x="21" y="121"/>
                  </a:lnTo>
                  <a:lnTo>
                    <a:pt x="26" y="131"/>
                  </a:lnTo>
                  <a:lnTo>
                    <a:pt x="30" y="140"/>
                  </a:lnTo>
                  <a:lnTo>
                    <a:pt x="35" y="150"/>
                  </a:lnTo>
                  <a:lnTo>
                    <a:pt x="41" y="158"/>
                  </a:lnTo>
                  <a:lnTo>
                    <a:pt x="47" y="169"/>
                  </a:lnTo>
                  <a:lnTo>
                    <a:pt x="54" y="176"/>
                  </a:lnTo>
                  <a:lnTo>
                    <a:pt x="61" y="187"/>
                  </a:lnTo>
                  <a:lnTo>
                    <a:pt x="69" y="196"/>
                  </a:lnTo>
                  <a:lnTo>
                    <a:pt x="79" y="204"/>
                  </a:lnTo>
                  <a:lnTo>
                    <a:pt x="83" y="206"/>
                  </a:lnTo>
                  <a:lnTo>
                    <a:pt x="86" y="212"/>
                  </a:lnTo>
                  <a:lnTo>
                    <a:pt x="91" y="215"/>
                  </a:lnTo>
                  <a:lnTo>
                    <a:pt x="98" y="219"/>
                  </a:lnTo>
                  <a:lnTo>
                    <a:pt x="103" y="224"/>
                  </a:lnTo>
                  <a:lnTo>
                    <a:pt x="108" y="226"/>
                  </a:lnTo>
                  <a:lnTo>
                    <a:pt x="114" y="229"/>
                  </a:lnTo>
                  <a:lnTo>
                    <a:pt x="120" y="234"/>
                  </a:lnTo>
                  <a:lnTo>
                    <a:pt x="132" y="239"/>
                  </a:lnTo>
                  <a:lnTo>
                    <a:pt x="144" y="244"/>
                  </a:lnTo>
                  <a:lnTo>
                    <a:pt x="155" y="249"/>
                  </a:lnTo>
                  <a:lnTo>
                    <a:pt x="168" y="254"/>
                  </a:lnTo>
                  <a:lnTo>
                    <a:pt x="178" y="256"/>
                  </a:lnTo>
                  <a:lnTo>
                    <a:pt x="189" y="260"/>
                  </a:lnTo>
                  <a:lnTo>
                    <a:pt x="196" y="261"/>
                  </a:lnTo>
                  <a:lnTo>
                    <a:pt x="202" y="261"/>
                  </a:lnTo>
                  <a:lnTo>
                    <a:pt x="208" y="263"/>
                  </a:lnTo>
                  <a:lnTo>
                    <a:pt x="214" y="265"/>
                  </a:lnTo>
                  <a:lnTo>
                    <a:pt x="226" y="265"/>
                  </a:lnTo>
                  <a:lnTo>
                    <a:pt x="237" y="266"/>
                  </a:lnTo>
                  <a:lnTo>
                    <a:pt x="248" y="266"/>
                  </a:lnTo>
                  <a:lnTo>
                    <a:pt x="261" y="268"/>
                  </a:lnTo>
                  <a:lnTo>
                    <a:pt x="271" y="266"/>
                  </a:lnTo>
                  <a:lnTo>
                    <a:pt x="282" y="266"/>
                  </a:lnTo>
                  <a:lnTo>
                    <a:pt x="294" y="265"/>
                  </a:lnTo>
                  <a:lnTo>
                    <a:pt x="305" y="265"/>
                  </a:lnTo>
                  <a:lnTo>
                    <a:pt x="314" y="263"/>
                  </a:lnTo>
                  <a:lnTo>
                    <a:pt x="324" y="261"/>
                  </a:lnTo>
                  <a:lnTo>
                    <a:pt x="334" y="259"/>
                  </a:lnTo>
                  <a:lnTo>
                    <a:pt x="342" y="258"/>
                  </a:lnTo>
                  <a:lnTo>
                    <a:pt x="353" y="254"/>
                  </a:lnTo>
                  <a:lnTo>
                    <a:pt x="363" y="251"/>
                  </a:lnTo>
                  <a:lnTo>
                    <a:pt x="371" y="250"/>
                  </a:lnTo>
                  <a:lnTo>
                    <a:pt x="380" y="248"/>
                  </a:lnTo>
                  <a:lnTo>
                    <a:pt x="388" y="244"/>
                  </a:lnTo>
                  <a:lnTo>
                    <a:pt x="395" y="241"/>
                  </a:lnTo>
                  <a:lnTo>
                    <a:pt x="403" y="239"/>
                  </a:lnTo>
                  <a:lnTo>
                    <a:pt x="410" y="238"/>
                  </a:lnTo>
                  <a:lnTo>
                    <a:pt x="417" y="233"/>
                  </a:lnTo>
                  <a:lnTo>
                    <a:pt x="424" y="230"/>
                  </a:lnTo>
                  <a:lnTo>
                    <a:pt x="430" y="229"/>
                  </a:lnTo>
                  <a:lnTo>
                    <a:pt x="437" y="228"/>
                  </a:lnTo>
                  <a:lnTo>
                    <a:pt x="444" y="224"/>
                  </a:lnTo>
                  <a:lnTo>
                    <a:pt x="451" y="219"/>
                  </a:lnTo>
                  <a:lnTo>
                    <a:pt x="457" y="215"/>
                  </a:lnTo>
                  <a:lnTo>
                    <a:pt x="464" y="212"/>
                  </a:lnTo>
                  <a:lnTo>
                    <a:pt x="471" y="206"/>
                  </a:lnTo>
                  <a:lnTo>
                    <a:pt x="478" y="200"/>
                  </a:lnTo>
                  <a:lnTo>
                    <a:pt x="484" y="196"/>
                  </a:lnTo>
                  <a:lnTo>
                    <a:pt x="492" y="190"/>
                  </a:lnTo>
                  <a:lnTo>
                    <a:pt x="498" y="185"/>
                  </a:lnTo>
                  <a:lnTo>
                    <a:pt x="505" y="176"/>
                  </a:lnTo>
                  <a:lnTo>
                    <a:pt x="510" y="171"/>
                  </a:lnTo>
                  <a:lnTo>
                    <a:pt x="517" y="163"/>
                  </a:lnTo>
                  <a:lnTo>
                    <a:pt x="521" y="158"/>
                  </a:lnTo>
                  <a:lnTo>
                    <a:pt x="528" y="153"/>
                  </a:lnTo>
                  <a:lnTo>
                    <a:pt x="532" y="146"/>
                  </a:lnTo>
                  <a:lnTo>
                    <a:pt x="541" y="141"/>
                  </a:lnTo>
                  <a:lnTo>
                    <a:pt x="543" y="133"/>
                  </a:lnTo>
                  <a:lnTo>
                    <a:pt x="548" y="127"/>
                  </a:lnTo>
                  <a:lnTo>
                    <a:pt x="553" y="122"/>
                  </a:lnTo>
                  <a:lnTo>
                    <a:pt x="557" y="116"/>
                  </a:lnTo>
                  <a:lnTo>
                    <a:pt x="561" y="110"/>
                  </a:lnTo>
                  <a:lnTo>
                    <a:pt x="565" y="103"/>
                  </a:lnTo>
                  <a:lnTo>
                    <a:pt x="569" y="98"/>
                  </a:lnTo>
                  <a:lnTo>
                    <a:pt x="574" y="94"/>
                  </a:lnTo>
                  <a:lnTo>
                    <a:pt x="579" y="86"/>
                  </a:lnTo>
                  <a:lnTo>
                    <a:pt x="584" y="79"/>
                  </a:lnTo>
                  <a:lnTo>
                    <a:pt x="586" y="74"/>
                  </a:lnTo>
                  <a:lnTo>
                    <a:pt x="589" y="73"/>
                  </a:lnTo>
                  <a:lnTo>
                    <a:pt x="556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607" y="1486"/>
              <a:ext cx="50" cy="32"/>
            </a:xfrm>
            <a:custGeom>
              <a:avLst/>
              <a:gdLst>
                <a:gd name="T0" fmla="*/ 15 w 151"/>
                <a:gd name="T1" fmla="*/ 95 h 95"/>
                <a:gd name="T2" fmla="*/ 151 w 151"/>
                <a:gd name="T3" fmla="*/ 35 h 95"/>
                <a:gd name="T4" fmla="*/ 133 w 151"/>
                <a:gd name="T5" fmla="*/ 0 h 95"/>
                <a:gd name="T6" fmla="*/ 0 w 151"/>
                <a:gd name="T7" fmla="*/ 62 h 95"/>
                <a:gd name="T8" fmla="*/ 15 w 151"/>
                <a:gd name="T9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" h="95">
                  <a:moveTo>
                    <a:pt x="15" y="95"/>
                  </a:moveTo>
                  <a:lnTo>
                    <a:pt x="151" y="35"/>
                  </a:lnTo>
                  <a:lnTo>
                    <a:pt x="133" y="0"/>
                  </a:lnTo>
                  <a:lnTo>
                    <a:pt x="0" y="62"/>
                  </a:lnTo>
                  <a:lnTo>
                    <a:pt x="15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"/>
            <p:cNvSpPr>
              <a:spLocks/>
            </p:cNvSpPr>
            <p:nvPr/>
          </p:nvSpPr>
          <p:spPr bwMode="auto">
            <a:xfrm>
              <a:off x="2555" y="1417"/>
              <a:ext cx="39" cy="36"/>
            </a:xfrm>
            <a:custGeom>
              <a:avLst/>
              <a:gdLst>
                <a:gd name="T0" fmla="*/ 114 w 118"/>
                <a:gd name="T1" fmla="*/ 49 h 109"/>
                <a:gd name="T2" fmla="*/ 118 w 118"/>
                <a:gd name="T3" fmla="*/ 8 h 109"/>
                <a:gd name="T4" fmla="*/ 30 w 118"/>
                <a:gd name="T5" fmla="*/ 2 h 109"/>
                <a:gd name="T6" fmla="*/ 9 w 118"/>
                <a:gd name="T7" fmla="*/ 0 h 109"/>
                <a:gd name="T8" fmla="*/ 9 w 118"/>
                <a:gd name="T9" fmla="*/ 20 h 109"/>
                <a:gd name="T10" fmla="*/ 3 w 118"/>
                <a:gd name="T11" fmla="*/ 88 h 109"/>
                <a:gd name="T12" fmla="*/ 0 w 118"/>
                <a:gd name="T13" fmla="*/ 109 h 109"/>
                <a:gd name="T14" fmla="*/ 111 w 118"/>
                <a:gd name="T15" fmla="*/ 109 h 109"/>
                <a:gd name="T16" fmla="*/ 111 w 118"/>
                <a:gd name="T17" fmla="*/ 69 h 109"/>
                <a:gd name="T18" fmla="*/ 44 w 118"/>
                <a:gd name="T19" fmla="*/ 69 h 109"/>
                <a:gd name="T20" fmla="*/ 47 w 118"/>
                <a:gd name="T21" fmla="*/ 44 h 109"/>
                <a:gd name="T22" fmla="*/ 114 w 118"/>
                <a:gd name="T23" fmla="*/ 4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8" h="109">
                  <a:moveTo>
                    <a:pt x="114" y="49"/>
                  </a:moveTo>
                  <a:lnTo>
                    <a:pt x="118" y="8"/>
                  </a:lnTo>
                  <a:lnTo>
                    <a:pt x="30" y="2"/>
                  </a:lnTo>
                  <a:lnTo>
                    <a:pt x="9" y="0"/>
                  </a:lnTo>
                  <a:lnTo>
                    <a:pt x="9" y="20"/>
                  </a:lnTo>
                  <a:lnTo>
                    <a:pt x="3" y="88"/>
                  </a:lnTo>
                  <a:lnTo>
                    <a:pt x="0" y="109"/>
                  </a:lnTo>
                  <a:lnTo>
                    <a:pt x="111" y="109"/>
                  </a:lnTo>
                  <a:lnTo>
                    <a:pt x="111" y="69"/>
                  </a:lnTo>
                  <a:lnTo>
                    <a:pt x="44" y="69"/>
                  </a:lnTo>
                  <a:lnTo>
                    <a:pt x="47" y="44"/>
                  </a:lnTo>
                  <a:lnTo>
                    <a:pt x="114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2571" y="1339"/>
              <a:ext cx="39" cy="85"/>
            </a:xfrm>
            <a:custGeom>
              <a:avLst/>
              <a:gdLst>
                <a:gd name="T0" fmla="*/ 41 w 115"/>
                <a:gd name="T1" fmla="*/ 254 h 254"/>
                <a:gd name="T2" fmla="*/ 41 w 115"/>
                <a:gd name="T3" fmla="*/ 250 h 254"/>
                <a:gd name="T4" fmla="*/ 41 w 115"/>
                <a:gd name="T5" fmla="*/ 245 h 254"/>
                <a:gd name="T6" fmla="*/ 42 w 115"/>
                <a:gd name="T7" fmla="*/ 236 h 254"/>
                <a:gd name="T8" fmla="*/ 43 w 115"/>
                <a:gd name="T9" fmla="*/ 228 h 254"/>
                <a:gd name="T10" fmla="*/ 43 w 115"/>
                <a:gd name="T11" fmla="*/ 220 h 254"/>
                <a:gd name="T12" fmla="*/ 44 w 115"/>
                <a:gd name="T13" fmla="*/ 215 h 254"/>
                <a:gd name="T14" fmla="*/ 46 w 115"/>
                <a:gd name="T15" fmla="*/ 205 h 254"/>
                <a:gd name="T16" fmla="*/ 48 w 115"/>
                <a:gd name="T17" fmla="*/ 200 h 254"/>
                <a:gd name="T18" fmla="*/ 49 w 115"/>
                <a:gd name="T19" fmla="*/ 191 h 254"/>
                <a:gd name="T20" fmla="*/ 52 w 115"/>
                <a:gd name="T21" fmla="*/ 184 h 254"/>
                <a:gd name="T22" fmla="*/ 54 w 115"/>
                <a:gd name="T23" fmla="*/ 175 h 254"/>
                <a:gd name="T24" fmla="*/ 57 w 115"/>
                <a:gd name="T25" fmla="*/ 166 h 254"/>
                <a:gd name="T26" fmla="*/ 58 w 115"/>
                <a:gd name="T27" fmla="*/ 157 h 254"/>
                <a:gd name="T28" fmla="*/ 61 w 115"/>
                <a:gd name="T29" fmla="*/ 149 h 254"/>
                <a:gd name="T30" fmla="*/ 63 w 115"/>
                <a:gd name="T31" fmla="*/ 139 h 254"/>
                <a:gd name="T32" fmla="*/ 66 w 115"/>
                <a:gd name="T33" fmla="*/ 128 h 254"/>
                <a:gd name="T34" fmla="*/ 68 w 115"/>
                <a:gd name="T35" fmla="*/ 118 h 254"/>
                <a:gd name="T36" fmla="*/ 72 w 115"/>
                <a:gd name="T37" fmla="*/ 108 h 254"/>
                <a:gd name="T38" fmla="*/ 76 w 115"/>
                <a:gd name="T39" fmla="*/ 100 h 254"/>
                <a:gd name="T40" fmla="*/ 78 w 115"/>
                <a:gd name="T41" fmla="*/ 91 h 254"/>
                <a:gd name="T42" fmla="*/ 82 w 115"/>
                <a:gd name="T43" fmla="*/ 82 h 254"/>
                <a:gd name="T44" fmla="*/ 86 w 115"/>
                <a:gd name="T45" fmla="*/ 71 h 254"/>
                <a:gd name="T46" fmla="*/ 90 w 115"/>
                <a:gd name="T47" fmla="*/ 62 h 254"/>
                <a:gd name="T48" fmla="*/ 95 w 115"/>
                <a:gd name="T49" fmla="*/ 54 h 254"/>
                <a:gd name="T50" fmla="*/ 97 w 115"/>
                <a:gd name="T51" fmla="*/ 46 h 254"/>
                <a:gd name="T52" fmla="*/ 103 w 115"/>
                <a:gd name="T53" fmla="*/ 37 h 254"/>
                <a:gd name="T54" fmla="*/ 107 w 115"/>
                <a:gd name="T55" fmla="*/ 31 h 254"/>
                <a:gd name="T56" fmla="*/ 115 w 115"/>
                <a:gd name="T57" fmla="*/ 22 h 254"/>
                <a:gd name="T58" fmla="*/ 82 w 115"/>
                <a:gd name="T59" fmla="*/ 0 h 254"/>
                <a:gd name="T60" fmla="*/ 76 w 115"/>
                <a:gd name="T61" fmla="*/ 8 h 254"/>
                <a:gd name="T62" fmla="*/ 69 w 115"/>
                <a:gd name="T63" fmla="*/ 17 h 254"/>
                <a:gd name="T64" fmla="*/ 64 w 115"/>
                <a:gd name="T65" fmla="*/ 26 h 254"/>
                <a:gd name="T66" fmla="*/ 61 w 115"/>
                <a:gd name="T67" fmla="*/ 34 h 254"/>
                <a:gd name="T68" fmla="*/ 54 w 115"/>
                <a:gd name="T69" fmla="*/ 44 h 254"/>
                <a:gd name="T70" fmla="*/ 51 w 115"/>
                <a:gd name="T71" fmla="*/ 54 h 254"/>
                <a:gd name="T72" fmla="*/ 47 w 115"/>
                <a:gd name="T73" fmla="*/ 63 h 254"/>
                <a:gd name="T74" fmla="*/ 43 w 115"/>
                <a:gd name="T75" fmla="*/ 73 h 254"/>
                <a:gd name="T76" fmla="*/ 39 w 115"/>
                <a:gd name="T77" fmla="*/ 83 h 254"/>
                <a:gd name="T78" fmla="*/ 34 w 115"/>
                <a:gd name="T79" fmla="*/ 93 h 254"/>
                <a:gd name="T80" fmla="*/ 32 w 115"/>
                <a:gd name="T81" fmla="*/ 103 h 254"/>
                <a:gd name="T82" fmla="*/ 29 w 115"/>
                <a:gd name="T83" fmla="*/ 113 h 254"/>
                <a:gd name="T84" fmla="*/ 25 w 115"/>
                <a:gd name="T85" fmla="*/ 123 h 254"/>
                <a:gd name="T86" fmla="*/ 23 w 115"/>
                <a:gd name="T87" fmla="*/ 133 h 254"/>
                <a:gd name="T88" fmla="*/ 22 w 115"/>
                <a:gd name="T89" fmla="*/ 144 h 254"/>
                <a:gd name="T90" fmla="*/ 19 w 115"/>
                <a:gd name="T91" fmla="*/ 154 h 254"/>
                <a:gd name="T92" fmla="*/ 15 w 115"/>
                <a:gd name="T93" fmla="*/ 162 h 254"/>
                <a:gd name="T94" fmla="*/ 13 w 115"/>
                <a:gd name="T95" fmla="*/ 172 h 254"/>
                <a:gd name="T96" fmla="*/ 12 w 115"/>
                <a:gd name="T97" fmla="*/ 180 h 254"/>
                <a:gd name="T98" fmla="*/ 10 w 115"/>
                <a:gd name="T99" fmla="*/ 190 h 254"/>
                <a:gd name="T100" fmla="*/ 9 w 115"/>
                <a:gd name="T101" fmla="*/ 198 h 254"/>
                <a:gd name="T102" fmla="*/ 8 w 115"/>
                <a:gd name="T103" fmla="*/ 204 h 254"/>
                <a:gd name="T104" fmla="*/ 4 w 115"/>
                <a:gd name="T105" fmla="*/ 213 h 254"/>
                <a:gd name="T106" fmla="*/ 4 w 115"/>
                <a:gd name="T107" fmla="*/ 219 h 254"/>
                <a:gd name="T108" fmla="*/ 2 w 115"/>
                <a:gd name="T109" fmla="*/ 229 h 254"/>
                <a:gd name="T110" fmla="*/ 0 w 115"/>
                <a:gd name="T111" fmla="*/ 240 h 254"/>
                <a:gd name="T112" fmla="*/ 0 w 115"/>
                <a:gd name="T113" fmla="*/ 246 h 254"/>
                <a:gd name="T114" fmla="*/ 0 w 115"/>
                <a:gd name="T115" fmla="*/ 249 h 254"/>
                <a:gd name="T116" fmla="*/ 41 w 115"/>
                <a:gd name="T117" fmla="*/ 254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15" h="254">
                  <a:moveTo>
                    <a:pt x="41" y="254"/>
                  </a:moveTo>
                  <a:lnTo>
                    <a:pt x="41" y="250"/>
                  </a:lnTo>
                  <a:lnTo>
                    <a:pt x="41" y="245"/>
                  </a:lnTo>
                  <a:lnTo>
                    <a:pt x="42" y="236"/>
                  </a:lnTo>
                  <a:lnTo>
                    <a:pt x="43" y="228"/>
                  </a:lnTo>
                  <a:lnTo>
                    <a:pt x="43" y="220"/>
                  </a:lnTo>
                  <a:lnTo>
                    <a:pt x="44" y="215"/>
                  </a:lnTo>
                  <a:lnTo>
                    <a:pt x="46" y="205"/>
                  </a:lnTo>
                  <a:lnTo>
                    <a:pt x="48" y="200"/>
                  </a:lnTo>
                  <a:lnTo>
                    <a:pt x="49" y="191"/>
                  </a:lnTo>
                  <a:lnTo>
                    <a:pt x="52" y="184"/>
                  </a:lnTo>
                  <a:lnTo>
                    <a:pt x="54" y="175"/>
                  </a:lnTo>
                  <a:lnTo>
                    <a:pt x="57" y="166"/>
                  </a:lnTo>
                  <a:lnTo>
                    <a:pt x="58" y="157"/>
                  </a:lnTo>
                  <a:lnTo>
                    <a:pt x="61" y="149"/>
                  </a:lnTo>
                  <a:lnTo>
                    <a:pt x="63" y="139"/>
                  </a:lnTo>
                  <a:lnTo>
                    <a:pt x="66" y="128"/>
                  </a:lnTo>
                  <a:lnTo>
                    <a:pt x="68" y="118"/>
                  </a:lnTo>
                  <a:lnTo>
                    <a:pt x="72" y="108"/>
                  </a:lnTo>
                  <a:lnTo>
                    <a:pt x="76" y="100"/>
                  </a:lnTo>
                  <a:lnTo>
                    <a:pt x="78" y="91"/>
                  </a:lnTo>
                  <a:lnTo>
                    <a:pt x="82" y="82"/>
                  </a:lnTo>
                  <a:lnTo>
                    <a:pt x="86" y="71"/>
                  </a:lnTo>
                  <a:lnTo>
                    <a:pt x="90" y="62"/>
                  </a:lnTo>
                  <a:lnTo>
                    <a:pt x="95" y="54"/>
                  </a:lnTo>
                  <a:lnTo>
                    <a:pt x="97" y="46"/>
                  </a:lnTo>
                  <a:lnTo>
                    <a:pt x="103" y="37"/>
                  </a:lnTo>
                  <a:lnTo>
                    <a:pt x="107" y="31"/>
                  </a:lnTo>
                  <a:lnTo>
                    <a:pt x="115" y="22"/>
                  </a:lnTo>
                  <a:lnTo>
                    <a:pt x="82" y="0"/>
                  </a:lnTo>
                  <a:lnTo>
                    <a:pt x="76" y="8"/>
                  </a:lnTo>
                  <a:lnTo>
                    <a:pt x="69" y="17"/>
                  </a:lnTo>
                  <a:lnTo>
                    <a:pt x="64" y="26"/>
                  </a:lnTo>
                  <a:lnTo>
                    <a:pt x="61" y="34"/>
                  </a:lnTo>
                  <a:lnTo>
                    <a:pt x="54" y="44"/>
                  </a:lnTo>
                  <a:lnTo>
                    <a:pt x="51" y="54"/>
                  </a:lnTo>
                  <a:lnTo>
                    <a:pt x="47" y="63"/>
                  </a:lnTo>
                  <a:lnTo>
                    <a:pt x="43" y="73"/>
                  </a:lnTo>
                  <a:lnTo>
                    <a:pt x="39" y="83"/>
                  </a:lnTo>
                  <a:lnTo>
                    <a:pt x="34" y="93"/>
                  </a:lnTo>
                  <a:lnTo>
                    <a:pt x="32" y="103"/>
                  </a:lnTo>
                  <a:lnTo>
                    <a:pt x="29" y="113"/>
                  </a:lnTo>
                  <a:lnTo>
                    <a:pt x="25" y="123"/>
                  </a:lnTo>
                  <a:lnTo>
                    <a:pt x="23" y="133"/>
                  </a:lnTo>
                  <a:lnTo>
                    <a:pt x="22" y="144"/>
                  </a:lnTo>
                  <a:lnTo>
                    <a:pt x="19" y="154"/>
                  </a:lnTo>
                  <a:lnTo>
                    <a:pt x="15" y="162"/>
                  </a:lnTo>
                  <a:lnTo>
                    <a:pt x="13" y="172"/>
                  </a:lnTo>
                  <a:lnTo>
                    <a:pt x="12" y="180"/>
                  </a:lnTo>
                  <a:lnTo>
                    <a:pt x="10" y="190"/>
                  </a:lnTo>
                  <a:lnTo>
                    <a:pt x="9" y="198"/>
                  </a:lnTo>
                  <a:lnTo>
                    <a:pt x="8" y="204"/>
                  </a:lnTo>
                  <a:lnTo>
                    <a:pt x="4" y="213"/>
                  </a:lnTo>
                  <a:lnTo>
                    <a:pt x="4" y="219"/>
                  </a:lnTo>
                  <a:lnTo>
                    <a:pt x="2" y="229"/>
                  </a:lnTo>
                  <a:lnTo>
                    <a:pt x="0" y="240"/>
                  </a:lnTo>
                  <a:lnTo>
                    <a:pt x="0" y="246"/>
                  </a:lnTo>
                  <a:lnTo>
                    <a:pt x="0" y="249"/>
                  </a:lnTo>
                  <a:lnTo>
                    <a:pt x="41" y="2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auto">
            <a:xfrm>
              <a:off x="2596" y="1302"/>
              <a:ext cx="203" cy="136"/>
            </a:xfrm>
            <a:custGeom>
              <a:avLst/>
              <a:gdLst>
                <a:gd name="T0" fmla="*/ 40 w 611"/>
                <a:gd name="T1" fmla="*/ 107 h 407"/>
                <a:gd name="T2" fmla="*/ 45 w 611"/>
                <a:gd name="T3" fmla="*/ 80 h 407"/>
                <a:gd name="T4" fmla="*/ 59 w 611"/>
                <a:gd name="T5" fmla="*/ 55 h 407"/>
                <a:gd name="T6" fmla="*/ 86 w 611"/>
                <a:gd name="T7" fmla="*/ 44 h 407"/>
                <a:gd name="T8" fmla="*/ 113 w 611"/>
                <a:gd name="T9" fmla="*/ 40 h 407"/>
                <a:gd name="T10" fmla="*/ 151 w 611"/>
                <a:gd name="T11" fmla="*/ 41 h 407"/>
                <a:gd name="T12" fmla="*/ 194 w 611"/>
                <a:gd name="T13" fmla="*/ 44 h 407"/>
                <a:gd name="T14" fmla="*/ 241 w 611"/>
                <a:gd name="T15" fmla="*/ 49 h 407"/>
                <a:gd name="T16" fmla="*/ 289 w 611"/>
                <a:gd name="T17" fmla="*/ 55 h 407"/>
                <a:gd name="T18" fmla="*/ 319 w 611"/>
                <a:gd name="T19" fmla="*/ 61 h 407"/>
                <a:gd name="T20" fmla="*/ 356 w 611"/>
                <a:gd name="T21" fmla="*/ 69 h 407"/>
                <a:gd name="T22" fmla="*/ 395 w 611"/>
                <a:gd name="T23" fmla="*/ 78 h 407"/>
                <a:gd name="T24" fmla="*/ 421 w 611"/>
                <a:gd name="T25" fmla="*/ 87 h 407"/>
                <a:gd name="T26" fmla="*/ 447 w 611"/>
                <a:gd name="T27" fmla="*/ 98 h 407"/>
                <a:gd name="T28" fmla="*/ 472 w 611"/>
                <a:gd name="T29" fmla="*/ 110 h 407"/>
                <a:gd name="T30" fmla="*/ 498 w 611"/>
                <a:gd name="T31" fmla="*/ 124 h 407"/>
                <a:gd name="T32" fmla="*/ 520 w 611"/>
                <a:gd name="T33" fmla="*/ 142 h 407"/>
                <a:gd name="T34" fmla="*/ 539 w 611"/>
                <a:gd name="T35" fmla="*/ 164 h 407"/>
                <a:gd name="T36" fmla="*/ 555 w 611"/>
                <a:gd name="T37" fmla="*/ 187 h 407"/>
                <a:gd name="T38" fmla="*/ 567 w 611"/>
                <a:gd name="T39" fmla="*/ 216 h 407"/>
                <a:gd name="T40" fmla="*/ 570 w 611"/>
                <a:gd name="T41" fmla="*/ 246 h 407"/>
                <a:gd name="T42" fmla="*/ 569 w 611"/>
                <a:gd name="T43" fmla="*/ 275 h 407"/>
                <a:gd name="T44" fmla="*/ 564 w 611"/>
                <a:gd name="T45" fmla="*/ 302 h 407"/>
                <a:gd name="T46" fmla="*/ 557 w 611"/>
                <a:gd name="T47" fmla="*/ 326 h 407"/>
                <a:gd name="T48" fmla="*/ 543 w 611"/>
                <a:gd name="T49" fmla="*/ 360 h 407"/>
                <a:gd name="T50" fmla="*/ 533 w 611"/>
                <a:gd name="T51" fmla="*/ 382 h 407"/>
                <a:gd name="T52" fmla="*/ 568 w 611"/>
                <a:gd name="T53" fmla="*/ 399 h 407"/>
                <a:gd name="T54" fmla="*/ 584 w 611"/>
                <a:gd name="T55" fmla="*/ 368 h 407"/>
                <a:gd name="T56" fmla="*/ 594 w 611"/>
                <a:gd name="T57" fmla="*/ 345 h 407"/>
                <a:gd name="T58" fmla="*/ 602 w 611"/>
                <a:gd name="T59" fmla="*/ 315 h 407"/>
                <a:gd name="T60" fmla="*/ 609 w 611"/>
                <a:gd name="T61" fmla="*/ 286 h 407"/>
                <a:gd name="T62" fmla="*/ 611 w 611"/>
                <a:gd name="T63" fmla="*/ 251 h 407"/>
                <a:gd name="T64" fmla="*/ 609 w 611"/>
                <a:gd name="T65" fmla="*/ 217 h 407"/>
                <a:gd name="T66" fmla="*/ 599 w 611"/>
                <a:gd name="T67" fmla="*/ 186 h 407"/>
                <a:gd name="T68" fmla="*/ 588 w 611"/>
                <a:gd name="T69" fmla="*/ 159 h 407"/>
                <a:gd name="T70" fmla="*/ 569 w 611"/>
                <a:gd name="T71" fmla="*/ 134 h 407"/>
                <a:gd name="T72" fmla="*/ 547 w 611"/>
                <a:gd name="T73" fmla="*/ 112 h 407"/>
                <a:gd name="T74" fmla="*/ 519 w 611"/>
                <a:gd name="T75" fmla="*/ 90 h 407"/>
                <a:gd name="T76" fmla="*/ 489 w 611"/>
                <a:gd name="T77" fmla="*/ 73 h 407"/>
                <a:gd name="T78" fmla="*/ 454 w 611"/>
                <a:gd name="T79" fmla="*/ 55 h 407"/>
                <a:gd name="T80" fmla="*/ 415 w 611"/>
                <a:gd name="T81" fmla="*/ 44 h 407"/>
                <a:gd name="T82" fmla="*/ 378 w 611"/>
                <a:gd name="T83" fmla="*/ 34 h 407"/>
                <a:gd name="T84" fmla="*/ 334 w 611"/>
                <a:gd name="T85" fmla="*/ 24 h 407"/>
                <a:gd name="T86" fmla="*/ 310 w 611"/>
                <a:gd name="T87" fmla="*/ 21 h 407"/>
                <a:gd name="T88" fmla="*/ 273 w 611"/>
                <a:gd name="T89" fmla="*/ 13 h 407"/>
                <a:gd name="T90" fmla="*/ 249 w 611"/>
                <a:gd name="T91" fmla="*/ 10 h 407"/>
                <a:gd name="T92" fmla="*/ 224 w 611"/>
                <a:gd name="T93" fmla="*/ 7 h 407"/>
                <a:gd name="T94" fmla="*/ 199 w 611"/>
                <a:gd name="T95" fmla="*/ 2 h 407"/>
                <a:gd name="T96" fmla="*/ 162 w 611"/>
                <a:gd name="T97" fmla="*/ 1 h 407"/>
                <a:gd name="T98" fmla="*/ 118 w 611"/>
                <a:gd name="T99" fmla="*/ 0 h 407"/>
                <a:gd name="T100" fmla="*/ 84 w 611"/>
                <a:gd name="T101" fmla="*/ 2 h 407"/>
                <a:gd name="T102" fmla="*/ 57 w 611"/>
                <a:gd name="T103" fmla="*/ 10 h 407"/>
                <a:gd name="T104" fmla="*/ 28 w 611"/>
                <a:gd name="T105" fmla="*/ 34 h 407"/>
                <a:gd name="T106" fmla="*/ 8 w 611"/>
                <a:gd name="T107" fmla="*/ 73 h 407"/>
                <a:gd name="T108" fmla="*/ 0 w 611"/>
                <a:gd name="T109" fmla="*/ 109 h 407"/>
                <a:gd name="T110" fmla="*/ 1 w 611"/>
                <a:gd name="T111" fmla="*/ 127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11" h="407">
                  <a:moveTo>
                    <a:pt x="40" y="125"/>
                  </a:moveTo>
                  <a:lnTo>
                    <a:pt x="39" y="120"/>
                  </a:lnTo>
                  <a:lnTo>
                    <a:pt x="40" y="113"/>
                  </a:lnTo>
                  <a:lnTo>
                    <a:pt x="40" y="107"/>
                  </a:lnTo>
                  <a:lnTo>
                    <a:pt x="40" y="100"/>
                  </a:lnTo>
                  <a:lnTo>
                    <a:pt x="42" y="94"/>
                  </a:lnTo>
                  <a:lnTo>
                    <a:pt x="44" y="88"/>
                  </a:lnTo>
                  <a:lnTo>
                    <a:pt x="45" y="80"/>
                  </a:lnTo>
                  <a:lnTo>
                    <a:pt x="48" y="74"/>
                  </a:lnTo>
                  <a:lnTo>
                    <a:pt x="52" y="66"/>
                  </a:lnTo>
                  <a:lnTo>
                    <a:pt x="57" y="61"/>
                  </a:lnTo>
                  <a:lnTo>
                    <a:pt x="59" y="55"/>
                  </a:lnTo>
                  <a:lnTo>
                    <a:pt x="66" y="51"/>
                  </a:lnTo>
                  <a:lnTo>
                    <a:pt x="73" y="48"/>
                  </a:lnTo>
                  <a:lnTo>
                    <a:pt x="82" y="45"/>
                  </a:lnTo>
                  <a:lnTo>
                    <a:pt x="86" y="44"/>
                  </a:lnTo>
                  <a:lnTo>
                    <a:pt x="91" y="43"/>
                  </a:lnTo>
                  <a:lnTo>
                    <a:pt x="99" y="41"/>
                  </a:lnTo>
                  <a:lnTo>
                    <a:pt x="106" y="41"/>
                  </a:lnTo>
                  <a:lnTo>
                    <a:pt x="113" y="40"/>
                  </a:lnTo>
                  <a:lnTo>
                    <a:pt x="121" y="40"/>
                  </a:lnTo>
                  <a:lnTo>
                    <a:pt x="131" y="40"/>
                  </a:lnTo>
                  <a:lnTo>
                    <a:pt x="141" y="41"/>
                  </a:lnTo>
                  <a:lnTo>
                    <a:pt x="151" y="41"/>
                  </a:lnTo>
                  <a:lnTo>
                    <a:pt x="161" y="41"/>
                  </a:lnTo>
                  <a:lnTo>
                    <a:pt x="172" y="43"/>
                  </a:lnTo>
                  <a:lnTo>
                    <a:pt x="184" y="44"/>
                  </a:lnTo>
                  <a:lnTo>
                    <a:pt x="194" y="44"/>
                  </a:lnTo>
                  <a:lnTo>
                    <a:pt x="206" y="45"/>
                  </a:lnTo>
                  <a:lnTo>
                    <a:pt x="217" y="46"/>
                  </a:lnTo>
                  <a:lnTo>
                    <a:pt x="230" y="49"/>
                  </a:lnTo>
                  <a:lnTo>
                    <a:pt x="241" y="49"/>
                  </a:lnTo>
                  <a:lnTo>
                    <a:pt x="254" y="51"/>
                  </a:lnTo>
                  <a:lnTo>
                    <a:pt x="265" y="53"/>
                  </a:lnTo>
                  <a:lnTo>
                    <a:pt x="278" y="55"/>
                  </a:lnTo>
                  <a:lnTo>
                    <a:pt x="289" y="55"/>
                  </a:lnTo>
                  <a:lnTo>
                    <a:pt x="300" y="59"/>
                  </a:lnTo>
                  <a:lnTo>
                    <a:pt x="307" y="59"/>
                  </a:lnTo>
                  <a:lnTo>
                    <a:pt x="312" y="60"/>
                  </a:lnTo>
                  <a:lnTo>
                    <a:pt x="319" y="61"/>
                  </a:lnTo>
                  <a:lnTo>
                    <a:pt x="324" y="64"/>
                  </a:lnTo>
                  <a:lnTo>
                    <a:pt x="334" y="65"/>
                  </a:lnTo>
                  <a:lnTo>
                    <a:pt x="346" y="66"/>
                  </a:lnTo>
                  <a:lnTo>
                    <a:pt x="356" y="69"/>
                  </a:lnTo>
                  <a:lnTo>
                    <a:pt x="367" y="72"/>
                  </a:lnTo>
                  <a:lnTo>
                    <a:pt x="376" y="74"/>
                  </a:lnTo>
                  <a:lnTo>
                    <a:pt x="386" y="77"/>
                  </a:lnTo>
                  <a:lnTo>
                    <a:pt x="395" y="78"/>
                  </a:lnTo>
                  <a:lnTo>
                    <a:pt x="403" y="82"/>
                  </a:lnTo>
                  <a:lnTo>
                    <a:pt x="408" y="83"/>
                  </a:lnTo>
                  <a:lnTo>
                    <a:pt x="416" y="85"/>
                  </a:lnTo>
                  <a:lnTo>
                    <a:pt x="421" y="87"/>
                  </a:lnTo>
                  <a:lnTo>
                    <a:pt x="428" y="89"/>
                  </a:lnTo>
                  <a:lnTo>
                    <a:pt x="434" y="92"/>
                  </a:lnTo>
                  <a:lnTo>
                    <a:pt x="441" y="94"/>
                  </a:lnTo>
                  <a:lnTo>
                    <a:pt x="447" y="98"/>
                  </a:lnTo>
                  <a:lnTo>
                    <a:pt x="455" y="100"/>
                  </a:lnTo>
                  <a:lnTo>
                    <a:pt x="460" y="103"/>
                  </a:lnTo>
                  <a:lnTo>
                    <a:pt x="467" y="107"/>
                  </a:lnTo>
                  <a:lnTo>
                    <a:pt x="472" y="110"/>
                  </a:lnTo>
                  <a:lnTo>
                    <a:pt x="479" y="113"/>
                  </a:lnTo>
                  <a:lnTo>
                    <a:pt x="485" y="117"/>
                  </a:lnTo>
                  <a:lnTo>
                    <a:pt x="491" y="120"/>
                  </a:lnTo>
                  <a:lnTo>
                    <a:pt x="498" y="124"/>
                  </a:lnTo>
                  <a:lnTo>
                    <a:pt x="504" y="131"/>
                  </a:lnTo>
                  <a:lnTo>
                    <a:pt x="509" y="132"/>
                  </a:lnTo>
                  <a:lnTo>
                    <a:pt x="514" y="138"/>
                  </a:lnTo>
                  <a:lnTo>
                    <a:pt x="520" y="142"/>
                  </a:lnTo>
                  <a:lnTo>
                    <a:pt x="525" y="147"/>
                  </a:lnTo>
                  <a:lnTo>
                    <a:pt x="530" y="153"/>
                  </a:lnTo>
                  <a:lnTo>
                    <a:pt x="535" y="157"/>
                  </a:lnTo>
                  <a:lnTo>
                    <a:pt x="539" y="164"/>
                  </a:lnTo>
                  <a:lnTo>
                    <a:pt x="545" y="169"/>
                  </a:lnTo>
                  <a:lnTo>
                    <a:pt x="548" y="174"/>
                  </a:lnTo>
                  <a:lnTo>
                    <a:pt x="553" y="181"/>
                  </a:lnTo>
                  <a:lnTo>
                    <a:pt x="555" y="187"/>
                  </a:lnTo>
                  <a:lnTo>
                    <a:pt x="559" y="195"/>
                  </a:lnTo>
                  <a:lnTo>
                    <a:pt x="562" y="201"/>
                  </a:lnTo>
                  <a:lnTo>
                    <a:pt x="565" y="207"/>
                  </a:lnTo>
                  <a:lnTo>
                    <a:pt x="567" y="216"/>
                  </a:lnTo>
                  <a:lnTo>
                    <a:pt x="569" y="225"/>
                  </a:lnTo>
                  <a:lnTo>
                    <a:pt x="569" y="231"/>
                  </a:lnTo>
                  <a:lnTo>
                    <a:pt x="570" y="238"/>
                  </a:lnTo>
                  <a:lnTo>
                    <a:pt x="570" y="246"/>
                  </a:lnTo>
                  <a:lnTo>
                    <a:pt x="570" y="254"/>
                  </a:lnTo>
                  <a:lnTo>
                    <a:pt x="569" y="260"/>
                  </a:lnTo>
                  <a:lnTo>
                    <a:pt x="569" y="269"/>
                  </a:lnTo>
                  <a:lnTo>
                    <a:pt x="569" y="275"/>
                  </a:lnTo>
                  <a:lnTo>
                    <a:pt x="569" y="282"/>
                  </a:lnTo>
                  <a:lnTo>
                    <a:pt x="567" y="289"/>
                  </a:lnTo>
                  <a:lnTo>
                    <a:pt x="567" y="296"/>
                  </a:lnTo>
                  <a:lnTo>
                    <a:pt x="564" y="302"/>
                  </a:lnTo>
                  <a:lnTo>
                    <a:pt x="563" y="310"/>
                  </a:lnTo>
                  <a:lnTo>
                    <a:pt x="560" y="314"/>
                  </a:lnTo>
                  <a:lnTo>
                    <a:pt x="559" y="323"/>
                  </a:lnTo>
                  <a:lnTo>
                    <a:pt x="557" y="326"/>
                  </a:lnTo>
                  <a:lnTo>
                    <a:pt x="555" y="334"/>
                  </a:lnTo>
                  <a:lnTo>
                    <a:pt x="550" y="343"/>
                  </a:lnTo>
                  <a:lnTo>
                    <a:pt x="547" y="353"/>
                  </a:lnTo>
                  <a:lnTo>
                    <a:pt x="543" y="360"/>
                  </a:lnTo>
                  <a:lnTo>
                    <a:pt x="539" y="368"/>
                  </a:lnTo>
                  <a:lnTo>
                    <a:pt x="535" y="374"/>
                  </a:lnTo>
                  <a:lnTo>
                    <a:pt x="534" y="379"/>
                  </a:lnTo>
                  <a:lnTo>
                    <a:pt x="533" y="382"/>
                  </a:lnTo>
                  <a:lnTo>
                    <a:pt x="533" y="384"/>
                  </a:lnTo>
                  <a:lnTo>
                    <a:pt x="567" y="407"/>
                  </a:lnTo>
                  <a:lnTo>
                    <a:pt x="567" y="403"/>
                  </a:lnTo>
                  <a:lnTo>
                    <a:pt x="568" y="399"/>
                  </a:lnTo>
                  <a:lnTo>
                    <a:pt x="572" y="394"/>
                  </a:lnTo>
                  <a:lnTo>
                    <a:pt x="575" y="388"/>
                  </a:lnTo>
                  <a:lnTo>
                    <a:pt x="578" y="379"/>
                  </a:lnTo>
                  <a:lnTo>
                    <a:pt x="584" y="368"/>
                  </a:lnTo>
                  <a:lnTo>
                    <a:pt x="587" y="363"/>
                  </a:lnTo>
                  <a:lnTo>
                    <a:pt x="588" y="356"/>
                  </a:lnTo>
                  <a:lnTo>
                    <a:pt x="590" y="350"/>
                  </a:lnTo>
                  <a:lnTo>
                    <a:pt x="594" y="345"/>
                  </a:lnTo>
                  <a:lnTo>
                    <a:pt x="596" y="338"/>
                  </a:lnTo>
                  <a:lnTo>
                    <a:pt x="598" y="330"/>
                  </a:lnTo>
                  <a:lnTo>
                    <a:pt x="599" y="324"/>
                  </a:lnTo>
                  <a:lnTo>
                    <a:pt x="602" y="315"/>
                  </a:lnTo>
                  <a:lnTo>
                    <a:pt x="603" y="309"/>
                  </a:lnTo>
                  <a:lnTo>
                    <a:pt x="606" y="301"/>
                  </a:lnTo>
                  <a:lnTo>
                    <a:pt x="607" y="294"/>
                  </a:lnTo>
                  <a:lnTo>
                    <a:pt x="609" y="286"/>
                  </a:lnTo>
                  <a:lnTo>
                    <a:pt x="609" y="276"/>
                  </a:lnTo>
                  <a:lnTo>
                    <a:pt x="609" y="269"/>
                  </a:lnTo>
                  <a:lnTo>
                    <a:pt x="609" y="260"/>
                  </a:lnTo>
                  <a:lnTo>
                    <a:pt x="611" y="251"/>
                  </a:lnTo>
                  <a:lnTo>
                    <a:pt x="609" y="242"/>
                  </a:lnTo>
                  <a:lnTo>
                    <a:pt x="609" y="235"/>
                  </a:lnTo>
                  <a:lnTo>
                    <a:pt x="609" y="226"/>
                  </a:lnTo>
                  <a:lnTo>
                    <a:pt x="609" y="217"/>
                  </a:lnTo>
                  <a:lnTo>
                    <a:pt x="607" y="208"/>
                  </a:lnTo>
                  <a:lnTo>
                    <a:pt x="604" y="201"/>
                  </a:lnTo>
                  <a:lnTo>
                    <a:pt x="602" y="193"/>
                  </a:lnTo>
                  <a:lnTo>
                    <a:pt x="599" y="186"/>
                  </a:lnTo>
                  <a:lnTo>
                    <a:pt x="597" y="179"/>
                  </a:lnTo>
                  <a:lnTo>
                    <a:pt x="593" y="173"/>
                  </a:lnTo>
                  <a:lnTo>
                    <a:pt x="589" y="167"/>
                  </a:lnTo>
                  <a:lnTo>
                    <a:pt x="588" y="159"/>
                  </a:lnTo>
                  <a:lnTo>
                    <a:pt x="583" y="153"/>
                  </a:lnTo>
                  <a:lnTo>
                    <a:pt x="578" y="146"/>
                  </a:lnTo>
                  <a:lnTo>
                    <a:pt x="574" y="141"/>
                  </a:lnTo>
                  <a:lnTo>
                    <a:pt x="569" y="134"/>
                  </a:lnTo>
                  <a:lnTo>
                    <a:pt x="564" y="128"/>
                  </a:lnTo>
                  <a:lnTo>
                    <a:pt x="558" y="122"/>
                  </a:lnTo>
                  <a:lnTo>
                    <a:pt x="553" y="117"/>
                  </a:lnTo>
                  <a:lnTo>
                    <a:pt x="547" y="112"/>
                  </a:lnTo>
                  <a:lnTo>
                    <a:pt x="539" y="105"/>
                  </a:lnTo>
                  <a:lnTo>
                    <a:pt x="533" y="100"/>
                  </a:lnTo>
                  <a:lnTo>
                    <a:pt x="525" y="95"/>
                  </a:lnTo>
                  <a:lnTo>
                    <a:pt x="519" y="90"/>
                  </a:lnTo>
                  <a:lnTo>
                    <a:pt x="511" y="85"/>
                  </a:lnTo>
                  <a:lnTo>
                    <a:pt x="504" y="80"/>
                  </a:lnTo>
                  <a:lnTo>
                    <a:pt x="498" y="77"/>
                  </a:lnTo>
                  <a:lnTo>
                    <a:pt x="489" y="73"/>
                  </a:lnTo>
                  <a:lnTo>
                    <a:pt x="480" y="66"/>
                  </a:lnTo>
                  <a:lnTo>
                    <a:pt x="472" y="63"/>
                  </a:lnTo>
                  <a:lnTo>
                    <a:pt x="461" y="59"/>
                  </a:lnTo>
                  <a:lnTo>
                    <a:pt x="454" y="55"/>
                  </a:lnTo>
                  <a:lnTo>
                    <a:pt x="444" y="53"/>
                  </a:lnTo>
                  <a:lnTo>
                    <a:pt x="434" y="49"/>
                  </a:lnTo>
                  <a:lnTo>
                    <a:pt x="423" y="45"/>
                  </a:lnTo>
                  <a:lnTo>
                    <a:pt x="415" y="44"/>
                  </a:lnTo>
                  <a:lnTo>
                    <a:pt x="406" y="40"/>
                  </a:lnTo>
                  <a:lnTo>
                    <a:pt x="397" y="38"/>
                  </a:lnTo>
                  <a:lnTo>
                    <a:pt x="387" y="35"/>
                  </a:lnTo>
                  <a:lnTo>
                    <a:pt x="378" y="34"/>
                  </a:lnTo>
                  <a:lnTo>
                    <a:pt x="367" y="30"/>
                  </a:lnTo>
                  <a:lnTo>
                    <a:pt x="357" y="28"/>
                  </a:lnTo>
                  <a:lnTo>
                    <a:pt x="346" y="25"/>
                  </a:lnTo>
                  <a:lnTo>
                    <a:pt x="334" y="24"/>
                  </a:lnTo>
                  <a:lnTo>
                    <a:pt x="328" y="23"/>
                  </a:lnTo>
                  <a:lnTo>
                    <a:pt x="322" y="21"/>
                  </a:lnTo>
                  <a:lnTo>
                    <a:pt x="315" y="21"/>
                  </a:lnTo>
                  <a:lnTo>
                    <a:pt x="310" y="21"/>
                  </a:lnTo>
                  <a:lnTo>
                    <a:pt x="298" y="16"/>
                  </a:lnTo>
                  <a:lnTo>
                    <a:pt x="287" y="15"/>
                  </a:lnTo>
                  <a:lnTo>
                    <a:pt x="280" y="14"/>
                  </a:lnTo>
                  <a:lnTo>
                    <a:pt x="273" y="13"/>
                  </a:lnTo>
                  <a:lnTo>
                    <a:pt x="268" y="13"/>
                  </a:lnTo>
                  <a:lnTo>
                    <a:pt x="261" y="13"/>
                  </a:lnTo>
                  <a:lnTo>
                    <a:pt x="255" y="11"/>
                  </a:lnTo>
                  <a:lnTo>
                    <a:pt x="249" y="10"/>
                  </a:lnTo>
                  <a:lnTo>
                    <a:pt x="243" y="9"/>
                  </a:lnTo>
                  <a:lnTo>
                    <a:pt x="236" y="9"/>
                  </a:lnTo>
                  <a:lnTo>
                    <a:pt x="230" y="9"/>
                  </a:lnTo>
                  <a:lnTo>
                    <a:pt x="224" y="7"/>
                  </a:lnTo>
                  <a:lnTo>
                    <a:pt x="216" y="6"/>
                  </a:lnTo>
                  <a:lnTo>
                    <a:pt x="211" y="6"/>
                  </a:lnTo>
                  <a:lnTo>
                    <a:pt x="205" y="5"/>
                  </a:lnTo>
                  <a:lnTo>
                    <a:pt x="199" y="2"/>
                  </a:lnTo>
                  <a:lnTo>
                    <a:pt x="192" y="2"/>
                  </a:lnTo>
                  <a:lnTo>
                    <a:pt x="186" y="2"/>
                  </a:lnTo>
                  <a:lnTo>
                    <a:pt x="174" y="1"/>
                  </a:lnTo>
                  <a:lnTo>
                    <a:pt x="162" y="1"/>
                  </a:lnTo>
                  <a:lnTo>
                    <a:pt x="151" y="1"/>
                  </a:lnTo>
                  <a:lnTo>
                    <a:pt x="141" y="1"/>
                  </a:lnTo>
                  <a:lnTo>
                    <a:pt x="130" y="0"/>
                  </a:lnTo>
                  <a:lnTo>
                    <a:pt x="118" y="0"/>
                  </a:lnTo>
                  <a:lnTo>
                    <a:pt x="109" y="0"/>
                  </a:lnTo>
                  <a:lnTo>
                    <a:pt x="101" y="1"/>
                  </a:lnTo>
                  <a:lnTo>
                    <a:pt x="91" y="1"/>
                  </a:lnTo>
                  <a:lnTo>
                    <a:pt x="84" y="2"/>
                  </a:lnTo>
                  <a:lnTo>
                    <a:pt x="77" y="5"/>
                  </a:lnTo>
                  <a:lnTo>
                    <a:pt x="72" y="7"/>
                  </a:lnTo>
                  <a:lnTo>
                    <a:pt x="64" y="9"/>
                  </a:lnTo>
                  <a:lnTo>
                    <a:pt x="57" y="10"/>
                  </a:lnTo>
                  <a:lnTo>
                    <a:pt x="52" y="13"/>
                  </a:lnTo>
                  <a:lnTo>
                    <a:pt x="45" y="16"/>
                  </a:lnTo>
                  <a:lnTo>
                    <a:pt x="35" y="24"/>
                  </a:lnTo>
                  <a:lnTo>
                    <a:pt x="28" y="34"/>
                  </a:lnTo>
                  <a:lnTo>
                    <a:pt x="20" y="41"/>
                  </a:lnTo>
                  <a:lnTo>
                    <a:pt x="14" y="51"/>
                  </a:lnTo>
                  <a:lnTo>
                    <a:pt x="10" y="61"/>
                  </a:lnTo>
                  <a:lnTo>
                    <a:pt x="8" y="73"/>
                  </a:lnTo>
                  <a:lnTo>
                    <a:pt x="4" y="82"/>
                  </a:lnTo>
                  <a:lnTo>
                    <a:pt x="3" y="92"/>
                  </a:lnTo>
                  <a:lnTo>
                    <a:pt x="0" y="99"/>
                  </a:lnTo>
                  <a:lnTo>
                    <a:pt x="0" y="109"/>
                  </a:lnTo>
                  <a:lnTo>
                    <a:pt x="0" y="114"/>
                  </a:lnTo>
                  <a:lnTo>
                    <a:pt x="0" y="120"/>
                  </a:lnTo>
                  <a:lnTo>
                    <a:pt x="0" y="123"/>
                  </a:lnTo>
                  <a:lnTo>
                    <a:pt x="1" y="127"/>
                  </a:lnTo>
                  <a:lnTo>
                    <a:pt x="40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auto">
            <a:xfrm>
              <a:off x="2601" y="1337"/>
              <a:ext cx="177" cy="106"/>
            </a:xfrm>
            <a:custGeom>
              <a:avLst/>
              <a:gdLst>
                <a:gd name="T0" fmla="*/ 508 w 531"/>
                <a:gd name="T1" fmla="*/ 73 h 317"/>
                <a:gd name="T2" fmla="*/ 6 w 531"/>
                <a:gd name="T3" fmla="*/ 0 h 317"/>
                <a:gd name="T4" fmla="*/ 0 w 531"/>
                <a:gd name="T5" fmla="*/ 38 h 317"/>
                <a:gd name="T6" fmla="*/ 482 w 531"/>
                <a:gd name="T7" fmla="*/ 108 h 317"/>
                <a:gd name="T8" fmla="*/ 432 w 531"/>
                <a:gd name="T9" fmla="*/ 305 h 317"/>
                <a:gd name="T10" fmla="*/ 471 w 531"/>
                <a:gd name="T11" fmla="*/ 317 h 317"/>
                <a:gd name="T12" fmla="*/ 526 w 531"/>
                <a:gd name="T13" fmla="*/ 97 h 317"/>
                <a:gd name="T14" fmla="*/ 531 w 531"/>
                <a:gd name="T15" fmla="*/ 76 h 317"/>
                <a:gd name="T16" fmla="*/ 508 w 531"/>
                <a:gd name="T17" fmla="*/ 73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31" h="317">
                  <a:moveTo>
                    <a:pt x="508" y="73"/>
                  </a:moveTo>
                  <a:lnTo>
                    <a:pt x="6" y="0"/>
                  </a:lnTo>
                  <a:lnTo>
                    <a:pt x="0" y="38"/>
                  </a:lnTo>
                  <a:lnTo>
                    <a:pt x="482" y="108"/>
                  </a:lnTo>
                  <a:lnTo>
                    <a:pt x="432" y="305"/>
                  </a:lnTo>
                  <a:lnTo>
                    <a:pt x="471" y="317"/>
                  </a:lnTo>
                  <a:lnTo>
                    <a:pt x="526" y="97"/>
                  </a:lnTo>
                  <a:lnTo>
                    <a:pt x="531" y="76"/>
                  </a:lnTo>
                  <a:lnTo>
                    <a:pt x="508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5"/>
            <p:cNvSpPr>
              <a:spLocks/>
            </p:cNvSpPr>
            <p:nvPr/>
          </p:nvSpPr>
          <p:spPr bwMode="auto">
            <a:xfrm>
              <a:off x="2611" y="1370"/>
              <a:ext cx="19" cy="26"/>
            </a:xfrm>
            <a:custGeom>
              <a:avLst/>
              <a:gdLst>
                <a:gd name="T0" fmla="*/ 17 w 56"/>
                <a:gd name="T1" fmla="*/ 0 h 79"/>
                <a:gd name="T2" fmla="*/ 0 w 56"/>
                <a:gd name="T3" fmla="*/ 69 h 79"/>
                <a:gd name="T4" fmla="*/ 40 w 56"/>
                <a:gd name="T5" fmla="*/ 79 h 79"/>
                <a:gd name="T6" fmla="*/ 56 w 56"/>
                <a:gd name="T7" fmla="*/ 10 h 79"/>
                <a:gd name="T8" fmla="*/ 17 w 56"/>
                <a:gd name="T9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79">
                  <a:moveTo>
                    <a:pt x="17" y="0"/>
                  </a:moveTo>
                  <a:lnTo>
                    <a:pt x="0" y="69"/>
                  </a:lnTo>
                  <a:lnTo>
                    <a:pt x="40" y="79"/>
                  </a:lnTo>
                  <a:lnTo>
                    <a:pt x="56" y="1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26"/>
            <p:cNvSpPr>
              <a:spLocks/>
            </p:cNvSpPr>
            <p:nvPr/>
          </p:nvSpPr>
          <p:spPr bwMode="auto">
            <a:xfrm>
              <a:off x="2632" y="1525"/>
              <a:ext cx="60" cy="33"/>
            </a:xfrm>
            <a:custGeom>
              <a:avLst/>
              <a:gdLst>
                <a:gd name="T0" fmla="*/ 0 w 181"/>
                <a:gd name="T1" fmla="*/ 17 h 100"/>
                <a:gd name="T2" fmla="*/ 3 w 181"/>
                <a:gd name="T3" fmla="*/ 32 h 100"/>
                <a:gd name="T4" fmla="*/ 7 w 181"/>
                <a:gd name="T5" fmla="*/ 48 h 100"/>
                <a:gd name="T6" fmla="*/ 11 w 181"/>
                <a:gd name="T7" fmla="*/ 58 h 100"/>
                <a:gd name="T8" fmla="*/ 19 w 181"/>
                <a:gd name="T9" fmla="*/ 69 h 100"/>
                <a:gd name="T10" fmla="*/ 26 w 181"/>
                <a:gd name="T11" fmla="*/ 79 h 100"/>
                <a:gd name="T12" fmla="*/ 36 w 181"/>
                <a:gd name="T13" fmla="*/ 88 h 100"/>
                <a:gd name="T14" fmla="*/ 48 w 181"/>
                <a:gd name="T15" fmla="*/ 94 h 100"/>
                <a:gd name="T16" fmla="*/ 62 w 181"/>
                <a:gd name="T17" fmla="*/ 96 h 100"/>
                <a:gd name="T18" fmla="*/ 76 w 181"/>
                <a:gd name="T19" fmla="*/ 100 h 100"/>
                <a:gd name="T20" fmla="*/ 96 w 181"/>
                <a:gd name="T21" fmla="*/ 96 h 100"/>
                <a:gd name="T22" fmla="*/ 119 w 181"/>
                <a:gd name="T23" fmla="*/ 89 h 100"/>
                <a:gd name="T24" fmla="*/ 137 w 181"/>
                <a:gd name="T25" fmla="*/ 78 h 100"/>
                <a:gd name="T26" fmla="*/ 151 w 181"/>
                <a:gd name="T27" fmla="*/ 65 h 100"/>
                <a:gd name="T28" fmla="*/ 161 w 181"/>
                <a:gd name="T29" fmla="*/ 50 h 100"/>
                <a:gd name="T30" fmla="*/ 170 w 181"/>
                <a:gd name="T31" fmla="*/ 35 h 100"/>
                <a:gd name="T32" fmla="*/ 175 w 181"/>
                <a:gd name="T33" fmla="*/ 22 h 100"/>
                <a:gd name="T34" fmla="*/ 180 w 181"/>
                <a:gd name="T35" fmla="*/ 11 h 100"/>
                <a:gd name="T36" fmla="*/ 180 w 181"/>
                <a:gd name="T37" fmla="*/ 1 h 100"/>
                <a:gd name="T38" fmla="*/ 168 w 181"/>
                <a:gd name="T39" fmla="*/ 0 h 100"/>
                <a:gd name="T40" fmla="*/ 149 w 181"/>
                <a:gd name="T41" fmla="*/ 2 h 100"/>
                <a:gd name="T42" fmla="*/ 136 w 181"/>
                <a:gd name="T43" fmla="*/ 7 h 100"/>
                <a:gd name="T44" fmla="*/ 134 w 181"/>
                <a:gd name="T45" fmla="*/ 10 h 100"/>
                <a:gd name="T46" fmla="*/ 131 w 181"/>
                <a:gd name="T47" fmla="*/ 17 h 100"/>
                <a:gd name="T48" fmla="*/ 124 w 181"/>
                <a:gd name="T49" fmla="*/ 34 h 100"/>
                <a:gd name="T50" fmla="*/ 107 w 181"/>
                <a:gd name="T51" fmla="*/ 50 h 100"/>
                <a:gd name="T52" fmla="*/ 95 w 181"/>
                <a:gd name="T53" fmla="*/ 55 h 100"/>
                <a:gd name="T54" fmla="*/ 81 w 181"/>
                <a:gd name="T55" fmla="*/ 60 h 100"/>
                <a:gd name="T56" fmla="*/ 67 w 181"/>
                <a:gd name="T57" fmla="*/ 59 h 100"/>
                <a:gd name="T58" fmla="*/ 57 w 181"/>
                <a:gd name="T59" fmla="*/ 54 h 100"/>
                <a:gd name="T60" fmla="*/ 44 w 181"/>
                <a:gd name="T61" fmla="*/ 34 h 100"/>
                <a:gd name="T62" fmla="*/ 43 w 181"/>
                <a:gd name="T63" fmla="*/ 21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1" h="100">
                  <a:moveTo>
                    <a:pt x="0" y="15"/>
                  </a:moveTo>
                  <a:lnTo>
                    <a:pt x="0" y="17"/>
                  </a:lnTo>
                  <a:lnTo>
                    <a:pt x="0" y="24"/>
                  </a:lnTo>
                  <a:lnTo>
                    <a:pt x="3" y="32"/>
                  </a:lnTo>
                  <a:lnTo>
                    <a:pt x="7" y="44"/>
                  </a:lnTo>
                  <a:lnTo>
                    <a:pt x="7" y="48"/>
                  </a:lnTo>
                  <a:lnTo>
                    <a:pt x="9" y="54"/>
                  </a:lnTo>
                  <a:lnTo>
                    <a:pt x="11" y="58"/>
                  </a:lnTo>
                  <a:lnTo>
                    <a:pt x="14" y="65"/>
                  </a:lnTo>
                  <a:lnTo>
                    <a:pt x="19" y="69"/>
                  </a:lnTo>
                  <a:lnTo>
                    <a:pt x="21" y="75"/>
                  </a:lnTo>
                  <a:lnTo>
                    <a:pt x="26" y="79"/>
                  </a:lnTo>
                  <a:lnTo>
                    <a:pt x="32" y="85"/>
                  </a:lnTo>
                  <a:lnTo>
                    <a:pt x="36" y="88"/>
                  </a:lnTo>
                  <a:lnTo>
                    <a:pt x="42" y="91"/>
                  </a:lnTo>
                  <a:lnTo>
                    <a:pt x="48" y="94"/>
                  </a:lnTo>
                  <a:lnTo>
                    <a:pt x="54" y="96"/>
                  </a:lnTo>
                  <a:lnTo>
                    <a:pt x="62" y="96"/>
                  </a:lnTo>
                  <a:lnTo>
                    <a:pt x="68" y="100"/>
                  </a:lnTo>
                  <a:lnTo>
                    <a:pt x="76" y="100"/>
                  </a:lnTo>
                  <a:lnTo>
                    <a:pt x="85" y="100"/>
                  </a:lnTo>
                  <a:lnTo>
                    <a:pt x="96" y="96"/>
                  </a:lnTo>
                  <a:lnTo>
                    <a:pt x="108" y="94"/>
                  </a:lnTo>
                  <a:lnTo>
                    <a:pt x="119" y="89"/>
                  </a:lnTo>
                  <a:lnTo>
                    <a:pt x="129" y="85"/>
                  </a:lnTo>
                  <a:lnTo>
                    <a:pt x="137" y="78"/>
                  </a:lnTo>
                  <a:lnTo>
                    <a:pt x="145" y="71"/>
                  </a:lnTo>
                  <a:lnTo>
                    <a:pt x="151" y="65"/>
                  </a:lnTo>
                  <a:lnTo>
                    <a:pt x="159" y="58"/>
                  </a:lnTo>
                  <a:lnTo>
                    <a:pt x="161" y="50"/>
                  </a:lnTo>
                  <a:lnTo>
                    <a:pt x="168" y="42"/>
                  </a:lnTo>
                  <a:lnTo>
                    <a:pt x="170" y="35"/>
                  </a:lnTo>
                  <a:lnTo>
                    <a:pt x="173" y="29"/>
                  </a:lnTo>
                  <a:lnTo>
                    <a:pt x="175" y="22"/>
                  </a:lnTo>
                  <a:lnTo>
                    <a:pt x="178" y="16"/>
                  </a:lnTo>
                  <a:lnTo>
                    <a:pt x="180" y="11"/>
                  </a:lnTo>
                  <a:lnTo>
                    <a:pt x="181" y="7"/>
                  </a:lnTo>
                  <a:lnTo>
                    <a:pt x="180" y="1"/>
                  </a:lnTo>
                  <a:lnTo>
                    <a:pt x="174" y="0"/>
                  </a:lnTo>
                  <a:lnTo>
                    <a:pt x="168" y="0"/>
                  </a:lnTo>
                  <a:lnTo>
                    <a:pt x="159" y="1"/>
                  </a:lnTo>
                  <a:lnTo>
                    <a:pt x="149" y="2"/>
                  </a:lnTo>
                  <a:lnTo>
                    <a:pt x="141" y="6"/>
                  </a:lnTo>
                  <a:lnTo>
                    <a:pt x="136" y="7"/>
                  </a:lnTo>
                  <a:lnTo>
                    <a:pt x="134" y="10"/>
                  </a:lnTo>
                  <a:lnTo>
                    <a:pt x="134" y="10"/>
                  </a:lnTo>
                  <a:lnTo>
                    <a:pt x="134" y="11"/>
                  </a:lnTo>
                  <a:lnTo>
                    <a:pt x="131" y="17"/>
                  </a:lnTo>
                  <a:lnTo>
                    <a:pt x="127" y="24"/>
                  </a:lnTo>
                  <a:lnTo>
                    <a:pt x="124" y="34"/>
                  </a:lnTo>
                  <a:lnTo>
                    <a:pt x="116" y="42"/>
                  </a:lnTo>
                  <a:lnTo>
                    <a:pt x="107" y="50"/>
                  </a:lnTo>
                  <a:lnTo>
                    <a:pt x="100" y="53"/>
                  </a:lnTo>
                  <a:lnTo>
                    <a:pt x="95" y="55"/>
                  </a:lnTo>
                  <a:lnTo>
                    <a:pt x="87" y="58"/>
                  </a:lnTo>
                  <a:lnTo>
                    <a:pt x="81" y="60"/>
                  </a:lnTo>
                  <a:lnTo>
                    <a:pt x="73" y="59"/>
                  </a:lnTo>
                  <a:lnTo>
                    <a:pt x="67" y="59"/>
                  </a:lnTo>
                  <a:lnTo>
                    <a:pt x="61" y="56"/>
                  </a:lnTo>
                  <a:lnTo>
                    <a:pt x="57" y="54"/>
                  </a:lnTo>
                  <a:lnTo>
                    <a:pt x="49" y="44"/>
                  </a:lnTo>
                  <a:lnTo>
                    <a:pt x="44" y="34"/>
                  </a:lnTo>
                  <a:lnTo>
                    <a:pt x="43" y="24"/>
                  </a:lnTo>
                  <a:lnTo>
                    <a:pt x="43" y="21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27"/>
            <p:cNvSpPr>
              <a:spLocks/>
            </p:cNvSpPr>
            <p:nvPr/>
          </p:nvSpPr>
          <p:spPr bwMode="auto">
            <a:xfrm>
              <a:off x="2685" y="1386"/>
              <a:ext cx="18" cy="25"/>
            </a:xfrm>
            <a:custGeom>
              <a:avLst/>
              <a:gdLst>
                <a:gd name="T0" fmla="*/ 15 w 55"/>
                <a:gd name="T1" fmla="*/ 0 h 76"/>
                <a:gd name="T2" fmla="*/ 0 w 55"/>
                <a:gd name="T3" fmla="*/ 68 h 76"/>
                <a:gd name="T4" fmla="*/ 40 w 55"/>
                <a:gd name="T5" fmla="*/ 76 h 76"/>
                <a:gd name="T6" fmla="*/ 55 w 55"/>
                <a:gd name="T7" fmla="*/ 11 h 76"/>
                <a:gd name="T8" fmla="*/ 15 w 55"/>
                <a:gd name="T9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76">
                  <a:moveTo>
                    <a:pt x="15" y="0"/>
                  </a:moveTo>
                  <a:lnTo>
                    <a:pt x="0" y="68"/>
                  </a:lnTo>
                  <a:lnTo>
                    <a:pt x="40" y="76"/>
                  </a:lnTo>
                  <a:lnTo>
                    <a:pt x="55" y="11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28"/>
            <p:cNvSpPr>
              <a:spLocks/>
            </p:cNvSpPr>
            <p:nvPr/>
          </p:nvSpPr>
          <p:spPr bwMode="auto">
            <a:xfrm>
              <a:off x="2673" y="1536"/>
              <a:ext cx="162" cy="42"/>
            </a:xfrm>
            <a:custGeom>
              <a:avLst/>
              <a:gdLst>
                <a:gd name="T0" fmla="*/ 5 w 488"/>
                <a:gd name="T1" fmla="*/ 46 h 128"/>
                <a:gd name="T2" fmla="*/ 12 w 488"/>
                <a:gd name="T3" fmla="*/ 44 h 128"/>
                <a:gd name="T4" fmla="*/ 25 w 488"/>
                <a:gd name="T5" fmla="*/ 44 h 128"/>
                <a:gd name="T6" fmla="*/ 38 w 488"/>
                <a:gd name="T7" fmla="*/ 43 h 128"/>
                <a:gd name="T8" fmla="*/ 51 w 488"/>
                <a:gd name="T9" fmla="*/ 43 h 128"/>
                <a:gd name="T10" fmla="*/ 63 w 488"/>
                <a:gd name="T11" fmla="*/ 42 h 128"/>
                <a:gd name="T12" fmla="*/ 77 w 488"/>
                <a:gd name="T13" fmla="*/ 42 h 128"/>
                <a:gd name="T14" fmla="*/ 91 w 488"/>
                <a:gd name="T15" fmla="*/ 42 h 128"/>
                <a:gd name="T16" fmla="*/ 106 w 488"/>
                <a:gd name="T17" fmla="*/ 42 h 128"/>
                <a:gd name="T18" fmla="*/ 122 w 488"/>
                <a:gd name="T19" fmla="*/ 42 h 128"/>
                <a:gd name="T20" fmla="*/ 138 w 488"/>
                <a:gd name="T21" fmla="*/ 42 h 128"/>
                <a:gd name="T22" fmla="*/ 157 w 488"/>
                <a:gd name="T23" fmla="*/ 42 h 128"/>
                <a:gd name="T24" fmla="*/ 176 w 488"/>
                <a:gd name="T25" fmla="*/ 43 h 128"/>
                <a:gd name="T26" fmla="*/ 194 w 488"/>
                <a:gd name="T27" fmla="*/ 44 h 128"/>
                <a:gd name="T28" fmla="*/ 211 w 488"/>
                <a:gd name="T29" fmla="*/ 44 h 128"/>
                <a:gd name="T30" fmla="*/ 229 w 488"/>
                <a:gd name="T31" fmla="*/ 46 h 128"/>
                <a:gd name="T32" fmla="*/ 249 w 488"/>
                <a:gd name="T33" fmla="*/ 49 h 128"/>
                <a:gd name="T34" fmla="*/ 268 w 488"/>
                <a:gd name="T35" fmla="*/ 51 h 128"/>
                <a:gd name="T36" fmla="*/ 287 w 488"/>
                <a:gd name="T37" fmla="*/ 56 h 128"/>
                <a:gd name="T38" fmla="*/ 305 w 488"/>
                <a:gd name="T39" fmla="*/ 58 h 128"/>
                <a:gd name="T40" fmla="*/ 324 w 488"/>
                <a:gd name="T41" fmla="*/ 63 h 128"/>
                <a:gd name="T42" fmla="*/ 343 w 488"/>
                <a:gd name="T43" fmla="*/ 68 h 128"/>
                <a:gd name="T44" fmla="*/ 361 w 488"/>
                <a:gd name="T45" fmla="*/ 73 h 128"/>
                <a:gd name="T46" fmla="*/ 378 w 488"/>
                <a:gd name="T47" fmla="*/ 78 h 128"/>
                <a:gd name="T48" fmla="*/ 395 w 488"/>
                <a:gd name="T49" fmla="*/ 87 h 128"/>
                <a:gd name="T50" fmla="*/ 410 w 488"/>
                <a:gd name="T51" fmla="*/ 93 h 128"/>
                <a:gd name="T52" fmla="*/ 426 w 488"/>
                <a:gd name="T53" fmla="*/ 102 h 128"/>
                <a:gd name="T54" fmla="*/ 441 w 488"/>
                <a:gd name="T55" fmla="*/ 112 h 128"/>
                <a:gd name="T56" fmla="*/ 454 w 488"/>
                <a:gd name="T57" fmla="*/ 121 h 128"/>
                <a:gd name="T58" fmla="*/ 488 w 488"/>
                <a:gd name="T59" fmla="*/ 100 h 128"/>
                <a:gd name="T60" fmla="*/ 474 w 488"/>
                <a:gd name="T61" fmla="*/ 87 h 128"/>
                <a:gd name="T62" fmla="*/ 457 w 488"/>
                <a:gd name="T63" fmla="*/ 76 h 128"/>
                <a:gd name="T64" fmla="*/ 441 w 488"/>
                <a:gd name="T65" fmla="*/ 64 h 128"/>
                <a:gd name="T66" fmla="*/ 425 w 488"/>
                <a:gd name="T67" fmla="*/ 58 h 128"/>
                <a:gd name="T68" fmla="*/ 407 w 488"/>
                <a:gd name="T69" fmla="*/ 49 h 128"/>
                <a:gd name="T70" fmla="*/ 390 w 488"/>
                <a:gd name="T71" fmla="*/ 43 h 128"/>
                <a:gd name="T72" fmla="*/ 371 w 488"/>
                <a:gd name="T73" fmla="*/ 36 h 128"/>
                <a:gd name="T74" fmla="*/ 353 w 488"/>
                <a:gd name="T75" fmla="*/ 31 h 128"/>
                <a:gd name="T76" fmla="*/ 333 w 488"/>
                <a:gd name="T77" fmla="*/ 23 h 128"/>
                <a:gd name="T78" fmla="*/ 313 w 488"/>
                <a:gd name="T79" fmla="*/ 19 h 128"/>
                <a:gd name="T80" fmla="*/ 293 w 488"/>
                <a:gd name="T81" fmla="*/ 16 h 128"/>
                <a:gd name="T82" fmla="*/ 273 w 488"/>
                <a:gd name="T83" fmla="*/ 12 h 128"/>
                <a:gd name="T84" fmla="*/ 254 w 488"/>
                <a:gd name="T85" fmla="*/ 9 h 128"/>
                <a:gd name="T86" fmla="*/ 233 w 488"/>
                <a:gd name="T87" fmla="*/ 7 h 128"/>
                <a:gd name="T88" fmla="*/ 215 w 488"/>
                <a:gd name="T89" fmla="*/ 4 h 128"/>
                <a:gd name="T90" fmla="*/ 196 w 488"/>
                <a:gd name="T91" fmla="*/ 4 h 128"/>
                <a:gd name="T92" fmla="*/ 176 w 488"/>
                <a:gd name="T93" fmla="*/ 2 h 128"/>
                <a:gd name="T94" fmla="*/ 156 w 488"/>
                <a:gd name="T95" fmla="*/ 2 h 128"/>
                <a:gd name="T96" fmla="*/ 138 w 488"/>
                <a:gd name="T97" fmla="*/ 0 h 128"/>
                <a:gd name="T98" fmla="*/ 122 w 488"/>
                <a:gd name="T99" fmla="*/ 0 h 128"/>
                <a:gd name="T100" fmla="*/ 105 w 488"/>
                <a:gd name="T101" fmla="*/ 0 h 128"/>
                <a:gd name="T102" fmla="*/ 89 w 488"/>
                <a:gd name="T103" fmla="*/ 0 h 128"/>
                <a:gd name="T104" fmla="*/ 74 w 488"/>
                <a:gd name="T105" fmla="*/ 2 h 128"/>
                <a:gd name="T106" fmla="*/ 62 w 488"/>
                <a:gd name="T107" fmla="*/ 2 h 128"/>
                <a:gd name="T108" fmla="*/ 48 w 488"/>
                <a:gd name="T109" fmla="*/ 2 h 128"/>
                <a:gd name="T110" fmla="*/ 37 w 488"/>
                <a:gd name="T111" fmla="*/ 2 h 128"/>
                <a:gd name="T112" fmla="*/ 18 w 488"/>
                <a:gd name="T113" fmla="*/ 4 h 128"/>
                <a:gd name="T114" fmla="*/ 5 w 488"/>
                <a:gd name="T115" fmla="*/ 4 h 128"/>
                <a:gd name="T116" fmla="*/ 0 w 488"/>
                <a:gd name="T117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88" h="128">
                  <a:moveTo>
                    <a:pt x="5" y="47"/>
                  </a:moveTo>
                  <a:lnTo>
                    <a:pt x="5" y="46"/>
                  </a:lnTo>
                  <a:lnTo>
                    <a:pt x="8" y="44"/>
                  </a:lnTo>
                  <a:lnTo>
                    <a:pt x="12" y="44"/>
                  </a:lnTo>
                  <a:lnTo>
                    <a:pt x="19" y="44"/>
                  </a:lnTo>
                  <a:lnTo>
                    <a:pt x="25" y="44"/>
                  </a:lnTo>
                  <a:lnTo>
                    <a:pt x="35" y="43"/>
                  </a:lnTo>
                  <a:lnTo>
                    <a:pt x="38" y="43"/>
                  </a:lnTo>
                  <a:lnTo>
                    <a:pt x="46" y="43"/>
                  </a:lnTo>
                  <a:lnTo>
                    <a:pt x="51" y="43"/>
                  </a:lnTo>
                  <a:lnTo>
                    <a:pt x="59" y="43"/>
                  </a:lnTo>
                  <a:lnTo>
                    <a:pt x="63" y="42"/>
                  </a:lnTo>
                  <a:lnTo>
                    <a:pt x="69" y="42"/>
                  </a:lnTo>
                  <a:lnTo>
                    <a:pt x="77" y="42"/>
                  </a:lnTo>
                  <a:lnTo>
                    <a:pt x="83" y="42"/>
                  </a:lnTo>
                  <a:lnTo>
                    <a:pt x="91" y="42"/>
                  </a:lnTo>
                  <a:lnTo>
                    <a:pt x="98" y="42"/>
                  </a:lnTo>
                  <a:lnTo>
                    <a:pt x="106" y="42"/>
                  </a:lnTo>
                  <a:lnTo>
                    <a:pt x="115" y="42"/>
                  </a:lnTo>
                  <a:lnTo>
                    <a:pt x="122" y="42"/>
                  </a:lnTo>
                  <a:lnTo>
                    <a:pt x="131" y="42"/>
                  </a:lnTo>
                  <a:lnTo>
                    <a:pt x="138" y="42"/>
                  </a:lnTo>
                  <a:lnTo>
                    <a:pt x="149" y="42"/>
                  </a:lnTo>
                  <a:lnTo>
                    <a:pt x="157" y="42"/>
                  </a:lnTo>
                  <a:lnTo>
                    <a:pt x="166" y="42"/>
                  </a:lnTo>
                  <a:lnTo>
                    <a:pt x="176" y="43"/>
                  </a:lnTo>
                  <a:lnTo>
                    <a:pt x="186" y="44"/>
                  </a:lnTo>
                  <a:lnTo>
                    <a:pt x="194" y="44"/>
                  </a:lnTo>
                  <a:lnTo>
                    <a:pt x="203" y="44"/>
                  </a:lnTo>
                  <a:lnTo>
                    <a:pt x="211" y="44"/>
                  </a:lnTo>
                  <a:lnTo>
                    <a:pt x="221" y="46"/>
                  </a:lnTo>
                  <a:lnTo>
                    <a:pt x="229" y="46"/>
                  </a:lnTo>
                  <a:lnTo>
                    <a:pt x="241" y="48"/>
                  </a:lnTo>
                  <a:lnTo>
                    <a:pt x="249" y="49"/>
                  </a:lnTo>
                  <a:lnTo>
                    <a:pt x="259" y="51"/>
                  </a:lnTo>
                  <a:lnTo>
                    <a:pt x="268" y="51"/>
                  </a:lnTo>
                  <a:lnTo>
                    <a:pt x="278" y="54"/>
                  </a:lnTo>
                  <a:lnTo>
                    <a:pt x="287" y="56"/>
                  </a:lnTo>
                  <a:lnTo>
                    <a:pt x="297" y="57"/>
                  </a:lnTo>
                  <a:lnTo>
                    <a:pt x="305" y="58"/>
                  </a:lnTo>
                  <a:lnTo>
                    <a:pt x="316" y="61"/>
                  </a:lnTo>
                  <a:lnTo>
                    <a:pt x="324" y="63"/>
                  </a:lnTo>
                  <a:lnTo>
                    <a:pt x="336" y="64"/>
                  </a:lnTo>
                  <a:lnTo>
                    <a:pt x="343" y="68"/>
                  </a:lnTo>
                  <a:lnTo>
                    <a:pt x="353" y="71"/>
                  </a:lnTo>
                  <a:lnTo>
                    <a:pt x="361" y="73"/>
                  </a:lnTo>
                  <a:lnTo>
                    <a:pt x="371" y="76"/>
                  </a:lnTo>
                  <a:lnTo>
                    <a:pt x="378" y="78"/>
                  </a:lnTo>
                  <a:lnTo>
                    <a:pt x="388" y="83"/>
                  </a:lnTo>
                  <a:lnTo>
                    <a:pt x="395" y="87"/>
                  </a:lnTo>
                  <a:lnTo>
                    <a:pt x="405" y="90"/>
                  </a:lnTo>
                  <a:lnTo>
                    <a:pt x="410" y="93"/>
                  </a:lnTo>
                  <a:lnTo>
                    <a:pt x="420" y="98"/>
                  </a:lnTo>
                  <a:lnTo>
                    <a:pt x="426" y="102"/>
                  </a:lnTo>
                  <a:lnTo>
                    <a:pt x="434" y="107"/>
                  </a:lnTo>
                  <a:lnTo>
                    <a:pt x="441" y="112"/>
                  </a:lnTo>
                  <a:lnTo>
                    <a:pt x="447" y="117"/>
                  </a:lnTo>
                  <a:lnTo>
                    <a:pt x="454" y="121"/>
                  </a:lnTo>
                  <a:lnTo>
                    <a:pt x="461" y="128"/>
                  </a:lnTo>
                  <a:lnTo>
                    <a:pt x="488" y="100"/>
                  </a:lnTo>
                  <a:lnTo>
                    <a:pt x="480" y="92"/>
                  </a:lnTo>
                  <a:lnTo>
                    <a:pt x="474" y="87"/>
                  </a:lnTo>
                  <a:lnTo>
                    <a:pt x="465" y="80"/>
                  </a:lnTo>
                  <a:lnTo>
                    <a:pt x="457" y="76"/>
                  </a:lnTo>
                  <a:lnTo>
                    <a:pt x="449" y="71"/>
                  </a:lnTo>
                  <a:lnTo>
                    <a:pt x="441" y="64"/>
                  </a:lnTo>
                  <a:lnTo>
                    <a:pt x="432" y="62"/>
                  </a:lnTo>
                  <a:lnTo>
                    <a:pt x="425" y="58"/>
                  </a:lnTo>
                  <a:lnTo>
                    <a:pt x="417" y="54"/>
                  </a:lnTo>
                  <a:lnTo>
                    <a:pt x="407" y="49"/>
                  </a:lnTo>
                  <a:lnTo>
                    <a:pt x="400" y="46"/>
                  </a:lnTo>
                  <a:lnTo>
                    <a:pt x="390" y="43"/>
                  </a:lnTo>
                  <a:lnTo>
                    <a:pt x="380" y="39"/>
                  </a:lnTo>
                  <a:lnTo>
                    <a:pt x="371" y="36"/>
                  </a:lnTo>
                  <a:lnTo>
                    <a:pt x="362" y="33"/>
                  </a:lnTo>
                  <a:lnTo>
                    <a:pt x="353" y="31"/>
                  </a:lnTo>
                  <a:lnTo>
                    <a:pt x="343" y="27"/>
                  </a:lnTo>
                  <a:lnTo>
                    <a:pt x="333" y="23"/>
                  </a:lnTo>
                  <a:lnTo>
                    <a:pt x="323" y="22"/>
                  </a:lnTo>
                  <a:lnTo>
                    <a:pt x="313" y="19"/>
                  </a:lnTo>
                  <a:lnTo>
                    <a:pt x="303" y="17"/>
                  </a:lnTo>
                  <a:lnTo>
                    <a:pt x="293" y="16"/>
                  </a:lnTo>
                  <a:lnTo>
                    <a:pt x="283" y="13"/>
                  </a:lnTo>
                  <a:lnTo>
                    <a:pt x="273" y="12"/>
                  </a:lnTo>
                  <a:lnTo>
                    <a:pt x="263" y="10"/>
                  </a:lnTo>
                  <a:lnTo>
                    <a:pt x="254" y="9"/>
                  </a:lnTo>
                  <a:lnTo>
                    <a:pt x="243" y="8"/>
                  </a:lnTo>
                  <a:lnTo>
                    <a:pt x="233" y="7"/>
                  </a:lnTo>
                  <a:lnTo>
                    <a:pt x="224" y="5"/>
                  </a:lnTo>
                  <a:lnTo>
                    <a:pt x="215" y="4"/>
                  </a:lnTo>
                  <a:lnTo>
                    <a:pt x="204" y="4"/>
                  </a:lnTo>
                  <a:lnTo>
                    <a:pt x="196" y="4"/>
                  </a:lnTo>
                  <a:lnTo>
                    <a:pt x="186" y="3"/>
                  </a:lnTo>
                  <a:lnTo>
                    <a:pt x="176" y="2"/>
                  </a:lnTo>
                  <a:lnTo>
                    <a:pt x="165" y="2"/>
                  </a:lnTo>
                  <a:lnTo>
                    <a:pt x="156" y="2"/>
                  </a:lnTo>
                  <a:lnTo>
                    <a:pt x="146" y="0"/>
                  </a:lnTo>
                  <a:lnTo>
                    <a:pt x="138" y="0"/>
                  </a:lnTo>
                  <a:lnTo>
                    <a:pt x="130" y="0"/>
                  </a:lnTo>
                  <a:lnTo>
                    <a:pt x="122" y="0"/>
                  </a:lnTo>
                  <a:lnTo>
                    <a:pt x="112" y="0"/>
                  </a:lnTo>
                  <a:lnTo>
                    <a:pt x="105" y="0"/>
                  </a:lnTo>
                  <a:lnTo>
                    <a:pt x="96" y="0"/>
                  </a:lnTo>
                  <a:lnTo>
                    <a:pt x="89" y="0"/>
                  </a:lnTo>
                  <a:lnTo>
                    <a:pt x="81" y="0"/>
                  </a:lnTo>
                  <a:lnTo>
                    <a:pt x="74" y="2"/>
                  </a:lnTo>
                  <a:lnTo>
                    <a:pt x="67" y="2"/>
                  </a:lnTo>
                  <a:lnTo>
                    <a:pt x="62" y="2"/>
                  </a:lnTo>
                  <a:lnTo>
                    <a:pt x="54" y="2"/>
                  </a:lnTo>
                  <a:lnTo>
                    <a:pt x="48" y="2"/>
                  </a:lnTo>
                  <a:lnTo>
                    <a:pt x="40" y="2"/>
                  </a:lnTo>
                  <a:lnTo>
                    <a:pt x="37" y="2"/>
                  </a:lnTo>
                  <a:lnTo>
                    <a:pt x="25" y="3"/>
                  </a:lnTo>
                  <a:lnTo>
                    <a:pt x="18" y="4"/>
                  </a:lnTo>
                  <a:lnTo>
                    <a:pt x="10" y="4"/>
                  </a:lnTo>
                  <a:lnTo>
                    <a:pt x="5" y="4"/>
                  </a:lnTo>
                  <a:lnTo>
                    <a:pt x="2" y="5"/>
                  </a:lnTo>
                  <a:lnTo>
                    <a:pt x="0" y="7"/>
                  </a:lnTo>
                  <a:lnTo>
                    <a:pt x="5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29"/>
            <p:cNvSpPr>
              <a:spLocks/>
            </p:cNvSpPr>
            <p:nvPr/>
          </p:nvSpPr>
          <p:spPr bwMode="auto">
            <a:xfrm>
              <a:off x="2734" y="1571"/>
              <a:ext cx="93" cy="31"/>
            </a:xfrm>
            <a:custGeom>
              <a:avLst/>
              <a:gdLst>
                <a:gd name="T0" fmla="*/ 24 w 278"/>
                <a:gd name="T1" fmla="*/ 88 h 91"/>
                <a:gd name="T2" fmla="*/ 31 w 278"/>
                <a:gd name="T3" fmla="*/ 82 h 91"/>
                <a:gd name="T4" fmla="*/ 49 w 278"/>
                <a:gd name="T5" fmla="*/ 73 h 91"/>
                <a:gd name="T6" fmla="*/ 69 w 278"/>
                <a:gd name="T7" fmla="*/ 65 h 91"/>
                <a:gd name="T8" fmla="*/ 83 w 278"/>
                <a:gd name="T9" fmla="*/ 60 h 91"/>
                <a:gd name="T10" fmla="*/ 99 w 278"/>
                <a:gd name="T11" fmla="*/ 55 h 91"/>
                <a:gd name="T12" fmla="*/ 118 w 278"/>
                <a:gd name="T13" fmla="*/ 50 h 91"/>
                <a:gd name="T14" fmla="*/ 138 w 278"/>
                <a:gd name="T15" fmla="*/ 45 h 91"/>
                <a:gd name="T16" fmla="*/ 158 w 278"/>
                <a:gd name="T17" fmla="*/ 43 h 91"/>
                <a:gd name="T18" fmla="*/ 181 w 278"/>
                <a:gd name="T19" fmla="*/ 42 h 91"/>
                <a:gd name="T20" fmla="*/ 197 w 278"/>
                <a:gd name="T21" fmla="*/ 40 h 91"/>
                <a:gd name="T22" fmla="*/ 211 w 278"/>
                <a:gd name="T23" fmla="*/ 40 h 91"/>
                <a:gd name="T24" fmla="*/ 223 w 278"/>
                <a:gd name="T25" fmla="*/ 42 h 91"/>
                <a:gd name="T26" fmla="*/ 236 w 278"/>
                <a:gd name="T27" fmla="*/ 43 h 91"/>
                <a:gd name="T28" fmla="*/ 250 w 278"/>
                <a:gd name="T29" fmla="*/ 44 h 91"/>
                <a:gd name="T30" fmla="*/ 263 w 278"/>
                <a:gd name="T31" fmla="*/ 47 h 91"/>
                <a:gd name="T32" fmla="*/ 278 w 278"/>
                <a:gd name="T33" fmla="*/ 10 h 91"/>
                <a:gd name="T34" fmla="*/ 262 w 278"/>
                <a:gd name="T35" fmla="*/ 6 h 91"/>
                <a:gd name="T36" fmla="*/ 248 w 278"/>
                <a:gd name="T37" fmla="*/ 4 h 91"/>
                <a:gd name="T38" fmla="*/ 233 w 278"/>
                <a:gd name="T39" fmla="*/ 0 h 91"/>
                <a:gd name="T40" fmla="*/ 219 w 278"/>
                <a:gd name="T41" fmla="*/ 0 h 91"/>
                <a:gd name="T42" fmla="*/ 206 w 278"/>
                <a:gd name="T43" fmla="*/ 0 h 91"/>
                <a:gd name="T44" fmla="*/ 193 w 278"/>
                <a:gd name="T45" fmla="*/ 0 h 91"/>
                <a:gd name="T46" fmla="*/ 179 w 278"/>
                <a:gd name="T47" fmla="*/ 0 h 91"/>
                <a:gd name="T48" fmla="*/ 167 w 278"/>
                <a:gd name="T49" fmla="*/ 1 h 91"/>
                <a:gd name="T50" fmla="*/ 153 w 278"/>
                <a:gd name="T51" fmla="*/ 1 h 91"/>
                <a:gd name="T52" fmla="*/ 142 w 278"/>
                <a:gd name="T53" fmla="*/ 5 h 91"/>
                <a:gd name="T54" fmla="*/ 120 w 278"/>
                <a:gd name="T55" fmla="*/ 9 h 91"/>
                <a:gd name="T56" fmla="*/ 99 w 278"/>
                <a:gd name="T57" fmla="*/ 13 h 91"/>
                <a:gd name="T58" fmla="*/ 79 w 278"/>
                <a:gd name="T59" fmla="*/ 20 h 91"/>
                <a:gd name="T60" fmla="*/ 61 w 278"/>
                <a:gd name="T61" fmla="*/ 25 h 91"/>
                <a:gd name="T62" fmla="*/ 45 w 278"/>
                <a:gd name="T63" fmla="*/ 32 h 91"/>
                <a:gd name="T64" fmla="*/ 31 w 278"/>
                <a:gd name="T65" fmla="*/ 37 h 91"/>
                <a:gd name="T66" fmla="*/ 22 w 278"/>
                <a:gd name="T67" fmla="*/ 44 h 91"/>
                <a:gd name="T68" fmla="*/ 5 w 278"/>
                <a:gd name="T69" fmla="*/ 53 h 91"/>
                <a:gd name="T70" fmla="*/ 0 w 278"/>
                <a:gd name="T71" fmla="*/ 58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78" h="91">
                  <a:moveTo>
                    <a:pt x="24" y="91"/>
                  </a:moveTo>
                  <a:lnTo>
                    <a:pt x="24" y="88"/>
                  </a:lnTo>
                  <a:lnTo>
                    <a:pt x="26" y="87"/>
                  </a:lnTo>
                  <a:lnTo>
                    <a:pt x="31" y="82"/>
                  </a:lnTo>
                  <a:lnTo>
                    <a:pt x="41" y="78"/>
                  </a:lnTo>
                  <a:lnTo>
                    <a:pt x="49" y="73"/>
                  </a:lnTo>
                  <a:lnTo>
                    <a:pt x="61" y="68"/>
                  </a:lnTo>
                  <a:lnTo>
                    <a:pt x="69" y="65"/>
                  </a:lnTo>
                  <a:lnTo>
                    <a:pt x="75" y="63"/>
                  </a:lnTo>
                  <a:lnTo>
                    <a:pt x="83" y="60"/>
                  </a:lnTo>
                  <a:lnTo>
                    <a:pt x="91" y="58"/>
                  </a:lnTo>
                  <a:lnTo>
                    <a:pt x="99" y="55"/>
                  </a:lnTo>
                  <a:lnTo>
                    <a:pt x="109" y="53"/>
                  </a:lnTo>
                  <a:lnTo>
                    <a:pt x="118" y="50"/>
                  </a:lnTo>
                  <a:lnTo>
                    <a:pt x="128" y="48"/>
                  </a:lnTo>
                  <a:lnTo>
                    <a:pt x="138" y="45"/>
                  </a:lnTo>
                  <a:lnTo>
                    <a:pt x="148" y="44"/>
                  </a:lnTo>
                  <a:lnTo>
                    <a:pt x="158" y="43"/>
                  </a:lnTo>
                  <a:lnTo>
                    <a:pt x="170" y="43"/>
                  </a:lnTo>
                  <a:lnTo>
                    <a:pt x="181" y="42"/>
                  </a:lnTo>
                  <a:lnTo>
                    <a:pt x="193" y="40"/>
                  </a:lnTo>
                  <a:lnTo>
                    <a:pt x="197" y="40"/>
                  </a:lnTo>
                  <a:lnTo>
                    <a:pt x="206" y="40"/>
                  </a:lnTo>
                  <a:lnTo>
                    <a:pt x="211" y="40"/>
                  </a:lnTo>
                  <a:lnTo>
                    <a:pt x="218" y="42"/>
                  </a:lnTo>
                  <a:lnTo>
                    <a:pt x="223" y="42"/>
                  </a:lnTo>
                  <a:lnTo>
                    <a:pt x="231" y="42"/>
                  </a:lnTo>
                  <a:lnTo>
                    <a:pt x="236" y="43"/>
                  </a:lnTo>
                  <a:lnTo>
                    <a:pt x="245" y="44"/>
                  </a:lnTo>
                  <a:lnTo>
                    <a:pt x="250" y="44"/>
                  </a:lnTo>
                  <a:lnTo>
                    <a:pt x="257" y="45"/>
                  </a:lnTo>
                  <a:lnTo>
                    <a:pt x="263" y="47"/>
                  </a:lnTo>
                  <a:lnTo>
                    <a:pt x="271" y="49"/>
                  </a:lnTo>
                  <a:lnTo>
                    <a:pt x="278" y="10"/>
                  </a:lnTo>
                  <a:lnTo>
                    <a:pt x="270" y="8"/>
                  </a:lnTo>
                  <a:lnTo>
                    <a:pt x="262" y="6"/>
                  </a:lnTo>
                  <a:lnTo>
                    <a:pt x="255" y="5"/>
                  </a:lnTo>
                  <a:lnTo>
                    <a:pt x="248" y="4"/>
                  </a:lnTo>
                  <a:lnTo>
                    <a:pt x="240" y="1"/>
                  </a:lnTo>
                  <a:lnTo>
                    <a:pt x="233" y="0"/>
                  </a:lnTo>
                  <a:lnTo>
                    <a:pt x="226" y="0"/>
                  </a:lnTo>
                  <a:lnTo>
                    <a:pt x="219" y="0"/>
                  </a:lnTo>
                  <a:lnTo>
                    <a:pt x="212" y="0"/>
                  </a:lnTo>
                  <a:lnTo>
                    <a:pt x="206" y="0"/>
                  </a:lnTo>
                  <a:lnTo>
                    <a:pt x="198" y="0"/>
                  </a:lnTo>
                  <a:lnTo>
                    <a:pt x="193" y="0"/>
                  </a:lnTo>
                  <a:lnTo>
                    <a:pt x="186" y="0"/>
                  </a:lnTo>
                  <a:lnTo>
                    <a:pt x="179" y="0"/>
                  </a:lnTo>
                  <a:lnTo>
                    <a:pt x="173" y="0"/>
                  </a:lnTo>
                  <a:lnTo>
                    <a:pt x="167" y="1"/>
                  </a:lnTo>
                  <a:lnTo>
                    <a:pt x="160" y="1"/>
                  </a:lnTo>
                  <a:lnTo>
                    <a:pt x="153" y="1"/>
                  </a:lnTo>
                  <a:lnTo>
                    <a:pt x="148" y="4"/>
                  </a:lnTo>
                  <a:lnTo>
                    <a:pt x="142" y="5"/>
                  </a:lnTo>
                  <a:lnTo>
                    <a:pt x="130" y="5"/>
                  </a:lnTo>
                  <a:lnTo>
                    <a:pt x="120" y="9"/>
                  </a:lnTo>
                  <a:lnTo>
                    <a:pt x="109" y="11"/>
                  </a:lnTo>
                  <a:lnTo>
                    <a:pt x="99" y="13"/>
                  </a:lnTo>
                  <a:lnTo>
                    <a:pt x="88" y="16"/>
                  </a:lnTo>
                  <a:lnTo>
                    <a:pt x="79" y="20"/>
                  </a:lnTo>
                  <a:lnTo>
                    <a:pt x="70" y="23"/>
                  </a:lnTo>
                  <a:lnTo>
                    <a:pt x="61" y="25"/>
                  </a:lnTo>
                  <a:lnTo>
                    <a:pt x="54" y="28"/>
                  </a:lnTo>
                  <a:lnTo>
                    <a:pt x="45" y="32"/>
                  </a:lnTo>
                  <a:lnTo>
                    <a:pt x="39" y="34"/>
                  </a:lnTo>
                  <a:lnTo>
                    <a:pt x="31" y="37"/>
                  </a:lnTo>
                  <a:lnTo>
                    <a:pt x="26" y="40"/>
                  </a:lnTo>
                  <a:lnTo>
                    <a:pt x="22" y="44"/>
                  </a:lnTo>
                  <a:lnTo>
                    <a:pt x="12" y="48"/>
                  </a:lnTo>
                  <a:lnTo>
                    <a:pt x="5" y="53"/>
                  </a:lnTo>
                  <a:lnTo>
                    <a:pt x="1" y="55"/>
                  </a:lnTo>
                  <a:lnTo>
                    <a:pt x="0" y="58"/>
                  </a:lnTo>
                  <a:lnTo>
                    <a:pt x="24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Freeform 30"/>
            <p:cNvSpPr>
              <a:spLocks/>
            </p:cNvSpPr>
            <p:nvPr/>
          </p:nvSpPr>
          <p:spPr bwMode="auto">
            <a:xfrm>
              <a:off x="2731" y="1593"/>
              <a:ext cx="17" cy="50"/>
            </a:xfrm>
            <a:custGeom>
              <a:avLst/>
              <a:gdLst>
                <a:gd name="T0" fmla="*/ 11 w 51"/>
                <a:gd name="T1" fmla="*/ 0 h 152"/>
                <a:gd name="T2" fmla="*/ 0 w 51"/>
                <a:gd name="T3" fmla="*/ 150 h 152"/>
                <a:gd name="T4" fmla="*/ 39 w 51"/>
                <a:gd name="T5" fmla="*/ 152 h 152"/>
                <a:gd name="T6" fmla="*/ 51 w 51"/>
                <a:gd name="T7" fmla="*/ 3 h 152"/>
                <a:gd name="T8" fmla="*/ 11 w 51"/>
                <a:gd name="T9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" h="152">
                  <a:moveTo>
                    <a:pt x="11" y="0"/>
                  </a:moveTo>
                  <a:lnTo>
                    <a:pt x="0" y="150"/>
                  </a:lnTo>
                  <a:lnTo>
                    <a:pt x="39" y="152"/>
                  </a:lnTo>
                  <a:lnTo>
                    <a:pt x="51" y="3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31"/>
            <p:cNvSpPr>
              <a:spLocks/>
            </p:cNvSpPr>
            <p:nvPr/>
          </p:nvSpPr>
          <p:spPr bwMode="auto">
            <a:xfrm>
              <a:off x="2584" y="1587"/>
              <a:ext cx="21" cy="55"/>
            </a:xfrm>
            <a:custGeom>
              <a:avLst/>
              <a:gdLst>
                <a:gd name="T0" fmla="*/ 0 w 62"/>
                <a:gd name="T1" fmla="*/ 6 h 164"/>
                <a:gd name="T2" fmla="*/ 23 w 62"/>
                <a:gd name="T3" fmla="*/ 164 h 164"/>
                <a:gd name="T4" fmla="*/ 62 w 62"/>
                <a:gd name="T5" fmla="*/ 159 h 164"/>
                <a:gd name="T6" fmla="*/ 39 w 62"/>
                <a:gd name="T7" fmla="*/ 0 h 164"/>
                <a:gd name="T8" fmla="*/ 0 w 62"/>
                <a:gd name="T9" fmla="*/ 6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64">
                  <a:moveTo>
                    <a:pt x="0" y="6"/>
                  </a:moveTo>
                  <a:lnTo>
                    <a:pt x="23" y="164"/>
                  </a:lnTo>
                  <a:lnTo>
                    <a:pt x="62" y="159"/>
                  </a:lnTo>
                  <a:lnTo>
                    <a:pt x="39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32"/>
            <p:cNvSpPr>
              <a:spLocks/>
            </p:cNvSpPr>
            <p:nvPr/>
          </p:nvSpPr>
          <p:spPr bwMode="auto">
            <a:xfrm>
              <a:off x="2597" y="1631"/>
              <a:ext cx="144" cy="14"/>
            </a:xfrm>
            <a:custGeom>
              <a:avLst/>
              <a:gdLst>
                <a:gd name="T0" fmla="*/ 0 w 432"/>
                <a:gd name="T1" fmla="*/ 40 h 40"/>
                <a:gd name="T2" fmla="*/ 432 w 432"/>
                <a:gd name="T3" fmla="*/ 40 h 40"/>
                <a:gd name="T4" fmla="*/ 432 w 432"/>
                <a:gd name="T5" fmla="*/ 0 h 40"/>
                <a:gd name="T6" fmla="*/ 0 w 432"/>
                <a:gd name="T7" fmla="*/ 1 h 40"/>
                <a:gd name="T8" fmla="*/ 0 w 432"/>
                <a:gd name="T9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2" h="40">
                  <a:moveTo>
                    <a:pt x="0" y="40"/>
                  </a:moveTo>
                  <a:lnTo>
                    <a:pt x="432" y="40"/>
                  </a:lnTo>
                  <a:lnTo>
                    <a:pt x="432" y="0"/>
                  </a:lnTo>
                  <a:lnTo>
                    <a:pt x="0" y="1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33"/>
            <p:cNvSpPr>
              <a:spLocks/>
            </p:cNvSpPr>
            <p:nvPr/>
          </p:nvSpPr>
          <p:spPr bwMode="auto">
            <a:xfrm>
              <a:off x="2468" y="1430"/>
              <a:ext cx="173" cy="118"/>
            </a:xfrm>
            <a:custGeom>
              <a:avLst/>
              <a:gdLst>
                <a:gd name="T0" fmla="*/ 0 w 518"/>
                <a:gd name="T1" fmla="*/ 25 h 354"/>
                <a:gd name="T2" fmla="*/ 7 w 518"/>
                <a:gd name="T3" fmla="*/ 34 h 354"/>
                <a:gd name="T4" fmla="*/ 18 w 518"/>
                <a:gd name="T5" fmla="*/ 49 h 354"/>
                <a:gd name="T6" fmla="*/ 29 w 518"/>
                <a:gd name="T7" fmla="*/ 63 h 354"/>
                <a:gd name="T8" fmla="*/ 39 w 518"/>
                <a:gd name="T9" fmla="*/ 74 h 354"/>
                <a:gd name="T10" fmla="*/ 51 w 518"/>
                <a:gd name="T11" fmla="*/ 87 h 354"/>
                <a:gd name="T12" fmla="*/ 62 w 518"/>
                <a:gd name="T13" fmla="*/ 99 h 354"/>
                <a:gd name="T14" fmla="*/ 75 w 518"/>
                <a:gd name="T15" fmla="*/ 112 h 354"/>
                <a:gd name="T16" fmla="*/ 87 w 518"/>
                <a:gd name="T17" fmla="*/ 126 h 354"/>
                <a:gd name="T18" fmla="*/ 102 w 518"/>
                <a:gd name="T19" fmla="*/ 141 h 354"/>
                <a:gd name="T20" fmla="*/ 117 w 518"/>
                <a:gd name="T21" fmla="*/ 156 h 354"/>
                <a:gd name="T22" fmla="*/ 132 w 518"/>
                <a:gd name="T23" fmla="*/ 171 h 354"/>
                <a:gd name="T24" fmla="*/ 150 w 518"/>
                <a:gd name="T25" fmla="*/ 187 h 354"/>
                <a:gd name="T26" fmla="*/ 169 w 518"/>
                <a:gd name="T27" fmla="*/ 202 h 354"/>
                <a:gd name="T28" fmla="*/ 186 w 518"/>
                <a:gd name="T29" fmla="*/ 217 h 354"/>
                <a:gd name="T30" fmla="*/ 206 w 518"/>
                <a:gd name="T31" fmla="*/ 232 h 354"/>
                <a:gd name="T32" fmla="*/ 226 w 518"/>
                <a:gd name="T33" fmla="*/ 246 h 354"/>
                <a:gd name="T34" fmla="*/ 247 w 518"/>
                <a:gd name="T35" fmla="*/ 261 h 354"/>
                <a:gd name="T36" fmla="*/ 268 w 518"/>
                <a:gd name="T37" fmla="*/ 274 h 354"/>
                <a:gd name="T38" fmla="*/ 289 w 518"/>
                <a:gd name="T39" fmla="*/ 286 h 354"/>
                <a:gd name="T40" fmla="*/ 311 w 518"/>
                <a:gd name="T41" fmla="*/ 299 h 354"/>
                <a:gd name="T42" fmla="*/ 333 w 518"/>
                <a:gd name="T43" fmla="*/ 310 h 354"/>
                <a:gd name="T44" fmla="*/ 357 w 518"/>
                <a:gd name="T45" fmla="*/ 319 h 354"/>
                <a:gd name="T46" fmla="*/ 381 w 518"/>
                <a:gd name="T47" fmla="*/ 329 h 354"/>
                <a:gd name="T48" fmla="*/ 405 w 518"/>
                <a:gd name="T49" fmla="*/ 338 h 354"/>
                <a:gd name="T50" fmla="*/ 429 w 518"/>
                <a:gd name="T51" fmla="*/ 344 h 354"/>
                <a:gd name="T52" fmla="*/ 454 w 518"/>
                <a:gd name="T53" fmla="*/ 349 h 354"/>
                <a:gd name="T54" fmla="*/ 480 w 518"/>
                <a:gd name="T55" fmla="*/ 352 h 354"/>
                <a:gd name="T56" fmla="*/ 504 w 518"/>
                <a:gd name="T57" fmla="*/ 353 h 354"/>
                <a:gd name="T58" fmla="*/ 517 w 518"/>
                <a:gd name="T59" fmla="*/ 314 h 354"/>
                <a:gd name="T60" fmla="*/ 494 w 518"/>
                <a:gd name="T61" fmla="*/ 313 h 354"/>
                <a:gd name="T62" fmla="*/ 470 w 518"/>
                <a:gd name="T63" fmla="*/ 310 h 354"/>
                <a:gd name="T64" fmla="*/ 446 w 518"/>
                <a:gd name="T65" fmla="*/ 306 h 354"/>
                <a:gd name="T66" fmla="*/ 425 w 518"/>
                <a:gd name="T67" fmla="*/ 301 h 354"/>
                <a:gd name="T68" fmla="*/ 401 w 518"/>
                <a:gd name="T69" fmla="*/ 294 h 354"/>
                <a:gd name="T70" fmla="*/ 378 w 518"/>
                <a:gd name="T71" fmla="*/ 285 h 354"/>
                <a:gd name="T72" fmla="*/ 356 w 518"/>
                <a:gd name="T73" fmla="*/ 275 h 354"/>
                <a:gd name="T74" fmla="*/ 334 w 518"/>
                <a:gd name="T75" fmla="*/ 266 h 354"/>
                <a:gd name="T76" fmla="*/ 312 w 518"/>
                <a:gd name="T77" fmla="*/ 255 h 354"/>
                <a:gd name="T78" fmla="*/ 293 w 518"/>
                <a:gd name="T79" fmla="*/ 242 h 354"/>
                <a:gd name="T80" fmla="*/ 273 w 518"/>
                <a:gd name="T81" fmla="*/ 230 h 354"/>
                <a:gd name="T82" fmla="*/ 253 w 518"/>
                <a:gd name="T83" fmla="*/ 217 h 354"/>
                <a:gd name="T84" fmla="*/ 233 w 518"/>
                <a:gd name="T85" fmla="*/ 202 h 354"/>
                <a:gd name="T86" fmla="*/ 214 w 518"/>
                <a:gd name="T87" fmla="*/ 188 h 354"/>
                <a:gd name="T88" fmla="*/ 198 w 518"/>
                <a:gd name="T89" fmla="*/ 173 h 354"/>
                <a:gd name="T90" fmla="*/ 181 w 518"/>
                <a:gd name="T91" fmla="*/ 160 h 354"/>
                <a:gd name="T92" fmla="*/ 164 w 518"/>
                <a:gd name="T93" fmla="*/ 144 h 354"/>
                <a:gd name="T94" fmla="*/ 149 w 518"/>
                <a:gd name="T95" fmla="*/ 129 h 354"/>
                <a:gd name="T96" fmla="*/ 132 w 518"/>
                <a:gd name="T97" fmla="*/ 114 h 354"/>
                <a:gd name="T98" fmla="*/ 118 w 518"/>
                <a:gd name="T99" fmla="*/ 102 h 354"/>
                <a:gd name="T100" fmla="*/ 105 w 518"/>
                <a:gd name="T101" fmla="*/ 88 h 354"/>
                <a:gd name="T102" fmla="*/ 92 w 518"/>
                <a:gd name="T103" fmla="*/ 74 h 354"/>
                <a:gd name="T104" fmla="*/ 82 w 518"/>
                <a:gd name="T105" fmla="*/ 60 h 354"/>
                <a:gd name="T106" fmla="*/ 73 w 518"/>
                <a:gd name="T107" fmla="*/ 50 h 354"/>
                <a:gd name="T108" fmla="*/ 63 w 518"/>
                <a:gd name="T109" fmla="*/ 38 h 354"/>
                <a:gd name="T110" fmla="*/ 54 w 518"/>
                <a:gd name="T111" fmla="*/ 29 h 354"/>
                <a:gd name="T112" fmla="*/ 42 w 518"/>
                <a:gd name="T113" fmla="*/ 14 h 354"/>
                <a:gd name="T114" fmla="*/ 33 w 518"/>
                <a:gd name="T115" fmla="*/ 4 h 354"/>
                <a:gd name="T116" fmla="*/ 32 w 518"/>
                <a:gd name="T117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18" h="354">
                  <a:moveTo>
                    <a:pt x="0" y="24"/>
                  </a:moveTo>
                  <a:lnTo>
                    <a:pt x="0" y="25"/>
                  </a:lnTo>
                  <a:lnTo>
                    <a:pt x="3" y="29"/>
                  </a:lnTo>
                  <a:lnTo>
                    <a:pt x="7" y="34"/>
                  </a:lnTo>
                  <a:lnTo>
                    <a:pt x="12" y="42"/>
                  </a:lnTo>
                  <a:lnTo>
                    <a:pt x="18" y="49"/>
                  </a:lnTo>
                  <a:lnTo>
                    <a:pt x="26" y="59"/>
                  </a:lnTo>
                  <a:lnTo>
                    <a:pt x="29" y="63"/>
                  </a:lnTo>
                  <a:lnTo>
                    <a:pt x="34" y="69"/>
                  </a:lnTo>
                  <a:lnTo>
                    <a:pt x="39" y="74"/>
                  </a:lnTo>
                  <a:lnTo>
                    <a:pt x="46" y="82"/>
                  </a:lnTo>
                  <a:lnTo>
                    <a:pt x="51" y="87"/>
                  </a:lnTo>
                  <a:lnTo>
                    <a:pt x="56" y="92"/>
                  </a:lnTo>
                  <a:lnTo>
                    <a:pt x="62" y="99"/>
                  </a:lnTo>
                  <a:lnTo>
                    <a:pt x="68" y="104"/>
                  </a:lnTo>
                  <a:lnTo>
                    <a:pt x="75" y="112"/>
                  </a:lnTo>
                  <a:lnTo>
                    <a:pt x="81" y="119"/>
                  </a:lnTo>
                  <a:lnTo>
                    <a:pt x="87" y="126"/>
                  </a:lnTo>
                  <a:lnTo>
                    <a:pt x="96" y="134"/>
                  </a:lnTo>
                  <a:lnTo>
                    <a:pt x="102" y="141"/>
                  </a:lnTo>
                  <a:lnTo>
                    <a:pt x="110" y="148"/>
                  </a:lnTo>
                  <a:lnTo>
                    <a:pt x="117" y="156"/>
                  </a:lnTo>
                  <a:lnTo>
                    <a:pt x="127" y="165"/>
                  </a:lnTo>
                  <a:lnTo>
                    <a:pt x="132" y="171"/>
                  </a:lnTo>
                  <a:lnTo>
                    <a:pt x="141" y="178"/>
                  </a:lnTo>
                  <a:lnTo>
                    <a:pt x="150" y="187"/>
                  </a:lnTo>
                  <a:lnTo>
                    <a:pt x="161" y="196"/>
                  </a:lnTo>
                  <a:lnTo>
                    <a:pt x="169" y="202"/>
                  </a:lnTo>
                  <a:lnTo>
                    <a:pt x="178" y="208"/>
                  </a:lnTo>
                  <a:lnTo>
                    <a:pt x="186" y="217"/>
                  </a:lnTo>
                  <a:lnTo>
                    <a:pt x="196" y="224"/>
                  </a:lnTo>
                  <a:lnTo>
                    <a:pt x="206" y="232"/>
                  </a:lnTo>
                  <a:lnTo>
                    <a:pt x="216" y="240"/>
                  </a:lnTo>
                  <a:lnTo>
                    <a:pt x="226" y="246"/>
                  </a:lnTo>
                  <a:lnTo>
                    <a:pt x="237" y="255"/>
                  </a:lnTo>
                  <a:lnTo>
                    <a:pt x="247" y="261"/>
                  </a:lnTo>
                  <a:lnTo>
                    <a:pt x="257" y="269"/>
                  </a:lnTo>
                  <a:lnTo>
                    <a:pt x="268" y="274"/>
                  </a:lnTo>
                  <a:lnTo>
                    <a:pt x="279" y="283"/>
                  </a:lnTo>
                  <a:lnTo>
                    <a:pt x="289" y="286"/>
                  </a:lnTo>
                  <a:lnTo>
                    <a:pt x="299" y="294"/>
                  </a:lnTo>
                  <a:lnTo>
                    <a:pt x="311" y="299"/>
                  </a:lnTo>
                  <a:lnTo>
                    <a:pt x="323" y="306"/>
                  </a:lnTo>
                  <a:lnTo>
                    <a:pt x="333" y="310"/>
                  </a:lnTo>
                  <a:lnTo>
                    <a:pt x="346" y="315"/>
                  </a:lnTo>
                  <a:lnTo>
                    <a:pt x="357" y="319"/>
                  </a:lnTo>
                  <a:lnTo>
                    <a:pt x="370" y="325"/>
                  </a:lnTo>
                  <a:lnTo>
                    <a:pt x="381" y="329"/>
                  </a:lnTo>
                  <a:lnTo>
                    <a:pt x="394" y="334"/>
                  </a:lnTo>
                  <a:lnTo>
                    <a:pt x="405" y="338"/>
                  </a:lnTo>
                  <a:lnTo>
                    <a:pt x="417" y="342"/>
                  </a:lnTo>
                  <a:lnTo>
                    <a:pt x="429" y="344"/>
                  </a:lnTo>
                  <a:lnTo>
                    <a:pt x="441" y="347"/>
                  </a:lnTo>
                  <a:lnTo>
                    <a:pt x="454" y="349"/>
                  </a:lnTo>
                  <a:lnTo>
                    <a:pt x="468" y="350"/>
                  </a:lnTo>
                  <a:lnTo>
                    <a:pt x="480" y="352"/>
                  </a:lnTo>
                  <a:lnTo>
                    <a:pt x="491" y="353"/>
                  </a:lnTo>
                  <a:lnTo>
                    <a:pt x="504" y="353"/>
                  </a:lnTo>
                  <a:lnTo>
                    <a:pt x="518" y="354"/>
                  </a:lnTo>
                  <a:lnTo>
                    <a:pt x="517" y="314"/>
                  </a:lnTo>
                  <a:lnTo>
                    <a:pt x="504" y="313"/>
                  </a:lnTo>
                  <a:lnTo>
                    <a:pt x="494" y="313"/>
                  </a:lnTo>
                  <a:lnTo>
                    <a:pt x="481" y="311"/>
                  </a:lnTo>
                  <a:lnTo>
                    <a:pt x="470" y="310"/>
                  </a:lnTo>
                  <a:lnTo>
                    <a:pt x="459" y="308"/>
                  </a:lnTo>
                  <a:lnTo>
                    <a:pt x="446" y="306"/>
                  </a:lnTo>
                  <a:lnTo>
                    <a:pt x="435" y="304"/>
                  </a:lnTo>
                  <a:lnTo>
                    <a:pt x="425" y="301"/>
                  </a:lnTo>
                  <a:lnTo>
                    <a:pt x="412" y="296"/>
                  </a:lnTo>
                  <a:lnTo>
                    <a:pt x="401" y="294"/>
                  </a:lnTo>
                  <a:lnTo>
                    <a:pt x="388" y="289"/>
                  </a:lnTo>
                  <a:lnTo>
                    <a:pt x="378" y="285"/>
                  </a:lnTo>
                  <a:lnTo>
                    <a:pt x="367" y="280"/>
                  </a:lnTo>
                  <a:lnTo>
                    <a:pt x="356" y="275"/>
                  </a:lnTo>
                  <a:lnTo>
                    <a:pt x="345" y="271"/>
                  </a:lnTo>
                  <a:lnTo>
                    <a:pt x="334" y="266"/>
                  </a:lnTo>
                  <a:lnTo>
                    <a:pt x="323" y="260"/>
                  </a:lnTo>
                  <a:lnTo>
                    <a:pt x="312" y="255"/>
                  </a:lnTo>
                  <a:lnTo>
                    <a:pt x="303" y="247"/>
                  </a:lnTo>
                  <a:lnTo>
                    <a:pt x="293" y="242"/>
                  </a:lnTo>
                  <a:lnTo>
                    <a:pt x="282" y="235"/>
                  </a:lnTo>
                  <a:lnTo>
                    <a:pt x="273" y="230"/>
                  </a:lnTo>
                  <a:lnTo>
                    <a:pt x="263" y="221"/>
                  </a:lnTo>
                  <a:lnTo>
                    <a:pt x="253" y="217"/>
                  </a:lnTo>
                  <a:lnTo>
                    <a:pt x="243" y="208"/>
                  </a:lnTo>
                  <a:lnTo>
                    <a:pt x="233" y="202"/>
                  </a:lnTo>
                  <a:lnTo>
                    <a:pt x="224" y="195"/>
                  </a:lnTo>
                  <a:lnTo>
                    <a:pt x="214" y="188"/>
                  </a:lnTo>
                  <a:lnTo>
                    <a:pt x="205" y="180"/>
                  </a:lnTo>
                  <a:lnTo>
                    <a:pt x="198" y="173"/>
                  </a:lnTo>
                  <a:lnTo>
                    <a:pt x="189" y="167"/>
                  </a:lnTo>
                  <a:lnTo>
                    <a:pt x="181" y="160"/>
                  </a:lnTo>
                  <a:lnTo>
                    <a:pt x="171" y="152"/>
                  </a:lnTo>
                  <a:lnTo>
                    <a:pt x="164" y="144"/>
                  </a:lnTo>
                  <a:lnTo>
                    <a:pt x="155" y="136"/>
                  </a:lnTo>
                  <a:lnTo>
                    <a:pt x="149" y="129"/>
                  </a:lnTo>
                  <a:lnTo>
                    <a:pt x="140" y="122"/>
                  </a:lnTo>
                  <a:lnTo>
                    <a:pt x="132" y="114"/>
                  </a:lnTo>
                  <a:lnTo>
                    <a:pt x="127" y="108"/>
                  </a:lnTo>
                  <a:lnTo>
                    <a:pt x="118" y="102"/>
                  </a:lnTo>
                  <a:lnTo>
                    <a:pt x="112" y="93"/>
                  </a:lnTo>
                  <a:lnTo>
                    <a:pt x="105" y="88"/>
                  </a:lnTo>
                  <a:lnTo>
                    <a:pt x="98" y="82"/>
                  </a:lnTo>
                  <a:lnTo>
                    <a:pt x="92" y="74"/>
                  </a:lnTo>
                  <a:lnTo>
                    <a:pt x="86" y="68"/>
                  </a:lnTo>
                  <a:lnTo>
                    <a:pt x="82" y="60"/>
                  </a:lnTo>
                  <a:lnTo>
                    <a:pt x="76" y="55"/>
                  </a:lnTo>
                  <a:lnTo>
                    <a:pt x="73" y="50"/>
                  </a:lnTo>
                  <a:lnTo>
                    <a:pt x="67" y="44"/>
                  </a:lnTo>
                  <a:lnTo>
                    <a:pt x="63" y="38"/>
                  </a:lnTo>
                  <a:lnTo>
                    <a:pt x="58" y="33"/>
                  </a:lnTo>
                  <a:lnTo>
                    <a:pt x="54" y="29"/>
                  </a:lnTo>
                  <a:lnTo>
                    <a:pt x="47" y="20"/>
                  </a:lnTo>
                  <a:lnTo>
                    <a:pt x="42" y="14"/>
                  </a:lnTo>
                  <a:lnTo>
                    <a:pt x="36" y="6"/>
                  </a:lnTo>
                  <a:lnTo>
                    <a:pt x="33" y="4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34"/>
            <p:cNvSpPr>
              <a:spLocks/>
            </p:cNvSpPr>
            <p:nvPr/>
          </p:nvSpPr>
          <p:spPr bwMode="auto">
            <a:xfrm>
              <a:off x="2505" y="1586"/>
              <a:ext cx="92" cy="22"/>
            </a:xfrm>
            <a:custGeom>
              <a:avLst/>
              <a:gdLst>
                <a:gd name="T0" fmla="*/ 1 w 275"/>
                <a:gd name="T1" fmla="*/ 51 h 64"/>
                <a:gd name="T2" fmla="*/ 15 w 275"/>
                <a:gd name="T3" fmla="*/ 53 h 64"/>
                <a:gd name="T4" fmla="*/ 30 w 275"/>
                <a:gd name="T5" fmla="*/ 56 h 64"/>
                <a:gd name="T6" fmla="*/ 43 w 275"/>
                <a:gd name="T7" fmla="*/ 57 h 64"/>
                <a:gd name="T8" fmla="*/ 59 w 275"/>
                <a:gd name="T9" fmla="*/ 61 h 64"/>
                <a:gd name="T10" fmla="*/ 78 w 275"/>
                <a:gd name="T11" fmla="*/ 63 h 64"/>
                <a:gd name="T12" fmla="*/ 97 w 275"/>
                <a:gd name="T13" fmla="*/ 64 h 64"/>
                <a:gd name="T14" fmla="*/ 117 w 275"/>
                <a:gd name="T15" fmla="*/ 64 h 64"/>
                <a:gd name="T16" fmla="*/ 138 w 275"/>
                <a:gd name="T17" fmla="*/ 64 h 64"/>
                <a:gd name="T18" fmla="*/ 157 w 275"/>
                <a:gd name="T19" fmla="*/ 63 h 64"/>
                <a:gd name="T20" fmla="*/ 168 w 275"/>
                <a:gd name="T21" fmla="*/ 63 h 64"/>
                <a:gd name="T22" fmla="*/ 186 w 275"/>
                <a:gd name="T23" fmla="*/ 61 h 64"/>
                <a:gd name="T24" fmla="*/ 203 w 275"/>
                <a:gd name="T25" fmla="*/ 56 h 64"/>
                <a:gd name="T26" fmla="*/ 217 w 275"/>
                <a:gd name="T27" fmla="*/ 53 h 64"/>
                <a:gd name="T28" fmla="*/ 230 w 275"/>
                <a:gd name="T29" fmla="*/ 52 h 64"/>
                <a:gd name="T30" fmla="*/ 241 w 275"/>
                <a:gd name="T31" fmla="*/ 47 h 64"/>
                <a:gd name="T32" fmla="*/ 255 w 275"/>
                <a:gd name="T33" fmla="*/ 43 h 64"/>
                <a:gd name="T34" fmla="*/ 269 w 275"/>
                <a:gd name="T35" fmla="*/ 39 h 64"/>
                <a:gd name="T36" fmla="*/ 260 w 275"/>
                <a:gd name="T37" fmla="*/ 0 h 64"/>
                <a:gd name="T38" fmla="*/ 236 w 275"/>
                <a:gd name="T39" fmla="*/ 8 h 64"/>
                <a:gd name="T40" fmla="*/ 212 w 275"/>
                <a:gd name="T41" fmla="*/ 15 h 64"/>
                <a:gd name="T42" fmla="*/ 191 w 275"/>
                <a:gd name="T43" fmla="*/ 19 h 64"/>
                <a:gd name="T44" fmla="*/ 169 w 275"/>
                <a:gd name="T45" fmla="*/ 23 h 64"/>
                <a:gd name="T46" fmla="*/ 147 w 275"/>
                <a:gd name="T47" fmla="*/ 24 h 64"/>
                <a:gd name="T48" fmla="*/ 127 w 275"/>
                <a:gd name="T49" fmla="*/ 25 h 64"/>
                <a:gd name="T50" fmla="*/ 107 w 275"/>
                <a:gd name="T51" fmla="*/ 24 h 64"/>
                <a:gd name="T52" fmla="*/ 90 w 275"/>
                <a:gd name="T53" fmla="*/ 24 h 64"/>
                <a:gd name="T54" fmla="*/ 72 w 275"/>
                <a:gd name="T55" fmla="*/ 22 h 64"/>
                <a:gd name="T56" fmla="*/ 58 w 275"/>
                <a:gd name="T57" fmla="*/ 20 h 64"/>
                <a:gd name="T58" fmla="*/ 43 w 275"/>
                <a:gd name="T59" fmla="*/ 18 h 64"/>
                <a:gd name="T60" fmla="*/ 33 w 275"/>
                <a:gd name="T61" fmla="*/ 17 h 64"/>
                <a:gd name="T62" fmla="*/ 18 w 275"/>
                <a:gd name="T63" fmla="*/ 13 h 64"/>
                <a:gd name="T64" fmla="*/ 13 w 275"/>
                <a:gd name="T65" fmla="*/ 1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75" h="64">
                  <a:moveTo>
                    <a:pt x="0" y="51"/>
                  </a:moveTo>
                  <a:lnTo>
                    <a:pt x="1" y="51"/>
                  </a:lnTo>
                  <a:lnTo>
                    <a:pt x="6" y="52"/>
                  </a:lnTo>
                  <a:lnTo>
                    <a:pt x="15" y="53"/>
                  </a:lnTo>
                  <a:lnTo>
                    <a:pt x="25" y="56"/>
                  </a:lnTo>
                  <a:lnTo>
                    <a:pt x="30" y="56"/>
                  </a:lnTo>
                  <a:lnTo>
                    <a:pt x="36" y="57"/>
                  </a:lnTo>
                  <a:lnTo>
                    <a:pt x="43" y="57"/>
                  </a:lnTo>
                  <a:lnTo>
                    <a:pt x="51" y="61"/>
                  </a:lnTo>
                  <a:lnTo>
                    <a:pt x="59" y="61"/>
                  </a:lnTo>
                  <a:lnTo>
                    <a:pt x="68" y="63"/>
                  </a:lnTo>
                  <a:lnTo>
                    <a:pt x="78" y="63"/>
                  </a:lnTo>
                  <a:lnTo>
                    <a:pt x="88" y="64"/>
                  </a:lnTo>
                  <a:lnTo>
                    <a:pt x="97" y="64"/>
                  </a:lnTo>
                  <a:lnTo>
                    <a:pt x="107" y="64"/>
                  </a:lnTo>
                  <a:lnTo>
                    <a:pt x="117" y="64"/>
                  </a:lnTo>
                  <a:lnTo>
                    <a:pt x="128" y="64"/>
                  </a:lnTo>
                  <a:lnTo>
                    <a:pt x="138" y="64"/>
                  </a:lnTo>
                  <a:lnTo>
                    <a:pt x="151" y="64"/>
                  </a:lnTo>
                  <a:lnTo>
                    <a:pt x="157" y="63"/>
                  </a:lnTo>
                  <a:lnTo>
                    <a:pt x="162" y="63"/>
                  </a:lnTo>
                  <a:lnTo>
                    <a:pt x="168" y="63"/>
                  </a:lnTo>
                  <a:lnTo>
                    <a:pt x="176" y="63"/>
                  </a:lnTo>
                  <a:lnTo>
                    <a:pt x="186" y="61"/>
                  </a:lnTo>
                  <a:lnTo>
                    <a:pt x="198" y="57"/>
                  </a:lnTo>
                  <a:lnTo>
                    <a:pt x="203" y="56"/>
                  </a:lnTo>
                  <a:lnTo>
                    <a:pt x="210" y="56"/>
                  </a:lnTo>
                  <a:lnTo>
                    <a:pt x="217" y="53"/>
                  </a:lnTo>
                  <a:lnTo>
                    <a:pt x="223" y="53"/>
                  </a:lnTo>
                  <a:lnTo>
                    <a:pt x="230" y="52"/>
                  </a:lnTo>
                  <a:lnTo>
                    <a:pt x="236" y="49"/>
                  </a:lnTo>
                  <a:lnTo>
                    <a:pt x="241" y="47"/>
                  </a:lnTo>
                  <a:lnTo>
                    <a:pt x="249" y="46"/>
                  </a:lnTo>
                  <a:lnTo>
                    <a:pt x="255" y="43"/>
                  </a:lnTo>
                  <a:lnTo>
                    <a:pt x="262" y="42"/>
                  </a:lnTo>
                  <a:lnTo>
                    <a:pt x="269" y="39"/>
                  </a:lnTo>
                  <a:lnTo>
                    <a:pt x="275" y="38"/>
                  </a:lnTo>
                  <a:lnTo>
                    <a:pt x="260" y="0"/>
                  </a:lnTo>
                  <a:lnTo>
                    <a:pt x="247" y="4"/>
                  </a:lnTo>
                  <a:lnTo>
                    <a:pt x="236" y="8"/>
                  </a:lnTo>
                  <a:lnTo>
                    <a:pt x="223" y="10"/>
                  </a:lnTo>
                  <a:lnTo>
                    <a:pt x="212" y="15"/>
                  </a:lnTo>
                  <a:lnTo>
                    <a:pt x="201" y="17"/>
                  </a:lnTo>
                  <a:lnTo>
                    <a:pt x="191" y="19"/>
                  </a:lnTo>
                  <a:lnTo>
                    <a:pt x="180" y="22"/>
                  </a:lnTo>
                  <a:lnTo>
                    <a:pt x="169" y="23"/>
                  </a:lnTo>
                  <a:lnTo>
                    <a:pt x="157" y="23"/>
                  </a:lnTo>
                  <a:lnTo>
                    <a:pt x="147" y="24"/>
                  </a:lnTo>
                  <a:lnTo>
                    <a:pt x="137" y="24"/>
                  </a:lnTo>
                  <a:lnTo>
                    <a:pt x="127" y="25"/>
                  </a:lnTo>
                  <a:lnTo>
                    <a:pt x="117" y="24"/>
                  </a:lnTo>
                  <a:lnTo>
                    <a:pt x="107" y="24"/>
                  </a:lnTo>
                  <a:lnTo>
                    <a:pt x="98" y="24"/>
                  </a:lnTo>
                  <a:lnTo>
                    <a:pt x="90" y="24"/>
                  </a:lnTo>
                  <a:lnTo>
                    <a:pt x="80" y="22"/>
                  </a:lnTo>
                  <a:lnTo>
                    <a:pt x="72" y="22"/>
                  </a:lnTo>
                  <a:lnTo>
                    <a:pt x="64" y="20"/>
                  </a:lnTo>
                  <a:lnTo>
                    <a:pt x="58" y="20"/>
                  </a:lnTo>
                  <a:lnTo>
                    <a:pt x="50" y="19"/>
                  </a:lnTo>
                  <a:lnTo>
                    <a:pt x="43" y="18"/>
                  </a:lnTo>
                  <a:lnTo>
                    <a:pt x="38" y="17"/>
                  </a:lnTo>
                  <a:lnTo>
                    <a:pt x="33" y="17"/>
                  </a:lnTo>
                  <a:lnTo>
                    <a:pt x="23" y="14"/>
                  </a:lnTo>
                  <a:lnTo>
                    <a:pt x="18" y="13"/>
                  </a:lnTo>
                  <a:lnTo>
                    <a:pt x="14" y="12"/>
                  </a:lnTo>
                  <a:lnTo>
                    <a:pt x="13" y="12"/>
                  </a:lnTo>
                  <a:lnTo>
                    <a:pt x="0" y="5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35"/>
            <p:cNvSpPr>
              <a:spLocks/>
            </p:cNvSpPr>
            <p:nvPr/>
          </p:nvSpPr>
          <p:spPr bwMode="auto">
            <a:xfrm>
              <a:off x="2730" y="1632"/>
              <a:ext cx="83" cy="90"/>
            </a:xfrm>
            <a:custGeom>
              <a:avLst/>
              <a:gdLst>
                <a:gd name="T0" fmla="*/ 0 w 250"/>
                <a:gd name="T1" fmla="*/ 19 h 270"/>
                <a:gd name="T2" fmla="*/ 5 w 250"/>
                <a:gd name="T3" fmla="*/ 31 h 270"/>
                <a:gd name="T4" fmla="*/ 12 w 250"/>
                <a:gd name="T5" fmla="*/ 44 h 270"/>
                <a:gd name="T6" fmla="*/ 18 w 250"/>
                <a:gd name="T7" fmla="*/ 58 h 270"/>
                <a:gd name="T8" fmla="*/ 29 w 250"/>
                <a:gd name="T9" fmla="*/ 77 h 270"/>
                <a:gd name="T10" fmla="*/ 42 w 250"/>
                <a:gd name="T11" fmla="*/ 97 h 270"/>
                <a:gd name="T12" fmla="*/ 52 w 250"/>
                <a:gd name="T13" fmla="*/ 111 h 270"/>
                <a:gd name="T14" fmla="*/ 57 w 250"/>
                <a:gd name="T15" fmla="*/ 120 h 270"/>
                <a:gd name="T16" fmla="*/ 69 w 250"/>
                <a:gd name="T17" fmla="*/ 139 h 270"/>
                <a:gd name="T18" fmla="*/ 82 w 250"/>
                <a:gd name="T19" fmla="*/ 151 h 270"/>
                <a:gd name="T20" fmla="*/ 90 w 250"/>
                <a:gd name="T21" fmla="*/ 162 h 270"/>
                <a:gd name="T22" fmla="*/ 100 w 250"/>
                <a:gd name="T23" fmla="*/ 174 h 270"/>
                <a:gd name="T24" fmla="*/ 110 w 250"/>
                <a:gd name="T25" fmla="*/ 184 h 270"/>
                <a:gd name="T26" fmla="*/ 120 w 250"/>
                <a:gd name="T27" fmla="*/ 194 h 270"/>
                <a:gd name="T28" fmla="*/ 130 w 250"/>
                <a:gd name="T29" fmla="*/ 205 h 270"/>
                <a:gd name="T30" fmla="*/ 141 w 250"/>
                <a:gd name="T31" fmla="*/ 214 h 270"/>
                <a:gd name="T32" fmla="*/ 152 w 250"/>
                <a:gd name="T33" fmla="*/ 223 h 270"/>
                <a:gd name="T34" fmla="*/ 164 w 250"/>
                <a:gd name="T35" fmla="*/ 230 h 270"/>
                <a:gd name="T36" fmla="*/ 177 w 250"/>
                <a:gd name="T37" fmla="*/ 239 h 270"/>
                <a:gd name="T38" fmla="*/ 190 w 250"/>
                <a:gd name="T39" fmla="*/ 248 h 270"/>
                <a:gd name="T40" fmla="*/ 204 w 250"/>
                <a:gd name="T41" fmla="*/ 254 h 270"/>
                <a:gd name="T42" fmla="*/ 218 w 250"/>
                <a:gd name="T43" fmla="*/ 259 h 270"/>
                <a:gd name="T44" fmla="*/ 231 w 250"/>
                <a:gd name="T45" fmla="*/ 267 h 270"/>
                <a:gd name="T46" fmla="*/ 250 w 250"/>
                <a:gd name="T47" fmla="*/ 231 h 270"/>
                <a:gd name="T48" fmla="*/ 238 w 250"/>
                <a:gd name="T49" fmla="*/ 226 h 270"/>
                <a:gd name="T50" fmla="*/ 225 w 250"/>
                <a:gd name="T51" fmla="*/ 221 h 270"/>
                <a:gd name="T52" fmla="*/ 214 w 250"/>
                <a:gd name="T53" fmla="*/ 215 h 270"/>
                <a:gd name="T54" fmla="*/ 203 w 250"/>
                <a:gd name="T55" fmla="*/ 209 h 270"/>
                <a:gd name="T56" fmla="*/ 190 w 250"/>
                <a:gd name="T57" fmla="*/ 201 h 270"/>
                <a:gd name="T58" fmla="*/ 180 w 250"/>
                <a:gd name="T59" fmla="*/ 194 h 270"/>
                <a:gd name="T60" fmla="*/ 160 w 250"/>
                <a:gd name="T61" fmla="*/ 177 h 270"/>
                <a:gd name="T62" fmla="*/ 150 w 250"/>
                <a:gd name="T63" fmla="*/ 167 h 270"/>
                <a:gd name="T64" fmla="*/ 140 w 250"/>
                <a:gd name="T65" fmla="*/ 159 h 270"/>
                <a:gd name="T66" fmla="*/ 122 w 250"/>
                <a:gd name="T67" fmla="*/ 140 h 270"/>
                <a:gd name="T68" fmla="*/ 106 w 250"/>
                <a:gd name="T69" fmla="*/ 120 h 270"/>
                <a:gd name="T70" fmla="*/ 93 w 250"/>
                <a:gd name="T71" fmla="*/ 101 h 270"/>
                <a:gd name="T72" fmla="*/ 79 w 250"/>
                <a:gd name="T73" fmla="*/ 81 h 270"/>
                <a:gd name="T74" fmla="*/ 69 w 250"/>
                <a:gd name="T75" fmla="*/ 63 h 270"/>
                <a:gd name="T76" fmla="*/ 57 w 250"/>
                <a:gd name="T77" fmla="*/ 46 h 270"/>
                <a:gd name="T78" fmla="*/ 52 w 250"/>
                <a:gd name="T79" fmla="*/ 32 h 270"/>
                <a:gd name="T80" fmla="*/ 43 w 250"/>
                <a:gd name="T81" fmla="*/ 18 h 270"/>
                <a:gd name="T82" fmla="*/ 41 w 250"/>
                <a:gd name="T83" fmla="*/ 9 h 270"/>
                <a:gd name="T84" fmla="*/ 37 w 250"/>
                <a:gd name="T85" fmla="*/ 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50" h="270">
                  <a:moveTo>
                    <a:pt x="0" y="17"/>
                  </a:moveTo>
                  <a:lnTo>
                    <a:pt x="0" y="19"/>
                  </a:lnTo>
                  <a:lnTo>
                    <a:pt x="4" y="27"/>
                  </a:lnTo>
                  <a:lnTo>
                    <a:pt x="5" y="31"/>
                  </a:lnTo>
                  <a:lnTo>
                    <a:pt x="8" y="37"/>
                  </a:lnTo>
                  <a:lnTo>
                    <a:pt x="12" y="44"/>
                  </a:lnTo>
                  <a:lnTo>
                    <a:pt x="15" y="52"/>
                  </a:lnTo>
                  <a:lnTo>
                    <a:pt x="18" y="58"/>
                  </a:lnTo>
                  <a:lnTo>
                    <a:pt x="25" y="67"/>
                  </a:lnTo>
                  <a:lnTo>
                    <a:pt x="29" y="77"/>
                  </a:lnTo>
                  <a:lnTo>
                    <a:pt x="36" y="87"/>
                  </a:lnTo>
                  <a:lnTo>
                    <a:pt x="42" y="97"/>
                  </a:lnTo>
                  <a:lnTo>
                    <a:pt x="47" y="106"/>
                  </a:lnTo>
                  <a:lnTo>
                    <a:pt x="52" y="111"/>
                  </a:lnTo>
                  <a:lnTo>
                    <a:pt x="56" y="116"/>
                  </a:lnTo>
                  <a:lnTo>
                    <a:pt x="57" y="120"/>
                  </a:lnTo>
                  <a:lnTo>
                    <a:pt x="62" y="127"/>
                  </a:lnTo>
                  <a:lnTo>
                    <a:pt x="69" y="139"/>
                  </a:lnTo>
                  <a:lnTo>
                    <a:pt x="79" y="147"/>
                  </a:lnTo>
                  <a:lnTo>
                    <a:pt x="82" y="151"/>
                  </a:lnTo>
                  <a:lnTo>
                    <a:pt x="86" y="157"/>
                  </a:lnTo>
                  <a:lnTo>
                    <a:pt x="90" y="162"/>
                  </a:lnTo>
                  <a:lnTo>
                    <a:pt x="96" y="169"/>
                  </a:lnTo>
                  <a:lnTo>
                    <a:pt x="100" y="174"/>
                  </a:lnTo>
                  <a:lnTo>
                    <a:pt x="105" y="179"/>
                  </a:lnTo>
                  <a:lnTo>
                    <a:pt x="110" y="184"/>
                  </a:lnTo>
                  <a:lnTo>
                    <a:pt x="115" y="189"/>
                  </a:lnTo>
                  <a:lnTo>
                    <a:pt x="120" y="194"/>
                  </a:lnTo>
                  <a:lnTo>
                    <a:pt x="125" y="199"/>
                  </a:lnTo>
                  <a:lnTo>
                    <a:pt x="130" y="205"/>
                  </a:lnTo>
                  <a:lnTo>
                    <a:pt x="136" y="210"/>
                  </a:lnTo>
                  <a:lnTo>
                    <a:pt x="141" y="214"/>
                  </a:lnTo>
                  <a:lnTo>
                    <a:pt x="146" y="218"/>
                  </a:lnTo>
                  <a:lnTo>
                    <a:pt x="152" y="223"/>
                  </a:lnTo>
                  <a:lnTo>
                    <a:pt x="159" y="228"/>
                  </a:lnTo>
                  <a:lnTo>
                    <a:pt x="164" y="230"/>
                  </a:lnTo>
                  <a:lnTo>
                    <a:pt x="171" y="235"/>
                  </a:lnTo>
                  <a:lnTo>
                    <a:pt x="177" y="239"/>
                  </a:lnTo>
                  <a:lnTo>
                    <a:pt x="185" y="244"/>
                  </a:lnTo>
                  <a:lnTo>
                    <a:pt x="190" y="248"/>
                  </a:lnTo>
                  <a:lnTo>
                    <a:pt x="196" y="249"/>
                  </a:lnTo>
                  <a:lnTo>
                    <a:pt x="204" y="254"/>
                  </a:lnTo>
                  <a:lnTo>
                    <a:pt x="209" y="258"/>
                  </a:lnTo>
                  <a:lnTo>
                    <a:pt x="218" y="259"/>
                  </a:lnTo>
                  <a:lnTo>
                    <a:pt x="223" y="262"/>
                  </a:lnTo>
                  <a:lnTo>
                    <a:pt x="231" y="267"/>
                  </a:lnTo>
                  <a:lnTo>
                    <a:pt x="238" y="270"/>
                  </a:lnTo>
                  <a:lnTo>
                    <a:pt x="250" y="231"/>
                  </a:lnTo>
                  <a:lnTo>
                    <a:pt x="245" y="228"/>
                  </a:lnTo>
                  <a:lnTo>
                    <a:pt x="238" y="226"/>
                  </a:lnTo>
                  <a:lnTo>
                    <a:pt x="231" y="224"/>
                  </a:lnTo>
                  <a:lnTo>
                    <a:pt x="225" y="221"/>
                  </a:lnTo>
                  <a:lnTo>
                    <a:pt x="219" y="218"/>
                  </a:lnTo>
                  <a:lnTo>
                    <a:pt x="214" y="215"/>
                  </a:lnTo>
                  <a:lnTo>
                    <a:pt x="208" y="211"/>
                  </a:lnTo>
                  <a:lnTo>
                    <a:pt x="203" y="209"/>
                  </a:lnTo>
                  <a:lnTo>
                    <a:pt x="195" y="205"/>
                  </a:lnTo>
                  <a:lnTo>
                    <a:pt x="190" y="201"/>
                  </a:lnTo>
                  <a:lnTo>
                    <a:pt x="185" y="196"/>
                  </a:lnTo>
                  <a:lnTo>
                    <a:pt x="180" y="194"/>
                  </a:lnTo>
                  <a:lnTo>
                    <a:pt x="170" y="185"/>
                  </a:lnTo>
                  <a:lnTo>
                    <a:pt x="160" y="177"/>
                  </a:lnTo>
                  <a:lnTo>
                    <a:pt x="154" y="172"/>
                  </a:lnTo>
                  <a:lnTo>
                    <a:pt x="150" y="167"/>
                  </a:lnTo>
                  <a:lnTo>
                    <a:pt x="144" y="162"/>
                  </a:lnTo>
                  <a:lnTo>
                    <a:pt x="140" y="159"/>
                  </a:lnTo>
                  <a:lnTo>
                    <a:pt x="131" y="149"/>
                  </a:lnTo>
                  <a:lnTo>
                    <a:pt x="122" y="140"/>
                  </a:lnTo>
                  <a:lnTo>
                    <a:pt x="113" y="130"/>
                  </a:lnTo>
                  <a:lnTo>
                    <a:pt x="106" y="120"/>
                  </a:lnTo>
                  <a:lnTo>
                    <a:pt x="100" y="110"/>
                  </a:lnTo>
                  <a:lnTo>
                    <a:pt x="93" y="101"/>
                  </a:lnTo>
                  <a:lnTo>
                    <a:pt x="86" y="90"/>
                  </a:lnTo>
                  <a:lnTo>
                    <a:pt x="79" y="81"/>
                  </a:lnTo>
                  <a:lnTo>
                    <a:pt x="72" y="72"/>
                  </a:lnTo>
                  <a:lnTo>
                    <a:pt x="69" y="63"/>
                  </a:lnTo>
                  <a:lnTo>
                    <a:pt x="62" y="54"/>
                  </a:lnTo>
                  <a:lnTo>
                    <a:pt x="57" y="46"/>
                  </a:lnTo>
                  <a:lnTo>
                    <a:pt x="56" y="38"/>
                  </a:lnTo>
                  <a:lnTo>
                    <a:pt x="52" y="32"/>
                  </a:lnTo>
                  <a:lnTo>
                    <a:pt x="46" y="24"/>
                  </a:lnTo>
                  <a:lnTo>
                    <a:pt x="43" y="18"/>
                  </a:lnTo>
                  <a:lnTo>
                    <a:pt x="42" y="12"/>
                  </a:lnTo>
                  <a:lnTo>
                    <a:pt x="41" y="9"/>
                  </a:lnTo>
                  <a:lnTo>
                    <a:pt x="37" y="2"/>
                  </a:lnTo>
                  <a:lnTo>
                    <a:pt x="37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Freeform 36"/>
            <p:cNvSpPr>
              <a:spLocks/>
            </p:cNvSpPr>
            <p:nvPr/>
          </p:nvSpPr>
          <p:spPr bwMode="auto">
            <a:xfrm>
              <a:off x="2664" y="1672"/>
              <a:ext cx="149" cy="63"/>
            </a:xfrm>
            <a:custGeom>
              <a:avLst/>
              <a:gdLst>
                <a:gd name="T0" fmla="*/ 2 w 446"/>
                <a:gd name="T1" fmla="*/ 34 h 187"/>
                <a:gd name="T2" fmla="*/ 12 w 446"/>
                <a:gd name="T3" fmla="*/ 41 h 187"/>
                <a:gd name="T4" fmla="*/ 26 w 446"/>
                <a:gd name="T5" fmla="*/ 51 h 187"/>
                <a:gd name="T6" fmla="*/ 35 w 446"/>
                <a:gd name="T7" fmla="*/ 57 h 187"/>
                <a:gd name="T8" fmla="*/ 46 w 446"/>
                <a:gd name="T9" fmla="*/ 64 h 187"/>
                <a:gd name="T10" fmla="*/ 56 w 446"/>
                <a:gd name="T11" fmla="*/ 71 h 187"/>
                <a:gd name="T12" fmla="*/ 68 w 446"/>
                <a:gd name="T13" fmla="*/ 79 h 187"/>
                <a:gd name="T14" fmla="*/ 80 w 446"/>
                <a:gd name="T15" fmla="*/ 86 h 187"/>
                <a:gd name="T16" fmla="*/ 94 w 446"/>
                <a:gd name="T17" fmla="*/ 95 h 187"/>
                <a:gd name="T18" fmla="*/ 107 w 446"/>
                <a:gd name="T19" fmla="*/ 103 h 187"/>
                <a:gd name="T20" fmla="*/ 123 w 446"/>
                <a:gd name="T21" fmla="*/ 111 h 187"/>
                <a:gd name="T22" fmla="*/ 138 w 446"/>
                <a:gd name="T23" fmla="*/ 119 h 187"/>
                <a:gd name="T24" fmla="*/ 156 w 446"/>
                <a:gd name="T25" fmla="*/ 128 h 187"/>
                <a:gd name="T26" fmla="*/ 171 w 446"/>
                <a:gd name="T27" fmla="*/ 135 h 187"/>
                <a:gd name="T28" fmla="*/ 188 w 446"/>
                <a:gd name="T29" fmla="*/ 142 h 187"/>
                <a:gd name="T30" fmla="*/ 205 w 446"/>
                <a:gd name="T31" fmla="*/ 150 h 187"/>
                <a:gd name="T32" fmla="*/ 223 w 446"/>
                <a:gd name="T33" fmla="*/ 157 h 187"/>
                <a:gd name="T34" fmla="*/ 241 w 446"/>
                <a:gd name="T35" fmla="*/ 163 h 187"/>
                <a:gd name="T36" fmla="*/ 259 w 446"/>
                <a:gd name="T37" fmla="*/ 169 h 187"/>
                <a:gd name="T38" fmla="*/ 277 w 446"/>
                <a:gd name="T39" fmla="*/ 173 h 187"/>
                <a:gd name="T40" fmla="*/ 298 w 446"/>
                <a:gd name="T41" fmla="*/ 179 h 187"/>
                <a:gd name="T42" fmla="*/ 315 w 446"/>
                <a:gd name="T43" fmla="*/ 182 h 187"/>
                <a:gd name="T44" fmla="*/ 334 w 446"/>
                <a:gd name="T45" fmla="*/ 184 h 187"/>
                <a:gd name="T46" fmla="*/ 352 w 446"/>
                <a:gd name="T47" fmla="*/ 185 h 187"/>
                <a:gd name="T48" fmla="*/ 372 w 446"/>
                <a:gd name="T49" fmla="*/ 187 h 187"/>
                <a:gd name="T50" fmla="*/ 389 w 446"/>
                <a:gd name="T51" fmla="*/ 185 h 187"/>
                <a:gd name="T52" fmla="*/ 407 w 446"/>
                <a:gd name="T53" fmla="*/ 184 h 187"/>
                <a:gd name="T54" fmla="*/ 427 w 446"/>
                <a:gd name="T55" fmla="*/ 182 h 187"/>
                <a:gd name="T56" fmla="*/ 446 w 446"/>
                <a:gd name="T57" fmla="*/ 178 h 187"/>
                <a:gd name="T58" fmla="*/ 427 w 446"/>
                <a:gd name="T59" fmla="*/ 139 h 187"/>
                <a:gd name="T60" fmla="*/ 408 w 446"/>
                <a:gd name="T61" fmla="*/ 142 h 187"/>
                <a:gd name="T62" fmla="*/ 393 w 446"/>
                <a:gd name="T63" fmla="*/ 144 h 187"/>
                <a:gd name="T64" fmla="*/ 375 w 446"/>
                <a:gd name="T65" fmla="*/ 147 h 187"/>
                <a:gd name="T66" fmla="*/ 359 w 446"/>
                <a:gd name="T67" fmla="*/ 147 h 187"/>
                <a:gd name="T68" fmla="*/ 340 w 446"/>
                <a:gd name="T69" fmla="*/ 143 h 187"/>
                <a:gd name="T70" fmla="*/ 324 w 446"/>
                <a:gd name="T71" fmla="*/ 140 h 187"/>
                <a:gd name="T72" fmla="*/ 306 w 446"/>
                <a:gd name="T73" fmla="*/ 139 h 187"/>
                <a:gd name="T74" fmla="*/ 288 w 446"/>
                <a:gd name="T75" fmla="*/ 135 h 187"/>
                <a:gd name="T76" fmla="*/ 270 w 446"/>
                <a:gd name="T77" fmla="*/ 129 h 187"/>
                <a:gd name="T78" fmla="*/ 255 w 446"/>
                <a:gd name="T79" fmla="*/ 125 h 187"/>
                <a:gd name="T80" fmla="*/ 237 w 446"/>
                <a:gd name="T81" fmla="*/ 119 h 187"/>
                <a:gd name="T82" fmla="*/ 221 w 446"/>
                <a:gd name="T83" fmla="*/ 113 h 187"/>
                <a:gd name="T84" fmla="*/ 203 w 446"/>
                <a:gd name="T85" fmla="*/ 106 h 187"/>
                <a:gd name="T86" fmla="*/ 188 w 446"/>
                <a:gd name="T87" fmla="*/ 99 h 187"/>
                <a:gd name="T88" fmla="*/ 172 w 446"/>
                <a:gd name="T89" fmla="*/ 93 h 187"/>
                <a:gd name="T90" fmla="*/ 158 w 446"/>
                <a:gd name="T91" fmla="*/ 85 h 187"/>
                <a:gd name="T92" fmla="*/ 142 w 446"/>
                <a:gd name="T93" fmla="*/ 75 h 187"/>
                <a:gd name="T94" fmla="*/ 128 w 446"/>
                <a:gd name="T95" fmla="*/ 67 h 187"/>
                <a:gd name="T96" fmla="*/ 115 w 446"/>
                <a:gd name="T97" fmla="*/ 60 h 187"/>
                <a:gd name="T98" fmla="*/ 102 w 446"/>
                <a:gd name="T99" fmla="*/ 52 h 187"/>
                <a:gd name="T100" fmla="*/ 89 w 446"/>
                <a:gd name="T101" fmla="*/ 44 h 187"/>
                <a:gd name="T102" fmla="*/ 77 w 446"/>
                <a:gd name="T103" fmla="*/ 37 h 187"/>
                <a:gd name="T104" fmla="*/ 66 w 446"/>
                <a:gd name="T105" fmla="*/ 31 h 187"/>
                <a:gd name="T106" fmla="*/ 53 w 446"/>
                <a:gd name="T107" fmla="*/ 21 h 187"/>
                <a:gd name="T108" fmla="*/ 40 w 446"/>
                <a:gd name="T109" fmla="*/ 10 h 187"/>
                <a:gd name="T110" fmla="*/ 26 w 446"/>
                <a:gd name="T111" fmla="*/ 0 h 187"/>
                <a:gd name="T112" fmla="*/ 0 w 446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46" h="187">
                  <a:moveTo>
                    <a:pt x="0" y="31"/>
                  </a:moveTo>
                  <a:lnTo>
                    <a:pt x="2" y="34"/>
                  </a:lnTo>
                  <a:lnTo>
                    <a:pt x="6" y="36"/>
                  </a:lnTo>
                  <a:lnTo>
                    <a:pt x="12" y="41"/>
                  </a:lnTo>
                  <a:lnTo>
                    <a:pt x="19" y="45"/>
                  </a:lnTo>
                  <a:lnTo>
                    <a:pt x="26" y="51"/>
                  </a:lnTo>
                  <a:lnTo>
                    <a:pt x="30" y="54"/>
                  </a:lnTo>
                  <a:lnTo>
                    <a:pt x="35" y="57"/>
                  </a:lnTo>
                  <a:lnTo>
                    <a:pt x="40" y="61"/>
                  </a:lnTo>
                  <a:lnTo>
                    <a:pt x="46" y="64"/>
                  </a:lnTo>
                  <a:lnTo>
                    <a:pt x="50" y="67"/>
                  </a:lnTo>
                  <a:lnTo>
                    <a:pt x="56" y="71"/>
                  </a:lnTo>
                  <a:lnTo>
                    <a:pt x="63" y="75"/>
                  </a:lnTo>
                  <a:lnTo>
                    <a:pt x="68" y="79"/>
                  </a:lnTo>
                  <a:lnTo>
                    <a:pt x="74" y="83"/>
                  </a:lnTo>
                  <a:lnTo>
                    <a:pt x="80" y="86"/>
                  </a:lnTo>
                  <a:lnTo>
                    <a:pt x="88" y="90"/>
                  </a:lnTo>
                  <a:lnTo>
                    <a:pt x="94" y="95"/>
                  </a:lnTo>
                  <a:lnTo>
                    <a:pt x="102" y="98"/>
                  </a:lnTo>
                  <a:lnTo>
                    <a:pt x="107" y="103"/>
                  </a:lnTo>
                  <a:lnTo>
                    <a:pt x="115" y="108"/>
                  </a:lnTo>
                  <a:lnTo>
                    <a:pt x="123" y="111"/>
                  </a:lnTo>
                  <a:lnTo>
                    <a:pt x="129" y="115"/>
                  </a:lnTo>
                  <a:lnTo>
                    <a:pt x="138" y="119"/>
                  </a:lnTo>
                  <a:lnTo>
                    <a:pt x="147" y="124"/>
                  </a:lnTo>
                  <a:lnTo>
                    <a:pt x="156" y="128"/>
                  </a:lnTo>
                  <a:lnTo>
                    <a:pt x="162" y="130"/>
                  </a:lnTo>
                  <a:lnTo>
                    <a:pt x="171" y="135"/>
                  </a:lnTo>
                  <a:lnTo>
                    <a:pt x="180" y="139"/>
                  </a:lnTo>
                  <a:lnTo>
                    <a:pt x="188" y="142"/>
                  </a:lnTo>
                  <a:lnTo>
                    <a:pt x="196" y="147"/>
                  </a:lnTo>
                  <a:lnTo>
                    <a:pt x="205" y="150"/>
                  </a:lnTo>
                  <a:lnTo>
                    <a:pt x="213" y="152"/>
                  </a:lnTo>
                  <a:lnTo>
                    <a:pt x="223" y="157"/>
                  </a:lnTo>
                  <a:lnTo>
                    <a:pt x="232" y="159"/>
                  </a:lnTo>
                  <a:lnTo>
                    <a:pt x="241" y="163"/>
                  </a:lnTo>
                  <a:lnTo>
                    <a:pt x="250" y="165"/>
                  </a:lnTo>
                  <a:lnTo>
                    <a:pt x="259" y="169"/>
                  </a:lnTo>
                  <a:lnTo>
                    <a:pt x="267" y="172"/>
                  </a:lnTo>
                  <a:lnTo>
                    <a:pt x="277" y="173"/>
                  </a:lnTo>
                  <a:lnTo>
                    <a:pt x="286" y="177"/>
                  </a:lnTo>
                  <a:lnTo>
                    <a:pt x="298" y="179"/>
                  </a:lnTo>
                  <a:lnTo>
                    <a:pt x="306" y="180"/>
                  </a:lnTo>
                  <a:lnTo>
                    <a:pt x="315" y="182"/>
                  </a:lnTo>
                  <a:lnTo>
                    <a:pt x="324" y="183"/>
                  </a:lnTo>
                  <a:lnTo>
                    <a:pt x="334" y="184"/>
                  </a:lnTo>
                  <a:lnTo>
                    <a:pt x="343" y="184"/>
                  </a:lnTo>
                  <a:lnTo>
                    <a:pt x="352" y="185"/>
                  </a:lnTo>
                  <a:lnTo>
                    <a:pt x="362" y="185"/>
                  </a:lnTo>
                  <a:lnTo>
                    <a:pt x="372" y="187"/>
                  </a:lnTo>
                  <a:lnTo>
                    <a:pt x="380" y="185"/>
                  </a:lnTo>
                  <a:lnTo>
                    <a:pt x="389" y="185"/>
                  </a:lnTo>
                  <a:lnTo>
                    <a:pt x="398" y="184"/>
                  </a:lnTo>
                  <a:lnTo>
                    <a:pt x="407" y="184"/>
                  </a:lnTo>
                  <a:lnTo>
                    <a:pt x="417" y="183"/>
                  </a:lnTo>
                  <a:lnTo>
                    <a:pt x="427" y="182"/>
                  </a:lnTo>
                  <a:lnTo>
                    <a:pt x="436" y="179"/>
                  </a:lnTo>
                  <a:lnTo>
                    <a:pt x="446" y="178"/>
                  </a:lnTo>
                  <a:lnTo>
                    <a:pt x="434" y="139"/>
                  </a:lnTo>
                  <a:lnTo>
                    <a:pt x="427" y="139"/>
                  </a:lnTo>
                  <a:lnTo>
                    <a:pt x="418" y="140"/>
                  </a:lnTo>
                  <a:lnTo>
                    <a:pt x="408" y="142"/>
                  </a:lnTo>
                  <a:lnTo>
                    <a:pt x="402" y="144"/>
                  </a:lnTo>
                  <a:lnTo>
                    <a:pt x="393" y="144"/>
                  </a:lnTo>
                  <a:lnTo>
                    <a:pt x="384" y="147"/>
                  </a:lnTo>
                  <a:lnTo>
                    <a:pt x="375" y="147"/>
                  </a:lnTo>
                  <a:lnTo>
                    <a:pt x="368" y="148"/>
                  </a:lnTo>
                  <a:lnTo>
                    <a:pt x="359" y="147"/>
                  </a:lnTo>
                  <a:lnTo>
                    <a:pt x="350" y="144"/>
                  </a:lnTo>
                  <a:lnTo>
                    <a:pt x="340" y="143"/>
                  </a:lnTo>
                  <a:lnTo>
                    <a:pt x="333" y="143"/>
                  </a:lnTo>
                  <a:lnTo>
                    <a:pt x="324" y="140"/>
                  </a:lnTo>
                  <a:lnTo>
                    <a:pt x="315" y="139"/>
                  </a:lnTo>
                  <a:lnTo>
                    <a:pt x="306" y="139"/>
                  </a:lnTo>
                  <a:lnTo>
                    <a:pt x="298" y="139"/>
                  </a:lnTo>
                  <a:lnTo>
                    <a:pt x="288" y="135"/>
                  </a:lnTo>
                  <a:lnTo>
                    <a:pt x="280" y="133"/>
                  </a:lnTo>
                  <a:lnTo>
                    <a:pt x="270" y="129"/>
                  </a:lnTo>
                  <a:lnTo>
                    <a:pt x="264" y="128"/>
                  </a:lnTo>
                  <a:lnTo>
                    <a:pt x="255" y="125"/>
                  </a:lnTo>
                  <a:lnTo>
                    <a:pt x="245" y="123"/>
                  </a:lnTo>
                  <a:lnTo>
                    <a:pt x="237" y="119"/>
                  </a:lnTo>
                  <a:lnTo>
                    <a:pt x="229" y="118"/>
                  </a:lnTo>
                  <a:lnTo>
                    <a:pt x="221" y="113"/>
                  </a:lnTo>
                  <a:lnTo>
                    <a:pt x="213" y="109"/>
                  </a:lnTo>
                  <a:lnTo>
                    <a:pt x="203" y="106"/>
                  </a:lnTo>
                  <a:lnTo>
                    <a:pt x="196" y="103"/>
                  </a:lnTo>
                  <a:lnTo>
                    <a:pt x="188" y="99"/>
                  </a:lnTo>
                  <a:lnTo>
                    <a:pt x="181" y="96"/>
                  </a:lnTo>
                  <a:lnTo>
                    <a:pt x="172" y="93"/>
                  </a:lnTo>
                  <a:lnTo>
                    <a:pt x="166" y="89"/>
                  </a:lnTo>
                  <a:lnTo>
                    <a:pt x="158" y="85"/>
                  </a:lnTo>
                  <a:lnTo>
                    <a:pt x="149" y="80"/>
                  </a:lnTo>
                  <a:lnTo>
                    <a:pt x="142" y="75"/>
                  </a:lnTo>
                  <a:lnTo>
                    <a:pt x="136" y="72"/>
                  </a:lnTo>
                  <a:lnTo>
                    <a:pt x="128" y="67"/>
                  </a:lnTo>
                  <a:lnTo>
                    <a:pt x="122" y="64"/>
                  </a:lnTo>
                  <a:lnTo>
                    <a:pt x="115" y="60"/>
                  </a:lnTo>
                  <a:lnTo>
                    <a:pt x="108" y="56"/>
                  </a:lnTo>
                  <a:lnTo>
                    <a:pt x="102" y="52"/>
                  </a:lnTo>
                  <a:lnTo>
                    <a:pt x="95" y="49"/>
                  </a:lnTo>
                  <a:lnTo>
                    <a:pt x="89" y="44"/>
                  </a:lnTo>
                  <a:lnTo>
                    <a:pt x="85" y="41"/>
                  </a:lnTo>
                  <a:lnTo>
                    <a:pt x="77" y="37"/>
                  </a:lnTo>
                  <a:lnTo>
                    <a:pt x="74" y="34"/>
                  </a:lnTo>
                  <a:lnTo>
                    <a:pt x="66" y="31"/>
                  </a:lnTo>
                  <a:lnTo>
                    <a:pt x="63" y="29"/>
                  </a:lnTo>
                  <a:lnTo>
                    <a:pt x="53" y="21"/>
                  </a:lnTo>
                  <a:lnTo>
                    <a:pt x="48" y="17"/>
                  </a:lnTo>
                  <a:lnTo>
                    <a:pt x="40" y="10"/>
                  </a:lnTo>
                  <a:lnTo>
                    <a:pt x="34" y="7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37"/>
            <p:cNvSpPr>
              <a:spLocks/>
            </p:cNvSpPr>
            <p:nvPr/>
          </p:nvSpPr>
          <p:spPr bwMode="auto">
            <a:xfrm>
              <a:off x="2521" y="1671"/>
              <a:ext cx="157" cy="152"/>
            </a:xfrm>
            <a:custGeom>
              <a:avLst/>
              <a:gdLst>
                <a:gd name="T0" fmla="*/ 446 w 473"/>
                <a:gd name="T1" fmla="*/ 3 h 458"/>
                <a:gd name="T2" fmla="*/ 431 w 473"/>
                <a:gd name="T3" fmla="*/ 11 h 458"/>
                <a:gd name="T4" fmla="*/ 412 w 473"/>
                <a:gd name="T5" fmla="*/ 20 h 458"/>
                <a:gd name="T6" fmla="*/ 388 w 473"/>
                <a:gd name="T7" fmla="*/ 34 h 458"/>
                <a:gd name="T8" fmla="*/ 362 w 473"/>
                <a:gd name="T9" fmla="*/ 51 h 458"/>
                <a:gd name="T10" fmla="*/ 331 w 473"/>
                <a:gd name="T11" fmla="*/ 69 h 458"/>
                <a:gd name="T12" fmla="*/ 311 w 473"/>
                <a:gd name="T13" fmla="*/ 84 h 458"/>
                <a:gd name="T14" fmla="*/ 294 w 473"/>
                <a:gd name="T15" fmla="*/ 94 h 458"/>
                <a:gd name="T16" fmla="*/ 279 w 473"/>
                <a:gd name="T17" fmla="*/ 108 h 458"/>
                <a:gd name="T18" fmla="*/ 260 w 473"/>
                <a:gd name="T19" fmla="*/ 119 h 458"/>
                <a:gd name="T20" fmla="*/ 245 w 473"/>
                <a:gd name="T21" fmla="*/ 131 h 458"/>
                <a:gd name="T22" fmla="*/ 228 w 473"/>
                <a:gd name="T23" fmla="*/ 144 h 458"/>
                <a:gd name="T24" fmla="*/ 214 w 473"/>
                <a:gd name="T25" fmla="*/ 158 h 458"/>
                <a:gd name="T26" fmla="*/ 198 w 473"/>
                <a:gd name="T27" fmla="*/ 173 h 458"/>
                <a:gd name="T28" fmla="*/ 185 w 473"/>
                <a:gd name="T29" fmla="*/ 188 h 458"/>
                <a:gd name="T30" fmla="*/ 169 w 473"/>
                <a:gd name="T31" fmla="*/ 202 h 458"/>
                <a:gd name="T32" fmla="*/ 155 w 473"/>
                <a:gd name="T33" fmla="*/ 218 h 458"/>
                <a:gd name="T34" fmla="*/ 141 w 473"/>
                <a:gd name="T35" fmla="*/ 232 h 458"/>
                <a:gd name="T36" fmla="*/ 127 w 473"/>
                <a:gd name="T37" fmla="*/ 249 h 458"/>
                <a:gd name="T38" fmla="*/ 116 w 473"/>
                <a:gd name="T39" fmla="*/ 265 h 458"/>
                <a:gd name="T40" fmla="*/ 103 w 473"/>
                <a:gd name="T41" fmla="*/ 282 h 458"/>
                <a:gd name="T42" fmla="*/ 91 w 473"/>
                <a:gd name="T43" fmla="*/ 296 h 458"/>
                <a:gd name="T44" fmla="*/ 72 w 473"/>
                <a:gd name="T45" fmla="*/ 322 h 458"/>
                <a:gd name="T46" fmla="*/ 53 w 473"/>
                <a:gd name="T47" fmla="*/ 351 h 458"/>
                <a:gd name="T48" fmla="*/ 36 w 473"/>
                <a:gd name="T49" fmla="*/ 379 h 458"/>
                <a:gd name="T50" fmla="*/ 19 w 473"/>
                <a:gd name="T51" fmla="*/ 400 h 458"/>
                <a:gd name="T52" fmla="*/ 8 w 473"/>
                <a:gd name="T53" fmla="*/ 418 h 458"/>
                <a:gd name="T54" fmla="*/ 0 w 473"/>
                <a:gd name="T55" fmla="*/ 434 h 458"/>
                <a:gd name="T56" fmla="*/ 36 w 473"/>
                <a:gd name="T57" fmla="*/ 454 h 458"/>
                <a:gd name="T58" fmla="*/ 43 w 473"/>
                <a:gd name="T59" fmla="*/ 440 h 458"/>
                <a:gd name="T60" fmla="*/ 53 w 473"/>
                <a:gd name="T61" fmla="*/ 424 h 458"/>
                <a:gd name="T62" fmla="*/ 68 w 473"/>
                <a:gd name="T63" fmla="*/ 403 h 458"/>
                <a:gd name="T64" fmla="*/ 85 w 473"/>
                <a:gd name="T65" fmla="*/ 375 h 458"/>
                <a:gd name="T66" fmla="*/ 103 w 473"/>
                <a:gd name="T67" fmla="*/ 347 h 458"/>
                <a:gd name="T68" fmla="*/ 122 w 473"/>
                <a:gd name="T69" fmla="*/ 321 h 458"/>
                <a:gd name="T70" fmla="*/ 134 w 473"/>
                <a:gd name="T71" fmla="*/ 305 h 458"/>
                <a:gd name="T72" fmla="*/ 152 w 473"/>
                <a:gd name="T73" fmla="*/ 278 h 458"/>
                <a:gd name="T74" fmla="*/ 166 w 473"/>
                <a:gd name="T75" fmla="*/ 265 h 458"/>
                <a:gd name="T76" fmla="*/ 179 w 473"/>
                <a:gd name="T77" fmla="*/ 249 h 458"/>
                <a:gd name="T78" fmla="*/ 194 w 473"/>
                <a:gd name="T79" fmla="*/ 234 h 458"/>
                <a:gd name="T80" fmla="*/ 206 w 473"/>
                <a:gd name="T81" fmla="*/ 219 h 458"/>
                <a:gd name="T82" fmla="*/ 223 w 473"/>
                <a:gd name="T83" fmla="*/ 207 h 458"/>
                <a:gd name="T84" fmla="*/ 250 w 473"/>
                <a:gd name="T85" fmla="*/ 178 h 458"/>
                <a:gd name="T86" fmla="*/ 270 w 473"/>
                <a:gd name="T87" fmla="*/ 160 h 458"/>
                <a:gd name="T88" fmla="*/ 287 w 473"/>
                <a:gd name="T89" fmla="*/ 148 h 458"/>
                <a:gd name="T90" fmla="*/ 302 w 473"/>
                <a:gd name="T91" fmla="*/ 139 h 458"/>
                <a:gd name="T92" fmla="*/ 328 w 473"/>
                <a:gd name="T93" fmla="*/ 119 h 458"/>
                <a:gd name="T94" fmla="*/ 343 w 473"/>
                <a:gd name="T95" fmla="*/ 109 h 458"/>
                <a:gd name="T96" fmla="*/ 375 w 473"/>
                <a:gd name="T97" fmla="*/ 90 h 458"/>
                <a:gd name="T98" fmla="*/ 401 w 473"/>
                <a:gd name="T99" fmla="*/ 71 h 458"/>
                <a:gd name="T100" fmla="*/ 425 w 473"/>
                <a:gd name="T101" fmla="*/ 59 h 458"/>
                <a:gd name="T102" fmla="*/ 446 w 473"/>
                <a:gd name="T103" fmla="*/ 47 h 458"/>
                <a:gd name="T104" fmla="*/ 460 w 473"/>
                <a:gd name="T105" fmla="*/ 39 h 458"/>
                <a:gd name="T106" fmla="*/ 473 w 473"/>
                <a:gd name="T107" fmla="*/ 3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73" h="458">
                  <a:moveTo>
                    <a:pt x="456" y="0"/>
                  </a:moveTo>
                  <a:lnTo>
                    <a:pt x="453" y="0"/>
                  </a:lnTo>
                  <a:lnTo>
                    <a:pt x="446" y="3"/>
                  </a:lnTo>
                  <a:lnTo>
                    <a:pt x="441" y="5"/>
                  </a:lnTo>
                  <a:lnTo>
                    <a:pt x="437" y="6"/>
                  </a:lnTo>
                  <a:lnTo>
                    <a:pt x="431" y="11"/>
                  </a:lnTo>
                  <a:lnTo>
                    <a:pt x="427" y="13"/>
                  </a:lnTo>
                  <a:lnTo>
                    <a:pt x="419" y="16"/>
                  </a:lnTo>
                  <a:lnTo>
                    <a:pt x="412" y="20"/>
                  </a:lnTo>
                  <a:lnTo>
                    <a:pt x="405" y="25"/>
                  </a:lnTo>
                  <a:lnTo>
                    <a:pt x="397" y="29"/>
                  </a:lnTo>
                  <a:lnTo>
                    <a:pt x="388" y="34"/>
                  </a:lnTo>
                  <a:lnTo>
                    <a:pt x="380" y="39"/>
                  </a:lnTo>
                  <a:lnTo>
                    <a:pt x="371" y="45"/>
                  </a:lnTo>
                  <a:lnTo>
                    <a:pt x="362" y="51"/>
                  </a:lnTo>
                  <a:lnTo>
                    <a:pt x="352" y="57"/>
                  </a:lnTo>
                  <a:lnTo>
                    <a:pt x="341" y="62"/>
                  </a:lnTo>
                  <a:lnTo>
                    <a:pt x="331" y="69"/>
                  </a:lnTo>
                  <a:lnTo>
                    <a:pt x="322" y="77"/>
                  </a:lnTo>
                  <a:lnTo>
                    <a:pt x="314" y="80"/>
                  </a:lnTo>
                  <a:lnTo>
                    <a:pt x="311" y="84"/>
                  </a:lnTo>
                  <a:lnTo>
                    <a:pt x="303" y="88"/>
                  </a:lnTo>
                  <a:lnTo>
                    <a:pt x="301" y="91"/>
                  </a:lnTo>
                  <a:lnTo>
                    <a:pt x="294" y="94"/>
                  </a:lnTo>
                  <a:lnTo>
                    <a:pt x="289" y="99"/>
                  </a:lnTo>
                  <a:lnTo>
                    <a:pt x="283" y="103"/>
                  </a:lnTo>
                  <a:lnTo>
                    <a:pt x="279" y="108"/>
                  </a:lnTo>
                  <a:lnTo>
                    <a:pt x="272" y="111"/>
                  </a:lnTo>
                  <a:lnTo>
                    <a:pt x="268" y="114"/>
                  </a:lnTo>
                  <a:lnTo>
                    <a:pt x="260" y="119"/>
                  </a:lnTo>
                  <a:lnTo>
                    <a:pt x="257" y="123"/>
                  </a:lnTo>
                  <a:lnTo>
                    <a:pt x="250" y="126"/>
                  </a:lnTo>
                  <a:lnTo>
                    <a:pt x="245" y="131"/>
                  </a:lnTo>
                  <a:lnTo>
                    <a:pt x="239" y="134"/>
                  </a:lnTo>
                  <a:lnTo>
                    <a:pt x="235" y="142"/>
                  </a:lnTo>
                  <a:lnTo>
                    <a:pt x="228" y="144"/>
                  </a:lnTo>
                  <a:lnTo>
                    <a:pt x="224" y="149"/>
                  </a:lnTo>
                  <a:lnTo>
                    <a:pt x="218" y="154"/>
                  </a:lnTo>
                  <a:lnTo>
                    <a:pt x="214" y="158"/>
                  </a:lnTo>
                  <a:lnTo>
                    <a:pt x="208" y="163"/>
                  </a:lnTo>
                  <a:lnTo>
                    <a:pt x="204" y="169"/>
                  </a:lnTo>
                  <a:lnTo>
                    <a:pt x="198" y="173"/>
                  </a:lnTo>
                  <a:lnTo>
                    <a:pt x="195" y="178"/>
                  </a:lnTo>
                  <a:lnTo>
                    <a:pt x="189" y="182"/>
                  </a:lnTo>
                  <a:lnTo>
                    <a:pt x="185" y="188"/>
                  </a:lnTo>
                  <a:lnTo>
                    <a:pt x="179" y="192"/>
                  </a:lnTo>
                  <a:lnTo>
                    <a:pt x="175" y="198"/>
                  </a:lnTo>
                  <a:lnTo>
                    <a:pt x="169" y="202"/>
                  </a:lnTo>
                  <a:lnTo>
                    <a:pt x="164" y="208"/>
                  </a:lnTo>
                  <a:lnTo>
                    <a:pt x="160" y="212"/>
                  </a:lnTo>
                  <a:lnTo>
                    <a:pt x="155" y="218"/>
                  </a:lnTo>
                  <a:lnTo>
                    <a:pt x="150" y="222"/>
                  </a:lnTo>
                  <a:lnTo>
                    <a:pt x="146" y="228"/>
                  </a:lnTo>
                  <a:lnTo>
                    <a:pt x="141" y="232"/>
                  </a:lnTo>
                  <a:lnTo>
                    <a:pt x="136" y="238"/>
                  </a:lnTo>
                  <a:lnTo>
                    <a:pt x="132" y="242"/>
                  </a:lnTo>
                  <a:lnTo>
                    <a:pt x="127" y="249"/>
                  </a:lnTo>
                  <a:lnTo>
                    <a:pt x="123" y="253"/>
                  </a:lnTo>
                  <a:lnTo>
                    <a:pt x="121" y="261"/>
                  </a:lnTo>
                  <a:lnTo>
                    <a:pt x="116" y="265"/>
                  </a:lnTo>
                  <a:lnTo>
                    <a:pt x="111" y="271"/>
                  </a:lnTo>
                  <a:lnTo>
                    <a:pt x="107" y="275"/>
                  </a:lnTo>
                  <a:lnTo>
                    <a:pt x="103" y="282"/>
                  </a:lnTo>
                  <a:lnTo>
                    <a:pt x="100" y="286"/>
                  </a:lnTo>
                  <a:lnTo>
                    <a:pt x="95" y="291"/>
                  </a:lnTo>
                  <a:lnTo>
                    <a:pt x="91" y="296"/>
                  </a:lnTo>
                  <a:lnTo>
                    <a:pt x="88" y="302"/>
                  </a:lnTo>
                  <a:lnTo>
                    <a:pt x="80" y="314"/>
                  </a:lnTo>
                  <a:lnTo>
                    <a:pt x="72" y="322"/>
                  </a:lnTo>
                  <a:lnTo>
                    <a:pt x="66" y="332"/>
                  </a:lnTo>
                  <a:lnTo>
                    <a:pt x="59" y="342"/>
                  </a:lnTo>
                  <a:lnTo>
                    <a:pt x="53" y="351"/>
                  </a:lnTo>
                  <a:lnTo>
                    <a:pt x="47" y="360"/>
                  </a:lnTo>
                  <a:lnTo>
                    <a:pt x="39" y="370"/>
                  </a:lnTo>
                  <a:lnTo>
                    <a:pt x="36" y="379"/>
                  </a:lnTo>
                  <a:lnTo>
                    <a:pt x="28" y="385"/>
                  </a:lnTo>
                  <a:lnTo>
                    <a:pt x="24" y="393"/>
                  </a:lnTo>
                  <a:lnTo>
                    <a:pt x="19" y="400"/>
                  </a:lnTo>
                  <a:lnTo>
                    <a:pt x="15" y="408"/>
                  </a:lnTo>
                  <a:lnTo>
                    <a:pt x="12" y="413"/>
                  </a:lnTo>
                  <a:lnTo>
                    <a:pt x="8" y="418"/>
                  </a:lnTo>
                  <a:lnTo>
                    <a:pt x="5" y="423"/>
                  </a:lnTo>
                  <a:lnTo>
                    <a:pt x="4" y="426"/>
                  </a:lnTo>
                  <a:lnTo>
                    <a:pt x="0" y="434"/>
                  </a:lnTo>
                  <a:lnTo>
                    <a:pt x="0" y="437"/>
                  </a:lnTo>
                  <a:lnTo>
                    <a:pt x="36" y="458"/>
                  </a:lnTo>
                  <a:lnTo>
                    <a:pt x="36" y="454"/>
                  </a:lnTo>
                  <a:lnTo>
                    <a:pt x="38" y="448"/>
                  </a:lnTo>
                  <a:lnTo>
                    <a:pt x="39" y="444"/>
                  </a:lnTo>
                  <a:lnTo>
                    <a:pt x="43" y="440"/>
                  </a:lnTo>
                  <a:lnTo>
                    <a:pt x="47" y="435"/>
                  </a:lnTo>
                  <a:lnTo>
                    <a:pt x="49" y="430"/>
                  </a:lnTo>
                  <a:lnTo>
                    <a:pt x="53" y="424"/>
                  </a:lnTo>
                  <a:lnTo>
                    <a:pt x="57" y="416"/>
                  </a:lnTo>
                  <a:lnTo>
                    <a:pt x="62" y="409"/>
                  </a:lnTo>
                  <a:lnTo>
                    <a:pt x="68" y="403"/>
                  </a:lnTo>
                  <a:lnTo>
                    <a:pt x="72" y="393"/>
                  </a:lnTo>
                  <a:lnTo>
                    <a:pt x="78" y="384"/>
                  </a:lnTo>
                  <a:lnTo>
                    <a:pt x="85" y="375"/>
                  </a:lnTo>
                  <a:lnTo>
                    <a:pt x="91" y="367"/>
                  </a:lnTo>
                  <a:lnTo>
                    <a:pt x="97" y="357"/>
                  </a:lnTo>
                  <a:lnTo>
                    <a:pt x="103" y="347"/>
                  </a:lnTo>
                  <a:lnTo>
                    <a:pt x="111" y="339"/>
                  </a:lnTo>
                  <a:lnTo>
                    <a:pt x="118" y="327"/>
                  </a:lnTo>
                  <a:lnTo>
                    <a:pt x="122" y="321"/>
                  </a:lnTo>
                  <a:lnTo>
                    <a:pt x="123" y="316"/>
                  </a:lnTo>
                  <a:lnTo>
                    <a:pt x="130" y="311"/>
                  </a:lnTo>
                  <a:lnTo>
                    <a:pt x="134" y="305"/>
                  </a:lnTo>
                  <a:lnTo>
                    <a:pt x="141" y="296"/>
                  </a:lnTo>
                  <a:lnTo>
                    <a:pt x="150" y="286"/>
                  </a:lnTo>
                  <a:lnTo>
                    <a:pt x="152" y="278"/>
                  </a:lnTo>
                  <a:lnTo>
                    <a:pt x="157" y="275"/>
                  </a:lnTo>
                  <a:lnTo>
                    <a:pt x="162" y="270"/>
                  </a:lnTo>
                  <a:lnTo>
                    <a:pt x="166" y="265"/>
                  </a:lnTo>
                  <a:lnTo>
                    <a:pt x="170" y="260"/>
                  </a:lnTo>
                  <a:lnTo>
                    <a:pt x="175" y="255"/>
                  </a:lnTo>
                  <a:lnTo>
                    <a:pt x="179" y="249"/>
                  </a:lnTo>
                  <a:lnTo>
                    <a:pt x="185" y="244"/>
                  </a:lnTo>
                  <a:lnTo>
                    <a:pt x="188" y="239"/>
                  </a:lnTo>
                  <a:lnTo>
                    <a:pt x="194" y="234"/>
                  </a:lnTo>
                  <a:lnTo>
                    <a:pt x="196" y="229"/>
                  </a:lnTo>
                  <a:lnTo>
                    <a:pt x="203" y="224"/>
                  </a:lnTo>
                  <a:lnTo>
                    <a:pt x="206" y="219"/>
                  </a:lnTo>
                  <a:lnTo>
                    <a:pt x="213" y="216"/>
                  </a:lnTo>
                  <a:lnTo>
                    <a:pt x="216" y="209"/>
                  </a:lnTo>
                  <a:lnTo>
                    <a:pt x="223" y="207"/>
                  </a:lnTo>
                  <a:lnTo>
                    <a:pt x="231" y="197"/>
                  </a:lnTo>
                  <a:lnTo>
                    <a:pt x="240" y="188"/>
                  </a:lnTo>
                  <a:lnTo>
                    <a:pt x="250" y="178"/>
                  </a:lnTo>
                  <a:lnTo>
                    <a:pt x="260" y="170"/>
                  </a:lnTo>
                  <a:lnTo>
                    <a:pt x="265" y="167"/>
                  </a:lnTo>
                  <a:lnTo>
                    <a:pt x="270" y="160"/>
                  </a:lnTo>
                  <a:lnTo>
                    <a:pt x="275" y="157"/>
                  </a:lnTo>
                  <a:lnTo>
                    <a:pt x="282" y="154"/>
                  </a:lnTo>
                  <a:lnTo>
                    <a:pt x="287" y="148"/>
                  </a:lnTo>
                  <a:lnTo>
                    <a:pt x="291" y="144"/>
                  </a:lnTo>
                  <a:lnTo>
                    <a:pt x="297" y="143"/>
                  </a:lnTo>
                  <a:lnTo>
                    <a:pt x="302" y="139"/>
                  </a:lnTo>
                  <a:lnTo>
                    <a:pt x="313" y="130"/>
                  </a:lnTo>
                  <a:lnTo>
                    <a:pt x="324" y="123"/>
                  </a:lnTo>
                  <a:lnTo>
                    <a:pt x="328" y="119"/>
                  </a:lnTo>
                  <a:lnTo>
                    <a:pt x="333" y="115"/>
                  </a:lnTo>
                  <a:lnTo>
                    <a:pt x="340" y="113"/>
                  </a:lnTo>
                  <a:lnTo>
                    <a:pt x="343" y="109"/>
                  </a:lnTo>
                  <a:lnTo>
                    <a:pt x="355" y="103"/>
                  </a:lnTo>
                  <a:lnTo>
                    <a:pt x="365" y="95"/>
                  </a:lnTo>
                  <a:lnTo>
                    <a:pt x="375" y="90"/>
                  </a:lnTo>
                  <a:lnTo>
                    <a:pt x="385" y="84"/>
                  </a:lnTo>
                  <a:lnTo>
                    <a:pt x="392" y="77"/>
                  </a:lnTo>
                  <a:lnTo>
                    <a:pt x="401" y="71"/>
                  </a:lnTo>
                  <a:lnTo>
                    <a:pt x="409" y="66"/>
                  </a:lnTo>
                  <a:lnTo>
                    <a:pt x="419" y="62"/>
                  </a:lnTo>
                  <a:lnTo>
                    <a:pt x="425" y="59"/>
                  </a:lnTo>
                  <a:lnTo>
                    <a:pt x="432" y="54"/>
                  </a:lnTo>
                  <a:lnTo>
                    <a:pt x="440" y="50"/>
                  </a:lnTo>
                  <a:lnTo>
                    <a:pt x="446" y="47"/>
                  </a:lnTo>
                  <a:lnTo>
                    <a:pt x="451" y="45"/>
                  </a:lnTo>
                  <a:lnTo>
                    <a:pt x="456" y="41"/>
                  </a:lnTo>
                  <a:lnTo>
                    <a:pt x="460" y="39"/>
                  </a:lnTo>
                  <a:lnTo>
                    <a:pt x="464" y="37"/>
                  </a:lnTo>
                  <a:lnTo>
                    <a:pt x="470" y="36"/>
                  </a:lnTo>
                  <a:lnTo>
                    <a:pt x="473" y="36"/>
                  </a:lnTo>
                  <a:lnTo>
                    <a:pt x="45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Freeform 38"/>
            <p:cNvSpPr>
              <a:spLocks/>
            </p:cNvSpPr>
            <p:nvPr/>
          </p:nvSpPr>
          <p:spPr bwMode="auto">
            <a:xfrm>
              <a:off x="2510" y="1633"/>
              <a:ext cx="92" cy="184"/>
            </a:xfrm>
            <a:custGeom>
              <a:avLst/>
              <a:gdLst>
                <a:gd name="T0" fmla="*/ 237 w 274"/>
                <a:gd name="T1" fmla="*/ 6 h 550"/>
                <a:gd name="T2" fmla="*/ 217 w 274"/>
                <a:gd name="T3" fmla="*/ 28 h 550"/>
                <a:gd name="T4" fmla="*/ 202 w 274"/>
                <a:gd name="T5" fmla="*/ 48 h 550"/>
                <a:gd name="T6" fmla="*/ 183 w 274"/>
                <a:gd name="T7" fmla="*/ 70 h 550"/>
                <a:gd name="T8" fmla="*/ 163 w 274"/>
                <a:gd name="T9" fmla="*/ 95 h 550"/>
                <a:gd name="T10" fmla="*/ 142 w 274"/>
                <a:gd name="T11" fmla="*/ 123 h 550"/>
                <a:gd name="T12" fmla="*/ 123 w 274"/>
                <a:gd name="T13" fmla="*/ 153 h 550"/>
                <a:gd name="T14" fmla="*/ 103 w 274"/>
                <a:gd name="T15" fmla="*/ 183 h 550"/>
                <a:gd name="T16" fmla="*/ 87 w 274"/>
                <a:gd name="T17" fmla="*/ 215 h 550"/>
                <a:gd name="T18" fmla="*/ 72 w 274"/>
                <a:gd name="T19" fmla="*/ 246 h 550"/>
                <a:gd name="T20" fmla="*/ 59 w 274"/>
                <a:gd name="T21" fmla="*/ 281 h 550"/>
                <a:gd name="T22" fmla="*/ 48 w 274"/>
                <a:gd name="T23" fmla="*/ 310 h 550"/>
                <a:gd name="T24" fmla="*/ 44 w 274"/>
                <a:gd name="T25" fmla="*/ 330 h 550"/>
                <a:gd name="T26" fmla="*/ 36 w 274"/>
                <a:gd name="T27" fmla="*/ 348 h 550"/>
                <a:gd name="T28" fmla="*/ 33 w 274"/>
                <a:gd name="T29" fmla="*/ 367 h 550"/>
                <a:gd name="T30" fmla="*/ 28 w 274"/>
                <a:gd name="T31" fmla="*/ 387 h 550"/>
                <a:gd name="T32" fmla="*/ 24 w 274"/>
                <a:gd name="T33" fmla="*/ 404 h 550"/>
                <a:gd name="T34" fmla="*/ 19 w 274"/>
                <a:gd name="T35" fmla="*/ 423 h 550"/>
                <a:gd name="T36" fmla="*/ 14 w 274"/>
                <a:gd name="T37" fmla="*/ 452 h 550"/>
                <a:gd name="T38" fmla="*/ 8 w 274"/>
                <a:gd name="T39" fmla="*/ 482 h 550"/>
                <a:gd name="T40" fmla="*/ 3 w 274"/>
                <a:gd name="T41" fmla="*/ 508 h 550"/>
                <a:gd name="T42" fmla="*/ 0 w 274"/>
                <a:gd name="T43" fmla="*/ 527 h 550"/>
                <a:gd name="T44" fmla="*/ 0 w 274"/>
                <a:gd name="T45" fmla="*/ 546 h 550"/>
                <a:gd name="T46" fmla="*/ 38 w 274"/>
                <a:gd name="T47" fmla="*/ 541 h 550"/>
                <a:gd name="T48" fmla="*/ 40 w 274"/>
                <a:gd name="T49" fmla="*/ 525 h 550"/>
                <a:gd name="T50" fmla="*/ 45 w 274"/>
                <a:gd name="T51" fmla="*/ 501 h 550"/>
                <a:gd name="T52" fmla="*/ 50 w 274"/>
                <a:gd name="T53" fmla="*/ 472 h 550"/>
                <a:gd name="T54" fmla="*/ 58 w 274"/>
                <a:gd name="T55" fmla="*/ 439 h 550"/>
                <a:gd name="T56" fmla="*/ 60 w 274"/>
                <a:gd name="T57" fmla="*/ 422 h 550"/>
                <a:gd name="T58" fmla="*/ 65 w 274"/>
                <a:gd name="T59" fmla="*/ 403 h 550"/>
                <a:gd name="T60" fmla="*/ 69 w 274"/>
                <a:gd name="T61" fmla="*/ 385 h 550"/>
                <a:gd name="T62" fmla="*/ 75 w 274"/>
                <a:gd name="T63" fmla="*/ 367 h 550"/>
                <a:gd name="T64" fmla="*/ 83 w 274"/>
                <a:gd name="T65" fmla="*/ 336 h 550"/>
                <a:gd name="T66" fmla="*/ 88 w 274"/>
                <a:gd name="T67" fmla="*/ 318 h 550"/>
                <a:gd name="T68" fmla="*/ 99 w 274"/>
                <a:gd name="T69" fmla="*/ 282 h 550"/>
                <a:gd name="T70" fmla="*/ 114 w 274"/>
                <a:gd name="T71" fmla="*/ 254 h 550"/>
                <a:gd name="T72" fmla="*/ 128 w 274"/>
                <a:gd name="T73" fmla="*/ 223 h 550"/>
                <a:gd name="T74" fmla="*/ 143 w 274"/>
                <a:gd name="T75" fmla="*/ 192 h 550"/>
                <a:gd name="T76" fmla="*/ 163 w 274"/>
                <a:gd name="T77" fmla="*/ 162 h 550"/>
                <a:gd name="T78" fmla="*/ 183 w 274"/>
                <a:gd name="T79" fmla="*/ 136 h 550"/>
                <a:gd name="T80" fmla="*/ 205 w 274"/>
                <a:gd name="T81" fmla="*/ 108 h 550"/>
                <a:gd name="T82" fmla="*/ 221 w 274"/>
                <a:gd name="T83" fmla="*/ 85 h 550"/>
                <a:gd name="T84" fmla="*/ 237 w 274"/>
                <a:gd name="T85" fmla="*/ 64 h 550"/>
                <a:gd name="T86" fmla="*/ 255 w 274"/>
                <a:gd name="T87" fmla="*/ 48 h 550"/>
                <a:gd name="T88" fmla="*/ 271 w 274"/>
                <a:gd name="T89" fmla="*/ 28 h 5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74" h="550">
                  <a:moveTo>
                    <a:pt x="246" y="0"/>
                  </a:moveTo>
                  <a:lnTo>
                    <a:pt x="242" y="1"/>
                  </a:lnTo>
                  <a:lnTo>
                    <a:pt x="237" y="6"/>
                  </a:lnTo>
                  <a:lnTo>
                    <a:pt x="231" y="12"/>
                  </a:lnTo>
                  <a:lnTo>
                    <a:pt x="224" y="23"/>
                  </a:lnTo>
                  <a:lnTo>
                    <a:pt x="217" y="28"/>
                  </a:lnTo>
                  <a:lnTo>
                    <a:pt x="212" y="34"/>
                  </a:lnTo>
                  <a:lnTo>
                    <a:pt x="206" y="41"/>
                  </a:lnTo>
                  <a:lnTo>
                    <a:pt x="202" y="48"/>
                  </a:lnTo>
                  <a:lnTo>
                    <a:pt x="195" y="54"/>
                  </a:lnTo>
                  <a:lnTo>
                    <a:pt x="191" y="63"/>
                  </a:lnTo>
                  <a:lnTo>
                    <a:pt x="183" y="70"/>
                  </a:lnTo>
                  <a:lnTo>
                    <a:pt x="178" y="79"/>
                  </a:lnTo>
                  <a:lnTo>
                    <a:pt x="170" y="87"/>
                  </a:lnTo>
                  <a:lnTo>
                    <a:pt x="163" y="95"/>
                  </a:lnTo>
                  <a:lnTo>
                    <a:pt x="156" y="105"/>
                  </a:lnTo>
                  <a:lnTo>
                    <a:pt x="151" y="114"/>
                  </a:lnTo>
                  <a:lnTo>
                    <a:pt x="142" y="123"/>
                  </a:lnTo>
                  <a:lnTo>
                    <a:pt x="137" y="134"/>
                  </a:lnTo>
                  <a:lnTo>
                    <a:pt x="131" y="143"/>
                  </a:lnTo>
                  <a:lnTo>
                    <a:pt x="123" y="153"/>
                  </a:lnTo>
                  <a:lnTo>
                    <a:pt x="117" y="163"/>
                  </a:lnTo>
                  <a:lnTo>
                    <a:pt x="109" y="173"/>
                  </a:lnTo>
                  <a:lnTo>
                    <a:pt x="103" y="183"/>
                  </a:lnTo>
                  <a:lnTo>
                    <a:pt x="98" y="195"/>
                  </a:lnTo>
                  <a:lnTo>
                    <a:pt x="90" y="205"/>
                  </a:lnTo>
                  <a:lnTo>
                    <a:pt x="87" y="215"/>
                  </a:lnTo>
                  <a:lnTo>
                    <a:pt x="80" y="226"/>
                  </a:lnTo>
                  <a:lnTo>
                    <a:pt x="78" y="237"/>
                  </a:lnTo>
                  <a:lnTo>
                    <a:pt x="72" y="246"/>
                  </a:lnTo>
                  <a:lnTo>
                    <a:pt x="67" y="256"/>
                  </a:lnTo>
                  <a:lnTo>
                    <a:pt x="63" y="269"/>
                  </a:lnTo>
                  <a:lnTo>
                    <a:pt x="59" y="281"/>
                  </a:lnTo>
                  <a:lnTo>
                    <a:pt x="55" y="292"/>
                  </a:lnTo>
                  <a:lnTo>
                    <a:pt x="50" y="304"/>
                  </a:lnTo>
                  <a:lnTo>
                    <a:pt x="48" y="310"/>
                  </a:lnTo>
                  <a:lnTo>
                    <a:pt x="46" y="316"/>
                  </a:lnTo>
                  <a:lnTo>
                    <a:pt x="45" y="323"/>
                  </a:lnTo>
                  <a:lnTo>
                    <a:pt x="44" y="330"/>
                  </a:lnTo>
                  <a:lnTo>
                    <a:pt x="40" y="335"/>
                  </a:lnTo>
                  <a:lnTo>
                    <a:pt x="39" y="343"/>
                  </a:lnTo>
                  <a:lnTo>
                    <a:pt x="36" y="348"/>
                  </a:lnTo>
                  <a:lnTo>
                    <a:pt x="35" y="354"/>
                  </a:lnTo>
                  <a:lnTo>
                    <a:pt x="34" y="360"/>
                  </a:lnTo>
                  <a:lnTo>
                    <a:pt x="33" y="367"/>
                  </a:lnTo>
                  <a:lnTo>
                    <a:pt x="30" y="374"/>
                  </a:lnTo>
                  <a:lnTo>
                    <a:pt x="29" y="380"/>
                  </a:lnTo>
                  <a:lnTo>
                    <a:pt x="28" y="387"/>
                  </a:lnTo>
                  <a:lnTo>
                    <a:pt x="25" y="392"/>
                  </a:lnTo>
                  <a:lnTo>
                    <a:pt x="24" y="398"/>
                  </a:lnTo>
                  <a:lnTo>
                    <a:pt x="24" y="404"/>
                  </a:lnTo>
                  <a:lnTo>
                    <a:pt x="21" y="410"/>
                  </a:lnTo>
                  <a:lnTo>
                    <a:pt x="21" y="417"/>
                  </a:lnTo>
                  <a:lnTo>
                    <a:pt x="19" y="423"/>
                  </a:lnTo>
                  <a:lnTo>
                    <a:pt x="19" y="428"/>
                  </a:lnTo>
                  <a:lnTo>
                    <a:pt x="15" y="439"/>
                  </a:lnTo>
                  <a:lnTo>
                    <a:pt x="14" y="452"/>
                  </a:lnTo>
                  <a:lnTo>
                    <a:pt x="13" y="461"/>
                  </a:lnTo>
                  <a:lnTo>
                    <a:pt x="10" y="472"/>
                  </a:lnTo>
                  <a:lnTo>
                    <a:pt x="8" y="482"/>
                  </a:lnTo>
                  <a:lnTo>
                    <a:pt x="6" y="492"/>
                  </a:lnTo>
                  <a:lnTo>
                    <a:pt x="4" y="500"/>
                  </a:lnTo>
                  <a:lnTo>
                    <a:pt x="3" y="508"/>
                  </a:lnTo>
                  <a:lnTo>
                    <a:pt x="3" y="515"/>
                  </a:lnTo>
                  <a:lnTo>
                    <a:pt x="1" y="522"/>
                  </a:lnTo>
                  <a:lnTo>
                    <a:pt x="0" y="527"/>
                  </a:lnTo>
                  <a:lnTo>
                    <a:pt x="0" y="533"/>
                  </a:lnTo>
                  <a:lnTo>
                    <a:pt x="0" y="541"/>
                  </a:lnTo>
                  <a:lnTo>
                    <a:pt x="0" y="546"/>
                  </a:lnTo>
                  <a:lnTo>
                    <a:pt x="38" y="550"/>
                  </a:lnTo>
                  <a:lnTo>
                    <a:pt x="38" y="547"/>
                  </a:lnTo>
                  <a:lnTo>
                    <a:pt x="38" y="541"/>
                  </a:lnTo>
                  <a:lnTo>
                    <a:pt x="38" y="536"/>
                  </a:lnTo>
                  <a:lnTo>
                    <a:pt x="39" y="531"/>
                  </a:lnTo>
                  <a:lnTo>
                    <a:pt x="40" y="525"/>
                  </a:lnTo>
                  <a:lnTo>
                    <a:pt x="43" y="517"/>
                  </a:lnTo>
                  <a:lnTo>
                    <a:pt x="43" y="508"/>
                  </a:lnTo>
                  <a:lnTo>
                    <a:pt x="45" y="501"/>
                  </a:lnTo>
                  <a:lnTo>
                    <a:pt x="45" y="492"/>
                  </a:lnTo>
                  <a:lnTo>
                    <a:pt x="48" y="483"/>
                  </a:lnTo>
                  <a:lnTo>
                    <a:pt x="50" y="472"/>
                  </a:lnTo>
                  <a:lnTo>
                    <a:pt x="53" y="461"/>
                  </a:lnTo>
                  <a:lnTo>
                    <a:pt x="55" y="451"/>
                  </a:lnTo>
                  <a:lnTo>
                    <a:pt x="58" y="439"/>
                  </a:lnTo>
                  <a:lnTo>
                    <a:pt x="58" y="433"/>
                  </a:lnTo>
                  <a:lnTo>
                    <a:pt x="60" y="428"/>
                  </a:lnTo>
                  <a:lnTo>
                    <a:pt x="60" y="422"/>
                  </a:lnTo>
                  <a:lnTo>
                    <a:pt x="63" y="415"/>
                  </a:lnTo>
                  <a:lnTo>
                    <a:pt x="64" y="409"/>
                  </a:lnTo>
                  <a:lnTo>
                    <a:pt x="65" y="403"/>
                  </a:lnTo>
                  <a:lnTo>
                    <a:pt x="67" y="397"/>
                  </a:lnTo>
                  <a:lnTo>
                    <a:pt x="68" y="390"/>
                  </a:lnTo>
                  <a:lnTo>
                    <a:pt x="69" y="385"/>
                  </a:lnTo>
                  <a:lnTo>
                    <a:pt x="72" y="379"/>
                  </a:lnTo>
                  <a:lnTo>
                    <a:pt x="73" y="373"/>
                  </a:lnTo>
                  <a:lnTo>
                    <a:pt x="75" y="367"/>
                  </a:lnTo>
                  <a:lnTo>
                    <a:pt x="78" y="354"/>
                  </a:lnTo>
                  <a:lnTo>
                    <a:pt x="82" y="343"/>
                  </a:lnTo>
                  <a:lnTo>
                    <a:pt x="83" y="336"/>
                  </a:lnTo>
                  <a:lnTo>
                    <a:pt x="85" y="330"/>
                  </a:lnTo>
                  <a:lnTo>
                    <a:pt x="87" y="323"/>
                  </a:lnTo>
                  <a:lnTo>
                    <a:pt x="88" y="318"/>
                  </a:lnTo>
                  <a:lnTo>
                    <a:pt x="92" y="305"/>
                  </a:lnTo>
                  <a:lnTo>
                    <a:pt x="97" y="294"/>
                  </a:lnTo>
                  <a:lnTo>
                    <a:pt x="99" y="282"/>
                  </a:lnTo>
                  <a:lnTo>
                    <a:pt x="104" y="271"/>
                  </a:lnTo>
                  <a:lnTo>
                    <a:pt x="109" y="261"/>
                  </a:lnTo>
                  <a:lnTo>
                    <a:pt x="114" y="254"/>
                  </a:lnTo>
                  <a:lnTo>
                    <a:pt x="118" y="243"/>
                  </a:lnTo>
                  <a:lnTo>
                    <a:pt x="123" y="232"/>
                  </a:lnTo>
                  <a:lnTo>
                    <a:pt x="128" y="223"/>
                  </a:lnTo>
                  <a:lnTo>
                    <a:pt x="133" y="213"/>
                  </a:lnTo>
                  <a:lnTo>
                    <a:pt x="139" y="203"/>
                  </a:lnTo>
                  <a:lnTo>
                    <a:pt x="143" y="192"/>
                  </a:lnTo>
                  <a:lnTo>
                    <a:pt x="152" y="182"/>
                  </a:lnTo>
                  <a:lnTo>
                    <a:pt x="157" y="172"/>
                  </a:lnTo>
                  <a:lnTo>
                    <a:pt x="163" y="162"/>
                  </a:lnTo>
                  <a:lnTo>
                    <a:pt x="170" y="152"/>
                  </a:lnTo>
                  <a:lnTo>
                    <a:pt x="177" y="143"/>
                  </a:lnTo>
                  <a:lnTo>
                    <a:pt x="183" y="136"/>
                  </a:lnTo>
                  <a:lnTo>
                    <a:pt x="191" y="124"/>
                  </a:lnTo>
                  <a:lnTo>
                    <a:pt x="196" y="117"/>
                  </a:lnTo>
                  <a:lnTo>
                    <a:pt x="205" y="108"/>
                  </a:lnTo>
                  <a:lnTo>
                    <a:pt x="210" y="100"/>
                  </a:lnTo>
                  <a:lnTo>
                    <a:pt x="216" y="93"/>
                  </a:lnTo>
                  <a:lnTo>
                    <a:pt x="221" y="85"/>
                  </a:lnTo>
                  <a:lnTo>
                    <a:pt x="226" y="78"/>
                  </a:lnTo>
                  <a:lnTo>
                    <a:pt x="234" y="71"/>
                  </a:lnTo>
                  <a:lnTo>
                    <a:pt x="237" y="64"/>
                  </a:lnTo>
                  <a:lnTo>
                    <a:pt x="244" y="58"/>
                  </a:lnTo>
                  <a:lnTo>
                    <a:pt x="249" y="53"/>
                  </a:lnTo>
                  <a:lnTo>
                    <a:pt x="255" y="48"/>
                  </a:lnTo>
                  <a:lnTo>
                    <a:pt x="261" y="38"/>
                  </a:lnTo>
                  <a:lnTo>
                    <a:pt x="269" y="31"/>
                  </a:lnTo>
                  <a:lnTo>
                    <a:pt x="271" y="28"/>
                  </a:lnTo>
                  <a:lnTo>
                    <a:pt x="274" y="28"/>
                  </a:lnTo>
                  <a:lnTo>
                    <a:pt x="2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39"/>
            <p:cNvSpPr>
              <a:spLocks/>
            </p:cNvSpPr>
            <p:nvPr/>
          </p:nvSpPr>
          <p:spPr bwMode="auto">
            <a:xfrm>
              <a:off x="2812" y="1715"/>
              <a:ext cx="19" cy="40"/>
            </a:xfrm>
            <a:custGeom>
              <a:avLst/>
              <a:gdLst>
                <a:gd name="T0" fmla="*/ 25 w 56"/>
                <a:gd name="T1" fmla="*/ 0 h 118"/>
                <a:gd name="T2" fmla="*/ 25 w 56"/>
                <a:gd name="T3" fmla="*/ 10 h 118"/>
                <a:gd name="T4" fmla="*/ 25 w 56"/>
                <a:gd name="T5" fmla="*/ 23 h 118"/>
                <a:gd name="T6" fmla="*/ 25 w 56"/>
                <a:gd name="T7" fmla="*/ 34 h 118"/>
                <a:gd name="T8" fmla="*/ 26 w 56"/>
                <a:gd name="T9" fmla="*/ 44 h 118"/>
                <a:gd name="T10" fmla="*/ 1 w 56"/>
                <a:gd name="T11" fmla="*/ 36 h 118"/>
                <a:gd name="T12" fmla="*/ 1 w 56"/>
                <a:gd name="T13" fmla="*/ 41 h 118"/>
                <a:gd name="T14" fmla="*/ 1 w 56"/>
                <a:gd name="T15" fmla="*/ 49 h 118"/>
                <a:gd name="T16" fmla="*/ 0 w 56"/>
                <a:gd name="T17" fmla="*/ 58 h 118"/>
                <a:gd name="T18" fmla="*/ 1 w 56"/>
                <a:gd name="T19" fmla="*/ 70 h 118"/>
                <a:gd name="T20" fmla="*/ 1 w 56"/>
                <a:gd name="T21" fmla="*/ 82 h 118"/>
                <a:gd name="T22" fmla="*/ 5 w 56"/>
                <a:gd name="T23" fmla="*/ 93 h 118"/>
                <a:gd name="T24" fmla="*/ 7 w 56"/>
                <a:gd name="T25" fmla="*/ 97 h 118"/>
                <a:gd name="T26" fmla="*/ 12 w 56"/>
                <a:gd name="T27" fmla="*/ 103 h 118"/>
                <a:gd name="T28" fmla="*/ 13 w 56"/>
                <a:gd name="T29" fmla="*/ 108 h 118"/>
                <a:gd name="T30" fmla="*/ 21 w 56"/>
                <a:gd name="T31" fmla="*/ 113 h 118"/>
                <a:gd name="T32" fmla="*/ 26 w 56"/>
                <a:gd name="T33" fmla="*/ 115 h 118"/>
                <a:gd name="T34" fmla="*/ 32 w 56"/>
                <a:gd name="T35" fmla="*/ 118 h 118"/>
                <a:gd name="T36" fmla="*/ 36 w 56"/>
                <a:gd name="T37" fmla="*/ 118 h 118"/>
                <a:gd name="T38" fmla="*/ 42 w 56"/>
                <a:gd name="T39" fmla="*/ 117 h 118"/>
                <a:gd name="T40" fmla="*/ 43 w 56"/>
                <a:gd name="T41" fmla="*/ 114 h 118"/>
                <a:gd name="T42" fmla="*/ 47 w 56"/>
                <a:gd name="T43" fmla="*/ 110 h 118"/>
                <a:gd name="T44" fmla="*/ 51 w 56"/>
                <a:gd name="T45" fmla="*/ 105 h 118"/>
                <a:gd name="T46" fmla="*/ 55 w 56"/>
                <a:gd name="T47" fmla="*/ 97 h 118"/>
                <a:gd name="T48" fmla="*/ 55 w 56"/>
                <a:gd name="T49" fmla="*/ 88 h 118"/>
                <a:gd name="T50" fmla="*/ 55 w 56"/>
                <a:gd name="T51" fmla="*/ 82 h 118"/>
                <a:gd name="T52" fmla="*/ 55 w 56"/>
                <a:gd name="T53" fmla="*/ 73 h 118"/>
                <a:gd name="T54" fmla="*/ 56 w 56"/>
                <a:gd name="T55" fmla="*/ 63 h 118"/>
                <a:gd name="T56" fmla="*/ 55 w 56"/>
                <a:gd name="T57" fmla="*/ 55 h 118"/>
                <a:gd name="T58" fmla="*/ 55 w 56"/>
                <a:gd name="T59" fmla="*/ 49 h 118"/>
                <a:gd name="T60" fmla="*/ 55 w 56"/>
                <a:gd name="T61" fmla="*/ 43 h 118"/>
                <a:gd name="T62" fmla="*/ 55 w 56"/>
                <a:gd name="T63" fmla="*/ 35 h 118"/>
                <a:gd name="T64" fmla="*/ 55 w 56"/>
                <a:gd name="T65" fmla="*/ 26 h 118"/>
                <a:gd name="T66" fmla="*/ 55 w 56"/>
                <a:gd name="T67" fmla="*/ 20 h 118"/>
                <a:gd name="T68" fmla="*/ 55 w 56"/>
                <a:gd name="T69" fmla="*/ 10 h 118"/>
                <a:gd name="T70" fmla="*/ 55 w 56"/>
                <a:gd name="T71" fmla="*/ 1 h 118"/>
                <a:gd name="T72" fmla="*/ 25 w 56"/>
                <a:gd name="T73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6" h="118">
                  <a:moveTo>
                    <a:pt x="25" y="0"/>
                  </a:moveTo>
                  <a:lnTo>
                    <a:pt x="25" y="10"/>
                  </a:lnTo>
                  <a:lnTo>
                    <a:pt x="25" y="23"/>
                  </a:lnTo>
                  <a:lnTo>
                    <a:pt x="25" y="34"/>
                  </a:lnTo>
                  <a:lnTo>
                    <a:pt x="26" y="44"/>
                  </a:lnTo>
                  <a:lnTo>
                    <a:pt x="1" y="36"/>
                  </a:lnTo>
                  <a:lnTo>
                    <a:pt x="1" y="41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1" y="70"/>
                  </a:lnTo>
                  <a:lnTo>
                    <a:pt x="1" y="82"/>
                  </a:lnTo>
                  <a:lnTo>
                    <a:pt x="5" y="93"/>
                  </a:lnTo>
                  <a:lnTo>
                    <a:pt x="7" y="97"/>
                  </a:lnTo>
                  <a:lnTo>
                    <a:pt x="12" y="103"/>
                  </a:lnTo>
                  <a:lnTo>
                    <a:pt x="13" y="108"/>
                  </a:lnTo>
                  <a:lnTo>
                    <a:pt x="21" y="113"/>
                  </a:lnTo>
                  <a:lnTo>
                    <a:pt x="26" y="115"/>
                  </a:lnTo>
                  <a:lnTo>
                    <a:pt x="32" y="118"/>
                  </a:lnTo>
                  <a:lnTo>
                    <a:pt x="36" y="118"/>
                  </a:lnTo>
                  <a:lnTo>
                    <a:pt x="42" y="117"/>
                  </a:lnTo>
                  <a:lnTo>
                    <a:pt x="43" y="114"/>
                  </a:lnTo>
                  <a:lnTo>
                    <a:pt x="47" y="110"/>
                  </a:lnTo>
                  <a:lnTo>
                    <a:pt x="51" y="105"/>
                  </a:lnTo>
                  <a:lnTo>
                    <a:pt x="55" y="97"/>
                  </a:lnTo>
                  <a:lnTo>
                    <a:pt x="55" y="88"/>
                  </a:lnTo>
                  <a:lnTo>
                    <a:pt x="55" y="82"/>
                  </a:lnTo>
                  <a:lnTo>
                    <a:pt x="55" y="73"/>
                  </a:lnTo>
                  <a:lnTo>
                    <a:pt x="56" y="63"/>
                  </a:lnTo>
                  <a:lnTo>
                    <a:pt x="55" y="55"/>
                  </a:lnTo>
                  <a:lnTo>
                    <a:pt x="55" y="49"/>
                  </a:lnTo>
                  <a:lnTo>
                    <a:pt x="55" y="43"/>
                  </a:lnTo>
                  <a:lnTo>
                    <a:pt x="55" y="35"/>
                  </a:lnTo>
                  <a:lnTo>
                    <a:pt x="55" y="26"/>
                  </a:lnTo>
                  <a:lnTo>
                    <a:pt x="55" y="20"/>
                  </a:lnTo>
                  <a:lnTo>
                    <a:pt x="55" y="10"/>
                  </a:lnTo>
                  <a:lnTo>
                    <a:pt x="55" y="1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Freeform 40"/>
            <p:cNvSpPr>
              <a:spLocks/>
            </p:cNvSpPr>
            <p:nvPr/>
          </p:nvSpPr>
          <p:spPr bwMode="auto">
            <a:xfrm>
              <a:off x="2485" y="1805"/>
              <a:ext cx="43" cy="32"/>
            </a:xfrm>
            <a:custGeom>
              <a:avLst/>
              <a:gdLst>
                <a:gd name="T0" fmla="*/ 129 w 129"/>
                <a:gd name="T1" fmla="*/ 60 h 94"/>
                <a:gd name="T2" fmla="*/ 116 w 129"/>
                <a:gd name="T3" fmla="*/ 56 h 94"/>
                <a:gd name="T4" fmla="*/ 105 w 129"/>
                <a:gd name="T5" fmla="*/ 53 h 94"/>
                <a:gd name="T6" fmla="*/ 92 w 129"/>
                <a:gd name="T7" fmla="*/ 46 h 94"/>
                <a:gd name="T8" fmla="*/ 82 w 129"/>
                <a:gd name="T9" fmla="*/ 44 h 94"/>
                <a:gd name="T10" fmla="*/ 101 w 129"/>
                <a:gd name="T11" fmla="*/ 22 h 94"/>
                <a:gd name="T12" fmla="*/ 95 w 129"/>
                <a:gd name="T13" fmla="*/ 19 h 94"/>
                <a:gd name="T14" fmla="*/ 87 w 129"/>
                <a:gd name="T15" fmla="*/ 14 h 94"/>
                <a:gd name="T16" fmla="*/ 78 w 129"/>
                <a:gd name="T17" fmla="*/ 9 h 94"/>
                <a:gd name="T18" fmla="*/ 67 w 129"/>
                <a:gd name="T19" fmla="*/ 5 h 94"/>
                <a:gd name="T20" fmla="*/ 61 w 129"/>
                <a:gd name="T21" fmla="*/ 2 h 94"/>
                <a:gd name="T22" fmla="*/ 53 w 129"/>
                <a:gd name="T23" fmla="*/ 1 h 94"/>
                <a:gd name="T24" fmla="*/ 48 w 129"/>
                <a:gd name="T25" fmla="*/ 0 h 94"/>
                <a:gd name="T26" fmla="*/ 41 w 129"/>
                <a:gd name="T27" fmla="*/ 0 h 94"/>
                <a:gd name="T28" fmla="*/ 33 w 129"/>
                <a:gd name="T29" fmla="*/ 0 h 94"/>
                <a:gd name="T30" fmla="*/ 27 w 129"/>
                <a:gd name="T31" fmla="*/ 1 h 94"/>
                <a:gd name="T32" fmla="*/ 19 w 129"/>
                <a:gd name="T33" fmla="*/ 4 h 94"/>
                <a:gd name="T34" fmla="*/ 14 w 129"/>
                <a:gd name="T35" fmla="*/ 9 h 94"/>
                <a:gd name="T36" fmla="*/ 7 w 129"/>
                <a:gd name="T37" fmla="*/ 11 h 94"/>
                <a:gd name="T38" fmla="*/ 4 w 129"/>
                <a:gd name="T39" fmla="*/ 16 h 94"/>
                <a:gd name="T40" fmla="*/ 0 w 129"/>
                <a:gd name="T41" fmla="*/ 21 h 94"/>
                <a:gd name="T42" fmla="*/ 0 w 129"/>
                <a:gd name="T43" fmla="*/ 29 h 94"/>
                <a:gd name="T44" fmla="*/ 0 w 129"/>
                <a:gd name="T45" fmla="*/ 31 h 94"/>
                <a:gd name="T46" fmla="*/ 2 w 129"/>
                <a:gd name="T47" fmla="*/ 36 h 94"/>
                <a:gd name="T48" fmla="*/ 3 w 129"/>
                <a:gd name="T49" fmla="*/ 39 h 94"/>
                <a:gd name="T50" fmla="*/ 5 w 129"/>
                <a:gd name="T51" fmla="*/ 43 h 94"/>
                <a:gd name="T52" fmla="*/ 9 w 129"/>
                <a:gd name="T53" fmla="*/ 45 h 94"/>
                <a:gd name="T54" fmla="*/ 15 w 129"/>
                <a:gd name="T55" fmla="*/ 50 h 94"/>
                <a:gd name="T56" fmla="*/ 20 w 129"/>
                <a:gd name="T57" fmla="*/ 54 h 94"/>
                <a:gd name="T58" fmla="*/ 28 w 129"/>
                <a:gd name="T59" fmla="*/ 56 h 94"/>
                <a:gd name="T60" fmla="*/ 37 w 129"/>
                <a:gd name="T61" fmla="*/ 61 h 94"/>
                <a:gd name="T62" fmla="*/ 48 w 129"/>
                <a:gd name="T63" fmla="*/ 68 h 94"/>
                <a:gd name="T64" fmla="*/ 53 w 129"/>
                <a:gd name="T65" fmla="*/ 69 h 94"/>
                <a:gd name="T66" fmla="*/ 61 w 129"/>
                <a:gd name="T67" fmla="*/ 73 h 94"/>
                <a:gd name="T68" fmla="*/ 67 w 129"/>
                <a:gd name="T69" fmla="*/ 74 h 94"/>
                <a:gd name="T70" fmla="*/ 76 w 129"/>
                <a:gd name="T71" fmla="*/ 79 h 94"/>
                <a:gd name="T72" fmla="*/ 82 w 129"/>
                <a:gd name="T73" fmla="*/ 81 h 94"/>
                <a:gd name="T74" fmla="*/ 92 w 129"/>
                <a:gd name="T75" fmla="*/ 84 h 94"/>
                <a:gd name="T76" fmla="*/ 101 w 129"/>
                <a:gd name="T77" fmla="*/ 88 h 94"/>
                <a:gd name="T78" fmla="*/ 112 w 129"/>
                <a:gd name="T79" fmla="*/ 94 h 94"/>
                <a:gd name="T80" fmla="*/ 129 w 129"/>
                <a:gd name="T81" fmla="*/ 6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9" h="94">
                  <a:moveTo>
                    <a:pt x="129" y="60"/>
                  </a:moveTo>
                  <a:lnTo>
                    <a:pt x="116" y="56"/>
                  </a:lnTo>
                  <a:lnTo>
                    <a:pt x="105" y="53"/>
                  </a:lnTo>
                  <a:lnTo>
                    <a:pt x="92" y="46"/>
                  </a:lnTo>
                  <a:lnTo>
                    <a:pt x="82" y="44"/>
                  </a:lnTo>
                  <a:lnTo>
                    <a:pt x="101" y="22"/>
                  </a:lnTo>
                  <a:lnTo>
                    <a:pt x="95" y="19"/>
                  </a:lnTo>
                  <a:lnTo>
                    <a:pt x="87" y="14"/>
                  </a:lnTo>
                  <a:lnTo>
                    <a:pt x="78" y="9"/>
                  </a:lnTo>
                  <a:lnTo>
                    <a:pt x="67" y="5"/>
                  </a:lnTo>
                  <a:lnTo>
                    <a:pt x="61" y="2"/>
                  </a:lnTo>
                  <a:lnTo>
                    <a:pt x="53" y="1"/>
                  </a:lnTo>
                  <a:lnTo>
                    <a:pt x="48" y="0"/>
                  </a:lnTo>
                  <a:lnTo>
                    <a:pt x="41" y="0"/>
                  </a:lnTo>
                  <a:lnTo>
                    <a:pt x="33" y="0"/>
                  </a:lnTo>
                  <a:lnTo>
                    <a:pt x="27" y="1"/>
                  </a:lnTo>
                  <a:lnTo>
                    <a:pt x="19" y="4"/>
                  </a:lnTo>
                  <a:lnTo>
                    <a:pt x="14" y="9"/>
                  </a:lnTo>
                  <a:lnTo>
                    <a:pt x="7" y="11"/>
                  </a:lnTo>
                  <a:lnTo>
                    <a:pt x="4" y="16"/>
                  </a:lnTo>
                  <a:lnTo>
                    <a:pt x="0" y="21"/>
                  </a:lnTo>
                  <a:lnTo>
                    <a:pt x="0" y="29"/>
                  </a:lnTo>
                  <a:lnTo>
                    <a:pt x="0" y="31"/>
                  </a:lnTo>
                  <a:lnTo>
                    <a:pt x="2" y="36"/>
                  </a:lnTo>
                  <a:lnTo>
                    <a:pt x="3" y="39"/>
                  </a:lnTo>
                  <a:lnTo>
                    <a:pt x="5" y="43"/>
                  </a:lnTo>
                  <a:lnTo>
                    <a:pt x="9" y="45"/>
                  </a:lnTo>
                  <a:lnTo>
                    <a:pt x="15" y="50"/>
                  </a:lnTo>
                  <a:lnTo>
                    <a:pt x="20" y="54"/>
                  </a:lnTo>
                  <a:lnTo>
                    <a:pt x="28" y="56"/>
                  </a:lnTo>
                  <a:lnTo>
                    <a:pt x="37" y="61"/>
                  </a:lnTo>
                  <a:lnTo>
                    <a:pt x="48" y="68"/>
                  </a:lnTo>
                  <a:lnTo>
                    <a:pt x="53" y="69"/>
                  </a:lnTo>
                  <a:lnTo>
                    <a:pt x="61" y="73"/>
                  </a:lnTo>
                  <a:lnTo>
                    <a:pt x="67" y="74"/>
                  </a:lnTo>
                  <a:lnTo>
                    <a:pt x="76" y="79"/>
                  </a:lnTo>
                  <a:lnTo>
                    <a:pt x="82" y="81"/>
                  </a:lnTo>
                  <a:lnTo>
                    <a:pt x="92" y="84"/>
                  </a:lnTo>
                  <a:lnTo>
                    <a:pt x="101" y="88"/>
                  </a:lnTo>
                  <a:lnTo>
                    <a:pt x="112" y="94"/>
                  </a:lnTo>
                  <a:lnTo>
                    <a:pt x="129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41"/>
            <p:cNvSpPr>
              <a:spLocks/>
            </p:cNvSpPr>
            <p:nvPr/>
          </p:nvSpPr>
          <p:spPr bwMode="auto">
            <a:xfrm>
              <a:off x="2322" y="1296"/>
              <a:ext cx="171" cy="259"/>
            </a:xfrm>
            <a:custGeom>
              <a:avLst/>
              <a:gdLst>
                <a:gd name="T0" fmla="*/ 481 w 513"/>
                <a:gd name="T1" fmla="*/ 756 h 776"/>
                <a:gd name="T2" fmla="*/ 499 w 513"/>
                <a:gd name="T3" fmla="*/ 712 h 776"/>
                <a:gd name="T4" fmla="*/ 509 w 513"/>
                <a:gd name="T5" fmla="*/ 674 h 776"/>
                <a:gd name="T6" fmla="*/ 511 w 513"/>
                <a:gd name="T7" fmla="*/ 637 h 776"/>
                <a:gd name="T8" fmla="*/ 504 w 513"/>
                <a:gd name="T9" fmla="*/ 589 h 776"/>
                <a:gd name="T10" fmla="*/ 492 w 513"/>
                <a:gd name="T11" fmla="*/ 546 h 776"/>
                <a:gd name="T12" fmla="*/ 486 w 513"/>
                <a:gd name="T13" fmla="*/ 515 h 776"/>
                <a:gd name="T14" fmla="*/ 481 w 513"/>
                <a:gd name="T15" fmla="*/ 482 h 776"/>
                <a:gd name="T16" fmla="*/ 479 w 513"/>
                <a:gd name="T17" fmla="*/ 450 h 776"/>
                <a:gd name="T18" fmla="*/ 475 w 513"/>
                <a:gd name="T19" fmla="*/ 416 h 776"/>
                <a:gd name="T20" fmla="*/ 469 w 513"/>
                <a:gd name="T21" fmla="*/ 386 h 776"/>
                <a:gd name="T22" fmla="*/ 450 w 513"/>
                <a:gd name="T23" fmla="*/ 335 h 776"/>
                <a:gd name="T24" fmla="*/ 426 w 513"/>
                <a:gd name="T25" fmla="*/ 303 h 776"/>
                <a:gd name="T26" fmla="*/ 396 w 513"/>
                <a:gd name="T27" fmla="*/ 276 h 776"/>
                <a:gd name="T28" fmla="*/ 366 w 513"/>
                <a:gd name="T29" fmla="*/ 257 h 776"/>
                <a:gd name="T30" fmla="*/ 322 w 513"/>
                <a:gd name="T31" fmla="*/ 239 h 776"/>
                <a:gd name="T32" fmla="*/ 289 w 513"/>
                <a:gd name="T33" fmla="*/ 205 h 776"/>
                <a:gd name="T34" fmla="*/ 270 w 513"/>
                <a:gd name="T35" fmla="*/ 172 h 776"/>
                <a:gd name="T36" fmla="*/ 250 w 513"/>
                <a:gd name="T37" fmla="*/ 131 h 776"/>
                <a:gd name="T38" fmla="*/ 226 w 513"/>
                <a:gd name="T39" fmla="*/ 88 h 776"/>
                <a:gd name="T40" fmla="*/ 202 w 513"/>
                <a:gd name="T41" fmla="*/ 53 h 776"/>
                <a:gd name="T42" fmla="*/ 172 w 513"/>
                <a:gd name="T43" fmla="*/ 20 h 776"/>
                <a:gd name="T44" fmla="*/ 138 w 513"/>
                <a:gd name="T45" fmla="*/ 3 h 776"/>
                <a:gd name="T46" fmla="*/ 99 w 513"/>
                <a:gd name="T47" fmla="*/ 0 h 776"/>
                <a:gd name="T48" fmla="*/ 65 w 513"/>
                <a:gd name="T49" fmla="*/ 14 h 776"/>
                <a:gd name="T50" fmla="*/ 35 w 513"/>
                <a:gd name="T51" fmla="*/ 33 h 776"/>
                <a:gd name="T52" fmla="*/ 16 w 513"/>
                <a:gd name="T53" fmla="*/ 63 h 776"/>
                <a:gd name="T54" fmla="*/ 1 w 513"/>
                <a:gd name="T55" fmla="*/ 106 h 776"/>
                <a:gd name="T56" fmla="*/ 3 w 513"/>
                <a:gd name="T57" fmla="*/ 153 h 776"/>
                <a:gd name="T58" fmla="*/ 11 w 513"/>
                <a:gd name="T59" fmla="*/ 195 h 776"/>
                <a:gd name="T60" fmla="*/ 34 w 513"/>
                <a:gd name="T61" fmla="*/ 232 h 776"/>
                <a:gd name="T62" fmla="*/ 58 w 513"/>
                <a:gd name="T63" fmla="*/ 261 h 776"/>
                <a:gd name="T64" fmla="*/ 98 w 513"/>
                <a:gd name="T65" fmla="*/ 244 h 776"/>
                <a:gd name="T66" fmla="*/ 87 w 513"/>
                <a:gd name="T67" fmla="*/ 234 h 776"/>
                <a:gd name="T68" fmla="*/ 59 w 513"/>
                <a:gd name="T69" fmla="*/ 201 h 776"/>
                <a:gd name="T70" fmla="*/ 45 w 513"/>
                <a:gd name="T71" fmla="*/ 173 h 776"/>
                <a:gd name="T72" fmla="*/ 39 w 513"/>
                <a:gd name="T73" fmla="*/ 139 h 776"/>
                <a:gd name="T74" fmla="*/ 44 w 513"/>
                <a:gd name="T75" fmla="*/ 106 h 776"/>
                <a:gd name="T76" fmla="*/ 62 w 513"/>
                <a:gd name="T77" fmla="*/ 65 h 776"/>
                <a:gd name="T78" fmla="*/ 104 w 513"/>
                <a:gd name="T79" fmla="*/ 42 h 776"/>
                <a:gd name="T80" fmla="*/ 152 w 513"/>
                <a:gd name="T81" fmla="*/ 57 h 776"/>
                <a:gd name="T82" fmla="*/ 181 w 513"/>
                <a:gd name="T83" fmla="*/ 89 h 776"/>
                <a:gd name="T84" fmla="*/ 199 w 513"/>
                <a:gd name="T85" fmla="*/ 121 h 776"/>
                <a:gd name="T86" fmla="*/ 219 w 513"/>
                <a:gd name="T87" fmla="*/ 157 h 776"/>
                <a:gd name="T88" fmla="*/ 236 w 513"/>
                <a:gd name="T89" fmla="*/ 190 h 776"/>
                <a:gd name="T90" fmla="*/ 254 w 513"/>
                <a:gd name="T91" fmla="*/ 226 h 776"/>
                <a:gd name="T92" fmla="*/ 269 w 513"/>
                <a:gd name="T93" fmla="*/ 251 h 776"/>
                <a:gd name="T94" fmla="*/ 302 w 513"/>
                <a:gd name="T95" fmla="*/ 274 h 776"/>
                <a:gd name="T96" fmla="*/ 349 w 513"/>
                <a:gd name="T97" fmla="*/ 294 h 776"/>
                <a:gd name="T98" fmla="*/ 388 w 513"/>
                <a:gd name="T99" fmla="*/ 321 h 776"/>
                <a:gd name="T100" fmla="*/ 408 w 513"/>
                <a:gd name="T101" fmla="*/ 345 h 776"/>
                <a:gd name="T102" fmla="*/ 427 w 513"/>
                <a:gd name="T103" fmla="*/ 383 h 776"/>
                <a:gd name="T104" fmla="*/ 437 w 513"/>
                <a:gd name="T105" fmla="*/ 429 h 776"/>
                <a:gd name="T106" fmla="*/ 440 w 513"/>
                <a:gd name="T107" fmla="*/ 466 h 776"/>
                <a:gd name="T108" fmla="*/ 442 w 513"/>
                <a:gd name="T109" fmla="*/ 500 h 776"/>
                <a:gd name="T110" fmla="*/ 450 w 513"/>
                <a:gd name="T111" fmla="*/ 535 h 776"/>
                <a:gd name="T112" fmla="*/ 459 w 513"/>
                <a:gd name="T113" fmla="*/ 569 h 776"/>
                <a:gd name="T114" fmla="*/ 470 w 513"/>
                <a:gd name="T115" fmla="*/ 614 h 776"/>
                <a:gd name="T116" fmla="*/ 471 w 513"/>
                <a:gd name="T117" fmla="*/ 648 h 776"/>
                <a:gd name="T118" fmla="*/ 465 w 513"/>
                <a:gd name="T119" fmla="*/ 688 h 776"/>
                <a:gd name="T120" fmla="*/ 450 w 513"/>
                <a:gd name="T121" fmla="*/ 728 h 776"/>
                <a:gd name="T122" fmla="*/ 440 w 513"/>
                <a:gd name="T123" fmla="*/ 750 h 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13" h="776">
                  <a:moveTo>
                    <a:pt x="469" y="776"/>
                  </a:moveTo>
                  <a:lnTo>
                    <a:pt x="470" y="773"/>
                  </a:lnTo>
                  <a:lnTo>
                    <a:pt x="474" y="766"/>
                  </a:lnTo>
                  <a:lnTo>
                    <a:pt x="477" y="761"/>
                  </a:lnTo>
                  <a:lnTo>
                    <a:pt x="481" y="756"/>
                  </a:lnTo>
                  <a:lnTo>
                    <a:pt x="484" y="750"/>
                  </a:lnTo>
                  <a:lnTo>
                    <a:pt x="489" y="742"/>
                  </a:lnTo>
                  <a:lnTo>
                    <a:pt x="492" y="732"/>
                  </a:lnTo>
                  <a:lnTo>
                    <a:pt x="495" y="723"/>
                  </a:lnTo>
                  <a:lnTo>
                    <a:pt x="499" y="712"/>
                  </a:lnTo>
                  <a:lnTo>
                    <a:pt x="504" y="701"/>
                  </a:lnTo>
                  <a:lnTo>
                    <a:pt x="504" y="694"/>
                  </a:lnTo>
                  <a:lnTo>
                    <a:pt x="505" y="687"/>
                  </a:lnTo>
                  <a:lnTo>
                    <a:pt x="506" y="681"/>
                  </a:lnTo>
                  <a:lnTo>
                    <a:pt x="509" y="674"/>
                  </a:lnTo>
                  <a:lnTo>
                    <a:pt x="509" y="665"/>
                  </a:lnTo>
                  <a:lnTo>
                    <a:pt x="510" y="660"/>
                  </a:lnTo>
                  <a:lnTo>
                    <a:pt x="511" y="652"/>
                  </a:lnTo>
                  <a:lnTo>
                    <a:pt x="513" y="645"/>
                  </a:lnTo>
                  <a:lnTo>
                    <a:pt x="511" y="637"/>
                  </a:lnTo>
                  <a:lnTo>
                    <a:pt x="511" y="629"/>
                  </a:lnTo>
                  <a:lnTo>
                    <a:pt x="510" y="619"/>
                  </a:lnTo>
                  <a:lnTo>
                    <a:pt x="509" y="610"/>
                  </a:lnTo>
                  <a:lnTo>
                    <a:pt x="505" y="599"/>
                  </a:lnTo>
                  <a:lnTo>
                    <a:pt x="504" y="589"/>
                  </a:lnTo>
                  <a:lnTo>
                    <a:pt x="501" y="578"/>
                  </a:lnTo>
                  <a:lnTo>
                    <a:pt x="499" y="566"/>
                  </a:lnTo>
                  <a:lnTo>
                    <a:pt x="496" y="559"/>
                  </a:lnTo>
                  <a:lnTo>
                    <a:pt x="495" y="552"/>
                  </a:lnTo>
                  <a:lnTo>
                    <a:pt x="492" y="546"/>
                  </a:lnTo>
                  <a:lnTo>
                    <a:pt x="492" y="540"/>
                  </a:lnTo>
                  <a:lnTo>
                    <a:pt x="490" y="534"/>
                  </a:lnTo>
                  <a:lnTo>
                    <a:pt x="489" y="527"/>
                  </a:lnTo>
                  <a:lnTo>
                    <a:pt x="486" y="520"/>
                  </a:lnTo>
                  <a:lnTo>
                    <a:pt x="486" y="515"/>
                  </a:lnTo>
                  <a:lnTo>
                    <a:pt x="484" y="507"/>
                  </a:lnTo>
                  <a:lnTo>
                    <a:pt x="482" y="502"/>
                  </a:lnTo>
                  <a:lnTo>
                    <a:pt x="481" y="495"/>
                  </a:lnTo>
                  <a:lnTo>
                    <a:pt x="481" y="490"/>
                  </a:lnTo>
                  <a:lnTo>
                    <a:pt x="481" y="482"/>
                  </a:lnTo>
                  <a:lnTo>
                    <a:pt x="481" y="476"/>
                  </a:lnTo>
                  <a:lnTo>
                    <a:pt x="481" y="471"/>
                  </a:lnTo>
                  <a:lnTo>
                    <a:pt x="481" y="465"/>
                  </a:lnTo>
                  <a:lnTo>
                    <a:pt x="480" y="457"/>
                  </a:lnTo>
                  <a:lnTo>
                    <a:pt x="479" y="450"/>
                  </a:lnTo>
                  <a:lnTo>
                    <a:pt x="477" y="442"/>
                  </a:lnTo>
                  <a:lnTo>
                    <a:pt x="477" y="436"/>
                  </a:lnTo>
                  <a:lnTo>
                    <a:pt x="476" y="428"/>
                  </a:lnTo>
                  <a:lnTo>
                    <a:pt x="476" y="421"/>
                  </a:lnTo>
                  <a:lnTo>
                    <a:pt x="475" y="416"/>
                  </a:lnTo>
                  <a:lnTo>
                    <a:pt x="475" y="409"/>
                  </a:lnTo>
                  <a:lnTo>
                    <a:pt x="472" y="403"/>
                  </a:lnTo>
                  <a:lnTo>
                    <a:pt x="471" y="397"/>
                  </a:lnTo>
                  <a:lnTo>
                    <a:pt x="470" y="391"/>
                  </a:lnTo>
                  <a:lnTo>
                    <a:pt x="469" y="386"/>
                  </a:lnTo>
                  <a:lnTo>
                    <a:pt x="465" y="375"/>
                  </a:lnTo>
                  <a:lnTo>
                    <a:pt x="462" y="365"/>
                  </a:lnTo>
                  <a:lnTo>
                    <a:pt x="459" y="355"/>
                  </a:lnTo>
                  <a:lnTo>
                    <a:pt x="453" y="344"/>
                  </a:lnTo>
                  <a:lnTo>
                    <a:pt x="450" y="335"/>
                  </a:lnTo>
                  <a:lnTo>
                    <a:pt x="446" y="330"/>
                  </a:lnTo>
                  <a:lnTo>
                    <a:pt x="440" y="321"/>
                  </a:lnTo>
                  <a:lnTo>
                    <a:pt x="436" y="315"/>
                  </a:lnTo>
                  <a:lnTo>
                    <a:pt x="430" y="308"/>
                  </a:lnTo>
                  <a:lnTo>
                    <a:pt x="426" y="303"/>
                  </a:lnTo>
                  <a:lnTo>
                    <a:pt x="418" y="295"/>
                  </a:lnTo>
                  <a:lnTo>
                    <a:pt x="413" y="290"/>
                  </a:lnTo>
                  <a:lnTo>
                    <a:pt x="407" y="285"/>
                  </a:lnTo>
                  <a:lnTo>
                    <a:pt x="402" y="280"/>
                  </a:lnTo>
                  <a:lnTo>
                    <a:pt x="396" y="276"/>
                  </a:lnTo>
                  <a:lnTo>
                    <a:pt x="389" y="271"/>
                  </a:lnTo>
                  <a:lnTo>
                    <a:pt x="386" y="269"/>
                  </a:lnTo>
                  <a:lnTo>
                    <a:pt x="378" y="265"/>
                  </a:lnTo>
                  <a:lnTo>
                    <a:pt x="373" y="261"/>
                  </a:lnTo>
                  <a:lnTo>
                    <a:pt x="366" y="257"/>
                  </a:lnTo>
                  <a:lnTo>
                    <a:pt x="362" y="255"/>
                  </a:lnTo>
                  <a:lnTo>
                    <a:pt x="356" y="252"/>
                  </a:lnTo>
                  <a:lnTo>
                    <a:pt x="344" y="247"/>
                  </a:lnTo>
                  <a:lnTo>
                    <a:pt x="334" y="245"/>
                  </a:lnTo>
                  <a:lnTo>
                    <a:pt x="322" y="239"/>
                  </a:lnTo>
                  <a:lnTo>
                    <a:pt x="312" y="235"/>
                  </a:lnTo>
                  <a:lnTo>
                    <a:pt x="303" y="229"/>
                  </a:lnTo>
                  <a:lnTo>
                    <a:pt x="299" y="225"/>
                  </a:lnTo>
                  <a:lnTo>
                    <a:pt x="293" y="215"/>
                  </a:lnTo>
                  <a:lnTo>
                    <a:pt x="289" y="205"/>
                  </a:lnTo>
                  <a:lnTo>
                    <a:pt x="285" y="198"/>
                  </a:lnTo>
                  <a:lnTo>
                    <a:pt x="281" y="192"/>
                  </a:lnTo>
                  <a:lnTo>
                    <a:pt x="279" y="186"/>
                  </a:lnTo>
                  <a:lnTo>
                    <a:pt x="275" y="180"/>
                  </a:lnTo>
                  <a:lnTo>
                    <a:pt x="270" y="172"/>
                  </a:lnTo>
                  <a:lnTo>
                    <a:pt x="268" y="162"/>
                  </a:lnTo>
                  <a:lnTo>
                    <a:pt x="263" y="156"/>
                  </a:lnTo>
                  <a:lnTo>
                    <a:pt x="259" y="148"/>
                  </a:lnTo>
                  <a:lnTo>
                    <a:pt x="255" y="139"/>
                  </a:lnTo>
                  <a:lnTo>
                    <a:pt x="250" y="131"/>
                  </a:lnTo>
                  <a:lnTo>
                    <a:pt x="246" y="122"/>
                  </a:lnTo>
                  <a:lnTo>
                    <a:pt x="243" y="114"/>
                  </a:lnTo>
                  <a:lnTo>
                    <a:pt x="237" y="106"/>
                  </a:lnTo>
                  <a:lnTo>
                    <a:pt x="232" y="97"/>
                  </a:lnTo>
                  <a:lnTo>
                    <a:pt x="226" y="88"/>
                  </a:lnTo>
                  <a:lnTo>
                    <a:pt x="222" y="82"/>
                  </a:lnTo>
                  <a:lnTo>
                    <a:pt x="216" y="74"/>
                  </a:lnTo>
                  <a:lnTo>
                    <a:pt x="212" y="65"/>
                  </a:lnTo>
                  <a:lnTo>
                    <a:pt x="207" y="59"/>
                  </a:lnTo>
                  <a:lnTo>
                    <a:pt x="202" y="53"/>
                  </a:lnTo>
                  <a:lnTo>
                    <a:pt x="196" y="44"/>
                  </a:lnTo>
                  <a:lnTo>
                    <a:pt x="190" y="39"/>
                  </a:lnTo>
                  <a:lnTo>
                    <a:pt x="183" y="32"/>
                  </a:lnTo>
                  <a:lnTo>
                    <a:pt x="180" y="28"/>
                  </a:lnTo>
                  <a:lnTo>
                    <a:pt x="172" y="20"/>
                  </a:lnTo>
                  <a:lnTo>
                    <a:pt x="166" y="16"/>
                  </a:lnTo>
                  <a:lnTo>
                    <a:pt x="158" y="13"/>
                  </a:lnTo>
                  <a:lnTo>
                    <a:pt x="152" y="10"/>
                  </a:lnTo>
                  <a:lnTo>
                    <a:pt x="145" y="5"/>
                  </a:lnTo>
                  <a:lnTo>
                    <a:pt x="138" y="3"/>
                  </a:lnTo>
                  <a:lnTo>
                    <a:pt x="131" y="0"/>
                  </a:lnTo>
                  <a:lnTo>
                    <a:pt x="123" y="0"/>
                  </a:lnTo>
                  <a:lnTo>
                    <a:pt x="116" y="0"/>
                  </a:lnTo>
                  <a:lnTo>
                    <a:pt x="108" y="0"/>
                  </a:lnTo>
                  <a:lnTo>
                    <a:pt x="99" y="0"/>
                  </a:lnTo>
                  <a:lnTo>
                    <a:pt x="93" y="4"/>
                  </a:lnTo>
                  <a:lnTo>
                    <a:pt x="86" y="4"/>
                  </a:lnTo>
                  <a:lnTo>
                    <a:pt x="77" y="6"/>
                  </a:lnTo>
                  <a:lnTo>
                    <a:pt x="70" y="10"/>
                  </a:lnTo>
                  <a:lnTo>
                    <a:pt x="65" y="14"/>
                  </a:lnTo>
                  <a:lnTo>
                    <a:pt x="58" y="16"/>
                  </a:lnTo>
                  <a:lnTo>
                    <a:pt x="52" y="20"/>
                  </a:lnTo>
                  <a:lnTo>
                    <a:pt x="45" y="25"/>
                  </a:lnTo>
                  <a:lnTo>
                    <a:pt x="42" y="30"/>
                  </a:lnTo>
                  <a:lnTo>
                    <a:pt x="35" y="33"/>
                  </a:lnTo>
                  <a:lnTo>
                    <a:pt x="32" y="40"/>
                  </a:lnTo>
                  <a:lnTo>
                    <a:pt x="25" y="43"/>
                  </a:lnTo>
                  <a:lnTo>
                    <a:pt x="23" y="50"/>
                  </a:lnTo>
                  <a:lnTo>
                    <a:pt x="19" y="55"/>
                  </a:lnTo>
                  <a:lnTo>
                    <a:pt x="16" y="63"/>
                  </a:lnTo>
                  <a:lnTo>
                    <a:pt x="14" y="69"/>
                  </a:lnTo>
                  <a:lnTo>
                    <a:pt x="10" y="77"/>
                  </a:lnTo>
                  <a:lnTo>
                    <a:pt x="5" y="85"/>
                  </a:lnTo>
                  <a:lnTo>
                    <a:pt x="4" y="96"/>
                  </a:lnTo>
                  <a:lnTo>
                    <a:pt x="1" y="106"/>
                  </a:lnTo>
                  <a:lnTo>
                    <a:pt x="1" y="116"/>
                  </a:lnTo>
                  <a:lnTo>
                    <a:pt x="0" y="124"/>
                  </a:lnTo>
                  <a:lnTo>
                    <a:pt x="0" y="134"/>
                  </a:lnTo>
                  <a:lnTo>
                    <a:pt x="0" y="143"/>
                  </a:lnTo>
                  <a:lnTo>
                    <a:pt x="3" y="153"/>
                  </a:lnTo>
                  <a:lnTo>
                    <a:pt x="3" y="162"/>
                  </a:lnTo>
                  <a:lnTo>
                    <a:pt x="4" y="172"/>
                  </a:lnTo>
                  <a:lnTo>
                    <a:pt x="5" y="178"/>
                  </a:lnTo>
                  <a:lnTo>
                    <a:pt x="9" y="187"/>
                  </a:lnTo>
                  <a:lnTo>
                    <a:pt x="11" y="195"/>
                  </a:lnTo>
                  <a:lnTo>
                    <a:pt x="15" y="203"/>
                  </a:lnTo>
                  <a:lnTo>
                    <a:pt x="18" y="211"/>
                  </a:lnTo>
                  <a:lnTo>
                    <a:pt x="23" y="216"/>
                  </a:lnTo>
                  <a:lnTo>
                    <a:pt x="29" y="225"/>
                  </a:lnTo>
                  <a:lnTo>
                    <a:pt x="34" y="232"/>
                  </a:lnTo>
                  <a:lnTo>
                    <a:pt x="39" y="239"/>
                  </a:lnTo>
                  <a:lnTo>
                    <a:pt x="45" y="246"/>
                  </a:lnTo>
                  <a:lnTo>
                    <a:pt x="49" y="251"/>
                  </a:lnTo>
                  <a:lnTo>
                    <a:pt x="54" y="257"/>
                  </a:lnTo>
                  <a:lnTo>
                    <a:pt x="58" y="261"/>
                  </a:lnTo>
                  <a:lnTo>
                    <a:pt x="63" y="266"/>
                  </a:lnTo>
                  <a:lnTo>
                    <a:pt x="70" y="259"/>
                  </a:lnTo>
                  <a:lnTo>
                    <a:pt x="79" y="254"/>
                  </a:lnTo>
                  <a:lnTo>
                    <a:pt x="88" y="247"/>
                  </a:lnTo>
                  <a:lnTo>
                    <a:pt x="98" y="244"/>
                  </a:lnTo>
                  <a:lnTo>
                    <a:pt x="98" y="244"/>
                  </a:lnTo>
                  <a:lnTo>
                    <a:pt x="98" y="242"/>
                  </a:lnTo>
                  <a:lnTo>
                    <a:pt x="96" y="241"/>
                  </a:lnTo>
                  <a:lnTo>
                    <a:pt x="91" y="236"/>
                  </a:lnTo>
                  <a:lnTo>
                    <a:pt x="87" y="234"/>
                  </a:lnTo>
                  <a:lnTo>
                    <a:pt x="79" y="226"/>
                  </a:lnTo>
                  <a:lnTo>
                    <a:pt x="73" y="219"/>
                  </a:lnTo>
                  <a:lnTo>
                    <a:pt x="68" y="214"/>
                  </a:lnTo>
                  <a:lnTo>
                    <a:pt x="64" y="207"/>
                  </a:lnTo>
                  <a:lnTo>
                    <a:pt x="59" y="201"/>
                  </a:lnTo>
                  <a:lnTo>
                    <a:pt x="55" y="195"/>
                  </a:lnTo>
                  <a:lnTo>
                    <a:pt x="53" y="190"/>
                  </a:lnTo>
                  <a:lnTo>
                    <a:pt x="49" y="185"/>
                  </a:lnTo>
                  <a:lnTo>
                    <a:pt x="47" y="178"/>
                  </a:lnTo>
                  <a:lnTo>
                    <a:pt x="45" y="173"/>
                  </a:lnTo>
                  <a:lnTo>
                    <a:pt x="44" y="166"/>
                  </a:lnTo>
                  <a:lnTo>
                    <a:pt x="42" y="161"/>
                  </a:lnTo>
                  <a:lnTo>
                    <a:pt x="40" y="153"/>
                  </a:lnTo>
                  <a:lnTo>
                    <a:pt x="40" y="148"/>
                  </a:lnTo>
                  <a:lnTo>
                    <a:pt x="39" y="139"/>
                  </a:lnTo>
                  <a:lnTo>
                    <a:pt x="39" y="133"/>
                  </a:lnTo>
                  <a:lnTo>
                    <a:pt x="39" y="127"/>
                  </a:lnTo>
                  <a:lnTo>
                    <a:pt x="40" y="119"/>
                  </a:lnTo>
                  <a:lnTo>
                    <a:pt x="40" y="112"/>
                  </a:lnTo>
                  <a:lnTo>
                    <a:pt x="44" y="106"/>
                  </a:lnTo>
                  <a:lnTo>
                    <a:pt x="44" y="98"/>
                  </a:lnTo>
                  <a:lnTo>
                    <a:pt x="47" y="92"/>
                  </a:lnTo>
                  <a:lnTo>
                    <a:pt x="50" y="82"/>
                  </a:lnTo>
                  <a:lnTo>
                    <a:pt x="55" y="74"/>
                  </a:lnTo>
                  <a:lnTo>
                    <a:pt x="62" y="65"/>
                  </a:lnTo>
                  <a:lnTo>
                    <a:pt x="68" y="59"/>
                  </a:lnTo>
                  <a:lnTo>
                    <a:pt x="75" y="53"/>
                  </a:lnTo>
                  <a:lnTo>
                    <a:pt x="84" y="48"/>
                  </a:lnTo>
                  <a:lnTo>
                    <a:pt x="93" y="43"/>
                  </a:lnTo>
                  <a:lnTo>
                    <a:pt x="104" y="42"/>
                  </a:lnTo>
                  <a:lnTo>
                    <a:pt x="113" y="40"/>
                  </a:lnTo>
                  <a:lnTo>
                    <a:pt x="123" y="40"/>
                  </a:lnTo>
                  <a:lnTo>
                    <a:pt x="133" y="43"/>
                  </a:lnTo>
                  <a:lnTo>
                    <a:pt x="143" y="50"/>
                  </a:lnTo>
                  <a:lnTo>
                    <a:pt x="152" y="57"/>
                  </a:lnTo>
                  <a:lnTo>
                    <a:pt x="162" y="65"/>
                  </a:lnTo>
                  <a:lnTo>
                    <a:pt x="166" y="70"/>
                  </a:lnTo>
                  <a:lnTo>
                    <a:pt x="171" y="75"/>
                  </a:lnTo>
                  <a:lnTo>
                    <a:pt x="173" y="83"/>
                  </a:lnTo>
                  <a:lnTo>
                    <a:pt x="181" y="89"/>
                  </a:lnTo>
                  <a:lnTo>
                    <a:pt x="183" y="96"/>
                  </a:lnTo>
                  <a:lnTo>
                    <a:pt x="187" y="101"/>
                  </a:lnTo>
                  <a:lnTo>
                    <a:pt x="192" y="107"/>
                  </a:lnTo>
                  <a:lnTo>
                    <a:pt x="196" y="114"/>
                  </a:lnTo>
                  <a:lnTo>
                    <a:pt x="199" y="121"/>
                  </a:lnTo>
                  <a:lnTo>
                    <a:pt x="204" y="129"/>
                  </a:lnTo>
                  <a:lnTo>
                    <a:pt x="209" y="136"/>
                  </a:lnTo>
                  <a:lnTo>
                    <a:pt x="212" y="143"/>
                  </a:lnTo>
                  <a:lnTo>
                    <a:pt x="215" y="150"/>
                  </a:lnTo>
                  <a:lnTo>
                    <a:pt x="219" y="157"/>
                  </a:lnTo>
                  <a:lnTo>
                    <a:pt x="222" y="162"/>
                  </a:lnTo>
                  <a:lnTo>
                    <a:pt x="226" y="171"/>
                  </a:lnTo>
                  <a:lnTo>
                    <a:pt x="229" y="176"/>
                  </a:lnTo>
                  <a:lnTo>
                    <a:pt x="232" y="183"/>
                  </a:lnTo>
                  <a:lnTo>
                    <a:pt x="236" y="190"/>
                  </a:lnTo>
                  <a:lnTo>
                    <a:pt x="239" y="197"/>
                  </a:lnTo>
                  <a:lnTo>
                    <a:pt x="243" y="203"/>
                  </a:lnTo>
                  <a:lnTo>
                    <a:pt x="246" y="212"/>
                  </a:lnTo>
                  <a:lnTo>
                    <a:pt x="249" y="219"/>
                  </a:lnTo>
                  <a:lnTo>
                    <a:pt x="254" y="226"/>
                  </a:lnTo>
                  <a:lnTo>
                    <a:pt x="256" y="231"/>
                  </a:lnTo>
                  <a:lnTo>
                    <a:pt x="259" y="236"/>
                  </a:lnTo>
                  <a:lnTo>
                    <a:pt x="263" y="241"/>
                  </a:lnTo>
                  <a:lnTo>
                    <a:pt x="266" y="246"/>
                  </a:lnTo>
                  <a:lnTo>
                    <a:pt x="269" y="251"/>
                  </a:lnTo>
                  <a:lnTo>
                    <a:pt x="275" y="257"/>
                  </a:lnTo>
                  <a:lnTo>
                    <a:pt x="280" y="261"/>
                  </a:lnTo>
                  <a:lnTo>
                    <a:pt x="288" y="266"/>
                  </a:lnTo>
                  <a:lnTo>
                    <a:pt x="294" y="269"/>
                  </a:lnTo>
                  <a:lnTo>
                    <a:pt x="302" y="274"/>
                  </a:lnTo>
                  <a:lnTo>
                    <a:pt x="310" y="278"/>
                  </a:lnTo>
                  <a:lnTo>
                    <a:pt x="319" y="281"/>
                  </a:lnTo>
                  <a:lnTo>
                    <a:pt x="329" y="285"/>
                  </a:lnTo>
                  <a:lnTo>
                    <a:pt x="338" y="290"/>
                  </a:lnTo>
                  <a:lnTo>
                    <a:pt x="349" y="294"/>
                  </a:lnTo>
                  <a:lnTo>
                    <a:pt x="359" y="301"/>
                  </a:lnTo>
                  <a:lnTo>
                    <a:pt x="367" y="306"/>
                  </a:lnTo>
                  <a:lnTo>
                    <a:pt x="377" y="314"/>
                  </a:lnTo>
                  <a:lnTo>
                    <a:pt x="382" y="318"/>
                  </a:lnTo>
                  <a:lnTo>
                    <a:pt x="388" y="321"/>
                  </a:lnTo>
                  <a:lnTo>
                    <a:pt x="392" y="327"/>
                  </a:lnTo>
                  <a:lnTo>
                    <a:pt x="397" y="333"/>
                  </a:lnTo>
                  <a:lnTo>
                    <a:pt x="401" y="334"/>
                  </a:lnTo>
                  <a:lnTo>
                    <a:pt x="406" y="342"/>
                  </a:lnTo>
                  <a:lnTo>
                    <a:pt x="408" y="345"/>
                  </a:lnTo>
                  <a:lnTo>
                    <a:pt x="413" y="353"/>
                  </a:lnTo>
                  <a:lnTo>
                    <a:pt x="417" y="359"/>
                  </a:lnTo>
                  <a:lnTo>
                    <a:pt x="420" y="365"/>
                  </a:lnTo>
                  <a:lnTo>
                    <a:pt x="423" y="374"/>
                  </a:lnTo>
                  <a:lnTo>
                    <a:pt x="427" y="383"/>
                  </a:lnTo>
                  <a:lnTo>
                    <a:pt x="428" y="389"/>
                  </a:lnTo>
                  <a:lnTo>
                    <a:pt x="431" y="398"/>
                  </a:lnTo>
                  <a:lnTo>
                    <a:pt x="433" y="408"/>
                  </a:lnTo>
                  <a:lnTo>
                    <a:pt x="436" y="418"/>
                  </a:lnTo>
                  <a:lnTo>
                    <a:pt x="437" y="429"/>
                  </a:lnTo>
                  <a:lnTo>
                    <a:pt x="438" y="441"/>
                  </a:lnTo>
                  <a:lnTo>
                    <a:pt x="438" y="447"/>
                  </a:lnTo>
                  <a:lnTo>
                    <a:pt x="440" y="452"/>
                  </a:lnTo>
                  <a:lnTo>
                    <a:pt x="440" y="460"/>
                  </a:lnTo>
                  <a:lnTo>
                    <a:pt x="440" y="466"/>
                  </a:lnTo>
                  <a:lnTo>
                    <a:pt x="440" y="473"/>
                  </a:lnTo>
                  <a:lnTo>
                    <a:pt x="440" y="478"/>
                  </a:lnTo>
                  <a:lnTo>
                    <a:pt x="440" y="486"/>
                  </a:lnTo>
                  <a:lnTo>
                    <a:pt x="441" y="492"/>
                  </a:lnTo>
                  <a:lnTo>
                    <a:pt x="442" y="500"/>
                  </a:lnTo>
                  <a:lnTo>
                    <a:pt x="443" y="506"/>
                  </a:lnTo>
                  <a:lnTo>
                    <a:pt x="445" y="515"/>
                  </a:lnTo>
                  <a:lnTo>
                    <a:pt x="447" y="521"/>
                  </a:lnTo>
                  <a:lnTo>
                    <a:pt x="447" y="527"/>
                  </a:lnTo>
                  <a:lnTo>
                    <a:pt x="450" y="535"/>
                  </a:lnTo>
                  <a:lnTo>
                    <a:pt x="450" y="541"/>
                  </a:lnTo>
                  <a:lnTo>
                    <a:pt x="452" y="547"/>
                  </a:lnTo>
                  <a:lnTo>
                    <a:pt x="453" y="555"/>
                  </a:lnTo>
                  <a:lnTo>
                    <a:pt x="456" y="561"/>
                  </a:lnTo>
                  <a:lnTo>
                    <a:pt x="459" y="569"/>
                  </a:lnTo>
                  <a:lnTo>
                    <a:pt x="461" y="576"/>
                  </a:lnTo>
                  <a:lnTo>
                    <a:pt x="462" y="585"/>
                  </a:lnTo>
                  <a:lnTo>
                    <a:pt x="465" y="595"/>
                  </a:lnTo>
                  <a:lnTo>
                    <a:pt x="467" y="604"/>
                  </a:lnTo>
                  <a:lnTo>
                    <a:pt x="470" y="614"/>
                  </a:lnTo>
                  <a:lnTo>
                    <a:pt x="471" y="623"/>
                  </a:lnTo>
                  <a:lnTo>
                    <a:pt x="471" y="630"/>
                  </a:lnTo>
                  <a:lnTo>
                    <a:pt x="471" y="637"/>
                  </a:lnTo>
                  <a:lnTo>
                    <a:pt x="472" y="644"/>
                  </a:lnTo>
                  <a:lnTo>
                    <a:pt x="471" y="648"/>
                  </a:lnTo>
                  <a:lnTo>
                    <a:pt x="471" y="654"/>
                  </a:lnTo>
                  <a:lnTo>
                    <a:pt x="470" y="660"/>
                  </a:lnTo>
                  <a:lnTo>
                    <a:pt x="470" y="667"/>
                  </a:lnTo>
                  <a:lnTo>
                    <a:pt x="467" y="677"/>
                  </a:lnTo>
                  <a:lnTo>
                    <a:pt x="465" y="688"/>
                  </a:lnTo>
                  <a:lnTo>
                    <a:pt x="461" y="698"/>
                  </a:lnTo>
                  <a:lnTo>
                    <a:pt x="460" y="707"/>
                  </a:lnTo>
                  <a:lnTo>
                    <a:pt x="456" y="714"/>
                  </a:lnTo>
                  <a:lnTo>
                    <a:pt x="453" y="722"/>
                  </a:lnTo>
                  <a:lnTo>
                    <a:pt x="450" y="728"/>
                  </a:lnTo>
                  <a:lnTo>
                    <a:pt x="447" y="733"/>
                  </a:lnTo>
                  <a:lnTo>
                    <a:pt x="445" y="738"/>
                  </a:lnTo>
                  <a:lnTo>
                    <a:pt x="442" y="742"/>
                  </a:lnTo>
                  <a:lnTo>
                    <a:pt x="440" y="747"/>
                  </a:lnTo>
                  <a:lnTo>
                    <a:pt x="440" y="750"/>
                  </a:lnTo>
                  <a:lnTo>
                    <a:pt x="469" y="7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Freeform 42"/>
            <p:cNvSpPr>
              <a:spLocks/>
            </p:cNvSpPr>
            <p:nvPr/>
          </p:nvSpPr>
          <p:spPr bwMode="auto">
            <a:xfrm>
              <a:off x="2285" y="1413"/>
              <a:ext cx="146" cy="104"/>
            </a:xfrm>
            <a:custGeom>
              <a:avLst/>
              <a:gdLst>
                <a:gd name="T0" fmla="*/ 9 w 440"/>
                <a:gd name="T1" fmla="*/ 154 h 313"/>
                <a:gd name="T2" fmla="*/ 4 w 440"/>
                <a:gd name="T3" fmla="*/ 172 h 313"/>
                <a:gd name="T4" fmla="*/ 1 w 440"/>
                <a:gd name="T5" fmla="*/ 201 h 313"/>
                <a:gd name="T6" fmla="*/ 1 w 440"/>
                <a:gd name="T7" fmla="*/ 233 h 313"/>
                <a:gd name="T8" fmla="*/ 10 w 440"/>
                <a:gd name="T9" fmla="*/ 264 h 313"/>
                <a:gd name="T10" fmla="*/ 30 w 440"/>
                <a:gd name="T11" fmla="*/ 293 h 313"/>
                <a:gd name="T12" fmla="*/ 52 w 440"/>
                <a:gd name="T13" fmla="*/ 304 h 313"/>
                <a:gd name="T14" fmla="*/ 70 w 440"/>
                <a:gd name="T15" fmla="*/ 310 h 313"/>
                <a:gd name="T16" fmla="*/ 91 w 440"/>
                <a:gd name="T17" fmla="*/ 313 h 313"/>
                <a:gd name="T18" fmla="*/ 114 w 440"/>
                <a:gd name="T19" fmla="*/ 313 h 313"/>
                <a:gd name="T20" fmla="*/ 143 w 440"/>
                <a:gd name="T21" fmla="*/ 309 h 313"/>
                <a:gd name="T22" fmla="*/ 173 w 440"/>
                <a:gd name="T23" fmla="*/ 300 h 313"/>
                <a:gd name="T24" fmla="*/ 209 w 440"/>
                <a:gd name="T25" fmla="*/ 293 h 313"/>
                <a:gd name="T26" fmla="*/ 241 w 440"/>
                <a:gd name="T27" fmla="*/ 279 h 313"/>
                <a:gd name="T28" fmla="*/ 264 w 440"/>
                <a:gd name="T29" fmla="*/ 269 h 313"/>
                <a:gd name="T30" fmla="*/ 285 w 440"/>
                <a:gd name="T31" fmla="*/ 258 h 313"/>
                <a:gd name="T32" fmla="*/ 319 w 440"/>
                <a:gd name="T33" fmla="*/ 241 h 313"/>
                <a:gd name="T34" fmla="*/ 347 w 440"/>
                <a:gd name="T35" fmla="*/ 221 h 313"/>
                <a:gd name="T36" fmla="*/ 374 w 440"/>
                <a:gd name="T37" fmla="*/ 201 h 313"/>
                <a:gd name="T38" fmla="*/ 397 w 440"/>
                <a:gd name="T39" fmla="*/ 179 h 313"/>
                <a:gd name="T40" fmla="*/ 417 w 440"/>
                <a:gd name="T41" fmla="*/ 157 h 313"/>
                <a:gd name="T42" fmla="*/ 430 w 440"/>
                <a:gd name="T43" fmla="*/ 137 h 313"/>
                <a:gd name="T44" fmla="*/ 436 w 440"/>
                <a:gd name="T45" fmla="*/ 118 h 313"/>
                <a:gd name="T46" fmla="*/ 438 w 440"/>
                <a:gd name="T47" fmla="*/ 89 h 313"/>
                <a:gd name="T48" fmla="*/ 435 w 440"/>
                <a:gd name="T49" fmla="*/ 68 h 313"/>
                <a:gd name="T50" fmla="*/ 422 w 440"/>
                <a:gd name="T51" fmla="*/ 47 h 313"/>
                <a:gd name="T52" fmla="*/ 410 w 440"/>
                <a:gd name="T53" fmla="*/ 29 h 313"/>
                <a:gd name="T54" fmla="*/ 391 w 440"/>
                <a:gd name="T55" fmla="*/ 14 h 313"/>
                <a:gd name="T56" fmla="*/ 361 w 440"/>
                <a:gd name="T57" fmla="*/ 5 h 313"/>
                <a:gd name="T58" fmla="*/ 329 w 440"/>
                <a:gd name="T59" fmla="*/ 0 h 313"/>
                <a:gd name="T60" fmla="*/ 303 w 440"/>
                <a:gd name="T61" fmla="*/ 5 h 313"/>
                <a:gd name="T62" fmla="*/ 308 w 440"/>
                <a:gd name="T63" fmla="*/ 48 h 313"/>
                <a:gd name="T64" fmla="*/ 319 w 440"/>
                <a:gd name="T65" fmla="*/ 43 h 313"/>
                <a:gd name="T66" fmla="*/ 335 w 440"/>
                <a:gd name="T67" fmla="*/ 41 h 313"/>
                <a:gd name="T68" fmla="*/ 357 w 440"/>
                <a:gd name="T69" fmla="*/ 44 h 313"/>
                <a:gd name="T70" fmla="*/ 378 w 440"/>
                <a:gd name="T71" fmla="*/ 57 h 313"/>
                <a:gd name="T72" fmla="*/ 392 w 440"/>
                <a:gd name="T73" fmla="*/ 73 h 313"/>
                <a:gd name="T74" fmla="*/ 399 w 440"/>
                <a:gd name="T75" fmla="*/ 92 h 313"/>
                <a:gd name="T76" fmla="*/ 397 w 440"/>
                <a:gd name="T77" fmla="*/ 112 h 313"/>
                <a:gd name="T78" fmla="*/ 388 w 440"/>
                <a:gd name="T79" fmla="*/ 130 h 313"/>
                <a:gd name="T80" fmla="*/ 373 w 440"/>
                <a:gd name="T81" fmla="*/ 148 h 313"/>
                <a:gd name="T82" fmla="*/ 354 w 440"/>
                <a:gd name="T83" fmla="*/ 165 h 313"/>
                <a:gd name="T84" fmla="*/ 334 w 440"/>
                <a:gd name="T85" fmla="*/ 182 h 313"/>
                <a:gd name="T86" fmla="*/ 309 w 440"/>
                <a:gd name="T87" fmla="*/ 199 h 313"/>
                <a:gd name="T88" fmla="*/ 281 w 440"/>
                <a:gd name="T89" fmla="*/ 218 h 313"/>
                <a:gd name="T90" fmla="*/ 251 w 440"/>
                <a:gd name="T91" fmla="*/ 230 h 313"/>
                <a:gd name="T92" fmla="*/ 220 w 440"/>
                <a:gd name="T93" fmla="*/ 244 h 313"/>
                <a:gd name="T94" fmla="*/ 188 w 440"/>
                <a:gd name="T95" fmla="*/ 254 h 313"/>
                <a:gd name="T96" fmla="*/ 157 w 440"/>
                <a:gd name="T97" fmla="*/ 264 h 313"/>
                <a:gd name="T98" fmla="*/ 127 w 440"/>
                <a:gd name="T99" fmla="*/ 272 h 313"/>
                <a:gd name="T100" fmla="*/ 96 w 440"/>
                <a:gd name="T101" fmla="*/ 274 h 313"/>
                <a:gd name="T102" fmla="*/ 72 w 440"/>
                <a:gd name="T103" fmla="*/ 269 h 313"/>
                <a:gd name="T104" fmla="*/ 54 w 440"/>
                <a:gd name="T105" fmla="*/ 259 h 313"/>
                <a:gd name="T106" fmla="*/ 44 w 440"/>
                <a:gd name="T107" fmla="*/ 240 h 313"/>
                <a:gd name="T108" fmla="*/ 42 w 440"/>
                <a:gd name="T109" fmla="*/ 220 h 313"/>
                <a:gd name="T110" fmla="*/ 42 w 440"/>
                <a:gd name="T111" fmla="*/ 197 h 313"/>
                <a:gd name="T112" fmla="*/ 44 w 440"/>
                <a:gd name="T113" fmla="*/ 179 h 313"/>
                <a:gd name="T114" fmla="*/ 11 w 440"/>
                <a:gd name="T115" fmla="*/ 148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40" h="313">
                  <a:moveTo>
                    <a:pt x="11" y="148"/>
                  </a:moveTo>
                  <a:lnTo>
                    <a:pt x="9" y="151"/>
                  </a:lnTo>
                  <a:lnTo>
                    <a:pt x="9" y="154"/>
                  </a:lnTo>
                  <a:lnTo>
                    <a:pt x="8" y="159"/>
                  </a:lnTo>
                  <a:lnTo>
                    <a:pt x="6" y="165"/>
                  </a:lnTo>
                  <a:lnTo>
                    <a:pt x="4" y="172"/>
                  </a:lnTo>
                  <a:lnTo>
                    <a:pt x="3" y="181"/>
                  </a:lnTo>
                  <a:lnTo>
                    <a:pt x="1" y="191"/>
                  </a:lnTo>
                  <a:lnTo>
                    <a:pt x="1" y="201"/>
                  </a:lnTo>
                  <a:lnTo>
                    <a:pt x="0" y="211"/>
                  </a:lnTo>
                  <a:lnTo>
                    <a:pt x="0" y="221"/>
                  </a:lnTo>
                  <a:lnTo>
                    <a:pt x="1" y="233"/>
                  </a:lnTo>
                  <a:lnTo>
                    <a:pt x="4" y="244"/>
                  </a:lnTo>
                  <a:lnTo>
                    <a:pt x="6" y="254"/>
                  </a:lnTo>
                  <a:lnTo>
                    <a:pt x="10" y="264"/>
                  </a:lnTo>
                  <a:lnTo>
                    <a:pt x="16" y="274"/>
                  </a:lnTo>
                  <a:lnTo>
                    <a:pt x="24" y="285"/>
                  </a:lnTo>
                  <a:lnTo>
                    <a:pt x="30" y="293"/>
                  </a:lnTo>
                  <a:lnTo>
                    <a:pt x="42" y="298"/>
                  </a:lnTo>
                  <a:lnTo>
                    <a:pt x="45" y="300"/>
                  </a:lnTo>
                  <a:lnTo>
                    <a:pt x="52" y="304"/>
                  </a:lnTo>
                  <a:lnTo>
                    <a:pt x="58" y="305"/>
                  </a:lnTo>
                  <a:lnTo>
                    <a:pt x="64" y="310"/>
                  </a:lnTo>
                  <a:lnTo>
                    <a:pt x="70" y="310"/>
                  </a:lnTo>
                  <a:lnTo>
                    <a:pt x="77" y="312"/>
                  </a:lnTo>
                  <a:lnTo>
                    <a:pt x="84" y="312"/>
                  </a:lnTo>
                  <a:lnTo>
                    <a:pt x="91" y="313"/>
                  </a:lnTo>
                  <a:lnTo>
                    <a:pt x="96" y="313"/>
                  </a:lnTo>
                  <a:lnTo>
                    <a:pt x="106" y="313"/>
                  </a:lnTo>
                  <a:lnTo>
                    <a:pt x="114" y="313"/>
                  </a:lnTo>
                  <a:lnTo>
                    <a:pt x="122" y="313"/>
                  </a:lnTo>
                  <a:lnTo>
                    <a:pt x="132" y="310"/>
                  </a:lnTo>
                  <a:lnTo>
                    <a:pt x="143" y="309"/>
                  </a:lnTo>
                  <a:lnTo>
                    <a:pt x="152" y="305"/>
                  </a:lnTo>
                  <a:lnTo>
                    <a:pt x="163" y="304"/>
                  </a:lnTo>
                  <a:lnTo>
                    <a:pt x="173" y="300"/>
                  </a:lnTo>
                  <a:lnTo>
                    <a:pt x="185" y="298"/>
                  </a:lnTo>
                  <a:lnTo>
                    <a:pt x="196" y="295"/>
                  </a:lnTo>
                  <a:lnTo>
                    <a:pt x="209" y="293"/>
                  </a:lnTo>
                  <a:lnTo>
                    <a:pt x="219" y="287"/>
                  </a:lnTo>
                  <a:lnTo>
                    <a:pt x="231" y="284"/>
                  </a:lnTo>
                  <a:lnTo>
                    <a:pt x="241" y="279"/>
                  </a:lnTo>
                  <a:lnTo>
                    <a:pt x="254" y="274"/>
                  </a:lnTo>
                  <a:lnTo>
                    <a:pt x="258" y="272"/>
                  </a:lnTo>
                  <a:lnTo>
                    <a:pt x="264" y="269"/>
                  </a:lnTo>
                  <a:lnTo>
                    <a:pt x="269" y="265"/>
                  </a:lnTo>
                  <a:lnTo>
                    <a:pt x="275" y="261"/>
                  </a:lnTo>
                  <a:lnTo>
                    <a:pt x="285" y="258"/>
                  </a:lnTo>
                  <a:lnTo>
                    <a:pt x="296" y="253"/>
                  </a:lnTo>
                  <a:lnTo>
                    <a:pt x="309" y="246"/>
                  </a:lnTo>
                  <a:lnTo>
                    <a:pt x="319" y="241"/>
                  </a:lnTo>
                  <a:lnTo>
                    <a:pt x="328" y="234"/>
                  </a:lnTo>
                  <a:lnTo>
                    <a:pt x="338" y="229"/>
                  </a:lnTo>
                  <a:lnTo>
                    <a:pt x="347" y="221"/>
                  </a:lnTo>
                  <a:lnTo>
                    <a:pt x="357" y="215"/>
                  </a:lnTo>
                  <a:lnTo>
                    <a:pt x="366" y="209"/>
                  </a:lnTo>
                  <a:lnTo>
                    <a:pt x="374" y="201"/>
                  </a:lnTo>
                  <a:lnTo>
                    <a:pt x="382" y="194"/>
                  </a:lnTo>
                  <a:lnTo>
                    <a:pt x="391" y="187"/>
                  </a:lnTo>
                  <a:lnTo>
                    <a:pt x="397" y="179"/>
                  </a:lnTo>
                  <a:lnTo>
                    <a:pt x="404" y="172"/>
                  </a:lnTo>
                  <a:lnTo>
                    <a:pt x="411" y="165"/>
                  </a:lnTo>
                  <a:lnTo>
                    <a:pt x="417" y="157"/>
                  </a:lnTo>
                  <a:lnTo>
                    <a:pt x="422" y="151"/>
                  </a:lnTo>
                  <a:lnTo>
                    <a:pt x="427" y="143"/>
                  </a:lnTo>
                  <a:lnTo>
                    <a:pt x="430" y="137"/>
                  </a:lnTo>
                  <a:lnTo>
                    <a:pt x="432" y="130"/>
                  </a:lnTo>
                  <a:lnTo>
                    <a:pt x="435" y="125"/>
                  </a:lnTo>
                  <a:lnTo>
                    <a:pt x="436" y="118"/>
                  </a:lnTo>
                  <a:lnTo>
                    <a:pt x="438" y="108"/>
                  </a:lnTo>
                  <a:lnTo>
                    <a:pt x="440" y="100"/>
                  </a:lnTo>
                  <a:lnTo>
                    <a:pt x="438" y="89"/>
                  </a:lnTo>
                  <a:lnTo>
                    <a:pt x="437" y="81"/>
                  </a:lnTo>
                  <a:lnTo>
                    <a:pt x="435" y="73"/>
                  </a:lnTo>
                  <a:lnTo>
                    <a:pt x="435" y="68"/>
                  </a:lnTo>
                  <a:lnTo>
                    <a:pt x="430" y="59"/>
                  </a:lnTo>
                  <a:lnTo>
                    <a:pt x="426" y="53"/>
                  </a:lnTo>
                  <a:lnTo>
                    <a:pt x="422" y="47"/>
                  </a:lnTo>
                  <a:lnTo>
                    <a:pt x="418" y="41"/>
                  </a:lnTo>
                  <a:lnTo>
                    <a:pt x="413" y="34"/>
                  </a:lnTo>
                  <a:lnTo>
                    <a:pt x="410" y="29"/>
                  </a:lnTo>
                  <a:lnTo>
                    <a:pt x="403" y="25"/>
                  </a:lnTo>
                  <a:lnTo>
                    <a:pt x="401" y="22"/>
                  </a:lnTo>
                  <a:lnTo>
                    <a:pt x="391" y="14"/>
                  </a:lnTo>
                  <a:lnTo>
                    <a:pt x="381" y="9"/>
                  </a:lnTo>
                  <a:lnTo>
                    <a:pt x="371" y="5"/>
                  </a:lnTo>
                  <a:lnTo>
                    <a:pt x="361" y="5"/>
                  </a:lnTo>
                  <a:lnTo>
                    <a:pt x="350" y="0"/>
                  </a:lnTo>
                  <a:lnTo>
                    <a:pt x="339" y="0"/>
                  </a:lnTo>
                  <a:lnTo>
                    <a:pt x="329" y="0"/>
                  </a:lnTo>
                  <a:lnTo>
                    <a:pt x="322" y="2"/>
                  </a:lnTo>
                  <a:lnTo>
                    <a:pt x="310" y="3"/>
                  </a:lnTo>
                  <a:lnTo>
                    <a:pt x="303" y="5"/>
                  </a:lnTo>
                  <a:lnTo>
                    <a:pt x="296" y="8"/>
                  </a:lnTo>
                  <a:lnTo>
                    <a:pt x="290" y="12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9" y="46"/>
                  </a:lnTo>
                  <a:lnTo>
                    <a:pt x="319" y="43"/>
                  </a:lnTo>
                  <a:lnTo>
                    <a:pt x="323" y="42"/>
                  </a:lnTo>
                  <a:lnTo>
                    <a:pt x="328" y="41"/>
                  </a:lnTo>
                  <a:lnTo>
                    <a:pt x="335" y="41"/>
                  </a:lnTo>
                  <a:lnTo>
                    <a:pt x="343" y="42"/>
                  </a:lnTo>
                  <a:lnTo>
                    <a:pt x="350" y="42"/>
                  </a:lnTo>
                  <a:lnTo>
                    <a:pt x="357" y="44"/>
                  </a:lnTo>
                  <a:lnTo>
                    <a:pt x="363" y="47"/>
                  </a:lnTo>
                  <a:lnTo>
                    <a:pt x="371" y="51"/>
                  </a:lnTo>
                  <a:lnTo>
                    <a:pt x="378" y="57"/>
                  </a:lnTo>
                  <a:lnTo>
                    <a:pt x="384" y="64"/>
                  </a:lnTo>
                  <a:lnTo>
                    <a:pt x="388" y="68"/>
                  </a:lnTo>
                  <a:lnTo>
                    <a:pt x="392" y="73"/>
                  </a:lnTo>
                  <a:lnTo>
                    <a:pt x="394" y="78"/>
                  </a:lnTo>
                  <a:lnTo>
                    <a:pt x="398" y="84"/>
                  </a:lnTo>
                  <a:lnTo>
                    <a:pt x="399" y="92"/>
                  </a:lnTo>
                  <a:lnTo>
                    <a:pt x="401" y="102"/>
                  </a:lnTo>
                  <a:lnTo>
                    <a:pt x="398" y="107"/>
                  </a:lnTo>
                  <a:lnTo>
                    <a:pt x="397" y="112"/>
                  </a:lnTo>
                  <a:lnTo>
                    <a:pt x="394" y="117"/>
                  </a:lnTo>
                  <a:lnTo>
                    <a:pt x="392" y="125"/>
                  </a:lnTo>
                  <a:lnTo>
                    <a:pt x="388" y="130"/>
                  </a:lnTo>
                  <a:lnTo>
                    <a:pt x="383" y="136"/>
                  </a:lnTo>
                  <a:lnTo>
                    <a:pt x="378" y="141"/>
                  </a:lnTo>
                  <a:lnTo>
                    <a:pt x="373" y="148"/>
                  </a:lnTo>
                  <a:lnTo>
                    <a:pt x="367" y="154"/>
                  </a:lnTo>
                  <a:lnTo>
                    <a:pt x="361" y="159"/>
                  </a:lnTo>
                  <a:lnTo>
                    <a:pt x="354" y="165"/>
                  </a:lnTo>
                  <a:lnTo>
                    <a:pt x="349" y="171"/>
                  </a:lnTo>
                  <a:lnTo>
                    <a:pt x="340" y="177"/>
                  </a:lnTo>
                  <a:lnTo>
                    <a:pt x="334" y="182"/>
                  </a:lnTo>
                  <a:lnTo>
                    <a:pt x="324" y="187"/>
                  </a:lnTo>
                  <a:lnTo>
                    <a:pt x="317" y="194"/>
                  </a:lnTo>
                  <a:lnTo>
                    <a:pt x="309" y="199"/>
                  </a:lnTo>
                  <a:lnTo>
                    <a:pt x="298" y="205"/>
                  </a:lnTo>
                  <a:lnTo>
                    <a:pt x="290" y="210"/>
                  </a:lnTo>
                  <a:lnTo>
                    <a:pt x="281" y="218"/>
                  </a:lnTo>
                  <a:lnTo>
                    <a:pt x="271" y="221"/>
                  </a:lnTo>
                  <a:lnTo>
                    <a:pt x="261" y="226"/>
                  </a:lnTo>
                  <a:lnTo>
                    <a:pt x="251" y="230"/>
                  </a:lnTo>
                  <a:lnTo>
                    <a:pt x="241" y="236"/>
                  </a:lnTo>
                  <a:lnTo>
                    <a:pt x="230" y="240"/>
                  </a:lnTo>
                  <a:lnTo>
                    <a:pt x="220" y="244"/>
                  </a:lnTo>
                  <a:lnTo>
                    <a:pt x="210" y="248"/>
                  </a:lnTo>
                  <a:lnTo>
                    <a:pt x="200" y="251"/>
                  </a:lnTo>
                  <a:lnTo>
                    <a:pt x="188" y="254"/>
                  </a:lnTo>
                  <a:lnTo>
                    <a:pt x="178" y="258"/>
                  </a:lnTo>
                  <a:lnTo>
                    <a:pt x="167" y="261"/>
                  </a:lnTo>
                  <a:lnTo>
                    <a:pt x="157" y="264"/>
                  </a:lnTo>
                  <a:lnTo>
                    <a:pt x="147" y="267"/>
                  </a:lnTo>
                  <a:lnTo>
                    <a:pt x="137" y="269"/>
                  </a:lnTo>
                  <a:lnTo>
                    <a:pt x="127" y="272"/>
                  </a:lnTo>
                  <a:lnTo>
                    <a:pt x="118" y="274"/>
                  </a:lnTo>
                  <a:lnTo>
                    <a:pt x="106" y="274"/>
                  </a:lnTo>
                  <a:lnTo>
                    <a:pt x="96" y="274"/>
                  </a:lnTo>
                  <a:lnTo>
                    <a:pt x="87" y="274"/>
                  </a:lnTo>
                  <a:lnTo>
                    <a:pt x="79" y="273"/>
                  </a:lnTo>
                  <a:lnTo>
                    <a:pt x="72" y="269"/>
                  </a:lnTo>
                  <a:lnTo>
                    <a:pt x="64" y="267"/>
                  </a:lnTo>
                  <a:lnTo>
                    <a:pt x="58" y="261"/>
                  </a:lnTo>
                  <a:lnTo>
                    <a:pt x="54" y="259"/>
                  </a:lnTo>
                  <a:lnTo>
                    <a:pt x="50" y="251"/>
                  </a:lnTo>
                  <a:lnTo>
                    <a:pt x="47" y="246"/>
                  </a:lnTo>
                  <a:lnTo>
                    <a:pt x="44" y="240"/>
                  </a:lnTo>
                  <a:lnTo>
                    <a:pt x="43" y="234"/>
                  </a:lnTo>
                  <a:lnTo>
                    <a:pt x="42" y="226"/>
                  </a:lnTo>
                  <a:lnTo>
                    <a:pt x="42" y="220"/>
                  </a:lnTo>
                  <a:lnTo>
                    <a:pt x="42" y="213"/>
                  </a:lnTo>
                  <a:lnTo>
                    <a:pt x="42" y="206"/>
                  </a:lnTo>
                  <a:lnTo>
                    <a:pt x="42" y="197"/>
                  </a:lnTo>
                  <a:lnTo>
                    <a:pt x="42" y="191"/>
                  </a:lnTo>
                  <a:lnTo>
                    <a:pt x="43" y="185"/>
                  </a:lnTo>
                  <a:lnTo>
                    <a:pt x="44" y="179"/>
                  </a:lnTo>
                  <a:lnTo>
                    <a:pt x="47" y="167"/>
                  </a:lnTo>
                  <a:lnTo>
                    <a:pt x="50" y="160"/>
                  </a:lnTo>
                  <a:lnTo>
                    <a:pt x="11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43"/>
            <p:cNvSpPr>
              <a:spLocks/>
            </p:cNvSpPr>
            <p:nvPr/>
          </p:nvSpPr>
          <p:spPr bwMode="auto">
            <a:xfrm>
              <a:off x="2262" y="1372"/>
              <a:ext cx="137" cy="97"/>
            </a:xfrm>
            <a:custGeom>
              <a:avLst/>
              <a:gdLst>
                <a:gd name="T0" fmla="*/ 292 w 410"/>
                <a:gd name="T1" fmla="*/ 233 h 292"/>
                <a:gd name="T2" fmla="*/ 322 w 410"/>
                <a:gd name="T3" fmla="*/ 216 h 292"/>
                <a:gd name="T4" fmla="*/ 348 w 410"/>
                <a:gd name="T5" fmla="*/ 200 h 292"/>
                <a:gd name="T6" fmla="*/ 375 w 410"/>
                <a:gd name="T7" fmla="*/ 177 h 292"/>
                <a:gd name="T8" fmla="*/ 395 w 410"/>
                <a:gd name="T9" fmla="*/ 151 h 292"/>
                <a:gd name="T10" fmla="*/ 407 w 410"/>
                <a:gd name="T11" fmla="*/ 120 h 292"/>
                <a:gd name="T12" fmla="*/ 408 w 410"/>
                <a:gd name="T13" fmla="*/ 86 h 292"/>
                <a:gd name="T14" fmla="*/ 393 w 410"/>
                <a:gd name="T15" fmla="*/ 47 h 292"/>
                <a:gd name="T16" fmla="*/ 364 w 410"/>
                <a:gd name="T17" fmla="*/ 18 h 292"/>
                <a:gd name="T18" fmla="*/ 324 w 410"/>
                <a:gd name="T19" fmla="*/ 3 h 292"/>
                <a:gd name="T20" fmla="*/ 282 w 410"/>
                <a:gd name="T21" fmla="*/ 0 h 292"/>
                <a:gd name="T22" fmla="*/ 239 w 410"/>
                <a:gd name="T23" fmla="*/ 5 h 292"/>
                <a:gd name="T24" fmla="*/ 201 w 410"/>
                <a:gd name="T25" fmla="*/ 18 h 292"/>
                <a:gd name="T26" fmla="*/ 174 w 410"/>
                <a:gd name="T27" fmla="*/ 29 h 292"/>
                <a:gd name="T28" fmla="*/ 135 w 410"/>
                <a:gd name="T29" fmla="*/ 48 h 292"/>
                <a:gd name="T30" fmla="*/ 94 w 410"/>
                <a:gd name="T31" fmla="*/ 72 h 292"/>
                <a:gd name="T32" fmla="*/ 62 w 410"/>
                <a:gd name="T33" fmla="*/ 94 h 292"/>
                <a:gd name="T34" fmla="*/ 35 w 410"/>
                <a:gd name="T35" fmla="*/ 118 h 292"/>
                <a:gd name="T36" fmla="*/ 18 w 410"/>
                <a:gd name="T37" fmla="*/ 142 h 292"/>
                <a:gd name="T38" fmla="*/ 5 w 410"/>
                <a:gd name="T39" fmla="*/ 170 h 292"/>
                <a:gd name="T40" fmla="*/ 0 w 410"/>
                <a:gd name="T41" fmla="*/ 196 h 292"/>
                <a:gd name="T42" fmla="*/ 4 w 410"/>
                <a:gd name="T43" fmla="*/ 225 h 292"/>
                <a:gd name="T44" fmla="*/ 20 w 410"/>
                <a:gd name="T45" fmla="*/ 260 h 292"/>
                <a:gd name="T46" fmla="*/ 48 w 410"/>
                <a:gd name="T47" fmla="*/ 280 h 292"/>
                <a:gd name="T48" fmla="*/ 74 w 410"/>
                <a:gd name="T49" fmla="*/ 288 h 292"/>
                <a:gd name="T50" fmla="*/ 101 w 410"/>
                <a:gd name="T51" fmla="*/ 290 h 292"/>
                <a:gd name="T52" fmla="*/ 130 w 410"/>
                <a:gd name="T53" fmla="*/ 289 h 292"/>
                <a:gd name="T54" fmla="*/ 157 w 410"/>
                <a:gd name="T55" fmla="*/ 287 h 292"/>
                <a:gd name="T56" fmla="*/ 184 w 410"/>
                <a:gd name="T57" fmla="*/ 278 h 292"/>
                <a:gd name="T58" fmla="*/ 214 w 410"/>
                <a:gd name="T59" fmla="*/ 268 h 292"/>
                <a:gd name="T60" fmla="*/ 228 w 410"/>
                <a:gd name="T61" fmla="*/ 224 h 292"/>
                <a:gd name="T62" fmla="*/ 201 w 410"/>
                <a:gd name="T63" fmla="*/ 234 h 292"/>
                <a:gd name="T64" fmla="*/ 175 w 410"/>
                <a:gd name="T65" fmla="*/ 240 h 292"/>
                <a:gd name="T66" fmla="*/ 131 w 410"/>
                <a:gd name="T67" fmla="*/ 251 h 292"/>
                <a:gd name="T68" fmla="*/ 92 w 410"/>
                <a:gd name="T69" fmla="*/ 251 h 292"/>
                <a:gd name="T70" fmla="*/ 64 w 410"/>
                <a:gd name="T71" fmla="*/ 246 h 292"/>
                <a:gd name="T72" fmla="*/ 44 w 410"/>
                <a:gd name="T73" fmla="*/ 221 h 292"/>
                <a:gd name="T74" fmla="*/ 42 w 410"/>
                <a:gd name="T75" fmla="*/ 191 h 292"/>
                <a:gd name="T76" fmla="*/ 61 w 410"/>
                <a:gd name="T77" fmla="*/ 152 h 292"/>
                <a:gd name="T78" fmla="*/ 79 w 410"/>
                <a:gd name="T79" fmla="*/ 133 h 292"/>
                <a:gd name="T80" fmla="*/ 102 w 410"/>
                <a:gd name="T81" fmla="*/ 115 h 292"/>
                <a:gd name="T82" fmla="*/ 132 w 410"/>
                <a:gd name="T83" fmla="*/ 94 h 292"/>
                <a:gd name="T84" fmla="*/ 169 w 410"/>
                <a:gd name="T85" fmla="*/ 76 h 292"/>
                <a:gd name="T86" fmla="*/ 210 w 410"/>
                <a:gd name="T87" fmla="*/ 58 h 292"/>
                <a:gd name="T88" fmla="*/ 239 w 410"/>
                <a:gd name="T89" fmla="*/ 47 h 292"/>
                <a:gd name="T90" fmla="*/ 274 w 410"/>
                <a:gd name="T91" fmla="*/ 42 h 292"/>
                <a:gd name="T92" fmla="*/ 308 w 410"/>
                <a:gd name="T93" fmla="*/ 42 h 292"/>
                <a:gd name="T94" fmla="*/ 338 w 410"/>
                <a:gd name="T95" fmla="*/ 51 h 292"/>
                <a:gd name="T96" fmla="*/ 364 w 410"/>
                <a:gd name="T97" fmla="*/ 74 h 292"/>
                <a:gd name="T98" fmla="*/ 369 w 410"/>
                <a:gd name="T99" fmla="*/ 111 h 292"/>
                <a:gd name="T100" fmla="*/ 353 w 410"/>
                <a:gd name="T101" fmla="*/ 142 h 292"/>
                <a:gd name="T102" fmla="*/ 324 w 410"/>
                <a:gd name="T103" fmla="*/ 170 h 292"/>
                <a:gd name="T104" fmla="*/ 300 w 410"/>
                <a:gd name="T105" fmla="*/ 182 h 292"/>
                <a:gd name="T106" fmla="*/ 267 w 410"/>
                <a:gd name="T107" fmla="*/ 200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10" h="292">
                  <a:moveTo>
                    <a:pt x="277" y="240"/>
                  </a:moveTo>
                  <a:lnTo>
                    <a:pt x="279" y="239"/>
                  </a:lnTo>
                  <a:lnTo>
                    <a:pt x="284" y="236"/>
                  </a:lnTo>
                  <a:lnTo>
                    <a:pt x="292" y="233"/>
                  </a:lnTo>
                  <a:lnTo>
                    <a:pt x="303" y="226"/>
                  </a:lnTo>
                  <a:lnTo>
                    <a:pt x="309" y="224"/>
                  </a:lnTo>
                  <a:lnTo>
                    <a:pt x="314" y="220"/>
                  </a:lnTo>
                  <a:lnTo>
                    <a:pt x="322" y="216"/>
                  </a:lnTo>
                  <a:lnTo>
                    <a:pt x="328" y="214"/>
                  </a:lnTo>
                  <a:lnTo>
                    <a:pt x="334" y="209"/>
                  </a:lnTo>
                  <a:lnTo>
                    <a:pt x="341" y="204"/>
                  </a:lnTo>
                  <a:lnTo>
                    <a:pt x="348" y="200"/>
                  </a:lnTo>
                  <a:lnTo>
                    <a:pt x="354" y="195"/>
                  </a:lnTo>
                  <a:lnTo>
                    <a:pt x="362" y="189"/>
                  </a:lnTo>
                  <a:lnTo>
                    <a:pt x="367" y="182"/>
                  </a:lnTo>
                  <a:lnTo>
                    <a:pt x="375" y="177"/>
                  </a:lnTo>
                  <a:lnTo>
                    <a:pt x="380" y="171"/>
                  </a:lnTo>
                  <a:lnTo>
                    <a:pt x="385" y="165"/>
                  </a:lnTo>
                  <a:lnTo>
                    <a:pt x="391" y="159"/>
                  </a:lnTo>
                  <a:lnTo>
                    <a:pt x="395" y="151"/>
                  </a:lnTo>
                  <a:lnTo>
                    <a:pt x="400" y="145"/>
                  </a:lnTo>
                  <a:lnTo>
                    <a:pt x="403" y="136"/>
                  </a:lnTo>
                  <a:lnTo>
                    <a:pt x="406" y="128"/>
                  </a:lnTo>
                  <a:lnTo>
                    <a:pt x="407" y="120"/>
                  </a:lnTo>
                  <a:lnTo>
                    <a:pt x="410" y="113"/>
                  </a:lnTo>
                  <a:lnTo>
                    <a:pt x="410" y="105"/>
                  </a:lnTo>
                  <a:lnTo>
                    <a:pt x="410" y="94"/>
                  </a:lnTo>
                  <a:lnTo>
                    <a:pt x="408" y="86"/>
                  </a:lnTo>
                  <a:lnTo>
                    <a:pt x="407" y="78"/>
                  </a:lnTo>
                  <a:lnTo>
                    <a:pt x="403" y="67"/>
                  </a:lnTo>
                  <a:lnTo>
                    <a:pt x="398" y="57"/>
                  </a:lnTo>
                  <a:lnTo>
                    <a:pt x="393" y="47"/>
                  </a:lnTo>
                  <a:lnTo>
                    <a:pt x="388" y="39"/>
                  </a:lnTo>
                  <a:lnTo>
                    <a:pt x="380" y="30"/>
                  </a:lnTo>
                  <a:lnTo>
                    <a:pt x="373" y="24"/>
                  </a:lnTo>
                  <a:lnTo>
                    <a:pt x="364" y="18"/>
                  </a:lnTo>
                  <a:lnTo>
                    <a:pt x="353" y="14"/>
                  </a:lnTo>
                  <a:lnTo>
                    <a:pt x="344" y="9"/>
                  </a:lnTo>
                  <a:lnTo>
                    <a:pt x="334" y="7"/>
                  </a:lnTo>
                  <a:lnTo>
                    <a:pt x="324" y="3"/>
                  </a:lnTo>
                  <a:lnTo>
                    <a:pt x="314" y="2"/>
                  </a:lnTo>
                  <a:lnTo>
                    <a:pt x="303" y="0"/>
                  </a:lnTo>
                  <a:lnTo>
                    <a:pt x="292" y="0"/>
                  </a:lnTo>
                  <a:lnTo>
                    <a:pt x="282" y="0"/>
                  </a:lnTo>
                  <a:lnTo>
                    <a:pt x="272" y="2"/>
                  </a:lnTo>
                  <a:lnTo>
                    <a:pt x="260" y="2"/>
                  </a:lnTo>
                  <a:lnTo>
                    <a:pt x="249" y="4"/>
                  </a:lnTo>
                  <a:lnTo>
                    <a:pt x="239" y="5"/>
                  </a:lnTo>
                  <a:lnTo>
                    <a:pt x="229" y="9"/>
                  </a:lnTo>
                  <a:lnTo>
                    <a:pt x="219" y="10"/>
                  </a:lnTo>
                  <a:lnTo>
                    <a:pt x="211" y="14"/>
                  </a:lnTo>
                  <a:lnTo>
                    <a:pt x="201" y="18"/>
                  </a:lnTo>
                  <a:lnTo>
                    <a:pt x="195" y="22"/>
                  </a:lnTo>
                  <a:lnTo>
                    <a:pt x="187" y="24"/>
                  </a:lnTo>
                  <a:lnTo>
                    <a:pt x="182" y="27"/>
                  </a:lnTo>
                  <a:lnTo>
                    <a:pt x="174" y="29"/>
                  </a:lnTo>
                  <a:lnTo>
                    <a:pt x="170" y="32"/>
                  </a:lnTo>
                  <a:lnTo>
                    <a:pt x="157" y="37"/>
                  </a:lnTo>
                  <a:lnTo>
                    <a:pt x="146" y="42"/>
                  </a:lnTo>
                  <a:lnTo>
                    <a:pt x="135" y="48"/>
                  </a:lnTo>
                  <a:lnTo>
                    <a:pt x="123" y="53"/>
                  </a:lnTo>
                  <a:lnTo>
                    <a:pt x="113" y="59"/>
                  </a:lnTo>
                  <a:lnTo>
                    <a:pt x="105" y="66"/>
                  </a:lnTo>
                  <a:lnTo>
                    <a:pt x="94" y="72"/>
                  </a:lnTo>
                  <a:lnTo>
                    <a:pt x="86" y="77"/>
                  </a:lnTo>
                  <a:lnTo>
                    <a:pt x="77" y="82"/>
                  </a:lnTo>
                  <a:lnTo>
                    <a:pt x="69" y="89"/>
                  </a:lnTo>
                  <a:lnTo>
                    <a:pt x="62" y="94"/>
                  </a:lnTo>
                  <a:lnTo>
                    <a:pt x="56" y="101"/>
                  </a:lnTo>
                  <a:lnTo>
                    <a:pt x="48" y="106"/>
                  </a:lnTo>
                  <a:lnTo>
                    <a:pt x="43" y="115"/>
                  </a:lnTo>
                  <a:lnTo>
                    <a:pt x="35" y="118"/>
                  </a:lnTo>
                  <a:lnTo>
                    <a:pt x="30" y="125"/>
                  </a:lnTo>
                  <a:lnTo>
                    <a:pt x="24" y="130"/>
                  </a:lnTo>
                  <a:lnTo>
                    <a:pt x="22" y="137"/>
                  </a:lnTo>
                  <a:lnTo>
                    <a:pt x="18" y="142"/>
                  </a:lnTo>
                  <a:lnTo>
                    <a:pt x="13" y="148"/>
                  </a:lnTo>
                  <a:lnTo>
                    <a:pt x="10" y="156"/>
                  </a:lnTo>
                  <a:lnTo>
                    <a:pt x="8" y="162"/>
                  </a:lnTo>
                  <a:lnTo>
                    <a:pt x="5" y="170"/>
                  </a:lnTo>
                  <a:lnTo>
                    <a:pt x="4" y="176"/>
                  </a:lnTo>
                  <a:lnTo>
                    <a:pt x="3" y="182"/>
                  </a:lnTo>
                  <a:lnTo>
                    <a:pt x="3" y="190"/>
                  </a:lnTo>
                  <a:lnTo>
                    <a:pt x="0" y="196"/>
                  </a:lnTo>
                  <a:lnTo>
                    <a:pt x="0" y="202"/>
                  </a:lnTo>
                  <a:lnTo>
                    <a:pt x="0" y="210"/>
                  </a:lnTo>
                  <a:lnTo>
                    <a:pt x="4" y="216"/>
                  </a:lnTo>
                  <a:lnTo>
                    <a:pt x="4" y="225"/>
                  </a:lnTo>
                  <a:lnTo>
                    <a:pt x="8" y="235"/>
                  </a:lnTo>
                  <a:lnTo>
                    <a:pt x="10" y="245"/>
                  </a:lnTo>
                  <a:lnTo>
                    <a:pt x="15" y="253"/>
                  </a:lnTo>
                  <a:lnTo>
                    <a:pt x="20" y="260"/>
                  </a:lnTo>
                  <a:lnTo>
                    <a:pt x="28" y="266"/>
                  </a:lnTo>
                  <a:lnTo>
                    <a:pt x="34" y="273"/>
                  </a:lnTo>
                  <a:lnTo>
                    <a:pt x="44" y="278"/>
                  </a:lnTo>
                  <a:lnTo>
                    <a:pt x="48" y="280"/>
                  </a:lnTo>
                  <a:lnTo>
                    <a:pt x="54" y="283"/>
                  </a:lnTo>
                  <a:lnTo>
                    <a:pt x="61" y="287"/>
                  </a:lnTo>
                  <a:lnTo>
                    <a:pt x="67" y="288"/>
                  </a:lnTo>
                  <a:lnTo>
                    <a:pt x="74" y="288"/>
                  </a:lnTo>
                  <a:lnTo>
                    <a:pt x="81" y="289"/>
                  </a:lnTo>
                  <a:lnTo>
                    <a:pt x="88" y="290"/>
                  </a:lnTo>
                  <a:lnTo>
                    <a:pt x="94" y="292"/>
                  </a:lnTo>
                  <a:lnTo>
                    <a:pt x="101" y="290"/>
                  </a:lnTo>
                  <a:lnTo>
                    <a:pt x="108" y="290"/>
                  </a:lnTo>
                  <a:lnTo>
                    <a:pt x="115" y="290"/>
                  </a:lnTo>
                  <a:lnTo>
                    <a:pt x="122" y="290"/>
                  </a:lnTo>
                  <a:lnTo>
                    <a:pt x="130" y="289"/>
                  </a:lnTo>
                  <a:lnTo>
                    <a:pt x="136" y="288"/>
                  </a:lnTo>
                  <a:lnTo>
                    <a:pt x="143" y="288"/>
                  </a:lnTo>
                  <a:lnTo>
                    <a:pt x="152" y="288"/>
                  </a:lnTo>
                  <a:lnTo>
                    <a:pt x="157" y="287"/>
                  </a:lnTo>
                  <a:lnTo>
                    <a:pt x="162" y="284"/>
                  </a:lnTo>
                  <a:lnTo>
                    <a:pt x="171" y="282"/>
                  </a:lnTo>
                  <a:lnTo>
                    <a:pt x="176" y="280"/>
                  </a:lnTo>
                  <a:lnTo>
                    <a:pt x="184" y="278"/>
                  </a:lnTo>
                  <a:lnTo>
                    <a:pt x="190" y="277"/>
                  </a:lnTo>
                  <a:lnTo>
                    <a:pt x="197" y="275"/>
                  </a:lnTo>
                  <a:lnTo>
                    <a:pt x="204" y="274"/>
                  </a:lnTo>
                  <a:lnTo>
                    <a:pt x="214" y="268"/>
                  </a:lnTo>
                  <a:lnTo>
                    <a:pt x="225" y="265"/>
                  </a:lnTo>
                  <a:lnTo>
                    <a:pt x="235" y="263"/>
                  </a:lnTo>
                  <a:lnTo>
                    <a:pt x="244" y="260"/>
                  </a:lnTo>
                  <a:lnTo>
                    <a:pt x="228" y="224"/>
                  </a:lnTo>
                  <a:lnTo>
                    <a:pt x="221" y="225"/>
                  </a:lnTo>
                  <a:lnTo>
                    <a:pt x="215" y="226"/>
                  </a:lnTo>
                  <a:lnTo>
                    <a:pt x="207" y="230"/>
                  </a:lnTo>
                  <a:lnTo>
                    <a:pt x="201" y="234"/>
                  </a:lnTo>
                  <a:lnTo>
                    <a:pt x="195" y="235"/>
                  </a:lnTo>
                  <a:lnTo>
                    <a:pt x="187" y="236"/>
                  </a:lnTo>
                  <a:lnTo>
                    <a:pt x="182" y="239"/>
                  </a:lnTo>
                  <a:lnTo>
                    <a:pt x="175" y="240"/>
                  </a:lnTo>
                  <a:lnTo>
                    <a:pt x="162" y="245"/>
                  </a:lnTo>
                  <a:lnTo>
                    <a:pt x="152" y="248"/>
                  </a:lnTo>
                  <a:lnTo>
                    <a:pt x="141" y="250"/>
                  </a:lnTo>
                  <a:lnTo>
                    <a:pt x="131" y="251"/>
                  </a:lnTo>
                  <a:lnTo>
                    <a:pt x="120" y="251"/>
                  </a:lnTo>
                  <a:lnTo>
                    <a:pt x="110" y="251"/>
                  </a:lnTo>
                  <a:lnTo>
                    <a:pt x="99" y="251"/>
                  </a:lnTo>
                  <a:lnTo>
                    <a:pt x="92" y="251"/>
                  </a:lnTo>
                  <a:lnTo>
                    <a:pt x="83" y="250"/>
                  </a:lnTo>
                  <a:lnTo>
                    <a:pt x="77" y="249"/>
                  </a:lnTo>
                  <a:lnTo>
                    <a:pt x="68" y="246"/>
                  </a:lnTo>
                  <a:lnTo>
                    <a:pt x="64" y="246"/>
                  </a:lnTo>
                  <a:lnTo>
                    <a:pt x="54" y="238"/>
                  </a:lnTo>
                  <a:lnTo>
                    <a:pt x="48" y="231"/>
                  </a:lnTo>
                  <a:lnTo>
                    <a:pt x="47" y="225"/>
                  </a:lnTo>
                  <a:lnTo>
                    <a:pt x="44" y="221"/>
                  </a:lnTo>
                  <a:lnTo>
                    <a:pt x="42" y="215"/>
                  </a:lnTo>
                  <a:lnTo>
                    <a:pt x="42" y="210"/>
                  </a:lnTo>
                  <a:lnTo>
                    <a:pt x="40" y="200"/>
                  </a:lnTo>
                  <a:lnTo>
                    <a:pt x="42" y="191"/>
                  </a:lnTo>
                  <a:lnTo>
                    <a:pt x="44" y="181"/>
                  </a:lnTo>
                  <a:lnTo>
                    <a:pt x="48" y="171"/>
                  </a:lnTo>
                  <a:lnTo>
                    <a:pt x="53" y="161"/>
                  </a:lnTo>
                  <a:lnTo>
                    <a:pt x="61" y="152"/>
                  </a:lnTo>
                  <a:lnTo>
                    <a:pt x="64" y="147"/>
                  </a:lnTo>
                  <a:lnTo>
                    <a:pt x="68" y="142"/>
                  </a:lnTo>
                  <a:lnTo>
                    <a:pt x="73" y="137"/>
                  </a:lnTo>
                  <a:lnTo>
                    <a:pt x="79" y="133"/>
                  </a:lnTo>
                  <a:lnTo>
                    <a:pt x="84" y="128"/>
                  </a:lnTo>
                  <a:lnTo>
                    <a:pt x="89" y="123"/>
                  </a:lnTo>
                  <a:lnTo>
                    <a:pt x="96" y="117"/>
                  </a:lnTo>
                  <a:lnTo>
                    <a:pt x="102" y="115"/>
                  </a:lnTo>
                  <a:lnTo>
                    <a:pt x="110" y="107"/>
                  </a:lnTo>
                  <a:lnTo>
                    <a:pt x="116" y="105"/>
                  </a:lnTo>
                  <a:lnTo>
                    <a:pt x="123" y="100"/>
                  </a:lnTo>
                  <a:lnTo>
                    <a:pt x="132" y="94"/>
                  </a:lnTo>
                  <a:lnTo>
                    <a:pt x="141" y="89"/>
                  </a:lnTo>
                  <a:lnTo>
                    <a:pt x="148" y="86"/>
                  </a:lnTo>
                  <a:lnTo>
                    <a:pt x="159" y="81"/>
                  </a:lnTo>
                  <a:lnTo>
                    <a:pt x="169" y="76"/>
                  </a:lnTo>
                  <a:lnTo>
                    <a:pt x="176" y="71"/>
                  </a:lnTo>
                  <a:lnTo>
                    <a:pt x="186" y="67"/>
                  </a:lnTo>
                  <a:lnTo>
                    <a:pt x="199" y="62"/>
                  </a:lnTo>
                  <a:lnTo>
                    <a:pt x="210" y="58"/>
                  </a:lnTo>
                  <a:lnTo>
                    <a:pt x="216" y="54"/>
                  </a:lnTo>
                  <a:lnTo>
                    <a:pt x="223" y="52"/>
                  </a:lnTo>
                  <a:lnTo>
                    <a:pt x="230" y="49"/>
                  </a:lnTo>
                  <a:lnTo>
                    <a:pt x="239" y="47"/>
                  </a:lnTo>
                  <a:lnTo>
                    <a:pt x="248" y="44"/>
                  </a:lnTo>
                  <a:lnTo>
                    <a:pt x="256" y="43"/>
                  </a:lnTo>
                  <a:lnTo>
                    <a:pt x="264" y="42"/>
                  </a:lnTo>
                  <a:lnTo>
                    <a:pt x="274" y="42"/>
                  </a:lnTo>
                  <a:lnTo>
                    <a:pt x="282" y="41"/>
                  </a:lnTo>
                  <a:lnTo>
                    <a:pt x="290" y="41"/>
                  </a:lnTo>
                  <a:lnTo>
                    <a:pt x="299" y="41"/>
                  </a:lnTo>
                  <a:lnTo>
                    <a:pt x="308" y="42"/>
                  </a:lnTo>
                  <a:lnTo>
                    <a:pt x="314" y="42"/>
                  </a:lnTo>
                  <a:lnTo>
                    <a:pt x="323" y="43"/>
                  </a:lnTo>
                  <a:lnTo>
                    <a:pt x="331" y="47"/>
                  </a:lnTo>
                  <a:lnTo>
                    <a:pt x="338" y="51"/>
                  </a:lnTo>
                  <a:lnTo>
                    <a:pt x="348" y="56"/>
                  </a:lnTo>
                  <a:lnTo>
                    <a:pt x="358" y="64"/>
                  </a:lnTo>
                  <a:lnTo>
                    <a:pt x="362" y="68"/>
                  </a:lnTo>
                  <a:lnTo>
                    <a:pt x="364" y="74"/>
                  </a:lnTo>
                  <a:lnTo>
                    <a:pt x="366" y="81"/>
                  </a:lnTo>
                  <a:lnTo>
                    <a:pt x="369" y="89"/>
                  </a:lnTo>
                  <a:lnTo>
                    <a:pt x="371" y="101"/>
                  </a:lnTo>
                  <a:lnTo>
                    <a:pt x="369" y="111"/>
                  </a:lnTo>
                  <a:lnTo>
                    <a:pt x="366" y="122"/>
                  </a:lnTo>
                  <a:lnTo>
                    <a:pt x="362" y="133"/>
                  </a:lnTo>
                  <a:lnTo>
                    <a:pt x="356" y="138"/>
                  </a:lnTo>
                  <a:lnTo>
                    <a:pt x="353" y="142"/>
                  </a:lnTo>
                  <a:lnTo>
                    <a:pt x="349" y="147"/>
                  </a:lnTo>
                  <a:lnTo>
                    <a:pt x="344" y="152"/>
                  </a:lnTo>
                  <a:lnTo>
                    <a:pt x="334" y="160"/>
                  </a:lnTo>
                  <a:lnTo>
                    <a:pt x="324" y="170"/>
                  </a:lnTo>
                  <a:lnTo>
                    <a:pt x="318" y="172"/>
                  </a:lnTo>
                  <a:lnTo>
                    <a:pt x="312" y="176"/>
                  </a:lnTo>
                  <a:lnTo>
                    <a:pt x="307" y="180"/>
                  </a:lnTo>
                  <a:lnTo>
                    <a:pt x="300" y="182"/>
                  </a:lnTo>
                  <a:lnTo>
                    <a:pt x="290" y="189"/>
                  </a:lnTo>
                  <a:lnTo>
                    <a:pt x="282" y="194"/>
                  </a:lnTo>
                  <a:lnTo>
                    <a:pt x="273" y="196"/>
                  </a:lnTo>
                  <a:lnTo>
                    <a:pt x="267" y="200"/>
                  </a:lnTo>
                  <a:lnTo>
                    <a:pt x="261" y="202"/>
                  </a:lnTo>
                  <a:lnTo>
                    <a:pt x="261" y="202"/>
                  </a:lnTo>
                  <a:lnTo>
                    <a:pt x="277" y="2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Freeform 44"/>
            <p:cNvSpPr>
              <a:spLocks/>
            </p:cNvSpPr>
            <p:nvPr/>
          </p:nvSpPr>
          <p:spPr bwMode="auto">
            <a:xfrm>
              <a:off x="2330" y="1437"/>
              <a:ext cx="29" cy="24"/>
            </a:xfrm>
            <a:custGeom>
              <a:avLst/>
              <a:gdLst>
                <a:gd name="T0" fmla="*/ 20 w 87"/>
                <a:gd name="T1" fmla="*/ 74 h 74"/>
                <a:gd name="T2" fmla="*/ 87 w 87"/>
                <a:gd name="T3" fmla="*/ 34 h 74"/>
                <a:gd name="T4" fmla="*/ 65 w 87"/>
                <a:gd name="T5" fmla="*/ 0 h 74"/>
                <a:gd name="T6" fmla="*/ 0 w 87"/>
                <a:gd name="T7" fmla="*/ 40 h 74"/>
                <a:gd name="T8" fmla="*/ 20 w 87"/>
                <a:gd name="T9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" h="74">
                  <a:moveTo>
                    <a:pt x="20" y="74"/>
                  </a:moveTo>
                  <a:lnTo>
                    <a:pt x="87" y="34"/>
                  </a:lnTo>
                  <a:lnTo>
                    <a:pt x="65" y="0"/>
                  </a:lnTo>
                  <a:lnTo>
                    <a:pt x="0" y="40"/>
                  </a:lnTo>
                  <a:lnTo>
                    <a:pt x="20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45"/>
            <p:cNvSpPr>
              <a:spLocks/>
            </p:cNvSpPr>
            <p:nvPr/>
          </p:nvSpPr>
          <p:spPr bwMode="auto">
            <a:xfrm>
              <a:off x="2314" y="1455"/>
              <a:ext cx="149" cy="109"/>
            </a:xfrm>
            <a:custGeom>
              <a:avLst/>
              <a:gdLst>
                <a:gd name="T0" fmla="*/ 0 w 446"/>
                <a:gd name="T1" fmla="*/ 182 h 328"/>
                <a:gd name="T2" fmla="*/ 4 w 446"/>
                <a:gd name="T3" fmla="*/ 205 h 328"/>
                <a:gd name="T4" fmla="*/ 15 w 446"/>
                <a:gd name="T5" fmla="*/ 235 h 328"/>
                <a:gd name="T6" fmla="*/ 25 w 446"/>
                <a:gd name="T7" fmla="*/ 255 h 328"/>
                <a:gd name="T8" fmla="*/ 38 w 446"/>
                <a:gd name="T9" fmla="*/ 276 h 328"/>
                <a:gd name="T10" fmla="*/ 56 w 446"/>
                <a:gd name="T11" fmla="*/ 296 h 328"/>
                <a:gd name="T12" fmla="*/ 76 w 446"/>
                <a:gd name="T13" fmla="*/ 311 h 328"/>
                <a:gd name="T14" fmla="*/ 98 w 446"/>
                <a:gd name="T15" fmla="*/ 320 h 328"/>
                <a:gd name="T16" fmla="*/ 118 w 446"/>
                <a:gd name="T17" fmla="*/ 325 h 328"/>
                <a:gd name="T18" fmla="*/ 138 w 446"/>
                <a:gd name="T19" fmla="*/ 328 h 328"/>
                <a:gd name="T20" fmla="*/ 161 w 446"/>
                <a:gd name="T21" fmla="*/ 325 h 328"/>
                <a:gd name="T22" fmla="*/ 181 w 446"/>
                <a:gd name="T23" fmla="*/ 318 h 328"/>
                <a:gd name="T24" fmla="*/ 197 w 446"/>
                <a:gd name="T25" fmla="*/ 314 h 328"/>
                <a:gd name="T26" fmla="*/ 220 w 446"/>
                <a:gd name="T27" fmla="*/ 306 h 328"/>
                <a:gd name="T28" fmla="*/ 238 w 446"/>
                <a:gd name="T29" fmla="*/ 299 h 328"/>
                <a:gd name="T30" fmla="*/ 256 w 446"/>
                <a:gd name="T31" fmla="*/ 291 h 328"/>
                <a:gd name="T32" fmla="*/ 275 w 446"/>
                <a:gd name="T33" fmla="*/ 283 h 328"/>
                <a:gd name="T34" fmla="*/ 293 w 446"/>
                <a:gd name="T35" fmla="*/ 273 h 328"/>
                <a:gd name="T36" fmla="*/ 312 w 446"/>
                <a:gd name="T37" fmla="*/ 263 h 328"/>
                <a:gd name="T38" fmla="*/ 329 w 446"/>
                <a:gd name="T39" fmla="*/ 251 h 328"/>
                <a:gd name="T40" fmla="*/ 346 w 446"/>
                <a:gd name="T41" fmla="*/ 239 h 328"/>
                <a:gd name="T42" fmla="*/ 362 w 446"/>
                <a:gd name="T43" fmla="*/ 229 h 328"/>
                <a:gd name="T44" fmla="*/ 388 w 446"/>
                <a:gd name="T45" fmla="*/ 201 h 328"/>
                <a:gd name="T46" fmla="*/ 412 w 446"/>
                <a:gd name="T47" fmla="*/ 176 h 328"/>
                <a:gd name="T48" fmla="*/ 431 w 446"/>
                <a:gd name="T49" fmla="*/ 147 h 328"/>
                <a:gd name="T50" fmla="*/ 441 w 446"/>
                <a:gd name="T51" fmla="*/ 123 h 328"/>
                <a:gd name="T52" fmla="*/ 445 w 446"/>
                <a:gd name="T53" fmla="*/ 96 h 328"/>
                <a:gd name="T54" fmla="*/ 441 w 446"/>
                <a:gd name="T55" fmla="*/ 73 h 328"/>
                <a:gd name="T56" fmla="*/ 431 w 446"/>
                <a:gd name="T57" fmla="*/ 50 h 328"/>
                <a:gd name="T58" fmla="*/ 411 w 446"/>
                <a:gd name="T59" fmla="*/ 25 h 328"/>
                <a:gd name="T60" fmla="*/ 385 w 446"/>
                <a:gd name="T61" fmla="*/ 9 h 328"/>
                <a:gd name="T62" fmla="*/ 356 w 446"/>
                <a:gd name="T63" fmla="*/ 1 h 328"/>
                <a:gd name="T64" fmla="*/ 328 w 446"/>
                <a:gd name="T65" fmla="*/ 0 h 328"/>
                <a:gd name="T66" fmla="*/ 326 w 446"/>
                <a:gd name="T67" fmla="*/ 40 h 328"/>
                <a:gd name="T68" fmla="*/ 343 w 446"/>
                <a:gd name="T69" fmla="*/ 39 h 328"/>
                <a:gd name="T70" fmla="*/ 364 w 446"/>
                <a:gd name="T71" fmla="*/ 45 h 328"/>
                <a:gd name="T72" fmla="*/ 385 w 446"/>
                <a:gd name="T73" fmla="*/ 53 h 328"/>
                <a:gd name="T74" fmla="*/ 400 w 446"/>
                <a:gd name="T75" fmla="*/ 73 h 328"/>
                <a:gd name="T76" fmla="*/ 406 w 446"/>
                <a:gd name="T77" fmla="*/ 98 h 328"/>
                <a:gd name="T78" fmla="*/ 402 w 446"/>
                <a:gd name="T79" fmla="*/ 117 h 328"/>
                <a:gd name="T80" fmla="*/ 391 w 446"/>
                <a:gd name="T81" fmla="*/ 137 h 328"/>
                <a:gd name="T82" fmla="*/ 378 w 446"/>
                <a:gd name="T83" fmla="*/ 158 h 328"/>
                <a:gd name="T84" fmla="*/ 357 w 446"/>
                <a:gd name="T85" fmla="*/ 178 h 328"/>
                <a:gd name="T86" fmla="*/ 333 w 446"/>
                <a:gd name="T87" fmla="*/ 201 h 328"/>
                <a:gd name="T88" fmla="*/ 303 w 446"/>
                <a:gd name="T89" fmla="*/ 221 h 328"/>
                <a:gd name="T90" fmla="*/ 272 w 446"/>
                <a:gd name="T91" fmla="*/ 240 h 328"/>
                <a:gd name="T92" fmla="*/ 255 w 446"/>
                <a:gd name="T93" fmla="*/ 247 h 328"/>
                <a:gd name="T94" fmla="*/ 228 w 446"/>
                <a:gd name="T95" fmla="*/ 260 h 328"/>
                <a:gd name="T96" fmla="*/ 194 w 446"/>
                <a:gd name="T97" fmla="*/ 274 h 328"/>
                <a:gd name="T98" fmla="*/ 161 w 446"/>
                <a:gd name="T99" fmla="*/ 285 h 328"/>
                <a:gd name="T100" fmla="*/ 130 w 446"/>
                <a:gd name="T101" fmla="*/ 286 h 328"/>
                <a:gd name="T102" fmla="*/ 103 w 446"/>
                <a:gd name="T103" fmla="*/ 281 h 328"/>
                <a:gd name="T104" fmla="*/ 79 w 446"/>
                <a:gd name="T105" fmla="*/ 265 h 328"/>
                <a:gd name="T106" fmla="*/ 63 w 446"/>
                <a:gd name="T107" fmla="*/ 244 h 328"/>
                <a:gd name="T108" fmla="*/ 49 w 446"/>
                <a:gd name="T109" fmla="*/ 217 h 328"/>
                <a:gd name="T110" fmla="*/ 43 w 446"/>
                <a:gd name="T111" fmla="*/ 195 h 328"/>
                <a:gd name="T112" fmla="*/ 40 w 446"/>
                <a:gd name="T113" fmla="*/ 172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46" h="328">
                  <a:moveTo>
                    <a:pt x="0" y="173"/>
                  </a:moveTo>
                  <a:lnTo>
                    <a:pt x="0" y="177"/>
                  </a:lnTo>
                  <a:lnTo>
                    <a:pt x="0" y="182"/>
                  </a:lnTo>
                  <a:lnTo>
                    <a:pt x="3" y="188"/>
                  </a:lnTo>
                  <a:lnTo>
                    <a:pt x="3" y="196"/>
                  </a:lnTo>
                  <a:lnTo>
                    <a:pt x="4" y="205"/>
                  </a:lnTo>
                  <a:lnTo>
                    <a:pt x="7" y="214"/>
                  </a:lnTo>
                  <a:lnTo>
                    <a:pt x="12" y="225"/>
                  </a:lnTo>
                  <a:lnTo>
                    <a:pt x="15" y="235"/>
                  </a:lnTo>
                  <a:lnTo>
                    <a:pt x="18" y="245"/>
                  </a:lnTo>
                  <a:lnTo>
                    <a:pt x="20" y="250"/>
                  </a:lnTo>
                  <a:lnTo>
                    <a:pt x="25" y="255"/>
                  </a:lnTo>
                  <a:lnTo>
                    <a:pt x="28" y="261"/>
                  </a:lnTo>
                  <a:lnTo>
                    <a:pt x="30" y="266"/>
                  </a:lnTo>
                  <a:lnTo>
                    <a:pt x="38" y="276"/>
                  </a:lnTo>
                  <a:lnTo>
                    <a:pt x="45" y="286"/>
                  </a:lnTo>
                  <a:lnTo>
                    <a:pt x="48" y="291"/>
                  </a:lnTo>
                  <a:lnTo>
                    <a:pt x="56" y="296"/>
                  </a:lnTo>
                  <a:lnTo>
                    <a:pt x="59" y="300"/>
                  </a:lnTo>
                  <a:lnTo>
                    <a:pt x="66" y="305"/>
                  </a:lnTo>
                  <a:lnTo>
                    <a:pt x="76" y="311"/>
                  </a:lnTo>
                  <a:lnTo>
                    <a:pt x="87" y="318"/>
                  </a:lnTo>
                  <a:lnTo>
                    <a:pt x="92" y="318"/>
                  </a:lnTo>
                  <a:lnTo>
                    <a:pt x="98" y="320"/>
                  </a:lnTo>
                  <a:lnTo>
                    <a:pt x="104" y="322"/>
                  </a:lnTo>
                  <a:lnTo>
                    <a:pt x="112" y="325"/>
                  </a:lnTo>
                  <a:lnTo>
                    <a:pt x="118" y="325"/>
                  </a:lnTo>
                  <a:lnTo>
                    <a:pt x="125" y="327"/>
                  </a:lnTo>
                  <a:lnTo>
                    <a:pt x="132" y="327"/>
                  </a:lnTo>
                  <a:lnTo>
                    <a:pt x="138" y="328"/>
                  </a:lnTo>
                  <a:lnTo>
                    <a:pt x="145" y="327"/>
                  </a:lnTo>
                  <a:lnTo>
                    <a:pt x="153" y="327"/>
                  </a:lnTo>
                  <a:lnTo>
                    <a:pt x="161" y="325"/>
                  </a:lnTo>
                  <a:lnTo>
                    <a:pt x="169" y="324"/>
                  </a:lnTo>
                  <a:lnTo>
                    <a:pt x="175" y="320"/>
                  </a:lnTo>
                  <a:lnTo>
                    <a:pt x="181" y="318"/>
                  </a:lnTo>
                  <a:lnTo>
                    <a:pt x="186" y="318"/>
                  </a:lnTo>
                  <a:lnTo>
                    <a:pt x="194" y="317"/>
                  </a:lnTo>
                  <a:lnTo>
                    <a:pt x="197" y="314"/>
                  </a:lnTo>
                  <a:lnTo>
                    <a:pt x="206" y="311"/>
                  </a:lnTo>
                  <a:lnTo>
                    <a:pt x="211" y="308"/>
                  </a:lnTo>
                  <a:lnTo>
                    <a:pt x="220" y="306"/>
                  </a:lnTo>
                  <a:lnTo>
                    <a:pt x="224" y="305"/>
                  </a:lnTo>
                  <a:lnTo>
                    <a:pt x="231" y="303"/>
                  </a:lnTo>
                  <a:lnTo>
                    <a:pt x="238" y="299"/>
                  </a:lnTo>
                  <a:lnTo>
                    <a:pt x="245" y="298"/>
                  </a:lnTo>
                  <a:lnTo>
                    <a:pt x="250" y="293"/>
                  </a:lnTo>
                  <a:lnTo>
                    <a:pt x="256" y="291"/>
                  </a:lnTo>
                  <a:lnTo>
                    <a:pt x="263" y="288"/>
                  </a:lnTo>
                  <a:lnTo>
                    <a:pt x="270" y="286"/>
                  </a:lnTo>
                  <a:lnTo>
                    <a:pt x="275" y="283"/>
                  </a:lnTo>
                  <a:lnTo>
                    <a:pt x="282" y="279"/>
                  </a:lnTo>
                  <a:lnTo>
                    <a:pt x="287" y="275"/>
                  </a:lnTo>
                  <a:lnTo>
                    <a:pt x="293" y="273"/>
                  </a:lnTo>
                  <a:lnTo>
                    <a:pt x="299" y="269"/>
                  </a:lnTo>
                  <a:lnTo>
                    <a:pt x="305" y="265"/>
                  </a:lnTo>
                  <a:lnTo>
                    <a:pt x="312" y="263"/>
                  </a:lnTo>
                  <a:lnTo>
                    <a:pt x="318" y="259"/>
                  </a:lnTo>
                  <a:lnTo>
                    <a:pt x="324" y="254"/>
                  </a:lnTo>
                  <a:lnTo>
                    <a:pt x="329" y="251"/>
                  </a:lnTo>
                  <a:lnTo>
                    <a:pt x="336" y="246"/>
                  </a:lnTo>
                  <a:lnTo>
                    <a:pt x="341" y="244"/>
                  </a:lnTo>
                  <a:lnTo>
                    <a:pt x="346" y="239"/>
                  </a:lnTo>
                  <a:lnTo>
                    <a:pt x="352" y="235"/>
                  </a:lnTo>
                  <a:lnTo>
                    <a:pt x="357" y="232"/>
                  </a:lnTo>
                  <a:lnTo>
                    <a:pt x="362" y="229"/>
                  </a:lnTo>
                  <a:lnTo>
                    <a:pt x="372" y="220"/>
                  </a:lnTo>
                  <a:lnTo>
                    <a:pt x="382" y="210"/>
                  </a:lnTo>
                  <a:lnTo>
                    <a:pt x="388" y="201"/>
                  </a:lnTo>
                  <a:lnTo>
                    <a:pt x="398" y="195"/>
                  </a:lnTo>
                  <a:lnTo>
                    <a:pt x="405" y="183"/>
                  </a:lnTo>
                  <a:lnTo>
                    <a:pt x="412" y="176"/>
                  </a:lnTo>
                  <a:lnTo>
                    <a:pt x="420" y="167"/>
                  </a:lnTo>
                  <a:lnTo>
                    <a:pt x="426" y="158"/>
                  </a:lnTo>
                  <a:lnTo>
                    <a:pt x="431" y="147"/>
                  </a:lnTo>
                  <a:lnTo>
                    <a:pt x="435" y="140"/>
                  </a:lnTo>
                  <a:lnTo>
                    <a:pt x="439" y="131"/>
                  </a:lnTo>
                  <a:lnTo>
                    <a:pt x="441" y="123"/>
                  </a:lnTo>
                  <a:lnTo>
                    <a:pt x="442" y="113"/>
                  </a:lnTo>
                  <a:lnTo>
                    <a:pt x="445" y="104"/>
                  </a:lnTo>
                  <a:lnTo>
                    <a:pt x="445" y="96"/>
                  </a:lnTo>
                  <a:lnTo>
                    <a:pt x="446" y="88"/>
                  </a:lnTo>
                  <a:lnTo>
                    <a:pt x="444" y="81"/>
                  </a:lnTo>
                  <a:lnTo>
                    <a:pt x="441" y="73"/>
                  </a:lnTo>
                  <a:lnTo>
                    <a:pt x="440" y="67"/>
                  </a:lnTo>
                  <a:lnTo>
                    <a:pt x="439" y="60"/>
                  </a:lnTo>
                  <a:lnTo>
                    <a:pt x="431" y="50"/>
                  </a:lnTo>
                  <a:lnTo>
                    <a:pt x="426" y="40"/>
                  </a:lnTo>
                  <a:lnTo>
                    <a:pt x="418" y="30"/>
                  </a:lnTo>
                  <a:lnTo>
                    <a:pt x="411" y="25"/>
                  </a:lnTo>
                  <a:lnTo>
                    <a:pt x="401" y="18"/>
                  </a:lnTo>
                  <a:lnTo>
                    <a:pt x="395" y="14"/>
                  </a:lnTo>
                  <a:lnTo>
                    <a:pt x="385" y="9"/>
                  </a:lnTo>
                  <a:lnTo>
                    <a:pt x="373" y="8"/>
                  </a:lnTo>
                  <a:lnTo>
                    <a:pt x="364" y="3"/>
                  </a:lnTo>
                  <a:lnTo>
                    <a:pt x="356" y="1"/>
                  </a:lnTo>
                  <a:lnTo>
                    <a:pt x="346" y="0"/>
                  </a:lnTo>
                  <a:lnTo>
                    <a:pt x="336" y="0"/>
                  </a:lnTo>
                  <a:lnTo>
                    <a:pt x="328" y="0"/>
                  </a:lnTo>
                  <a:lnTo>
                    <a:pt x="322" y="1"/>
                  </a:lnTo>
                  <a:lnTo>
                    <a:pt x="326" y="40"/>
                  </a:lnTo>
                  <a:lnTo>
                    <a:pt x="326" y="40"/>
                  </a:lnTo>
                  <a:lnTo>
                    <a:pt x="328" y="39"/>
                  </a:lnTo>
                  <a:lnTo>
                    <a:pt x="337" y="39"/>
                  </a:lnTo>
                  <a:lnTo>
                    <a:pt x="343" y="39"/>
                  </a:lnTo>
                  <a:lnTo>
                    <a:pt x="349" y="40"/>
                  </a:lnTo>
                  <a:lnTo>
                    <a:pt x="357" y="42"/>
                  </a:lnTo>
                  <a:lnTo>
                    <a:pt x="364" y="45"/>
                  </a:lnTo>
                  <a:lnTo>
                    <a:pt x="371" y="47"/>
                  </a:lnTo>
                  <a:lnTo>
                    <a:pt x="378" y="50"/>
                  </a:lnTo>
                  <a:lnTo>
                    <a:pt x="385" y="53"/>
                  </a:lnTo>
                  <a:lnTo>
                    <a:pt x="390" y="60"/>
                  </a:lnTo>
                  <a:lnTo>
                    <a:pt x="396" y="65"/>
                  </a:lnTo>
                  <a:lnTo>
                    <a:pt x="400" y="73"/>
                  </a:lnTo>
                  <a:lnTo>
                    <a:pt x="403" y="82"/>
                  </a:lnTo>
                  <a:lnTo>
                    <a:pt x="408" y="93"/>
                  </a:lnTo>
                  <a:lnTo>
                    <a:pt x="406" y="98"/>
                  </a:lnTo>
                  <a:lnTo>
                    <a:pt x="406" y="103"/>
                  </a:lnTo>
                  <a:lnTo>
                    <a:pt x="403" y="111"/>
                  </a:lnTo>
                  <a:lnTo>
                    <a:pt x="402" y="117"/>
                  </a:lnTo>
                  <a:lnTo>
                    <a:pt x="398" y="124"/>
                  </a:lnTo>
                  <a:lnTo>
                    <a:pt x="397" y="131"/>
                  </a:lnTo>
                  <a:lnTo>
                    <a:pt x="391" y="137"/>
                  </a:lnTo>
                  <a:lnTo>
                    <a:pt x="387" y="146"/>
                  </a:lnTo>
                  <a:lnTo>
                    <a:pt x="383" y="152"/>
                  </a:lnTo>
                  <a:lnTo>
                    <a:pt x="378" y="158"/>
                  </a:lnTo>
                  <a:lnTo>
                    <a:pt x="371" y="166"/>
                  </a:lnTo>
                  <a:lnTo>
                    <a:pt x="364" y="172"/>
                  </a:lnTo>
                  <a:lnTo>
                    <a:pt x="357" y="178"/>
                  </a:lnTo>
                  <a:lnTo>
                    <a:pt x="348" y="187"/>
                  </a:lnTo>
                  <a:lnTo>
                    <a:pt x="341" y="195"/>
                  </a:lnTo>
                  <a:lnTo>
                    <a:pt x="333" y="201"/>
                  </a:lnTo>
                  <a:lnTo>
                    <a:pt x="323" y="209"/>
                  </a:lnTo>
                  <a:lnTo>
                    <a:pt x="314" y="214"/>
                  </a:lnTo>
                  <a:lnTo>
                    <a:pt x="303" y="221"/>
                  </a:lnTo>
                  <a:lnTo>
                    <a:pt x="293" y="227"/>
                  </a:lnTo>
                  <a:lnTo>
                    <a:pt x="282" y="232"/>
                  </a:lnTo>
                  <a:lnTo>
                    <a:pt x="272" y="240"/>
                  </a:lnTo>
                  <a:lnTo>
                    <a:pt x="267" y="242"/>
                  </a:lnTo>
                  <a:lnTo>
                    <a:pt x="261" y="245"/>
                  </a:lnTo>
                  <a:lnTo>
                    <a:pt x="255" y="247"/>
                  </a:lnTo>
                  <a:lnTo>
                    <a:pt x="250" y="251"/>
                  </a:lnTo>
                  <a:lnTo>
                    <a:pt x="239" y="255"/>
                  </a:lnTo>
                  <a:lnTo>
                    <a:pt x="228" y="260"/>
                  </a:lnTo>
                  <a:lnTo>
                    <a:pt x="218" y="264"/>
                  </a:lnTo>
                  <a:lnTo>
                    <a:pt x="206" y="270"/>
                  </a:lnTo>
                  <a:lnTo>
                    <a:pt x="194" y="274"/>
                  </a:lnTo>
                  <a:lnTo>
                    <a:pt x="182" y="278"/>
                  </a:lnTo>
                  <a:lnTo>
                    <a:pt x="171" y="281"/>
                  </a:lnTo>
                  <a:lnTo>
                    <a:pt x="161" y="285"/>
                  </a:lnTo>
                  <a:lnTo>
                    <a:pt x="150" y="286"/>
                  </a:lnTo>
                  <a:lnTo>
                    <a:pt x="140" y="286"/>
                  </a:lnTo>
                  <a:lnTo>
                    <a:pt x="130" y="286"/>
                  </a:lnTo>
                  <a:lnTo>
                    <a:pt x="121" y="286"/>
                  </a:lnTo>
                  <a:lnTo>
                    <a:pt x="112" y="284"/>
                  </a:lnTo>
                  <a:lnTo>
                    <a:pt x="103" y="281"/>
                  </a:lnTo>
                  <a:lnTo>
                    <a:pt x="96" y="276"/>
                  </a:lnTo>
                  <a:lnTo>
                    <a:pt x="89" y="274"/>
                  </a:lnTo>
                  <a:lnTo>
                    <a:pt x="79" y="265"/>
                  </a:lnTo>
                  <a:lnTo>
                    <a:pt x="74" y="259"/>
                  </a:lnTo>
                  <a:lnTo>
                    <a:pt x="68" y="251"/>
                  </a:lnTo>
                  <a:lnTo>
                    <a:pt x="63" y="244"/>
                  </a:lnTo>
                  <a:lnTo>
                    <a:pt x="58" y="234"/>
                  </a:lnTo>
                  <a:lnTo>
                    <a:pt x="54" y="226"/>
                  </a:lnTo>
                  <a:lnTo>
                    <a:pt x="49" y="217"/>
                  </a:lnTo>
                  <a:lnTo>
                    <a:pt x="48" y="210"/>
                  </a:lnTo>
                  <a:lnTo>
                    <a:pt x="44" y="200"/>
                  </a:lnTo>
                  <a:lnTo>
                    <a:pt x="43" y="195"/>
                  </a:lnTo>
                  <a:lnTo>
                    <a:pt x="42" y="186"/>
                  </a:lnTo>
                  <a:lnTo>
                    <a:pt x="42" y="182"/>
                  </a:lnTo>
                  <a:lnTo>
                    <a:pt x="40" y="172"/>
                  </a:lnTo>
                  <a:lnTo>
                    <a:pt x="40" y="171"/>
                  </a:lnTo>
                  <a:lnTo>
                    <a:pt x="0" y="1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46"/>
            <p:cNvSpPr>
              <a:spLocks/>
            </p:cNvSpPr>
            <p:nvPr/>
          </p:nvSpPr>
          <p:spPr bwMode="auto">
            <a:xfrm>
              <a:off x="2360" y="1499"/>
              <a:ext cx="121" cy="101"/>
            </a:xfrm>
            <a:custGeom>
              <a:avLst/>
              <a:gdLst>
                <a:gd name="T0" fmla="*/ 283 w 361"/>
                <a:gd name="T1" fmla="*/ 41 h 304"/>
                <a:gd name="T2" fmla="*/ 299 w 361"/>
                <a:gd name="T3" fmla="*/ 52 h 304"/>
                <a:gd name="T4" fmla="*/ 312 w 361"/>
                <a:gd name="T5" fmla="*/ 68 h 304"/>
                <a:gd name="T6" fmla="*/ 319 w 361"/>
                <a:gd name="T7" fmla="*/ 88 h 304"/>
                <a:gd name="T8" fmla="*/ 319 w 361"/>
                <a:gd name="T9" fmla="*/ 118 h 304"/>
                <a:gd name="T10" fmla="*/ 311 w 361"/>
                <a:gd name="T11" fmla="*/ 135 h 304"/>
                <a:gd name="T12" fmla="*/ 299 w 361"/>
                <a:gd name="T13" fmla="*/ 155 h 304"/>
                <a:gd name="T14" fmla="*/ 287 w 361"/>
                <a:gd name="T15" fmla="*/ 172 h 304"/>
                <a:gd name="T16" fmla="*/ 272 w 361"/>
                <a:gd name="T17" fmla="*/ 187 h 304"/>
                <a:gd name="T18" fmla="*/ 252 w 361"/>
                <a:gd name="T19" fmla="*/ 202 h 304"/>
                <a:gd name="T20" fmla="*/ 234 w 361"/>
                <a:gd name="T21" fmla="*/ 216 h 304"/>
                <a:gd name="T22" fmla="*/ 215 w 361"/>
                <a:gd name="T23" fmla="*/ 228 h 304"/>
                <a:gd name="T24" fmla="*/ 198 w 361"/>
                <a:gd name="T25" fmla="*/ 239 h 304"/>
                <a:gd name="T26" fmla="*/ 179 w 361"/>
                <a:gd name="T27" fmla="*/ 247 h 304"/>
                <a:gd name="T28" fmla="*/ 155 w 361"/>
                <a:gd name="T29" fmla="*/ 260 h 304"/>
                <a:gd name="T30" fmla="*/ 123 w 361"/>
                <a:gd name="T31" fmla="*/ 262 h 304"/>
                <a:gd name="T32" fmla="*/ 92 w 361"/>
                <a:gd name="T33" fmla="*/ 256 h 304"/>
                <a:gd name="T34" fmla="*/ 67 w 361"/>
                <a:gd name="T35" fmla="*/ 241 h 304"/>
                <a:gd name="T36" fmla="*/ 51 w 361"/>
                <a:gd name="T37" fmla="*/ 223 h 304"/>
                <a:gd name="T38" fmla="*/ 41 w 361"/>
                <a:gd name="T39" fmla="*/ 196 h 304"/>
                <a:gd name="T40" fmla="*/ 0 w 361"/>
                <a:gd name="T41" fmla="*/ 189 h 304"/>
                <a:gd name="T42" fmla="*/ 4 w 361"/>
                <a:gd name="T43" fmla="*/ 211 h 304"/>
                <a:gd name="T44" fmla="*/ 9 w 361"/>
                <a:gd name="T45" fmla="*/ 229 h 304"/>
                <a:gd name="T46" fmla="*/ 18 w 361"/>
                <a:gd name="T47" fmla="*/ 248 h 304"/>
                <a:gd name="T48" fmla="*/ 32 w 361"/>
                <a:gd name="T49" fmla="*/ 263 h 304"/>
                <a:gd name="T50" fmla="*/ 49 w 361"/>
                <a:gd name="T51" fmla="*/ 280 h 304"/>
                <a:gd name="T52" fmla="*/ 69 w 361"/>
                <a:gd name="T53" fmla="*/ 291 h 304"/>
                <a:gd name="T54" fmla="*/ 92 w 361"/>
                <a:gd name="T55" fmla="*/ 298 h 304"/>
                <a:gd name="T56" fmla="*/ 113 w 361"/>
                <a:gd name="T57" fmla="*/ 302 h 304"/>
                <a:gd name="T58" fmla="*/ 139 w 361"/>
                <a:gd name="T59" fmla="*/ 304 h 304"/>
                <a:gd name="T60" fmla="*/ 161 w 361"/>
                <a:gd name="T61" fmla="*/ 298 h 304"/>
                <a:gd name="T62" fmla="*/ 179 w 361"/>
                <a:gd name="T63" fmla="*/ 292 h 304"/>
                <a:gd name="T64" fmla="*/ 198 w 361"/>
                <a:gd name="T65" fmla="*/ 283 h 304"/>
                <a:gd name="T66" fmla="*/ 219 w 361"/>
                <a:gd name="T67" fmla="*/ 273 h 304"/>
                <a:gd name="T68" fmla="*/ 240 w 361"/>
                <a:gd name="T69" fmla="*/ 260 h 304"/>
                <a:gd name="T70" fmla="*/ 260 w 361"/>
                <a:gd name="T71" fmla="*/ 246 h 304"/>
                <a:gd name="T72" fmla="*/ 282 w 361"/>
                <a:gd name="T73" fmla="*/ 229 h 304"/>
                <a:gd name="T74" fmla="*/ 302 w 361"/>
                <a:gd name="T75" fmla="*/ 212 h 304"/>
                <a:gd name="T76" fmla="*/ 319 w 361"/>
                <a:gd name="T77" fmla="*/ 193 h 304"/>
                <a:gd name="T78" fmla="*/ 334 w 361"/>
                <a:gd name="T79" fmla="*/ 173 h 304"/>
                <a:gd name="T80" fmla="*/ 347 w 361"/>
                <a:gd name="T81" fmla="*/ 152 h 304"/>
                <a:gd name="T82" fmla="*/ 357 w 361"/>
                <a:gd name="T83" fmla="*/ 129 h 304"/>
                <a:gd name="T84" fmla="*/ 360 w 361"/>
                <a:gd name="T85" fmla="*/ 108 h 304"/>
                <a:gd name="T86" fmla="*/ 358 w 361"/>
                <a:gd name="T87" fmla="*/ 78 h 304"/>
                <a:gd name="T88" fmla="*/ 346 w 361"/>
                <a:gd name="T89" fmla="*/ 46 h 304"/>
                <a:gd name="T90" fmla="*/ 326 w 361"/>
                <a:gd name="T91" fmla="*/ 26 h 304"/>
                <a:gd name="T92" fmla="*/ 303 w 361"/>
                <a:gd name="T93" fmla="*/ 7 h 304"/>
                <a:gd name="T94" fmla="*/ 283 w 361"/>
                <a:gd name="T95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1" h="304">
                  <a:moveTo>
                    <a:pt x="273" y="37"/>
                  </a:moveTo>
                  <a:lnTo>
                    <a:pt x="274" y="39"/>
                  </a:lnTo>
                  <a:lnTo>
                    <a:pt x="283" y="41"/>
                  </a:lnTo>
                  <a:lnTo>
                    <a:pt x="287" y="44"/>
                  </a:lnTo>
                  <a:lnTo>
                    <a:pt x="293" y="46"/>
                  </a:lnTo>
                  <a:lnTo>
                    <a:pt x="299" y="52"/>
                  </a:lnTo>
                  <a:lnTo>
                    <a:pt x="303" y="57"/>
                  </a:lnTo>
                  <a:lnTo>
                    <a:pt x="307" y="60"/>
                  </a:lnTo>
                  <a:lnTo>
                    <a:pt x="312" y="68"/>
                  </a:lnTo>
                  <a:lnTo>
                    <a:pt x="314" y="73"/>
                  </a:lnTo>
                  <a:lnTo>
                    <a:pt x="318" y="80"/>
                  </a:lnTo>
                  <a:lnTo>
                    <a:pt x="319" y="88"/>
                  </a:lnTo>
                  <a:lnTo>
                    <a:pt x="321" y="98"/>
                  </a:lnTo>
                  <a:lnTo>
                    <a:pt x="321" y="106"/>
                  </a:lnTo>
                  <a:lnTo>
                    <a:pt x="319" y="118"/>
                  </a:lnTo>
                  <a:lnTo>
                    <a:pt x="316" y="123"/>
                  </a:lnTo>
                  <a:lnTo>
                    <a:pt x="314" y="130"/>
                  </a:lnTo>
                  <a:lnTo>
                    <a:pt x="311" y="135"/>
                  </a:lnTo>
                  <a:lnTo>
                    <a:pt x="307" y="143"/>
                  </a:lnTo>
                  <a:lnTo>
                    <a:pt x="303" y="148"/>
                  </a:lnTo>
                  <a:lnTo>
                    <a:pt x="299" y="155"/>
                  </a:lnTo>
                  <a:lnTo>
                    <a:pt x="294" y="160"/>
                  </a:lnTo>
                  <a:lnTo>
                    <a:pt x="292" y="167"/>
                  </a:lnTo>
                  <a:lnTo>
                    <a:pt x="287" y="172"/>
                  </a:lnTo>
                  <a:lnTo>
                    <a:pt x="280" y="175"/>
                  </a:lnTo>
                  <a:lnTo>
                    <a:pt x="274" y="183"/>
                  </a:lnTo>
                  <a:lnTo>
                    <a:pt x="272" y="187"/>
                  </a:lnTo>
                  <a:lnTo>
                    <a:pt x="263" y="193"/>
                  </a:lnTo>
                  <a:lnTo>
                    <a:pt x="259" y="198"/>
                  </a:lnTo>
                  <a:lnTo>
                    <a:pt x="252" y="202"/>
                  </a:lnTo>
                  <a:lnTo>
                    <a:pt x="248" y="209"/>
                  </a:lnTo>
                  <a:lnTo>
                    <a:pt x="242" y="211"/>
                  </a:lnTo>
                  <a:lnTo>
                    <a:pt x="234" y="216"/>
                  </a:lnTo>
                  <a:lnTo>
                    <a:pt x="228" y="219"/>
                  </a:lnTo>
                  <a:lnTo>
                    <a:pt x="221" y="224"/>
                  </a:lnTo>
                  <a:lnTo>
                    <a:pt x="215" y="228"/>
                  </a:lnTo>
                  <a:lnTo>
                    <a:pt x="209" y="231"/>
                  </a:lnTo>
                  <a:lnTo>
                    <a:pt x="204" y="234"/>
                  </a:lnTo>
                  <a:lnTo>
                    <a:pt x="198" y="239"/>
                  </a:lnTo>
                  <a:lnTo>
                    <a:pt x="191" y="241"/>
                  </a:lnTo>
                  <a:lnTo>
                    <a:pt x="185" y="245"/>
                  </a:lnTo>
                  <a:lnTo>
                    <a:pt x="179" y="247"/>
                  </a:lnTo>
                  <a:lnTo>
                    <a:pt x="175" y="251"/>
                  </a:lnTo>
                  <a:lnTo>
                    <a:pt x="164" y="255"/>
                  </a:lnTo>
                  <a:lnTo>
                    <a:pt x="155" y="260"/>
                  </a:lnTo>
                  <a:lnTo>
                    <a:pt x="144" y="262"/>
                  </a:lnTo>
                  <a:lnTo>
                    <a:pt x="134" y="262"/>
                  </a:lnTo>
                  <a:lnTo>
                    <a:pt x="123" y="262"/>
                  </a:lnTo>
                  <a:lnTo>
                    <a:pt x="112" y="262"/>
                  </a:lnTo>
                  <a:lnTo>
                    <a:pt x="101" y="260"/>
                  </a:lnTo>
                  <a:lnTo>
                    <a:pt x="92" y="256"/>
                  </a:lnTo>
                  <a:lnTo>
                    <a:pt x="82" y="252"/>
                  </a:lnTo>
                  <a:lnTo>
                    <a:pt x="72" y="247"/>
                  </a:lnTo>
                  <a:lnTo>
                    <a:pt x="67" y="241"/>
                  </a:lnTo>
                  <a:lnTo>
                    <a:pt x="59" y="237"/>
                  </a:lnTo>
                  <a:lnTo>
                    <a:pt x="54" y="229"/>
                  </a:lnTo>
                  <a:lnTo>
                    <a:pt x="51" y="223"/>
                  </a:lnTo>
                  <a:lnTo>
                    <a:pt x="44" y="214"/>
                  </a:lnTo>
                  <a:lnTo>
                    <a:pt x="43" y="206"/>
                  </a:lnTo>
                  <a:lnTo>
                    <a:pt x="41" y="196"/>
                  </a:lnTo>
                  <a:lnTo>
                    <a:pt x="41" y="186"/>
                  </a:lnTo>
                  <a:lnTo>
                    <a:pt x="2" y="184"/>
                  </a:lnTo>
                  <a:lnTo>
                    <a:pt x="0" y="189"/>
                  </a:lnTo>
                  <a:lnTo>
                    <a:pt x="0" y="198"/>
                  </a:lnTo>
                  <a:lnTo>
                    <a:pt x="2" y="203"/>
                  </a:lnTo>
                  <a:lnTo>
                    <a:pt x="4" y="211"/>
                  </a:lnTo>
                  <a:lnTo>
                    <a:pt x="4" y="217"/>
                  </a:lnTo>
                  <a:lnTo>
                    <a:pt x="5" y="223"/>
                  </a:lnTo>
                  <a:lnTo>
                    <a:pt x="9" y="229"/>
                  </a:lnTo>
                  <a:lnTo>
                    <a:pt x="13" y="237"/>
                  </a:lnTo>
                  <a:lnTo>
                    <a:pt x="15" y="242"/>
                  </a:lnTo>
                  <a:lnTo>
                    <a:pt x="18" y="248"/>
                  </a:lnTo>
                  <a:lnTo>
                    <a:pt x="23" y="253"/>
                  </a:lnTo>
                  <a:lnTo>
                    <a:pt x="28" y="260"/>
                  </a:lnTo>
                  <a:lnTo>
                    <a:pt x="32" y="263"/>
                  </a:lnTo>
                  <a:lnTo>
                    <a:pt x="38" y="270"/>
                  </a:lnTo>
                  <a:lnTo>
                    <a:pt x="43" y="273"/>
                  </a:lnTo>
                  <a:lnTo>
                    <a:pt x="49" y="280"/>
                  </a:lnTo>
                  <a:lnTo>
                    <a:pt x="56" y="283"/>
                  </a:lnTo>
                  <a:lnTo>
                    <a:pt x="61" y="287"/>
                  </a:lnTo>
                  <a:lnTo>
                    <a:pt x="69" y="291"/>
                  </a:lnTo>
                  <a:lnTo>
                    <a:pt x="76" y="295"/>
                  </a:lnTo>
                  <a:lnTo>
                    <a:pt x="82" y="296"/>
                  </a:lnTo>
                  <a:lnTo>
                    <a:pt x="92" y="298"/>
                  </a:lnTo>
                  <a:lnTo>
                    <a:pt x="98" y="300"/>
                  </a:lnTo>
                  <a:lnTo>
                    <a:pt x="108" y="302"/>
                  </a:lnTo>
                  <a:lnTo>
                    <a:pt x="113" y="302"/>
                  </a:lnTo>
                  <a:lnTo>
                    <a:pt x="123" y="304"/>
                  </a:lnTo>
                  <a:lnTo>
                    <a:pt x="130" y="304"/>
                  </a:lnTo>
                  <a:lnTo>
                    <a:pt x="139" y="304"/>
                  </a:lnTo>
                  <a:lnTo>
                    <a:pt x="145" y="302"/>
                  </a:lnTo>
                  <a:lnTo>
                    <a:pt x="154" y="301"/>
                  </a:lnTo>
                  <a:lnTo>
                    <a:pt x="161" y="298"/>
                  </a:lnTo>
                  <a:lnTo>
                    <a:pt x="169" y="297"/>
                  </a:lnTo>
                  <a:lnTo>
                    <a:pt x="174" y="295"/>
                  </a:lnTo>
                  <a:lnTo>
                    <a:pt x="179" y="292"/>
                  </a:lnTo>
                  <a:lnTo>
                    <a:pt x="186" y="288"/>
                  </a:lnTo>
                  <a:lnTo>
                    <a:pt x="193" y="286"/>
                  </a:lnTo>
                  <a:lnTo>
                    <a:pt x="198" y="283"/>
                  </a:lnTo>
                  <a:lnTo>
                    <a:pt x="205" y="280"/>
                  </a:lnTo>
                  <a:lnTo>
                    <a:pt x="211" y="276"/>
                  </a:lnTo>
                  <a:lnTo>
                    <a:pt x="219" y="273"/>
                  </a:lnTo>
                  <a:lnTo>
                    <a:pt x="226" y="268"/>
                  </a:lnTo>
                  <a:lnTo>
                    <a:pt x="233" y="263"/>
                  </a:lnTo>
                  <a:lnTo>
                    <a:pt x="240" y="260"/>
                  </a:lnTo>
                  <a:lnTo>
                    <a:pt x="248" y="256"/>
                  </a:lnTo>
                  <a:lnTo>
                    <a:pt x="253" y="251"/>
                  </a:lnTo>
                  <a:lnTo>
                    <a:pt x="260" y="246"/>
                  </a:lnTo>
                  <a:lnTo>
                    <a:pt x="268" y="241"/>
                  </a:lnTo>
                  <a:lnTo>
                    <a:pt x="275" y="236"/>
                  </a:lnTo>
                  <a:lnTo>
                    <a:pt x="282" y="229"/>
                  </a:lnTo>
                  <a:lnTo>
                    <a:pt x="288" y="223"/>
                  </a:lnTo>
                  <a:lnTo>
                    <a:pt x="294" y="218"/>
                  </a:lnTo>
                  <a:lnTo>
                    <a:pt x="302" y="212"/>
                  </a:lnTo>
                  <a:lnTo>
                    <a:pt x="307" y="206"/>
                  </a:lnTo>
                  <a:lnTo>
                    <a:pt x="314" y="198"/>
                  </a:lnTo>
                  <a:lnTo>
                    <a:pt x="319" y="193"/>
                  </a:lnTo>
                  <a:lnTo>
                    <a:pt x="326" y="187"/>
                  </a:lnTo>
                  <a:lnTo>
                    <a:pt x="329" y="179"/>
                  </a:lnTo>
                  <a:lnTo>
                    <a:pt x="334" y="173"/>
                  </a:lnTo>
                  <a:lnTo>
                    <a:pt x="338" y="167"/>
                  </a:lnTo>
                  <a:lnTo>
                    <a:pt x="345" y="159"/>
                  </a:lnTo>
                  <a:lnTo>
                    <a:pt x="347" y="152"/>
                  </a:lnTo>
                  <a:lnTo>
                    <a:pt x="351" y="144"/>
                  </a:lnTo>
                  <a:lnTo>
                    <a:pt x="355" y="135"/>
                  </a:lnTo>
                  <a:lnTo>
                    <a:pt x="357" y="129"/>
                  </a:lnTo>
                  <a:lnTo>
                    <a:pt x="358" y="121"/>
                  </a:lnTo>
                  <a:lnTo>
                    <a:pt x="360" y="114"/>
                  </a:lnTo>
                  <a:lnTo>
                    <a:pt x="360" y="108"/>
                  </a:lnTo>
                  <a:lnTo>
                    <a:pt x="361" y="101"/>
                  </a:lnTo>
                  <a:lnTo>
                    <a:pt x="360" y="89"/>
                  </a:lnTo>
                  <a:lnTo>
                    <a:pt x="358" y="78"/>
                  </a:lnTo>
                  <a:lnTo>
                    <a:pt x="355" y="66"/>
                  </a:lnTo>
                  <a:lnTo>
                    <a:pt x="351" y="57"/>
                  </a:lnTo>
                  <a:lnTo>
                    <a:pt x="346" y="46"/>
                  </a:lnTo>
                  <a:lnTo>
                    <a:pt x="341" y="40"/>
                  </a:lnTo>
                  <a:lnTo>
                    <a:pt x="333" y="31"/>
                  </a:lnTo>
                  <a:lnTo>
                    <a:pt x="326" y="26"/>
                  </a:lnTo>
                  <a:lnTo>
                    <a:pt x="318" y="17"/>
                  </a:lnTo>
                  <a:lnTo>
                    <a:pt x="312" y="14"/>
                  </a:lnTo>
                  <a:lnTo>
                    <a:pt x="303" y="7"/>
                  </a:lnTo>
                  <a:lnTo>
                    <a:pt x="296" y="3"/>
                  </a:lnTo>
                  <a:lnTo>
                    <a:pt x="289" y="1"/>
                  </a:lnTo>
                  <a:lnTo>
                    <a:pt x="283" y="0"/>
                  </a:lnTo>
                  <a:lnTo>
                    <a:pt x="273" y="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47"/>
            <p:cNvSpPr>
              <a:spLocks/>
            </p:cNvSpPr>
            <p:nvPr/>
          </p:nvSpPr>
          <p:spPr bwMode="auto">
            <a:xfrm>
              <a:off x="2448" y="1532"/>
              <a:ext cx="82" cy="93"/>
            </a:xfrm>
            <a:custGeom>
              <a:avLst/>
              <a:gdLst>
                <a:gd name="T0" fmla="*/ 232 w 246"/>
                <a:gd name="T1" fmla="*/ 144 h 279"/>
                <a:gd name="T2" fmla="*/ 96 w 246"/>
                <a:gd name="T3" fmla="*/ 0 h 279"/>
                <a:gd name="T4" fmla="*/ 67 w 246"/>
                <a:gd name="T5" fmla="*/ 28 h 279"/>
                <a:gd name="T6" fmla="*/ 191 w 246"/>
                <a:gd name="T7" fmla="*/ 158 h 279"/>
                <a:gd name="T8" fmla="*/ 136 w 246"/>
                <a:gd name="T9" fmla="*/ 220 h 279"/>
                <a:gd name="T10" fmla="*/ 30 w 246"/>
                <a:gd name="T11" fmla="*/ 102 h 279"/>
                <a:gd name="T12" fmla="*/ 0 w 246"/>
                <a:gd name="T13" fmla="*/ 128 h 279"/>
                <a:gd name="T14" fmla="*/ 121 w 246"/>
                <a:gd name="T15" fmla="*/ 262 h 279"/>
                <a:gd name="T16" fmla="*/ 136 w 246"/>
                <a:gd name="T17" fmla="*/ 279 h 279"/>
                <a:gd name="T18" fmla="*/ 150 w 246"/>
                <a:gd name="T19" fmla="*/ 262 h 279"/>
                <a:gd name="T20" fmla="*/ 232 w 246"/>
                <a:gd name="T21" fmla="*/ 172 h 279"/>
                <a:gd name="T22" fmla="*/ 246 w 246"/>
                <a:gd name="T23" fmla="*/ 158 h 279"/>
                <a:gd name="T24" fmla="*/ 232 w 246"/>
                <a:gd name="T25" fmla="*/ 144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6" h="279">
                  <a:moveTo>
                    <a:pt x="232" y="144"/>
                  </a:moveTo>
                  <a:lnTo>
                    <a:pt x="96" y="0"/>
                  </a:lnTo>
                  <a:lnTo>
                    <a:pt x="67" y="28"/>
                  </a:lnTo>
                  <a:lnTo>
                    <a:pt x="191" y="158"/>
                  </a:lnTo>
                  <a:lnTo>
                    <a:pt x="136" y="220"/>
                  </a:lnTo>
                  <a:lnTo>
                    <a:pt x="30" y="102"/>
                  </a:lnTo>
                  <a:lnTo>
                    <a:pt x="0" y="128"/>
                  </a:lnTo>
                  <a:lnTo>
                    <a:pt x="121" y="262"/>
                  </a:lnTo>
                  <a:lnTo>
                    <a:pt x="136" y="279"/>
                  </a:lnTo>
                  <a:lnTo>
                    <a:pt x="150" y="262"/>
                  </a:lnTo>
                  <a:lnTo>
                    <a:pt x="232" y="172"/>
                  </a:lnTo>
                  <a:lnTo>
                    <a:pt x="246" y="158"/>
                  </a:lnTo>
                  <a:lnTo>
                    <a:pt x="232" y="1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48"/>
            <p:cNvSpPr>
              <a:spLocks/>
            </p:cNvSpPr>
            <p:nvPr/>
          </p:nvSpPr>
          <p:spPr bwMode="auto">
            <a:xfrm>
              <a:off x="2195" y="1240"/>
              <a:ext cx="124" cy="154"/>
            </a:xfrm>
            <a:custGeom>
              <a:avLst/>
              <a:gdLst>
                <a:gd name="T0" fmla="*/ 374 w 374"/>
                <a:gd name="T1" fmla="*/ 436 h 460"/>
                <a:gd name="T2" fmla="*/ 31 w 374"/>
                <a:gd name="T3" fmla="*/ 0 h 460"/>
                <a:gd name="T4" fmla="*/ 0 w 374"/>
                <a:gd name="T5" fmla="*/ 25 h 460"/>
                <a:gd name="T6" fmla="*/ 343 w 374"/>
                <a:gd name="T7" fmla="*/ 460 h 460"/>
                <a:gd name="T8" fmla="*/ 374 w 374"/>
                <a:gd name="T9" fmla="*/ 436 h 4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460">
                  <a:moveTo>
                    <a:pt x="374" y="436"/>
                  </a:moveTo>
                  <a:lnTo>
                    <a:pt x="31" y="0"/>
                  </a:lnTo>
                  <a:lnTo>
                    <a:pt x="0" y="25"/>
                  </a:lnTo>
                  <a:lnTo>
                    <a:pt x="343" y="460"/>
                  </a:lnTo>
                  <a:lnTo>
                    <a:pt x="374" y="4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49"/>
            <p:cNvSpPr>
              <a:spLocks/>
            </p:cNvSpPr>
            <p:nvPr/>
          </p:nvSpPr>
          <p:spPr bwMode="auto">
            <a:xfrm>
              <a:off x="2247" y="1212"/>
              <a:ext cx="100" cy="165"/>
            </a:xfrm>
            <a:custGeom>
              <a:avLst/>
              <a:gdLst>
                <a:gd name="T0" fmla="*/ 300 w 300"/>
                <a:gd name="T1" fmla="*/ 477 h 497"/>
                <a:gd name="T2" fmla="*/ 35 w 300"/>
                <a:gd name="T3" fmla="*/ 0 h 497"/>
                <a:gd name="T4" fmla="*/ 0 w 300"/>
                <a:gd name="T5" fmla="*/ 18 h 497"/>
                <a:gd name="T6" fmla="*/ 265 w 300"/>
                <a:gd name="T7" fmla="*/ 497 h 497"/>
                <a:gd name="T8" fmla="*/ 300 w 300"/>
                <a:gd name="T9" fmla="*/ 477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0" h="497">
                  <a:moveTo>
                    <a:pt x="300" y="477"/>
                  </a:moveTo>
                  <a:lnTo>
                    <a:pt x="35" y="0"/>
                  </a:lnTo>
                  <a:lnTo>
                    <a:pt x="0" y="18"/>
                  </a:lnTo>
                  <a:lnTo>
                    <a:pt x="265" y="497"/>
                  </a:lnTo>
                  <a:lnTo>
                    <a:pt x="300" y="4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50"/>
            <p:cNvSpPr>
              <a:spLocks/>
            </p:cNvSpPr>
            <p:nvPr/>
          </p:nvSpPr>
          <p:spPr bwMode="auto">
            <a:xfrm>
              <a:off x="2197" y="1216"/>
              <a:ext cx="55" cy="37"/>
            </a:xfrm>
            <a:custGeom>
              <a:avLst/>
              <a:gdLst>
                <a:gd name="T0" fmla="*/ 8 w 166"/>
                <a:gd name="T1" fmla="*/ 110 h 110"/>
                <a:gd name="T2" fmla="*/ 9 w 166"/>
                <a:gd name="T3" fmla="*/ 108 h 110"/>
                <a:gd name="T4" fmla="*/ 13 w 166"/>
                <a:gd name="T5" fmla="*/ 107 h 110"/>
                <a:gd name="T6" fmla="*/ 17 w 166"/>
                <a:gd name="T7" fmla="*/ 103 h 110"/>
                <a:gd name="T8" fmla="*/ 25 w 166"/>
                <a:gd name="T9" fmla="*/ 102 h 110"/>
                <a:gd name="T10" fmla="*/ 33 w 166"/>
                <a:gd name="T11" fmla="*/ 100 h 110"/>
                <a:gd name="T12" fmla="*/ 43 w 166"/>
                <a:gd name="T13" fmla="*/ 98 h 110"/>
                <a:gd name="T14" fmla="*/ 48 w 166"/>
                <a:gd name="T15" fmla="*/ 96 h 110"/>
                <a:gd name="T16" fmla="*/ 53 w 166"/>
                <a:gd name="T17" fmla="*/ 95 h 110"/>
                <a:gd name="T18" fmla="*/ 59 w 166"/>
                <a:gd name="T19" fmla="*/ 92 h 110"/>
                <a:gd name="T20" fmla="*/ 67 w 166"/>
                <a:gd name="T21" fmla="*/ 89 h 110"/>
                <a:gd name="T22" fmla="*/ 72 w 166"/>
                <a:gd name="T23" fmla="*/ 87 h 110"/>
                <a:gd name="T24" fmla="*/ 78 w 166"/>
                <a:gd name="T25" fmla="*/ 86 h 110"/>
                <a:gd name="T26" fmla="*/ 83 w 166"/>
                <a:gd name="T27" fmla="*/ 82 h 110"/>
                <a:gd name="T28" fmla="*/ 91 w 166"/>
                <a:gd name="T29" fmla="*/ 79 h 110"/>
                <a:gd name="T30" fmla="*/ 97 w 166"/>
                <a:gd name="T31" fmla="*/ 74 h 110"/>
                <a:gd name="T32" fmla="*/ 103 w 166"/>
                <a:gd name="T33" fmla="*/ 72 h 110"/>
                <a:gd name="T34" fmla="*/ 111 w 166"/>
                <a:gd name="T35" fmla="*/ 68 h 110"/>
                <a:gd name="T36" fmla="*/ 117 w 166"/>
                <a:gd name="T37" fmla="*/ 66 h 110"/>
                <a:gd name="T38" fmla="*/ 123 w 166"/>
                <a:gd name="T39" fmla="*/ 61 h 110"/>
                <a:gd name="T40" fmla="*/ 130 w 166"/>
                <a:gd name="T41" fmla="*/ 57 h 110"/>
                <a:gd name="T42" fmla="*/ 136 w 166"/>
                <a:gd name="T43" fmla="*/ 52 h 110"/>
                <a:gd name="T44" fmla="*/ 144 w 166"/>
                <a:gd name="T45" fmla="*/ 47 h 110"/>
                <a:gd name="T46" fmla="*/ 149 w 166"/>
                <a:gd name="T47" fmla="*/ 42 h 110"/>
                <a:gd name="T48" fmla="*/ 156 w 166"/>
                <a:gd name="T49" fmla="*/ 37 h 110"/>
                <a:gd name="T50" fmla="*/ 161 w 166"/>
                <a:gd name="T51" fmla="*/ 32 h 110"/>
                <a:gd name="T52" fmla="*/ 166 w 166"/>
                <a:gd name="T53" fmla="*/ 27 h 110"/>
                <a:gd name="T54" fmla="*/ 138 w 166"/>
                <a:gd name="T55" fmla="*/ 0 h 110"/>
                <a:gd name="T56" fmla="*/ 133 w 166"/>
                <a:gd name="T57" fmla="*/ 3 h 110"/>
                <a:gd name="T58" fmla="*/ 127 w 166"/>
                <a:gd name="T59" fmla="*/ 8 h 110"/>
                <a:gd name="T60" fmla="*/ 122 w 166"/>
                <a:gd name="T61" fmla="*/ 13 h 110"/>
                <a:gd name="T62" fmla="*/ 117 w 166"/>
                <a:gd name="T63" fmla="*/ 17 h 110"/>
                <a:gd name="T64" fmla="*/ 111 w 166"/>
                <a:gd name="T65" fmla="*/ 20 h 110"/>
                <a:gd name="T66" fmla="*/ 106 w 166"/>
                <a:gd name="T67" fmla="*/ 24 h 110"/>
                <a:gd name="T68" fmla="*/ 100 w 166"/>
                <a:gd name="T69" fmla="*/ 27 h 110"/>
                <a:gd name="T70" fmla="*/ 95 w 166"/>
                <a:gd name="T71" fmla="*/ 32 h 110"/>
                <a:gd name="T72" fmla="*/ 88 w 166"/>
                <a:gd name="T73" fmla="*/ 34 h 110"/>
                <a:gd name="T74" fmla="*/ 82 w 166"/>
                <a:gd name="T75" fmla="*/ 37 h 110"/>
                <a:gd name="T76" fmla="*/ 77 w 166"/>
                <a:gd name="T77" fmla="*/ 41 h 110"/>
                <a:gd name="T78" fmla="*/ 72 w 166"/>
                <a:gd name="T79" fmla="*/ 44 h 110"/>
                <a:gd name="T80" fmla="*/ 61 w 166"/>
                <a:gd name="T81" fmla="*/ 48 h 110"/>
                <a:gd name="T82" fmla="*/ 52 w 166"/>
                <a:gd name="T83" fmla="*/ 54 h 110"/>
                <a:gd name="T84" fmla="*/ 39 w 166"/>
                <a:gd name="T85" fmla="*/ 57 h 110"/>
                <a:gd name="T86" fmla="*/ 30 w 166"/>
                <a:gd name="T87" fmla="*/ 59 h 110"/>
                <a:gd name="T88" fmla="*/ 23 w 166"/>
                <a:gd name="T89" fmla="*/ 61 h 110"/>
                <a:gd name="T90" fmla="*/ 15 w 166"/>
                <a:gd name="T91" fmla="*/ 64 h 110"/>
                <a:gd name="T92" fmla="*/ 9 w 166"/>
                <a:gd name="T93" fmla="*/ 66 h 110"/>
                <a:gd name="T94" fmla="*/ 4 w 166"/>
                <a:gd name="T95" fmla="*/ 67 h 110"/>
                <a:gd name="T96" fmla="*/ 0 w 166"/>
                <a:gd name="T97" fmla="*/ 67 h 110"/>
                <a:gd name="T98" fmla="*/ 0 w 166"/>
                <a:gd name="T99" fmla="*/ 68 h 110"/>
                <a:gd name="T100" fmla="*/ 8 w 166"/>
                <a:gd name="T101" fmla="*/ 11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66" h="110">
                  <a:moveTo>
                    <a:pt x="8" y="110"/>
                  </a:moveTo>
                  <a:lnTo>
                    <a:pt x="9" y="108"/>
                  </a:lnTo>
                  <a:lnTo>
                    <a:pt x="13" y="107"/>
                  </a:lnTo>
                  <a:lnTo>
                    <a:pt x="17" y="103"/>
                  </a:lnTo>
                  <a:lnTo>
                    <a:pt x="25" y="102"/>
                  </a:lnTo>
                  <a:lnTo>
                    <a:pt x="33" y="100"/>
                  </a:lnTo>
                  <a:lnTo>
                    <a:pt x="43" y="98"/>
                  </a:lnTo>
                  <a:lnTo>
                    <a:pt x="48" y="96"/>
                  </a:lnTo>
                  <a:lnTo>
                    <a:pt x="53" y="95"/>
                  </a:lnTo>
                  <a:lnTo>
                    <a:pt x="59" y="92"/>
                  </a:lnTo>
                  <a:lnTo>
                    <a:pt x="67" y="89"/>
                  </a:lnTo>
                  <a:lnTo>
                    <a:pt x="72" y="87"/>
                  </a:lnTo>
                  <a:lnTo>
                    <a:pt x="78" y="86"/>
                  </a:lnTo>
                  <a:lnTo>
                    <a:pt x="83" y="82"/>
                  </a:lnTo>
                  <a:lnTo>
                    <a:pt x="91" y="79"/>
                  </a:lnTo>
                  <a:lnTo>
                    <a:pt x="97" y="74"/>
                  </a:lnTo>
                  <a:lnTo>
                    <a:pt x="103" y="72"/>
                  </a:lnTo>
                  <a:lnTo>
                    <a:pt x="111" y="68"/>
                  </a:lnTo>
                  <a:lnTo>
                    <a:pt x="117" y="66"/>
                  </a:lnTo>
                  <a:lnTo>
                    <a:pt x="123" y="61"/>
                  </a:lnTo>
                  <a:lnTo>
                    <a:pt x="130" y="57"/>
                  </a:lnTo>
                  <a:lnTo>
                    <a:pt x="136" y="52"/>
                  </a:lnTo>
                  <a:lnTo>
                    <a:pt x="144" y="47"/>
                  </a:lnTo>
                  <a:lnTo>
                    <a:pt x="149" y="42"/>
                  </a:lnTo>
                  <a:lnTo>
                    <a:pt x="156" y="37"/>
                  </a:lnTo>
                  <a:lnTo>
                    <a:pt x="161" y="32"/>
                  </a:lnTo>
                  <a:lnTo>
                    <a:pt x="166" y="27"/>
                  </a:lnTo>
                  <a:lnTo>
                    <a:pt x="138" y="0"/>
                  </a:lnTo>
                  <a:lnTo>
                    <a:pt x="133" y="3"/>
                  </a:lnTo>
                  <a:lnTo>
                    <a:pt x="127" y="8"/>
                  </a:lnTo>
                  <a:lnTo>
                    <a:pt x="122" y="13"/>
                  </a:lnTo>
                  <a:lnTo>
                    <a:pt x="117" y="17"/>
                  </a:lnTo>
                  <a:lnTo>
                    <a:pt x="111" y="20"/>
                  </a:lnTo>
                  <a:lnTo>
                    <a:pt x="106" y="24"/>
                  </a:lnTo>
                  <a:lnTo>
                    <a:pt x="100" y="27"/>
                  </a:lnTo>
                  <a:lnTo>
                    <a:pt x="95" y="32"/>
                  </a:lnTo>
                  <a:lnTo>
                    <a:pt x="88" y="34"/>
                  </a:lnTo>
                  <a:lnTo>
                    <a:pt x="82" y="37"/>
                  </a:lnTo>
                  <a:lnTo>
                    <a:pt x="77" y="41"/>
                  </a:lnTo>
                  <a:lnTo>
                    <a:pt x="72" y="44"/>
                  </a:lnTo>
                  <a:lnTo>
                    <a:pt x="61" y="48"/>
                  </a:lnTo>
                  <a:lnTo>
                    <a:pt x="52" y="54"/>
                  </a:lnTo>
                  <a:lnTo>
                    <a:pt x="39" y="57"/>
                  </a:lnTo>
                  <a:lnTo>
                    <a:pt x="30" y="59"/>
                  </a:lnTo>
                  <a:lnTo>
                    <a:pt x="23" y="61"/>
                  </a:lnTo>
                  <a:lnTo>
                    <a:pt x="15" y="64"/>
                  </a:lnTo>
                  <a:lnTo>
                    <a:pt x="9" y="66"/>
                  </a:lnTo>
                  <a:lnTo>
                    <a:pt x="4" y="67"/>
                  </a:lnTo>
                  <a:lnTo>
                    <a:pt x="0" y="67"/>
                  </a:lnTo>
                  <a:lnTo>
                    <a:pt x="0" y="68"/>
                  </a:lnTo>
                  <a:lnTo>
                    <a:pt x="8" y="1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51"/>
            <p:cNvSpPr>
              <a:spLocks/>
            </p:cNvSpPr>
            <p:nvPr/>
          </p:nvSpPr>
          <p:spPr bwMode="auto">
            <a:xfrm>
              <a:off x="2075" y="897"/>
              <a:ext cx="581" cy="345"/>
            </a:xfrm>
            <a:custGeom>
              <a:avLst/>
              <a:gdLst>
                <a:gd name="T0" fmla="*/ 96 w 1741"/>
                <a:gd name="T1" fmla="*/ 76 h 1035"/>
                <a:gd name="T2" fmla="*/ 201 w 1741"/>
                <a:gd name="T3" fmla="*/ 57 h 1035"/>
                <a:gd name="T4" fmla="*/ 298 w 1741"/>
                <a:gd name="T5" fmla="*/ 61 h 1035"/>
                <a:gd name="T6" fmla="*/ 389 w 1741"/>
                <a:gd name="T7" fmla="*/ 80 h 1035"/>
                <a:gd name="T8" fmla="*/ 523 w 1741"/>
                <a:gd name="T9" fmla="*/ 134 h 1035"/>
                <a:gd name="T10" fmla="*/ 642 w 1741"/>
                <a:gd name="T11" fmla="*/ 174 h 1035"/>
                <a:gd name="T12" fmla="*/ 785 w 1741"/>
                <a:gd name="T13" fmla="*/ 188 h 1035"/>
                <a:gd name="T14" fmla="*/ 906 w 1741"/>
                <a:gd name="T15" fmla="*/ 171 h 1035"/>
                <a:gd name="T16" fmla="*/ 1021 w 1741"/>
                <a:gd name="T17" fmla="*/ 138 h 1035"/>
                <a:gd name="T18" fmla="*/ 1133 w 1741"/>
                <a:gd name="T19" fmla="*/ 92 h 1035"/>
                <a:gd name="T20" fmla="*/ 1252 w 1741"/>
                <a:gd name="T21" fmla="*/ 53 h 1035"/>
                <a:gd name="T22" fmla="*/ 1349 w 1741"/>
                <a:gd name="T23" fmla="*/ 40 h 1035"/>
                <a:gd name="T24" fmla="*/ 1437 w 1741"/>
                <a:gd name="T25" fmla="*/ 42 h 1035"/>
                <a:gd name="T26" fmla="*/ 1545 w 1741"/>
                <a:gd name="T27" fmla="*/ 64 h 1035"/>
                <a:gd name="T28" fmla="*/ 1665 w 1741"/>
                <a:gd name="T29" fmla="*/ 138 h 1035"/>
                <a:gd name="T30" fmla="*/ 1699 w 1741"/>
                <a:gd name="T31" fmla="*/ 264 h 1035"/>
                <a:gd name="T32" fmla="*/ 1670 w 1741"/>
                <a:gd name="T33" fmla="*/ 377 h 1035"/>
                <a:gd name="T34" fmla="*/ 1604 w 1741"/>
                <a:gd name="T35" fmla="*/ 475 h 1035"/>
                <a:gd name="T36" fmla="*/ 1511 w 1741"/>
                <a:gd name="T37" fmla="*/ 557 h 1035"/>
                <a:gd name="T38" fmla="*/ 1407 w 1741"/>
                <a:gd name="T39" fmla="*/ 620 h 1035"/>
                <a:gd name="T40" fmla="*/ 1297 w 1741"/>
                <a:gd name="T41" fmla="*/ 672 h 1035"/>
                <a:gd name="T42" fmla="*/ 1174 w 1741"/>
                <a:gd name="T43" fmla="*/ 736 h 1035"/>
                <a:gd name="T44" fmla="*/ 1066 w 1741"/>
                <a:gd name="T45" fmla="*/ 836 h 1035"/>
                <a:gd name="T46" fmla="*/ 971 w 1741"/>
                <a:gd name="T47" fmla="*/ 916 h 1035"/>
                <a:gd name="T48" fmla="*/ 877 w 1741"/>
                <a:gd name="T49" fmla="*/ 966 h 1035"/>
                <a:gd name="T50" fmla="*/ 770 w 1741"/>
                <a:gd name="T51" fmla="*/ 992 h 1035"/>
                <a:gd name="T52" fmla="*/ 670 w 1741"/>
                <a:gd name="T53" fmla="*/ 992 h 1035"/>
                <a:gd name="T54" fmla="*/ 579 w 1741"/>
                <a:gd name="T55" fmla="*/ 977 h 1035"/>
                <a:gd name="T56" fmla="*/ 535 w 1741"/>
                <a:gd name="T57" fmla="*/ 1008 h 1035"/>
                <a:gd name="T58" fmla="*/ 626 w 1741"/>
                <a:gd name="T59" fmla="*/ 1026 h 1035"/>
                <a:gd name="T60" fmla="*/ 724 w 1741"/>
                <a:gd name="T61" fmla="*/ 1034 h 1035"/>
                <a:gd name="T62" fmla="*/ 838 w 1741"/>
                <a:gd name="T63" fmla="*/ 1020 h 1035"/>
                <a:gd name="T64" fmla="*/ 952 w 1741"/>
                <a:gd name="T65" fmla="*/ 975 h 1035"/>
                <a:gd name="T66" fmla="*/ 1036 w 1741"/>
                <a:gd name="T67" fmla="*/ 917 h 1035"/>
                <a:gd name="T68" fmla="*/ 1134 w 1741"/>
                <a:gd name="T69" fmla="*/ 823 h 1035"/>
                <a:gd name="T70" fmla="*/ 1228 w 1741"/>
                <a:gd name="T71" fmla="*/ 751 h 1035"/>
                <a:gd name="T72" fmla="*/ 1299 w 1741"/>
                <a:gd name="T73" fmla="*/ 718 h 1035"/>
                <a:gd name="T74" fmla="*/ 1407 w 1741"/>
                <a:gd name="T75" fmla="*/ 662 h 1035"/>
                <a:gd name="T76" fmla="*/ 1520 w 1741"/>
                <a:gd name="T77" fmla="*/ 598 h 1035"/>
                <a:gd name="T78" fmla="*/ 1620 w 1741"/>
                <a:gd name="T79" fmla="*/ 517 h 1035"/>
                <a:gd name="T80" fmla="*/ 1698 w 1741"/>
                <a:gd name="T81" fmla="*/ 410 h 1035"/>
                <a:gd name="T82" fmla="*/ 1738 w 1741"/>
                <a:gd name="T83" fmla="*/ 282 h 1035"/>
                <a:gd name="T84" fmla="*/ 1733 w 1741"/>
                <a:gd name="T85" fmla="*/ 193 h 1035"/>
                <a:gd name="T86" fmla="*/ 1689 w 1741"/>
                <a:gd name="T87" fmla="*/ 105 h 1035"/>
                <a:gd name="T88" fmla="*/ 1588 w 1741"/>
                <a:gd name="T89" fmla="*/ 35 h 1035"/>
                <a:gd name="T90" fmla="*/ 1505 w 1741"/>
                <a:gd name="T91" fmla="*/ 11 h 1035"/>
                <a:gd name="T92" fmla="*/ 1418 w 1741"/>
                <a:gd name="T93" fmla="*/ 0 h 1035"/>
                <a:gd name="T94" fmla="*/ 1329 w 1741"/>
                <a:gd name="T95" fmla="*/ 1 h 1035"/>
                <a:gd name="T96" fmla="*/ 1231 w 1741"/>
                <a:gd name="T97" fmla="*/ 17 h 1035"/>
                <a:gd name="T98" fmla="*/ 1119 w 1741"/>
                <a:gd name="T99" fmla="*/ 56 h 1035"/>
                <a:gd name="T100" fmla="*/ 1010 w 1741"/>
                <a:gd name="T101" fmla="*/ 101 h 1035"/>
                <a:gd name="T102" fmla="*/ 898 w 1741"/>
                <a:gd name="T103" fmla="*/ 133 h 1035"/>
                <a:gd name="T104" fmla="*/ 760 w 1741"/>
                <a:gd name="T105" fmla="*/ 150 h 1035"/>
                <a:gd name="T106" fmla="*/ 631 w 1741"/>
                <a:gd name="T107" fmla="*/ 131 h 1035"/>
                <a:gd name="T108" fmla="*/ 521 w 1741"/>
                <a:gd name="T109" fmla="*/ 91 h 1035"/>
                <a:gd name="T110" fmla="*/ 437 w 1741"/>
                <a:gd name="T111" fmla="*/ 56 h 1035"/>
                <a:gd name="T112" fmla="*/ 342 w 1741"/>
                <a:gd name="T113" fmla="*/ 26 h 1035"/>
                <a:gd name="T114" fmla="*/ 243 w 1741"/>
                <a:gd name="T115" fmla="*/ 17 h 1035"/>
                <a:gd name="T116" fmla="*/ 151 w 1741"/>
                <a:gd name="T117" fmla="*/ 23 h 1035"/>
                <a:gd name="T118" fmla="*/ 28 w 1741"/>
                <a:gd name="T119" fmla="*/ 53 h 10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41" h="1035">
                  <a:moveTo>
                    <a:pt x="20" y="104"/>
                  </a:moveTo>
                  <a:lnTo>
                    <a:pt x="20" y="101"/>
                  </a:lnTo>
                  <a:lnTo>
                    <a:pt x="23" y="100"/>
                  </a:lnTo>
                  <a:lnTo>
                    <a:pt x="30" y="96"/>
                  </a:lnTo>
                  <a:lnTo>
                    <a:pt x="39" y="94"/>
                  </a:lnTo>
                  <a:lnTo>
                    <a:pt x="42" y="90"/>
                  </a:lnTo>
                  <a:lnTo>
                    <a:pt x="49" y="89"/>
                  </a:lnTo>
                  <a:lnTo>
                    <a:pt x="54" y="86"/>
                  </a:lnTo>
                  <a:lnTo>
                    <a:pt x="62" y="85"/>
                  </a:lnTo>
                  <a:lnTo>
                    <a:pt x="69" y="81"/>
                  </a:lnTo>
                  <a:lnTo>
                    <a:pt x="78" y="79"/>
                  </a:lnTo>
                  <a:lnTo>
                    <a:pt x="86" y="77"/>
                  </a:lnTo>
                  <a:lnTo>
                    <a:pt x="96" y="76"/>
                  </a:lnTo>
                  <a:lnTo>
                    <a:pt x="104" y="72"/>
                  </a:lnTo>
                  <a:lnTo>
                    <a:pt x="114" y="70"/>
                  </a:lnTo>
                  <a:lnTo>
                    <a:pt x="124" y="67"/>
                  </a:lnTo>
                  <a:lnTo>
                    <a:pt x="136" y="66"/>
                  </a:lnTo>
                  <a:lnTo>
                    <a:pt x="146" y="64"/>
                  </a:lnTo>
                  <a:lnTo>
                    <a:pt x="158" y="62"/>
                  </a:lnTo>
                  <a:lnTo>
                    <a:pt x="163" y="61"/>
                  </a:lnTo>
                  <a:lnTo>
                    <a:pt x="170" y="60"/>
                  </a:lnTo>
                  <a:lnTo>
                    <a:pt x="176" y="60"/>
                  </a:lnTo>
                  <a:lnTo>
                    <a:pt x="183" y="60"/>
                  </a:lnTo>
                  <a:lnTo>
                    <a:pt x="189" y="59"/>
                  </a:lnTo>
                  <a:lnTo>
                    <a:pt x="196" y="57"/>
                  </a:lnTo>
                  <a:lnTo>
                    <a:pt x="201" y="57"/>
                  </a:lnTo>
                  <a:lnTo>
                    <a:pt x="210" y="57"/>
                  </a:lnTo>
                  <a:lnTo>
                    <a:pt x="215" y="57"/>
                  </a:lnTo>
                  <a:lnTo>
                    <a:pt x="222" y="57"/>
                  </a:lnTo>
                  <a:lnTo>
                    <a:pt x="229" y="57"/>
                  </a:lnTo>
                  <a:lnTo>
                    <a:pt x="237" y="57"/>
                  </a:lnTo>
                  <a:lnTo>
                    <a:pt x="244" y="57"/>
                  </a:lnTo>
                  <a:lnTo>
                    <a:pt x="251" y="57"/>
                  </a:lnTo>
                  <a:lnTo>
                    <a:pt x="259" y="57"/>
                  </a:lnTo>
                  <a:lnTo>
                    <a:pt x="266" y="57"/>
                  </a:lnTo>
                  <a:lnTo>
                    <a:pt x="274" y="57"/>
                  </a:lnTo>
                  <a:lnTo>
                    <a:pt x="281" y="59"/>
                  </a:lnTo>
                  <a:lnTo>
                    <a:pt x="289" y="60"/>
                  </a:lnTo>
                  <a:lnTo>
                    <a:pt x="298" y="61"/>
                  </a:lnTo>
                  <a:lnTo>
                    <a:pt x="304" y="61"/>
                  </a:lnTo>
                  <a:lnTo>
                    <a:pt x="310" y="61"/>
                  </a:lnTo>
                  <a:lnTo>
                    <a:pt x="317" y="62"/>
                  </a:lnTo>
                  <a:lnTo>
                    <a:pt x="323" y="64"/>
                  </a:lnTo>
                  <a:lnTo>
                    <a:pt x="328" y="65"/>
                  </a:lnTo>
                  <a:lnTo>
                    <a:pt x="335" y="66"/>
                  </a:lnTo>
                  <a:lnTo>
                    <a:pt x="340" y="67"/>
                  </a:lnTo>
                  <a:lnTo>
                    <a:pt x="348" y="69"/>
                  </a:lnTo>
                  <a:lnTo>
                    <a:pt x="359" y="71"/>
                  </a:lnTo>
                  <a:lnTo>
                    <a:pt x="372" y="75"/>
                  </a:lnTo>
                  <a:lnTo>
                    <a:pt x="377" y="76"/>
                  </a:lnTo>
                  <a:lnTo>
                    <a:pt x="382" y="79"/>
                  </a:lnTo>
                  <a:lnTo>
                    <a:pt x="389" y="80"/>
                  </a:lnTo>
                  <a:lnTo>
                    <a:pt x="394" y="82"/>
                  </a:lnTo>
                  <a:lnTo>
                    <a:pt x="406" y="87"/>
                  </a:lnTo>
                  <a:lnTo>
                    <a:pt x="418" y="90"/>
                  </a:lnTo>
                  <a:lnTo>
                    <a:pt x="430" y="94"/>
                  </a:lnTo>
                  <a:lnTo>
                    <a:pt x="442" y="100"/>
                  </a:lnTo>
                  <a:lnTo>
                    <a:pt x="454" y="105"/>
                  </a:lnTo>
                  <a:lnTo>
                    <a:pt x="466" y="110"/>
                  </a:lnTo>
                  <a:lnTo>
                    <a:pt x="477" y="115"/>
                  </a:lnTo>
                  <a:lnTo>
                    <a:pt x="489" y="120"/>
                  </a:lnTo>
                  <a:lnTo>
                    <a:pt x="497" y="123"/>
                  </a:lnTo>
                  <a:lnTo>
                    <a:pt x="506" y="128"/>
                  </a:lnTo>
                  <a:lnTo>
                    <a:pt x="514" y="131"/>
                  </a:lnTo>
                  <a:lnTo>
                    <a:pt x="523" y="134"/>
                  </a:lnTo>
                  <a:lnTo>
                    <a:pt x="530" y="138"/>
                  </a:lnTo>
                  <a:lnTo>
                    <a:pt x="541" y="143"/>
                  </a:lnTo>
                  <a:lnTo>
                    <a:pt x="549" y="144"/>
                  </a:lnTo>
                  <a:lnTo>
                    <a:pt x="558" y="149"/>
                  </a:lnTo>
                  <a:lnTo>
                    <a:pt x="567" y="151"/>
                  </a:lnTo>
                  <a:lnTo>
                    <a:pt x="574" y="154"/>
                  </a:lnTo>
                  <a:lnTo>
                    <a:pt x="583" y="158"/>
                  </a:lnTo>
                  <a:lnTo>
                    <a:pt x="594" y="161"/>
                  </a:lnTo>
                  <a:lnTo>
                    <a:pt x="603" y="164"/>
                  </a:lnTo>
                  <a:lnTo>
                    <a:pt x="613" y="166"/>
                  </a:lnTo>
                  <a:lnTo>
                    <a:pt x="623" y="170"/>
                  </a:lnTo>
                  <a:lnTo>
                    <a:pt x="633" y="174"/>
                  </a:lnTo>
                  <a:lnTo>
                    <a:pt x="642" y="174"/>
                  </a:lnTo>
                  <a:lnTo>
                    <a:pt x="652" y="177"/>
                  </a:lnTo>
                  <a:lnTo>
                    <a:pt x="662" y="179"/>
                  </a:lnTo>
                  <a:lnTo>
                    <a:pt x="672" y="182"/>
                  </a:lnTo>
                  <a:lnTo>
                    <a:pt x="682" y="183"/>
                  </a:lnTo>
                  <a:lnTo>
                    <a:pt x="692" y="184"/>
                  </a:lnTo>
                  <a:lnTo>
                    <a:pt x="703" y="185"/>
                  </a:lnTo>
                  <a:lnTo>
                    <a:pt x="715" y="187"/>
                  </a:lnTo>
                  <a:lnTo>
                    <a:pt x="724" y="187"/>
                  </a:lnTo>
                  <a:lnTo>
                    <a:pt x="736" y="188"/>
                  </a:lnTo>
                  <a:lnTo>
                    <a:pt x="747" y="188"/>
                  </a:lnTo>
                  <a:lnTo>
                    <a:pt x="760" y="189"/>
                  </a:lnTo>
                  <a:lnTo>
                    <a:pt x="773" y="188"/>
                  </a:lnTo>
                  <a:lnTo>
                    <a:pt x="785" y="188"/>
                  </a:lnTo>
                  <a:lnTo>
                    <a:pt x="790" y="188"/>
                  </a:lnTo>
                  <a:lnTo>
                    <a:pt x="796" y="188"/>
                  </a:lnTo>
                  <a:lnTo>
                    <a:pt x="804" y="188"/>
                  </a:lnTo>
                  <a:lnTo>
                    <a:pt x="810" y="188"/>
                  </a:lnTo>
                  <a:lnTo>
                    <a:pt x="821" y="185"/>
                  </a:lnTo>
                  <a:lnTo>
                    <a:pt x="833" y="185"/>
                  </a:lnTo>
                  <a:lnTo>
                    <a:pt x="844" y="183"/>
                  </a:lnTo>
                  <a:lnTo>
                    <a:pt x="855" y="182"/>
                  </a:lnTo>
                  <a:lnTo>
                    <a:pt x="865" y="179"/>
                  </a:lnTo>
                  <a:lnTo>
                    <a:pt x="875" y="178"/>
                  </a:lnTo>
                  <a:lnTo>
                    <a:pt x="886" y="175"/>
                  </a:lnTo>
                  <a:lnTo>
                    <a:pt x="897" y="174"/>
                  </a:lnTo>
                  <a:lnTo>
                    <a:pt x="906" y="171"/>
                  </a:lnTo>
                  <a:lnTo>
                    <a:pt x="914" y="169"/>
                  </a:lnTo>
                  <a:lnTo>
                    <a:pt x="924" y="166"/>
                  </a:lnTo>
                  <a:lnTo>
                    <a:pt x="937" y="164"/>
                  </a:lnTo>
                  <a:lnTo>
                    <a:pt x="945" y="163"/>
                  </a:lnTo>
                  <a:lnTo>
                    <a:pt x="953" y="160"/>
                  </a:lnTo>
                  <a:lnTo>
                    <a:pt x="963" y="158"/>
                  </a:lnTo>
                  <a:lnTo>
                    <a:pt x="972" y="155"/>
                  </a:lnTo>
                  <a:lnTo>
                    <a:pt x="980" y="153"/>
                  </a:lnTo>
                  <a:lnTo>
                    <a:pt x="989" y="149"/>
                  </a:lnTo>
                  <a:lnTo>
                    <a:pt x="997" y="145"/>
                  </a:lnTo>
                  <a:lnTo>
                    <a:pt x="1006" y="143"/>
                  </a:lnTo>
                  <a:lnTo>
                    <a:pt x="1014" y="140"/>
                  </a:lnTo>
                  <a:lnTo>
                    <a:pt x="1021" y="138"/>
                  </a:lnTo>
                  <a:lnTo>
                    <a:pt x="1030" y="134"/>
                  </a:lnTo>
                  <a:lnTo>
                    <a:pt x="1039" y="131"/>
                  </a:lnTo>
                  <a:lnTo>
                    <a:pt x="1045" y="130"/>
                  </a:lnTo>
                  <a:lnTo>
                    <a:pt x="1054" y="125"/>
                  </a:lnTo>
                  <a:lnTo>
                    <a:pt x="1061" y="121"/>
                  </a:lnTo>
                  <a:lnTo>
                    <a:pt x="1070" y="120"/>
                  </a:lnTo>
                  <a:lnTo>
                    <a:pt x="1076" y="118"/>
                  </a:lnTo>
                  <a:lnTo>
                    <a:pt x="1085" y="114"/>
                  </a:lnTo>
                  <a:lnTo>
                    <a:pt x="1092" y="110"/>
                  </a:lnTo>
                  <a:lnTo>
                    <a:pt x="1102" y="107"/>
                  </a:lnTo>
                  <a:lnTo>
                    <a:pt x="1112" y="102"/>
                  </a:lnTo>
                  <a:lnTo>
                    <a:pt x="1123" y="99"/>
                  </a:lnTo>
                  <a:lnTo>
                    <a:pt x="1133" y="92"/>
                  </a:lnTo>
                  <a:lnTo>
                    <a:pt x="1146" y="89"/>
                  </a:lnTo>
                  <a:lnTo>
                    <a:pt x="1157" y="82"/>
                  </a:lnTo>
                  <a:lnTo>
                    <a:pt x="1168" y="79"/>
                  </a:lnTo>
                  <a:lnTo>
                    <a:pt x="1179" y="75"/>
                  </a:lnTo>
                  <a:lnTo>
                    <a:pt x="1191" y="71"/>
                  </a:lnTo>
                  <a:lnTo>
                    <a:pt x="1202" y="67"/>
                  </a:lnTo>
                  <a:lnTo>
                    <a:pt x="1215" y="64"/>
                  </a:lnTo>
                  <a:lnTo>
                    <a:pt x="1221" y="61"/>
                  </a:lnTo>
                  <a:lnTo>
                    <a:pt x="1226" y="60"/>
                  </a:lnTo>
                  <a:lnTo>
                    <a:pt x="1233" y="57"/>
                  </a:lnTo>
                  <a:lnTo>
                    <a:pt x="1240" y="57"/>
                  </a:lnTo>
                  <a:lnTo>
                    <a:pt x="1245" y="55"/>
                  </a:lnTo>
                  <a:lnTo>
                    <a:pt x="1252" y="53"/>
                  </a:lnTo>
                  <a:lnTo>
                    <a:pt x="1256" y="51"/>
                  </a:lnTo>
                  <a:lnTo>
                    <a:pt x="1265" y="50"/>
                  </a:lnTo>
                  <a:lnTo>
                    <a:pt x="1270" y="48"/>
                  </a:lnTo>
                  <a:lnTo>
                    <a:pt x="1277" y="47"/>
                  </a:lnTo>
                  <a:lnTo>
                    <a:pt x="1284" y="46"/>
                  </a:lnTo>
                  <a:lnTo>
                    <a:pt x="1292" y="46"/>
                  </a:lnTo>
                  <a:lnTo>
                    <a:pt x="1303" y="45"/>
                  </a:lnTo>
                  <a:lnTo>
                    <a:pt x="1313" y="43"/>
                  </a:lnTo>
                  <a:lnTo>
                    <a:pt x="1319" y="42"/>
                  </a:lnTo>
                  <a:lnTo>
                    <a:pt x="1324" y="41"/>
                  </a:lnTo>
                  <a:lnTo>
                    <a:pt x="1330" y="41"/>
                  </a:lnTo>
                  <a:lnTo>
                    <a:pt x="1338" y="41"/>
                  </a:lnTo>
                  <a:lnTo>
                    <a:pt x="1349" y="40"/>
                  </a:lnTo>
                  <a:lnTo>
                    <a:pt x="1362" y="40"/>
                  </a:lnTo>
                  <a:lnTo>
                    <a:pt x="1367" y="40"/>
                  </a:lnTo>
                  <a:lnTo>
                    <a:pt x="1373" y="40"/>
                  </a:lnTo>
                  <a:lnTo>
                    <a:pt x="1380" y="40"/>
                  </a:lnTo>
                  <a:lnTo>
                    <a:pt x="1387" y="40"/>
                  </a:lnTo>
                  <a:lnTo>
                    <a:pt x="1393" y="40"/>
                  </a:lnTo>
                  <a:lnTo>
                    <a:pt x="1399" y="40"/>
                  </a:lnTo>
                  <a:lnTo>
                    <a:pt x="1404" y="40"/>
                  </a:lnTo>
                  <a:lnTo>
                    <a:pt x="1412" y="40"/>
                  </a:lnTo>
                  <a:lnTo>
                    <a:pt x="1417" y="40"/>
                  </a:lnTo>
                  <a:lnTo>
                    <a:pt x="1424" y="40"/>
                  </a:lnTo>
                  <a:lnTo>
                    <a:pt x="1431" y="41"/>
                  </a:lnTo>
                  <a:lnTo>
                    <a:pt x="1437" y="42"/>
                  </a:lnTo>
                  <a:lnTo>
                    <a:pt x="1443" y="42"/>
                  </a:lnTo>
                  <a:lnTo>
                    <a:pt x="1448" y="42"/>
                  </a:lnTo>
                  <a:lnTo>
                    <a:pt x="1456" y="43"/>
                  </a:lnTo>
                  <a:lnTo>
                    <a:pt x="1461" y="45"/>
                  </a:lnTo>
                  <a:lnTo>
                    <a:pt x="1468" y="46"/>
                  </a:lnTo>
                  <a:lnTo>
                    <a:pt x="1473" y="46"/>
                  </a:lnTo>
                  <a:lnTo>
                    <a:pt x="1481" y="47"/>
                  </a:lnTo>
                  <a:lnTo>
                    <a:pt x="1487" y="50"/>
                  </a:lnTo>
                  <a:lnTo>
                    <a:pt x="1498" y="51"/>
                  </a:lnTo>
                  <a:lnTo>
                    <a:pt x="1511" y="53"/>
                  </a:lnTo>
                  <a:lnTo>
                    <a:pt x="1521" y="57"/>
                  </a:lnTo>
                  <a:lnTo>
                    <a:pt x="1534" y="60"/>
                  </a:lnTo>
                  <a:lnTo>
                    <a:pt x="1545" y="64"/>
                  </a:lnTo>
                  <a:lnTo>
                    <a:pt x="1556" y="67"/>
                  </a:lnTo>
                  <a:lnTo>
                    <a:pt x="1567" y="70"/>
                  </a:lnTo>
                  <a:lnTo>
                    <a:pt x="1580" y="76"/>
                  </a:lnTo>
                  <a:lnTo>
                    <a:pt x="1589" y="79"/>
                  </a:lnTo>
                  <a:lnTo>
                    <a:pt x="1599" y="85"/>
                  </a:lnTo>
                  <a:lnTo>
                    <a:pt x="1609" y="90"/>
                  </a:lnTo>
                  <a:lnTo>
                    <a:pt x="1619" y="95"/>
                  </a:lnTo>
                  <a:lnTo>
                    <a:pt x="1627" y="102"/>
                  </a:lnTo>
                  <a:lnTo>
                    <a:pt x="1637" y="109"/>
                  </a:lnTo>
                  <a:lnTo>
                    <a:pt x="1644" y="116"/>
                  </a:lnTo>
                  <a:lnTo>
                    <a:pt x="1652" y="123"/>
                  </a:lnTo>
                  <a:lnTo>
                    <a:pt x="1660" y="131"/>
                  </a:lnTo>
                  <a:lnTo>
                    <a:pt x="1665" y="138"/>
                  </a:lnTo>
                  <a:lnTo>
                    <a:pt x="1670" y="145"/>
                  </a:lnTo>
                  <a:lnTo>
                    <a:pt x="1677" y="155"/>
                  </a:lnTo>
                  <a:lnTo>
                    <a:pt x="1681" y="164"/>
                  </a:lnTo>
                  <a:lnTo>
                    <a:pt x="1686" y="174"/>
                  </a:lnTo>
                  <a:lnTo>
                    <a:pt x="1689" y="184"/>
                  </a:lnTo>
                  <a:lnTo>
                    <a:pt x="1693" y="194"/>
                  </a:lnTo>
                  <a:lnTo>
                    <a:pt x="1694" y="204"/>
                  </a:lnTo>
                  <a:lnTo>
                    <a:pt x="1697" y="214"/>
                  </a:lnTo>
                  <a:lnTo>
                    <a:pt x="1698" y="224"/>
                  </a:lnTo>
                  <a:lnTo>
                    <a:pt x="1701" y="237"/>
                  </a:lnTo>
                  <a:lnTo>
                    <a:pt x="1701" y="247"/>
                  </a:lnTo>
                  <a:lnTo>
                    <a:pt x="1701" y="259"/>
                  </a:lnTo>
                  <a:lnTo>
                    <a:pt x="1699" y="264"/>
                  </a:lnTo>
                  <a:lnTo>
                    <a:pt x="1699" y="272"/>
                  </a:lnTo>
                  <a:lnTo>
                    <a:pt x="1699" y="277"/>
                  </a:lnTo>
                  <a:lnTo>
                    <a:pt x="1699" y="283"/>
                  </a:lnTo>
                  <a:lnTo>
                    <a:pt x="1697" y="293"/>
                  </a:lnTo>
                  <a:lnTo>
                    <a:pt x="1694" y="303"/>
                  </a:lnTo>
                  <a:lnTo>
                    <a:pt x="1692" y="313"/>
                  </a:lnTo>
                  <a:lnTo>
                    <a:pt x="1691" y="323"/>
                  </a:lnTo>
                  <a:lnTo>
                    <a:pt x="1688" y="332"/>
                  </a:lnTo>
                  <a:lnTo>
                    <a:pt x="1683" y="341"/>
                  </a:lnTo>
                  <a:lnTo>
                    <a:pt x="1679" y="350"/>
                  </a:lnTo>
                  <a:lnTo>
                    <a:pt x="1678" y="360"/>
                  </a:lnTo>
                  <a:lnTo>
                    <a:pt x="1674" y="369"/>
                  </a:lnTo>
                  <a:lnTo>
                    <a:pt x="1670" y="377"/>
                  </a:lnTo>
                  <a:lnTo>
                    <a:pt x="1665" y="385"/>
                  </a:lnTo>
                  <a:lnTo>
                    <a:pt x="1663" y="394"/>
                  </a:lnTo>
                  <a:lnTo>
                    <a:pt x="1658" y="401"/>
                  </a:lnTo>
                  <a:lnTo>
                    <a:pt x="1652" y="410"/>
                  </a:lnTo>
                  <a:lnTo>
                    <a:pt x="1649" y="419"/>
                  </a:lnTo>
                  <a:lnTo>
                    <a:pt x="1644" y="426"/>
                  </a:lnTo>
                  <a:lnTo>
                    <a:pt x="1638" y="434"/>
                  </a:lnTo>
                  <a:lnTo>
                    <a:pt x="1633" y="441"/>
                  </a:lnTo>
                  <a:lnTo>
                    <a:pt x="1627" y="448"/>
                  </a:lnTo>
                  <a:lnTo>
                    <a:pt x="1622" y="455"/>
                  </a:lnTo>
                  <a:lnTo>
                    <a:pt x="1615" y="463"/>
                  </a:lnTo>
                  <a:lnTo>
                    <a:pt x="1609" y="469"/>
                  </a:lnTo>
                  <a:lnTo>
                    <a:pt x="1604" y="475"/>
                  </a:lnTo>
                  <a:lnTo>
                    <a:pt x="1598" y="484"/>
                  </a:lnTo>
                  <a:lnTo>
                    <a:pt x="1591" y="490"/>
                  </a:lnTo>
                  <a:lnTo>
                    <a:pt x="1585" y="498"/>
                  </a:lnTo>
                  <a:lnTo>
                    <a:pt x="1578" y="504"/>
                  </a:lnTo>
                  <a:lnTo>
                    <a:pt x="1571" y="510"/>
                  </a:lnTo>
                  <a:lnTo>
                    <a:pt x="1564" y="517"/>
                  </a:lnTo>
                  <a:lnTo>
                    <a:pt x="1556" y="523"/>
                  </a:lnTo>
                  <a:lnTo>
                    <a:pt x="1550" y="529"/>
                  </a:lnTo>
                  <a:lnTo>
                    <a:pt x="1542" y="536"/>
                  </a:lnTo>
                  <a:lnTo>
                    <a:pt x="1535" y="541"/>
                  </a:lnTo>
                  <a:lnTo>
                    <a:pt x="1527" y="547"/>
                  </a:lnTo>
                  <a:lnTo>
                    <a:pt x="1520" y="552"/>
                  </a:lnTo>
                  <a:lnTo>
                    <a:pt x="1511" y="557"/>
                  </a:lnTo>
                  <a:lnTo>
                    <a:pt x="1503" y="563"/>
                  </a:lnTo>
                  <a:lnTo>
                    <a:pt x="1497" y="568"/>
                  </a:lnTo>
                  <a:lnTo>
                    <a:pt x="1488" y="573"/>
                  </a:lnTo>
                  <a:lnTo>
                    <a:pt x="1481" y="579"/>
                  </a:lnTo>
                  <a:lnTo>
                    <a:pt x="1472" y="583"/>
                  </a:lnTo>
                  <a:lnTo>
                    <a:pt x="1463" y="588"/>
                  </a:lnTo>
                  <a:lnTo>
                    <a:pt x="1457" y="593"/>
                  </a:lnTo>
                  <a:lnTo>
                    <a:pt x="1447" y="597"/>
                  </a:lnTo>
                  <a:lnTo>
                    <a:pt x="1439" y="603"/>
                  </a:lnTo>
                  <a:lnTo>
                    <a:pt x="1432" y="606"/>
                  </a:lnTo>
                  <a:lnTo>
                    <a:pt x="1424" y="611"/>
                  </a:lnTo>
                  <a:lnTo>
                    <a:pt x="1416" y="617"/>
                  </a:lnTo>
                  <a:lnTo>
                    <a:pt x="1407" y="620"/>
                  </a:lnTo>
                  <a:lnTo>
                    <a:pt x="1398" y="625"/>
                  </a:lnTo>
                  <a:lnTo>
                    <a:pt x="1389" y="628"/>
                  </a:lnTo>
                  <a:lnTo>
                    <a:pt x="1382" y="633"/>
                  </a:lnTo>
                  <a:lnTo>
                    <a:pt x="1372" y="637"/>
                  </a:lnTo>
                  <a:lnTo>
                    <a:pt x="1364" y="641"/>
                  </a:lnTo>
                  <a:lnTo>
                    <a:pt x="1355" y="646"/>
                  </a:lnTo>
                  <a:lnTo>
                    <a:pt x="1348" y="650"/>
                  </a:lnTo>
                  <a:lnTo>
                    <a:pt x="1339" y="654"/>
                  </a:lnTo>
                  <a:lnTo>
                    <a:pt x="1330" y="657"/>
                  </a:lnTo>
                  <a:lnTo>
                    <a:pt x="1321" y="661"/>
                  </a:lnTo>
                  <a:lnTo>
                    <a:pt x="1314" y="666"/>
                  </a:lnTo>
                  <a:lnTo>
                    <a:pt x="1306" y="670"/>
                  </a:lnTo>
                  <a:lnTo>
                    <a:pt x="1297" y="672"/>
                  </a:lnTo>
                  <a:lnTo>
                    <a:pt x="1290" y="677"/>
                  </a:lnTo>
                  <a:lnTo>
                    <a:pt x="1282" y="681"/>
                  </a:lnTo>
                  <a:lnTo>
                    <a:pt x="1247" y="699"/>
                  </a:lnTo>
                  <a:lnTo>
                    <a:pt x="1238" y="703"/>
                  </a:lnTo>
                  <a:lnTo>
                    <a:pt x="1231" y="705"/>
                  </a:lnTo>
                  <a:lnTo>
                    <a:pt x="1222" y="709"/>
                  </a:lnTo>
                  <a:lnTo>
                    <a:pt x="1215" y="713"/>
                  </a:lnTo>
                  <a:lnTo>
                    <a:pt x="1207" y="715"/>
                  </a:lnTo>
                  <a:lnTo>
                    <a:pt x="1201" y="721"/>
                  </a:lnTo>
                  <a:lnTo>
                    <a:pt x="1193" y="724"/>
                  </a:lnTo>
                  <a:lnTo>
                    <a:pt x="1188" y="728"/>
                  </a:lnTo>
                  <a:lnTo>
                    <a:pt x="1181" y="733"/>
                  </a:lnTo>
                  <a:lnTo>
                    <a:pt x="1174" y="736"/>
                  </a:lnTo>
                  <a:lnTo>
                    <a:pt x="1169" y="740"/>
                  </a:lnTo>
                  <a:lnTo>
                    <a:pt x="1163" y="744"/>
                  </a:lnTo>
                  <a:lnTo>
                    <a:pt x="1154" y="753"/>
                  </a:lnTo>
                  <a:lnTo>
                    <a:pt x="1143" y="763"/>
                  </a:lnTo>
                  <a:lnTo>
                    <a:pt x="1133" y="768"/>
                  </a:lnTo>
                  <a:lnTo>
                    <a:pt x="1123" y="777"/>
                  </a:lnTo>
                  <a:lnTo>
                    <a:pt x="1115" y="785"/>
                  </a:lnTo>
                  <a:lnTo>
                    <a:pt x="1105" y="794"/>
                  </a:lnTo>
                  <a:lnTo>
                    <a:pt x="1098" y="802"/>
                  </a:lnTo>
                  <a:lnTo>
                    <a:pt x="1090" y="810"/>
                  </a:lnTo>
                  <a:lnTo>
                    <a:pt x="1083" y="819"/>
                  </a:lnTo>
                  <a:lnTo>
                    <a:pt x="1075" y="828"/>
                  </a:lnTo>
                  <a:lnTo>
                    <a:pt x="1066" y="836"/>
                  </a:lnTo>
                  <a:lnTo>
                    <a:pt x="1059" y="843"/>
                  </a:lnTo>
                  <a:lnTo>
                    <a:pt x="1050" y="852"/>
                  </a:lnTo>
                  <a:lnTo>
                    <a:pt x="1043" y="861"/>
                  </a:lnTo>
                  <a:lnTo>
                    <a:pt x="1032" y="868"/>
                  </a:lnTo>
                  <a:lnTo>
                    <a:pt x="1024" y="876"/>
                  </a:lnTo>
                  <a:lnTo>
                    <a:pt x="1015" y="885"/>
                  </a:lnTo>
                  <a:lnTo>
                    <a:pt x="1006" y="893"/>
                  </a:lnTo>
                  <a:lnTo>
                    <a:pt x="1000" y="896"/>
                  </a:lnTo>
                  <a:lnTo>
                    <a:pt x="995" y="900"/>
                  </a:lnTo>
                  <a:lnTo>
                    <a:pt x="989" y="905"/>
                  </a:lnTo>
                  <a:lnTo>
                    <a:pt x="984" y="908"/>
                  </a:lnTo>
                  <a:lnTo>
                    <a:pt x="977" y="911"/>
                  </a:lnTo>
                  <a:lnTo>
                    <a:pt x="971" y="916"/>
                  </a:lnTo>
                  <a:lnTo>
                    <a:pt x="966" y="921"/>
                  </a:lnTo>
                  <a:lnTo>
                    <a:pt x="960" y="925"/>
                  </a:lnTo>
                  <a:lnTo>
                    <a:pt x="952" y="927"/>
                  </a:lnTo>
                  <a:lnTo>
                    <a:pt x="947" y="933"/>
                  </a:lnTo>
                  <a:lnTo>
                    <a:pt x="938" y="936"/>
                  </a:lnTo>
                  <a:lnTo>
                    <a:pt x="933" y="940"/>
                  </a:lnTo>
                  <a:lnTo>
                    <a:pt x="924" y="944"/>
                  </a:lnTo>
                  <a:lnTo>
                    <a:pt x="918" y="949"/>
                  </a:lnTo>
                  <a:lnTo>
                    <a:pt x="911" y="952"/>
                  </a:lnTo>
                  <a:lnTo>
                    <a:pt x="903" y="957"/>
                  </a:lnTo>
                  <a:lnTo>
                    <a:pt x="893" y="960"/>
                  </a:lnTo>
                  <a:lnTo>
                    <a:pt x="886" y="962"/>
                  </a:lnTo>
                  <a:lnTo>
                    <a:pt x="877" y="966"/>
                  </a:lnTo>
                  <a:lnTo>
                    <a:pt x="869" y="970"/>
                  </a:lnTo>
                  <a:lnTo>
                    <a:pt x="860" y="971"/>
                  </a:lnTo>
                  <a:lnTo>
                    <a:pt x="852" y="974"/>
                  </a:lnTo>
                  <a:lnTo>
                    <a:pt x="843" y="976"/>
                  </a:lnTo>
                  <a:lnTo>
                    <a:pt x="835" y="980"/>
                  </a:lnTo>
                  <a:lnTo>
                    <a:pt x="827" y="981"/>
                  </a:lnTo>
                  <a:lnTo>
                    <a:pt x="818" y="982"/>
                  </a:lnTo>
                  <a:lnTo>
                    <a:pt x="809" y="984"/>
                  </a:lnTo>
                  <a:lnTo>
                    <a:pt x="801" y="986"/>
                  </a:lnTo>
                  <a:lnTo>
                    <a:pt x="793" y="987"/>
                  </a:lnTo>
                  <a:lnTo>
                    <a:pt x="785" y="989"/>
                  </a:lnTo>
                  <a:lnTo>
                    <a:pt x="776" y="990"/>
                  </a:lnTo>
                  <a:lnTo>
                    <a:pt x="770" y="992"/>
                  </a:lnTo>
                  <a:lnTo>
                    <a:pt x="760" y="992"/>
                  </a:lnTo>
                  <a:lnTo>
                    <a:pt x="752" y="992"/>
                  </a:lnTo>
                  <a:lnTo>
                    <a:pt x="745" y="992"/>
                  </a:lnTo>
                  <a:lnTo>
                    <a:pt x="736" y="992"/>
                  </a:lnTo>
                  <a:lnTo>
                    <a:pt x="730" y="992"/>
                  </a:lnTo>
                  <a:lnTo>
                    <a:pt x="721" y="992"/>
                  </a:lnTo>
                  <a:lnTo>
                    <a:pt x="713" y="992"/>
                  </a:lnTo>
                  <a:lnTo>
                    <a:pt x="707" y="994"/>
                  </a:lnTo>
                  <a:lnTo>
                    <a:pt x="700" y="992"/>
                  </a:lnTo>
                  <a:lnTo>
                    <a:pt x="691" y="992"/>
                  </a:lnTo>
                  <a:lnTo>
                    <a:pt x="683" y="992"/>
                  </a:lnTo>
                  <a:lnTo>
                    <a:pt x="677" y="992"/>
                  </a:lnTo>
                  <a:lnTo>
                    <a:pt x="670" y="992"/>
                  </a:lnTo>
                  <a:lnTo>
                    <a:pt x="663" y="992"/>
                  </a:lnTo>
                  <a:lnTo>
                    <a:pt x="657" y="991"/>
                  </a:lnTo>
                  <a:lnTo>
                    <a:pt x="649" y="991"/>
                  </a:lnTo>
                  <a:lnTo>
                    <a:pt x="642" y="989"/>
                  </a:lnTo>
                  <a:lnTo>
                    <a:pt x="636" y="989"/>
                  </a:lnTo>
                  <a:lnTo>
                    <a:pt x="628" y="986"/>
                  </a:lnTo>
                  <a:lnTo>
                    <a:pt x="623" y="986"/>
                  </a:lnTo>
                  <a:lnTo>
                    <a:pt x="617" y="984"/>
                  </a:lnTo>
                  <a:lnTo>
                    <a:pt x="609" y="984"/>
                  </a:lnTo>
                  <a:lnTo>
                    <a:pt x="604" y="981"/>
                  </a:lnTo>
                  <a:lnTo>
                    <a:pt x="599" y="981"/>
                  </a:lnTo>
                  <a:lnTo>
                    <a:pt x="587" y="980"/>
                  </a:lnTo>
                  <a:lnTo>
                    <a:pt x="579" y="977"/>
                  </a:lnTo>
                  <a:lnTo>
                    <a:pt x="568" y="975"/>
                  </a:lnTo>
                  <a:lnTo>
                    <a:pt x="560" y="974"/>
                  </a:lnTo>
                  <a:lnTo>
                    <a:pt x="553" y="971"/>
                  </a:lnTo>
                  <a:lnTo>
                    <a:pt x="544" y="970"/>
                  </a:lnTo>
                  <a:lnTo>
                    <a:pt x="539" y="967"/>
                  </a:lnTo>
                  <a:lnTo>
                    <a:pt x="535" y="966"/>
                  </a:lnTo>
                  <a:lnTo>
                    <a:pt x="529" y="964"/>
                  </a:lnTo>
                  <a:lnTo>
                    <a:pt x="526" y="964"/>
                  </a:lnTo>
                  <a:lnTo>
                    <a:pt x="511" y="1001"/>
                  </a:lnTo>
                  <a:lnTo>
                    <a:pt x="515" y="1001"/>
                  </a:lnTo>
                  <a:lnTo>
                    <a:pt x="523" y="1004"/>
                  </a:lnTo>
                  <a:lnTo>
                    <a:pt x="529" y="1005"/>
                  </a:lnTo>
                  <a:lnTo>
                    <a:pt x="535" y="1008"/>
                  </a:lnTo>
                  <a:lnTo>
                    <a:pt x="541" y="1009"/>
                  </a:lnTo>
                  <a:lnTo>
                    <a:pt x="553" y="1013"/>
                  </a:lnTo>
                  <a:lnTo>
                    <a:pt x="560" y="1014"/>
                  </a:lnTo>
                  <a:lnTo>
                    <a:pt x="570" y="1016"/>
                  </a:lnTo>
                  <a:lnTo>
                    <a:pt x="574" y="1018"/>
                  </a:lnTo>
                  <a:lnTo>
                    <a:pt x="580" y="1018"/>
                  </a:lnTo>
                  <a:lnTo>
                    <a:pt x="587" y="1020"/>
                  </a:lnTo>
                  <a:lnTo>
                    <a:pt x="594" y="1023"/>
                  </a:lnTo>
                  <a:lnTo>
                    <a:pt x="599" y="1023"/>
                  </a:lnTo>
                  <a:lnTo>
                    <a:pt x="607" y="1024"/>
                  </a:lnTo>
                  <a:lnTo>
                    <a:pt x="612" y="1024"/>
                  </a:lnTo>
                  <a:lnTo>
                    <a:pt x="618" y="1026"/>
                  </a:lnTo>
                  <a:lnTo>
                    <a:pt x="626" y="1026"/>
                  </a:lnTo>
                  <a:lnTo>
                    <a:pt x="632" y="1029"/>
                  </a:lnTo>
                  <a:lnTo>
                    <a:pt x="639" y="1029"/>
                  </a:lnTo>
                  <a:lnTo>
                    <a:pt x="648" y="1030"/>
                  </a:lnTo>
                  <a:lnTo>
                    <a:pt x="654" y="1030"/>
                  </a:lnTo>
                  <a:lnTo>
                    <a:pt x="661" y="1031"/>
                  </a:lnTo>
                  <a:lnTo>
                    <a:pt x="670" y="1031"/>
                  </a:lnTo>
                  <a:lnTo>
                    <a:pt x="677" y="1034"/>
                  </a:lnTo>
                  <a:lnTo>
                    <a:pt x="685" y="1034"/>
                  </a:lnTo>
                  <a:lnTo>
                    <a:pt x="692" y="1034"/>
                  </a:lnTo>
                  <a:lnTo>
                    <a:pt x="701" y="1034"/>
                  </a:lnTo>
                  <a:lnTo>
                    <a:pt x="708" y="1035"/>
                  </a:lnTo>
                  <a:lnTo>
                    <a:pt x="716" y="1034"/>
                  </a:lnTo>
                  <a:lnTo>
                    <a:pt x="724" y="1034"/>
                  </a:lnTo>
                  <a:lnTo>
                    <a:pt x="734" y="1034"/>
                  </a:lnTo>
                  <a:lnTo>
                    <a:pt x="742" y="1034"/>
                  </a:lnTo>
                  <a:lnTo>
                    <a:pt x="749" y="1031"/>
                  </a:lnTo>
                  <a:lnTo>
                    <a:pt x="759" y="1031"/>
                  </a:lnTo>
                  <a:lnTo>
                    <a:pt x="766" y="1031"/>
                  </a:lnTo>
                  <a:lnTo>
                    <a:pt x="776" y="1031"/>
                  </a:lnTo>
                  <a:lnTo>
                    <a:pt x="785" y="1030"/>
                  </a:lnTo>
                  <a:lnTo>
                    <a:pt x="794" y="1029"/>
                  </a:lnTo>
                  <a:lnTo>
                    <a:pt x="803" y="1026"/>
                  </a:lnTo>
                  <a:lnTo>
                    <a:pt x="811" y="1025"/>
                  </a:lnTo>
                  <a:lnTo>
                    <a:pt x="819" y="1024"/>
                  </a:lnTo>
                  <a:lnTo>
                    <a:pt x="829" y="1023"/>
                  </a:lnTo>
                  <a:lnTo>
                    <a:pt x="838" y="1020"/>
                  </a:lnTo>
                  <a:lnTo>
                    <a:pt x="848" y="1018"/>
                  </a:lnTo>
                  <a:lnTo>
                    <a:pt x="855" y="1015"/>
                  </a:lnTo>
                  <a:lnTo>
                    <a:pt x="865" y="1014"/>
                  </a:lnTo>
                  <a:lnTo>
                    <a:pt x="873" y="1010"/>
                  </a:lnTo>
                  <a:lnTo>
                    <a:pt x="883" y="1008"/>
                  </a:lnTo>
                  <a:lnTo>
                    <a:pt x="893" y="1004"/>
                  </a:lnTo>
                  <a:lnTo>
                    <a:pt x="901" y="1000"/>
                  </a:lnTo>
                  <a:lnTo>
                    <a:pt x="911" y="996"/>
                  </a:lnTo>
                  <a:lnTo>
                    <a:pt x="921" y="992"/>
                  </a:lnTo>
                  <a:lnTo>
                    <a:pt x="927" y="987"/>
                  </a:lnTo>
                  <a:lnTo>
                    <a:pt x="937" y="982"/>
                  </a:lnTo>
                  <a:lnTo>
                    <a:pt x="943" y="979"/>
                  </a:lnTo>
                  <a:lnTo>
                    <a:pt x="952" y="975"/>
                  </a:lnTo>
                  <a:lnTo>
                    <a:pt x="960" y="970"/>
                  </a:lnTo>
                  <a:lnTo>
                    <a:pt x="967" y="965"/>
                  </a:lnTo>
                  <a:lnTo>
                    <a:pt x="975" y="960"/>
                  </a:lnTo>
                  <a:lnTo>
                    <a:pt x="982" y="957"/>
                  </a:lnTo>
                  <a:lnTo>
                    <a:pt x="989" y="952"/>
                  </a:lnTo>
                  <a:lnTo>
                    <a:pt x="995" y="949"/>
                  </a:lnTo>
                  <a:lnTo>
                    <a:pt x="1001" y="944"/>
                  </a:lnTo>
                  <a:lnTo>
                    <a:pt x="1009" y="940"/>
                  </a:lnTo>
                  <a:lnTo>
                    <a:pt x="1014" y="936"/>
                  </a:lnTo>
                  <a:lnTo>
                    <a:pt x="1020" y="931"/>
                  </a:lnTo>
                  <a:lnTo>
                    <a:pt x="1025" y="927"/>
                  </a:lnTo>
                  <a:lnTo>
                    <a:pt x="1031" y="923"/>
                  </a:lnTo>
                  <a:lnTo>
                    <a:pt x="1036" y="917"/>
                  </a:lnTo>
                  <a:lnTo>
                    <a:pt x="1041" y="913"/>
                  </a:lnTo>
                  <a:lnTo>
                    <a:pt x="1045" y="910"/>
                  </a:lnTo>
                  <a:lnTo>
                    <a:pt x="1051" y="907"/>
                  </a:lnTo>
                  <a:lnTo>
                    <a:pt x="1060" y="897"/>
                  </a:lnTo>
                  <a:lnTo>
                    <a:pt x="1070" y="888"/>
                  </a:lnTo>
                  <a:lnTo>
                    <a:pt x="1078" y="881"/>
                  </a:lnTo>
                  <a:lnTo>
                    <a:pt x="1086" y="872"/>
                  </a:lnTo>
                  <a:lnTo>
                    <a:pt x="1097" y="863"/>
                  </a:lnTo>
                  <a:lnTo>
                    <a:pt x="1104" y="856"/>
                  </a:lnTo>
                  <a:lnTo>
                    <a:pt x="1112" y="847"/>
                  </a:lnTo>
                  <a:lnTo>
                    <a:pt x="1118" y="839"/>
                  </a:lnTo>
                  <a:lnTo>
                    <a:pt x="1127" y="831"/>
                  </a:lnTo>
                  <a:lnTo>
                    <a:pt x="1134" y="823"/>
                  </a:lnTo>
                  <a:lnTo>
                    <a:pt x="1142" y="815"/>
                  </a:lnTo>
                  <a:lnTo>
                    <a:pt x="1149" y="808"/>
                  </a:lnTo>
                  <a:lnTo>
                    <a:pt x="1158" y="799"/>
                  </a:lnTo>
                  <a:lnTo>
                    <a:pt x="1169" y="793"/>
                  </a:lnTo>
                  <a:lnTo>
                    <a:pt x="1178" y="785"/>
                  </a:lnTo>
                  <a:lnTo>
                    <a:pt x="1188" y="777"/>
                  </a:lnTo>
                  <a:lnTo>
                    <a:pt x="1192" y="773"/>
                  </a:lnTo>
                  <a:lnTo>
                    <a:pt x="1198" y="769"/>
                  </a:lnTo>
                  <a:lnTo>
                    <a:pt x="1203" y="765"/>
                  </a:lnTo>
                  <a:lnTo>
                    <a:pt x="1211" y="763"/>
                  </a:lnTo>
                  <a:lnTo>
                    <a:pt x="1216" y="758"/>
                  </a:lnTo>
                  <a:lnTo>
                    <a:pt x="1222" y="755"/>
                  </a:lnTo>
                  <a:lnTo>
                    <a:pt x="1228" y="751"/>
                  </a:lnTo>
                  <a:lnTo>
                    <a:pt x="1235" y="749"/>
                  </a:lnTo>
                  <a:lnTo>
                    <a:pt x="1242" y="744"/>
                  </a:lnTo>
                  <a:lnTo>
                    <a:pt x="1248" y="741"/>
                  </a:lnTo>
                  <a:lnTo>
                    <a:pt x="1256" y="739"/>
                  </a:lnTo>
                  <a:lnTo>
                    <a:pt x="1265" y="735"/>
                  </a:lnTo>
                  <a:lnTo>
                    <a:pt x="1265" y="735"/>
                  </a:lnTo>
                  <a:lnTo>
                    <a:pt x="1269" y="733"/>
                  </a:lnTo>
                  <a:lnTo>
                    <a:pt x="1276" y="728"/>
                  </a:lnTo>
                  <a:lnTo>
                    <a:pt x="1281" y="726"/>
                  </a:lnTo>
                  <a:lnTo>
                    <a:pt x="1286" y="724"/>
                  </a:lnTo>
                  <a:lnTo>
                    <a:pt x="1294" y="720"/>
                  </a:lnTo>
                  <a:lnTo>
                    <a:pt x="1297" y="718"/>
                  </a:lnTo>
                  <a:lnTo>
                    <a:pt x="1299" y="718"/>
                  </a:lnTo>
                  <a:lnTo>
                    <a:pt x="1308" y="713"/>
                  </a:lnTo>
                  <a:lnTo>
                    <a:pt x="1315" y="709"/>
                  </a:lnTo>
                  <a:lnTo>
                    <a:pt x="1321" y="704"/>
                  </a:lnTo>
                  <a:lnTo>
                    <a:pt x="1330" y="701"/>
                  </a:lnTo>
                  <a:lnTo>
                    <a:pt x="1339" y="696"/>
                  </a:lnTo>
                  <a:lnTo>
                    <a:pt x="1348" y="692"/>
                  </a:lnTo>
                  <a:lnTo>
                    <a:pt x="1355" y="689"/>
                  </a:lnTo>
                  <a:lnTo>
                    <a:pt x="1365" y="685"/>
                  </a:lnTo>
                  <a:lnTo>
                    <a:pt x="1373" y="681"/>
                  </a:lnTo>
                  <a:lnTo>
                    <a:pt x="1383" y="676"/>
                  </a:lnTo>
                  <a:lnTo>
                    <a:pt x="1390" y="671"/>
                  </a:lnTo>
                  <a:lnTo>
                    <a:pt x="1399" y="669"/>
                  </a:lnTo>
                  <a:lnTo>
                    <a:pt x="1407" y="662"/>
                  </a:lnTo>
                  <a:lnTo>
                    <a:pt x="1417" y="659"/>
                  </a:lnTo>
                  <a:lnTo>
                    <a:pt x="1424" y="654"/>
                  </a:lnTo>
                  <a:lnTo>
                    <a:pt x="1436" y="650"/>
                  </a:lnTo>
                  <a:lnTo>
                    <a:pt x="1443" y="645"/>
                  </a:lnTo>
                  <a:lnTo>
                    <a:pt x="1452" y="640"/>
                  </a:lnTo>
                  <a:lnTo>
                    <a:pt x="1459" y="635"/>
                  </a:lnTo>
                  <a:lnTo>
                    <a:pt x="1470" y="630"/>
                  </a:lnTo>
                  <a:lnTo>
                    <a:pt x="1477" y="625"/>
                  </a:lnTo>
                  <a:lnTo>
                    <a:pt x="1486" y="620"/>
                  </a:lnTo>
                  <a:lnTo>
                    <a:pt x="1493" y="615"/>
                  </a:lnTo>
                  <a:lnTo>
                    <a:pt x="1503" y="610"/>
                  </a:lnTo>
                  <a:lnTo>
                    <a:pt x="1511" y="605"/>
                  </a:lnTo>
                  <a:lnTo>
                    <a:pt x="1520" y="598"/>
                  </a:lnTo>
                  <a:lnTo>
                    <a:pt x="1527" y="593"/>
                  </a:lnTo>
                  <a:lnTo>
                    <a:pt x="1536" y="588"/>
                  </a:lnTo>
                  <a:lnTo>
                    <a:pt x="1544" y="581"/>
                  </a:lnTo>
                  <a:lnTo>
                    <a:pt x="1552" y="576"/>
                  </a:lnTo>
                  <a:lnTo>
                    <a:pt x="1561" y="569"/>
                  </a:lnTo>
                  <a:lnTo>
                    <a:pt x="1570" y="564"/>
                  </a:lnTo>
                  <a:lnTo>
                    <a:pt x="1576" y="557"/>
                  </a:lnTo>
                  <a:lnTo>
                    <a:pt x="1585" y="552"/>
                  </a:lnTo>
                  <a:lnTo>
                    <a:pt x="1591" y="544"/>
                  </a:lnTo>
                  <a:lnTo>
                    <a:pt x="1599" y="538"/>
                  </a:lnTo>
                  <a:lnTo>
                    <a:pt x="1606" y="529"/>
                  </a:lnTo>
                  <a:lnTo>
                    <a:pt x="1614" y="523"/>
                  </a:lnTo>
                  <a:lnTo>
                    <a:pt x="1620" y="517"/>
                  </a:lnTo>
                  <a:lnTo>
                    <a:pt x="1627" y="509"/>
                  </a:lnTo>
                  <a:lnTo>
                    <a:pt x="1635" y="502"/>
                  </a:lnTo>
                  <a:lnTo>
                    <a:pt x="1640" y="494"/>
                  </a:lnTo>
                  <a:lnTo>
                    <a:pt x="1649" y="487"/>
                  </a:lnTo>
                  <a:lnTo>
                    <a:pt x="1654" y="478"/>
                  </a:lnTo>
                  <a:lnTo>
                    <a:pt x="1660" y="470"/>
                  </a:lnTo>
                  <a:lnTo>
                    <a:pt x="1665" y="463"/>
                  </a:lnTo>
                  <a:lnTo>
                    <a:pt x="1670" y="454"/>
                  </a:lnTo>
                  <a:lnTo>
                    <a:pt x="1678" y="446"/>
                  </a:lnTo>
                  <a:lnTo>
                    <a:pt x="1682" y="436"/>
                  </a:lnTo>
                  <a:lnTo>
                    <a:pt x="1689" y="428"/>
                  </a:lnTo>
                  <a:lnTo>
                    <a:pt x="1692" y="420"/>
                  </a:lnTo>
                  <a:lnTo>
                    <a:pt x="1698" y="410"/>
                  </a:lnTo>
                  <a:lnTo>
                    <a:pt x="1702" y="401"/>
                  </a:lnTo>
                  <a:lnTo>
                    <a:pt x="1707" y="391"/>
                  </a:lnTo>
                  <a:lnTo>
                    <a:pt x="1712" y="382"/>
                  </a:lnTo>
                  <a:lnTo>
                    <a:pt x="1716" y="374"/>
                  </a:lnTo>
                  <a:lnTo>
                    <a:pt x="1718" y="364"/>
                  </a:lnTo>
                  <a:lnTo>
                    <a:pt x="1722" y="354"/>
                  </a:lnTo>
                  <a:lnTo>
                    <a:pt x="1724" y="343"/>
                  </a:lnTo>
                  <a:lnTo>
                    <a:pt x="1728" y="333"/>
                  </a:lnTo>
                  <a:lnTo>
                    <a:pt x="1731" y="322"/>
                  </a:lnTo>
                  <a:lnTo>
                    <a:pt x="1733" y="311"/>
                  </a:lnTo>
                  <a:lnTo>
                    <a:pt x="1736" y="301"/>
                  </a:lnTo>
                  <a:lnTo>
                    <a:pt x="1738" y="289"/>
                  </a:lnTo>
                  <a:lnTo>
                    <a:pt x="1738" y="282"/>
                  </a:lnTo>
                  <a:lnTo>
                    <a:pt x="1740" y="274"/>
                  </a:lnTo>
                  <a:lnTo>
                    <a:pt x="1740" y="266"/>
                  </a:lnTo>
                  <a:lnTo>
                    <a:pt x="1741" y="261"/>
                  </a:lnTo>
                  <a:lnTo>
                    <a:pt x="1741" y="252"/>
                  </a:lnTo>
                  <a:lnTo>
                    <a:pt x="1741" y="246"/>
                  </a:lnTo>
                  <a:lnTo>
                    <a:pt x="1741" y="239"/>
                  </a:lnTo>
                  <a:lnTo>
                    <a:pt x="1741" y="232"/>
                  </a:lnTo>
                  <a:lnTo>
                    <a:pt x="1740" y="225"/>
                  </a:lnTo>
                  <a:lnTo>
                    <a:pt x="1738" y="218"/>
                  </a:lnTo>
                  <a:lnTo>
                    <a:pt x="1737" y="212"/>
                  </a:lnTo>
                  <a:lnTo>
                    <a:pt x="1737" y="205"/>
                  </a:lnTo>
                  <a:lnTo>
                    <a:pt x="1735" y="198"/>
                  </a:lnTo>
                  <a:lnTo>
                    <a:pt x="1733" y="193"/>
                  </a:lnTo>
                  <a:lnTo>
                    <a:pt x="1733" y="185"/>
                  </a:lnTo>
                  <a:lnTo>
                    <a:pt x="1732" y="180"/>
                  </a:lnTo>
                  <a:lnTo>
                    <a:pt x="1730" y="174"/>
                  </a:lnTo>
                  <a:lnTo>
                    <a:pt x="1727" y="166"/>
                  </a:lnTo>
                  <a:lnTo>
                    <a:pt x="1724" y="161"/>
                  </a:lnTo>
                  <a:lnTo>
                    <a:pt x="1723" y="155"/>
                  </a:lnTo>
                  <a:lnTo>
                    <a:pt x="1717" y="144"/>
                  </a:lnTo>
                  <a:lnTo>
                    <a:pt x="1712" y="134"/>
                  </a:lnTo>
                  <a:lnTo>
                    <a:pt x="1707" y="129"/>
                  </a:lnTo>
                  <a:lnTo>
                    <a:pt x="1703" y="123"/>
                  </a:lnTo>
                  <a:lnTo>
                    <a:pt x="1701" y="119"/>
                  </a:lnTo>
                  <a:lnTo>
                    <a:pt x="1697" y="114"/>
                  </a:lnTo>
                  <a:lnTo>
                    <a:pt x="1689" y="105"/>
                  </a:lnTo>
                  <a:lnTo>
                    <a:pt x="1679" y="95"/>
                  </a:lnTo>
                  <a:lnTo>
                    <a:pt x="1670" y="87"/>
                  </a:lnTo>
                  <a:lnTo>
                    <a:pt x="1662" y="79"/>
                  </a:lnTo>
                  <a:lnTo>
                    <a:pt x="1650" y="71"/>
                  </a:lnTo>
                  <a:lnTo>
                    <a:pt x="1643" y="65"/>
                  </a:lnTo>
                  <a:lnTo>
                    <a:pt x="1638" y="61"/>
                  </a:lnTo>
                  <a:lnTo>
                    <a:pt x="1632" y="57"/>
                  </a:lnTo>
                  <a:lnTo>
                    <a:pt x="1625" y="55"/>
                  </a:lnTo>
                  <a:lnTo>
                    <a:pt x="1622" y="51"/>
                  </a:lnTo>
                  <a:lnTo>
                    <a:pt x="1610" y="46"/>
                  </a:lnTo>
                  <a:lnTo>
                    <a:pt x="1600" y="41"/>
                  </a:lnTo>
                  <a:lnTo>
                    <a:pt x="1594" y="37"/>
                  </a:lnTo>
                  <a:lnTo>
                    <a:pt x="1588" y="35"/>
                  </a:lnTo>
                  <a:lnTo>
                    <a:pt x="1581" y="33"/>
                  </a:lnTo>
                  <a:lnTo>
                    <a:pt x="1575" y="31"/>
                  </a:lnTo>
                  <a:lnTo>
                    <a:pt x="1569" y="27"/>
                  </a:lnTo>
                  <a:lnTo>
                    <a:pt x="1564" y="26"/>
                  </a:lnTo>
                  <a:lnTo>
                    <a:pt x="1556" y="23"/>
                  </a:lnTo>
                  <a:lnTo>
                    <a:pt x="1551" y="23"/>
                  </a:lnTo>
                  <a:lnTo>
                    <a:pt x="1544" y="20"/>
                  </a:lnTo>
                  <a:lnTo>
                    <a:pt x="1537" y="18"/>
                  </a:lnTo>
                  <a:lnTo>
                    <a:pt x="1531" y="16"/>
                  </a:lnTo>
                  <a:lnTo>
                    <a:pt x="1525" y="15"/>
                  </a:lnTo>
                  <a:lnTo>
                    <a:pt x="1519" y="13"/>
                  </a:lnTo>
                  <a:lnTo>
                    <a:pt x="1511" y="13"/>
                  </a:lnTo>
                  <a:lnTo>
                    <a:pt x="1505" y="11"/>
                  </a:lnTo>
                  <a:lnTo>
                    <a:pt x="1500" y="11"/>
                  </a:lnTo>
                  <a:lnTo>
                    <a:pt x="1491" y="8"/>
                  </a:lnTo>
                  <a:lnTo>
                    <a:pt x="1486" y="7"/>
                  </a:lnTo>
                  <a:lnTo>
                    <a:pt x="1477" y="6"/>
                  </a:lnTo>
                  <a:lnTo>
                    <a:pt x="1472" y="5"/>
                  </a:lnTo>
                  <a:lnTo>
                    <a:pt x="1466" y="3"/>
                  </a:lnTo>
                  <a:lnTo>
                    <a:pt x="1458" y="3"/>
                  </a:lnTo>
                  <a:lnTo>
                    <a:pt x="1452" y="3"/>
                  </a:lnTo>
                  <a:lnTo>
                    <a:pt x="1446" y="3"/>
                  </a:lnTo>
                  <a:lnTo>
                    <a:pt x="1438" y="2"/>
                  </a:lnTo>
                  <a:lnTo>
                    <a:pt x="1432" y="1"/>
                  </a:lnTo>
                  <a:lnTo>
                    <a:pt x="1424" y="0"/>
                  </a:lnTo>
                  <a:lnTo>
                    <a:pt x="1418" y="0"/>
                  </a:lnTo>
                  <a:lnTo>
                    <a:pt x="1412" y="0"/>
                  </a:lnTo>
                  <a:lnTo>
                    <a:pt x="1404" y="0"/>
                  </a:lnTo>
                  <a:lnTo>
                    <a:pt x="1398" y="0"/>
                  </a:lnTo>
                  <a:lnTo>
                    <a:pt x="1392" y="0"/>
                  </a:lnTo>
                  <a:lnTo>
                    <a:pt x="1383" y="0"/>
                  </a:lnTo>
                  <a:lnTo>
                    <a:pt x="1377" y="0"/>
                  </a:lnTo>
                  <a:lnTo>
                    <a:pt x="1370" y="0"/>
                  </a:lnTo>
                  <a:lnTo>
                    <a:pt x="1363" y="0"/>
                  </a:lnTo>
                  <a:lnTo>
                    <a:pt x="1357" y="0"/>
                  </a:lnTo>
                  <a:lnTo>
                    <a:pt x="1350" y="0"/>
                  </a:lnTo>
                  <a:lnTo>
                    <a:pt x="1343" y="0"/>
                  </a:lnTo>
                  <a:lnTo>
                    <a:pt x="1336" y="1"/>
                  </a:lnTo>
                  <a:lnTo>
                    <a:pt x="1329" y="1"/>
                  </a:lnTo>
                  <a:lnTo>
                    <a:pt x="1323" y="1"/>
                  </a:lnTo>
                  <a:lnTo>
                    <a:pt x="1318" y="2"/>
                  </a:lnTo>
                  <a:lnTo>
                    <a:pt x="1309" y="3"/>
                  </a:lnTo>
                  <a:lnTo>
                    <a:pt x="1297" y="3"/>
                  </a:lnTo>
                  <a:lnTo>
                    <a:pt x="1286" y="7"/>
                  </a:lnTo>
                  <a:lnTo>
                    <a:pt x="1279" y="7"/>
                  </a:lnTo>
                  <a:lnTo>
                    <a:pt x="1270" y="8"/>
                  </a:lnTo>
                  <a:lnTo>
                    <a:pt x="1265" y="10"/>
                  </a:lnTo>
                  <a:lnTo>
                    <a:pt x="1256" y="11"/>
                  </a:lnTo>
                  <a:lnTo>
                    <a:pt x="1251" y="12"/>
                  </a:lnTo>
                  <a:lnTo>
                    <a:pt x="1245" y="13"/>
                  </a:lnTo>
                  <a:lnTo>
                    <a:pt x="1237" y="15"/>
                  </a:lnTo>
                  <a:lnTo>
                    <a:pt x="1231" y="17"/>
                  </a:lnTo>
                  <a:lnTo>
                    <a:pt x="1223" y="18"/>
                  </a:lnTo>
                  <a:lnTo>
                    <a:pt x="1217" y="21"/>
                  </a:lnTo>
                  <a:lnTo>
                    <a:pt x="1211" y="22"/>
                  </a:lnTo>
                  <a:lnTo>
                    <a:pt x="1203" y="23"/>
                  </a:lnTo>
                  <a:lnTo>
                    <a:pt x="1191" y="28"/>
                  </a:lnTo>
                  <a:lnTo>
                    <a:pt x="1181" y="33"/>
                  </a:lnTo>
                  <a:lnTo>
                    <a:pt x="1173" y="35"/>
                  </a:lnTo>
                  <a:lnTo>
                    <a:pt x="1167" y="36"/>
                  </a:lnTo>
                  <a:lnTo>
                    <a:pt x="1161" y="38"/>
                  </a:lnTo>
                  <a:lnTo>
                    <a:pt x="1156" y="41"/>
                  </a:lnTo>
                  <a:lnTo>
                    <a:pt x="1143" y="46"/>
                  </a:lnTo>
                  <a:lnTo>
                    <a:pt x="1132" y="51"/>
                  </a:lnTo>
                  <a:lnTo>
                    <a:pt x="1119" y="56"/>
                  </a:lnTo>
                  <a:lnTo>
                    <a:pt x="1108" y="61"/>
                  </a:lnTo>
                  <a:lnTo>
                    <a:pt x="1097" y="66"/>
                  </a:lnTo>
                  <a:lnTo>
                    <a:pt x="1085" y="71"/>
                  </a:lnTo>
                  <a:lnTo>
                    <a:pt x="1078" y="74"/>
                  </a:lnTo>
                  <a:lnTo>
                    <a:pt x="1070" y="77"/>
                  </a:lnTo>
                  <a:lnTo>
                    <a:pt x="1063" y="80"/>
                  </a:lnTo>
                  <a:lnTo>
                    <a:pt x="1055" y="82"/>
                  </a:lnTo>
                  <a:lnTo>
                    <a:pt x="1048" y="86"/>
                  </a:lnTo>
                  <a:lnTo>
                    <a:pt x="1040" y="90"/>
                  </a:lnTo>
                  <a:lnTo>
                    <a:pt x="1031" y="92"/>
                  </a:lnTo>
                  <a:lnTo>
                    <a:pt x="1025" y="95"/>
                  </a:lnTo>
                  <a:lnTo>
                    <a:pt x="1017" y="99"/>
                  </a:lnTo>
                  <a:lnTo>
                    <a:pt x="1010" y="101"/>
                  </a:lnTo>
                  <a:lnTo>
                    <a:pt x="1001" y="104"/>
                  </a:lnTo>
                  <a:lnTo>
                    <a:pt x="994" y="106"/>
                  </a:lnTo>
                  <a:lnTo>
                    <a:pt x="986" y="109"/>
                  </a:lnTo>
                  <a:lnTo>
                    <a:pt x="978" y="111"/>
                  </a:lnTo>
                  <a:lnTo>
                    <a:pt x="970" y="115"/>
                  </a:lnTo>
                  <a:lnTo>
                    <a:pt x="963" y="119"/>
                  </a:lnTo>
                  <a:lnTo>
                    <a:pt x="952" y="120"/>
                  </a:lnTo>
                  <a:lnTo>
                    <a:pt x="945" y="121"/>
                  </a:lnTo>
                  <a:lnTo>
                    <a:pt x="936" y="124"/>
                  </a:lnTo>
                  <a:lnTo>
                    <a:pt x="926" y="128"/>
                  </a:lnTo>
                  <a:lnTo>
                    <a:pt x="916" y="130"/>
                  </a:lnTo>
                  <a:lnTo>
                    <a:pt x="908" y="131"/>
                  </a:lnTo>
                  <a:lnTo>
                    <a:pt x="898" y="133"/>
                  </a:lnTo>
                  <a:lnTo>
                    <a:pt x="889" y="136"/>
                  </a:lnTo>
                  <a:lnTo>
                    <a:pt x="879" y="138"/>
                  </a:lnTo>
                  <a:lnTo>
                    <a:pt x="869" y="139"/>
                  </a:lnTo>
                  <a:lnTo>
                    <a:pt x="859" y="140"/>
                  </a:lnTo>
                  <a:lnTo>
                    <a:pt x="849" y="143"/>
                  </a:lnTo>
                  <a:lnTo>
                    <a:pt x="838" y="143"/>
                  </a:lnTo>
                  <a:lnTo>
                    <a:pt x="828" y="145"/>
                  </a:lnTo>
                  <a:lnTo>
                    <a:pt x="816" y="146"/>
                  </a:lnTo>
                  <a:lnTo>
                    <a:pt x="806" y="149"/>
                  </a:lnTo>
                  <a:lnTo>
                    <a:pt x="794" y="149"/>
                  </a:lnTo>
                  <a:lnTo>
                    <a:pt x="783" y="149"/>
                  </a:lnTo>
                  <a:lnTo>
                    <a:pt x="771" y="149"/>
                  </a:lnTo>
                  <a:lnTo>
                    <a:pt x="760" y="150"/>
                  </a:lnTo>
                  <a:lnTo>
                    <a:pt x="749" y="149"/>
                  </a:lnTo>
                  <a:lnTo>
                    <a:pt x="737" y="149"/>
                  </a:lnTo>
                  <a:lnTo>
                    <a:pt x="729" y="148"/>
                  </a:lnTo>
                  <a:lnTo>
                    <a:pt x="719" y="148"/>
                  </a:lnTo>
                  <a:lnTo>
                    <a:pt x="708" y="145"/>
                  </a:lnTo>
                  <a:lnTo>
                    <a:pt x="698" y="144"/>
                  </a:lnTo>
                  <a:lnTo>
                    <a:pt x="688" y="143"/>
                  </a:lnTo>
                  <a:lnTo>
                    <a:pt x="678" y="143"/>
                  </a:lnTo>
                  <a:lnTo>
                    <a:pt x="668" y="140"/>
                  </a:lnTo>
                  <a:lnTo>
                    <a:pt x="658" y="138"/>
                  </a:lnTo>
                  <a:lnTo>
                    <a:pt x="649" y="135"/>
                  </a:lnTo>
                  <a:lnTo>
                    <a:pt x="641" y="134"/>
                  </a:lnTo>
                  <a:lnTo>
                    <a:pt x="631" y="131"/>
                  </a:lnTo>
                  <a:lnTo>
                    <a:pt x="622" y="129"/>
                  </a:lnTo>
                  <a:lnTo>
                    <a:pt x="613" y="124"/>
                  </a:lnTo>
                  <a:lnTo>
                    <a:pt x="604" y="121"/>
                  </a:lnTo>
                  <a:lnTo>
                    <a:pt x="594" y="119"/>
                  </a:lnTo>
                  <a:lnTo>
                    <a:pt x="587" y="118"/>
                  </a:lnTo>
                  <a:lnTo>
                    <a:pt x="579" y="114"/>
                  </a:lnTo>
                  <a:lnTo>
                    <a:pt x="570" y="110"/>
                  </a:lnTo>
                  <a:lnTo>
                    <a:pt x="563" y="107"/>
                  </a:lnTo>
                  <a:lnTo>
                    <a:pt x="554" y="105"/>
                  </a:lnTo>
                  <a:lnTo>
                    <a:pt x="544" y="101"/>
                  </a:lnTo>
                  <a:lnTo>
                    <a:pt x="538" y="99"/>
                  </a:lnTo>
                  <a:lnTo>
                    <a:pt x="529" y="94"/>
                  </a:lnTo>
                  <a:lnTo>
                    <a:pt x="521" y="91"/>
                  </a:lnTo>
                  <a:lnTo>
                    <a:pt x="513" y="89"/>
                  </a:lnTo>
                  <a:lnTo>
                    <a:pt x="506" y="85"/>
                  </a:lnTo>
                  <a:lnTo>
                    <a:pt x="499" y="81"/>
                  </a:lnTo>
                  <a:lnTo>
                    <a:pt x="492" y="79"/>
                  </a:lnTo>
                  <a:lnTo>
                    <a:pt x="487" y="76"/>
                  </a:lnTo>
                  <a:lnTo>
                    <a:pt x="481" y="74"/>
                  </a:lnTo>
                  <a:lnTo>
                    <a:pt x="475" y="70"/>
                  </a:lnTo>
                  <a:lnTo>
                    <a:pt x="467" y="67"/>
                  </a:lnTo>
                  <a:lnTo>
                    <a:pt x="462" y="66"/>
                  </a:lnTo>
                  <a:lnTo>
                    <a:pt x="456" y="64"/>
                  </a:lnTo>
                  <a:lnTo>
                    <a:pt x="450" y="60"/>
                  </a:lnTo>
                  <a:lnTo>
                    <a:pt x="445" y="57"/>
                  </a:lnTo>
                  <a:lnTo>
                    <a:pt x="437" y="56"/>
                  </a:lnTo>
                  <a:lnTo>
                    <a:pt x="432" y="53"/>
                  </a:lnTo>
                  <a:lnTo>
                    <a:pt x="420" y="48"/>
                  </a:lnTo>
                  <a:lnTo>
                    <a:pt x="408" y="46"/>
                  </a:lnTo>
                  <a:lnTo>
                    <a:pt x="402" y="42"/>
                  </a:lnTo>
                  <a:lnTo>
                    <a:pt x="394" y="41"/>
                  </a:lnTo>
                  <a:lnTo>
                    <a:pt x="389" y="37"/>
                  </a:lnTo>
                  <a:lnTo>
                    <a:pt x="381" y="36"/>
                  </a:lnTo>
                  <a:lnTo>
                    <a:pt x="376" y="35"/>
                  </a:lnTo>
                  <a:lnTo>
                    <a:pt x="368" y="33"/>
                  </a:lnTo>
                  <a:lnTo>
                    <a:pt x="362" y="31"/>
                  </a:lnTo>
                  <a:lnTo>
                    <a:pt x="357" y="30"/>
                  </a:lnTo>
                  <a:lnTo>
                    <a:pt x="349" y="27"/>
                  </a:lnTo>
                  <a:lnTo>
                    <a:pt x="342" y="26"/>
                  </a:lnTo>
                  <a:lnTo>
                    <a:pt x="335" y="25"/>
                  </a:lnTo>
                  <a:lnTo>
                    <a:pt x="328" y="23"/>
                  </a:lnTo>
                  <a:lnTo>
                    <a:pt x="322" y="23"/>
                  </a:lnTo>
                  <a:lnTo>
                    <a:pt x="315" y="22"/>
                  </a:lnTo>
                  <a:lnTo>
                    <a:pt x="308" y="22"/>
                  </a:lnTo>
                  <a:lnTo>
                    <a:pt x="302" y="22"/>
                  </a:lnTo>
                  <a:lnTo>
                    <a:pt x="291" y="21"/>
                  </a:lnTo>
                  <a:lnTo>
                    <a:pt x="284" y="20"/>
                  </a:lnTo>
                  <a:lnTo>
                    <a:pt x="275" y="18"/>
                  </a:lnTo>
                  <a:lnTo>
                    <a:pt x="266" y="18"/>
                  </a:lnTo>
                  <a:lnTo>
                    <a:pt x="258" y="17"/>
                  </a:lnTo>
                  <a:lnTo>
                    <a:pt x="251" y="17"/>
                  </a:lnTo>
                  <a:lnTo>
                    <a:pt x="243" y="17"/>
                  </a:lnTo>
                  <a:lnTo>
                    <a:pt x="235" y="17"/>
                  </a:lnTo>
                  <a:lnTo>
                    <a:pt x="227" y="17"/>
                  </a:lnTo>
                  <a:lnTo>
                    <a:pt x="220" y="17"/>
                  </a:lnTo>
                  <a:lnTo>
                    <a:pt x="211" y="17"/>
                  </a:lnTo>
                  <a:lnTo>
                    <a:pt x="205" y="17"/>
                  </a:lnTo>
                  <a:lnTo>
                    <a:pt x="199" y="17"/>
                  </a:lnTo>
                  <a:lnTo>
                    <a:pt x="192" y="18"/>
                  </a:lnTo>
                  <a:lnTo>
                    <a:pt x="186" y="20"/>
                  </a:lnTo>
                  <a:lnTo>
                    <a:pt x="180" y="21"/>
                  </a:lnTo>
                  <a:lnTo>
                    <a:pt x="171" y="21"/>
                  </a:lnTo>
                  <a:lnTo>
                    <a:pt x="165" y="21"/>
                  </a:lnTo>
                  <a:lnTo>
                    <a:pt x="158" y="22"/>
                  </a:lnTo>
                  <a:lnTo>
                    <a:pt x="151" y="23"/>
                  </a:lnTo>
                  <a:lnTo>
                    <a:pt x="138" y="23"/>
                  </a:lnTo>
                  <a:lnTo>
                    <a:pt x="127" y="26"/>
                  </a:lnTo>
                  <a:lnTo>
                    <a:pt x="116" y="28"/>
                  </a:lnTo>
                  <a:lnTo>
                    <a:pt x="104" y="31"/>
                  </a:lnTo>
                  <a:lnTo>
                    <a:pt x="94" y="33"/>
                  </a:lnTo>
                  <a:lnTo>
                    <a:pt x="84" y="36"/>
                  </a:lnTo>
                  <a:lnTo>
                    <a:pt x="74" y="38"/>
                  </a:lnTo>
                  <a:lnTo>
                    <a:pt x="64" y="41"/>
                  </a:lnTo>
                  <a:lnTo>
                    <a:pt x="55" y="43"/>
                  </a:lnTo>
                  <a:lnTo>
                    <a:pt x="49" y="46"/>
                  </a:lnTo>
                  <a:lnTo>
                    <a:pt x="42" y="48"/>
                  </a:lnTo>
                  <a:lnTo>
                    <a:pt x="34" y="51"/>
                  </a:lnTo>
                  <a:lnTo>
                    <a:pt x="28" y="53"/>
                  </a:lnTo>
                  <a:lnTo>
                    <a:pt x="23" y="57"/>
                  </a:lnTo>
                  <a:lnTo>
                    <a:pt x="13" y="60"/>
                  </a:lnTo>
                  <a:lnTo>
                    <a:pt x="8" y="65"/>
                  </a:lnTo>
                  <a:lnTo>
                    <a:pt x="1" y="67"/>
                  </a:lnTo>
                  <a:lnTo>
                    <a:pt x="0" y="69"/>
                  </a:lnTo>
                  <a:lnTo>
                    <a:pt x="20" y="10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52"/>
            <p:cNvSpPr>
              <a:spLocks/>
            </p:cNvSpPr>
            <p:nvPr/>
          </p:nvSpPr>
          <p:spPr bwMode="auto">
            <a:xfrm>
              <a:off x="1760" y="1029"/>
              <a:ext cx="99" cy="90"/>
            </a:xfrm>
            <a:custGeom>
              <a:avLst/>
              <a:gdLst>
                <a:gd name="T0" fmla="*/ 1 w 297"/>
                <a:gd name="T1" fmla="*/ 38 h 270"/>
                <a:gd name="T2" fmla="*/ 11 w 297"/>
                <a:gd name="T3" fmla="*/ 40 h 270"/>
                <a:gd name="T4" fmla="*/ 24 w 297"/>
                <a:gd name="T5" fmla="*/ 46 h 270"/>
                <a:gd name="T6" fmla="*/ 38 w 297"/>
                <a:gd name="T7" fmla="*/ 53 h 270"/>
                <a:gd name="T8" fmla="*/ 54 w 297"/>
                <a:gd name="T9" fmla="*/ 61 h 270"/>
                <a:gd name="T10" fmla="*/ 74 w 297"/>
                <a:gd name="T11" fmla="*/ 73 h 270"/>
                <a:gd name="T12" fmla="*/ 88 w 297"/>
                <a:gd name="T13" fmla="*/ 82 h 270"/>
                <a:gd name="T14" fmla="*/ 99 w 297"/>
                <a:gd name="T15" fmla="*/ 89 h 270"/>
                <a:gd name="T16" fmla="*/ 116 w 297"/>
                <a:gd name="T17" fmla="*/ 100 h 270"/>
                <a:gd name="T18" fmla="*/ 131 w 297"/>
                <a:gd name="T19" fmla="*/ 112 h 270"/>
                <a:gd name="T20" fmla="*/ 142 w 297"/>
                <a:gd name="T21" fmla="*/ 120 h 270"/>
                <a:gd name="T22" fmla="*/ 153 w 297"/>
                <a:gd name="T23" fmla="*/ 128 h 270"/>
                <a:gd name="T24" fmla="*/ 165 w 297"/>
                <a:gd name="T25" fmla="*/ 138 h 270"/>
                <a:gd name="T26" fmla="*/ 175 w 297"/>
                <a:gd name="T27" fmla="*/ 148 h 270"/>
                <a:gd name="T28" fmla="*/ 186 w 297"/>
                <a:gd name="T29" fmla="*/ 158 h 270"/>
                <a:gd name="T30" fmla="*/ 197 w 297"/>
                <a:gd name="T31" fmla="*/ 169 h 270"/>
                <a:gd name="T32" fmla="*/ 205 w 297"/>
                <a:gd name="T33" fmla="*/ 181 h 270"/>
                <a:gd name="T34" fmla="*/ 215 w 297"/>
                <a:gd name="T35" fmla="*/ 193 h 270"/>
                <a:gd name="T36" fmla="*/ 224 w 297"/>
                <a:gd name="T37" fmla="*/ 207 h 270"/>
                <a:gd name="T38" fmla="*/ 231 w 297"/>
                <a:gd name="T39" fmla="*/ 220 h 270"/>
                <a:gd name="T40" fmla="*/ 241 w 297"/>
                <a:gd name="T41" fmla="*/ 232 h 270"/>
                <a:gd name="T42" fmla="*/ 249 w 297"/>
                <a:gd name="T43" fmla="*/ 246 h 270"/>
                <a:gd name="T44" fmla="*/ 255 w 297"/>
                <a:gd name="T45" fmla="*/ 262 h 270"/>
                <a:gd name="T46" fmla="*/ 297 w 297"/>
                <a:gd name="T47" fmla="*/ 255 h 270"/>
                <a:gd name="T48" fmla="*/ 289 w 297"/>
                <a:gd name="T49" fmla="*/ 238 h 270"/>
                <a:gd name="T50" fmla="*/ 281 w 297"/>
                <a:gd name="T51" fmla="*/ 222 h 270"/>
                <a:gd name="T52" fmla="*/ 273 w 297"/>
                <a:gd name="T53" fmla="*/ 207 h 270"/>
                <a:gd name="T54" fmla="*/ 264 w 297"/>
                <a:gd name="T55" fmla="*/ 193 h 270"/>
                <a:gd name="T56" fmla="*/ 254 w 297"/>
                <a:gd name="T57" fmla="*/ 178 h 270"/>
                <a:gd name="T58" fmla="*/ 243 w 297"/>
                <a:gd name="T59" fmla="*/ 166 h 270"/>
                <a:gd name="T60" fmla="*/ 233 w 297"/>
                <a:gd name="T61" fmla="*/ 152 h 270"/>
                <a:gd name="T62" fmla="*/ 224 w 297"/>
                <a:gd name="T63" fmla="*/ 141 h 270"/>
                <a:gd name="T64" fmla="*/ 211 w 297"/>
                <a:gd name="T65" fmla="*/ 127 h 270"/>
                <a:gd name="T66" fmla="*/ 201 w 297"/>
                <a:gd name="T67" fmla="*/ 115 h 270"/>
                <a:gd name="T68" fmla="*/ 190 w 297"/>
                <a:gd name="T69" fmla="*/ 105 h 270"/>
                <a:gd name="T70" fmla="*/ 179 w 297"/>
                <a:gd name="T71" fmla="*/ 95 h 270"/>
                <a:gd name="T72" fmla="*/ 166 w 297"/>
                <a:gd name="T73" fmla="*/ 85 h 270"/>
                <a:gd name="T74" fmla="*/ 155 w 297"/>
                <a:gd name="T75" fmla="*/ 78 h 270"/>
                <a:gd name="T76" fmla="*/ 142 w 297"/>
                <a:gd name="T77" fmla="*/ 69 h 270"/>
                <a:gd name="T78" fmla="*/ 132 w 297"/>
                <a:gd name="T79" fmla="*/ 61 h 270"/>
                <a:gd name="T80" fmla="*/ 119 w 297"/>
                <a:gd name="T81" fmla="*/ 53 h 270"/>
                <a:gd name="T82" fmla="*/ 108 w 297"/>
                <a:gd name="T83" fmla="*/ 46 h 270"/>
                <a:gd name="T84" fmla="*/ 97 w 297"/>
                <a:gd name="T85" fmla="*/ 40 h 270"/>
                <a:gd name="T86" fmla="*/ 88 w 297"/>
                <a:gd name="T87" fmla="*/ 35 h 270"/>
                <a:gd name="T88" fmla="*/ 76 w 297"/>
                <a:gd name="T89" fmla="*/ 28 h 270"/>
                <a:gd name="T90" fmla="*/ 67 w 297"/>
                <a:gd name="T91" fmla="*/ 24 h 270"/>
                <a:gd name="T92" fmla="*/ 50 w 297"/>
                <a:gd name="T93" fmla="*/ 15 h 270"/>
                <a:gd name="T94" fmla="*/ 35 w 297"/>
                <a:gd name="T95" fmla="*/ 7 h 270"/>
                <a:gd name="T96" fmla="*/ 24 w 297"/>
                <a:gd name="T97" fmla="*/ 2 h 270"/>
                <a:gd name="T98" fmla="*/ 13 w 297"/>
                <a:gd name="T99" fmla="*/ 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97" h="270">
                  <a:moveTo>
                    <a:pt x="0" y="38"/>
                  </a:moveTo>
                  <a:lnTo>
                    <a:pt x="1" y="38"/>
                  </a:lnTo>
                  <a:lnTo>
                    <a:pt x="9" y="40"/>
                  </a:lnTo>
                  <a:lnTo>
                    <a:pt x="11" y="40"/>
                  </a:lnTo>
                  <a:lnTo>
                    <a:pt x="19" y="43"/>
                  </a:lnTo>
                  <a:lnTo>
                    <a:pt x="24" y="46"/>
                  </a:lnTo>
                  <a:lnTo>
                    <a:pt x="32" y="50"/>
                  </a:lnTo>
                  <a:lnTo>
                    <a:pt x="38" y="53"/>
                  </a:lnTo>
                  <a:lnTo>
                    <a:pt x="47" y="58"/>
                  </a:lnTo>
                  <a:lnTo>
                    <a:pt x="54" y="61"/>
                  </a:lnTo>
                  <a:lnTo>
                    <a:pt x="64" y="68"/>
                  </a:lnTo>
                  <a:lnTo>
                    <a:pt x="74" y="73"/>
                  </a:lnTo>
                  <a:lnTo>
                    <a:pt x="83" y="79"/>
                  </a:lnTo>
                  <a:lnTo>
                    <a:pt x="88" y="82"/>
                  </a:lnTo>
                  <a:lnTo>
                    <a:pt x="94" y="85"/>
                  </a:lnTo>
                  <a:lnTo>
                    <a:pt x="99" y="89"/>
                  </a:lnTo>
                  <a:lnTo>
                    <a:pt x="106" y="93"/>
                  </a:lnTo>
                  <a:lnTo>
                    <a:pt x="116" y="100"/>
                  </a:lnTo>
                  <a:lnTo>
                    <a:pt x="126" y="108"/>
                  </a:lnTo>
                  <a:lnTo>
                    <a:pt x="131" y="112"/>
                  </a:lnTo>
                  <a:lnTo>
                    <a:pt x="137" y="115"/>
                  </a:lnTo>
                  <a:lnTo>
                    <a:pt x="142" y="120"/>
                  </a:lnTo>
                  <a:lnTo>
                    <a:pt x="148" y="124"/>
                  </a:lnTo>
                  <a:lnTo>
                    <a:pt x="153" y="128"/>
                  </a:lnTo>
                  <a:lnTo>
                    <a:pt x="158" y="134"/>
                  </a:lnTo>
                  <a:lnTo>
                    <a:pt x="165" y="138"/>
                  </a:lnTo>
                  <a:lnTo>
                    <a:pt x="170" y="144"/>
                  </a:lnTo>
                  <a:lnTo>
                    <a:pt x="175" y="148"/>
                  </a:lnTo>
                  <a:lnTo>
                    <a:pt x="181" y="154"/>
                  </a:lnTo>
                  <a:lnTo>
                    <a:pt x="186" y="158"/>
                  </a:lnTo>
                  <a:lnTo>
                    <a:pt x="192" y="166"/>
                  </a:lnTo>
                  <a:lnTo>
                    <a:pt x="197" y="169"/>
                  </a:lnTo>
                  <a:lnTo>
                    <a:pt x="201" y="174"/>
                  </a:lnTo>
                  <a:lnTo>
                    <a:pt x="205" y="181"/>
                  </a:lnTo>
                  <a:lnTo>
                    <a:pt x="211" y="187"/>
                  </a:lnTo>
                  <a:lnTo>
                    <a:pt x="215" y="193"/>
                  </a:lnTo>
                  <a:lnTo>
                    <a:pt x="220" y="200"/>
                  </a:lnTo>
                  <a:lnTo>
                    <a:pt x="224" y="207"/>
                  </a:lnTo>
                  <a:lnTo>
                    <a:pt x="229" y="212"/>
                  </a:lnTo>
                  <a:lnTo>
                    <a:pt x="231" y="220"/>
                  </a:lnTo>
                  <a:lnTo>
                    <a:pt x="238" y="226"/>
                  </a:lnTo>
                  <a:lnTo>
                    <a:pt x="241" y="232"/>
                  </a:lnTo>
                  <a:lnTo>
                    <a:pt x="245" y="240"/>
                  </a:lnTo>
                  <a:lnTo>
                    <a:pt x="249" y="246"/>
                  </a:lnTo>
                  <a:lnTo>
                    <a:pt x="254" y="254"/>
                  </a:lnTo>
                  <a:lnTo>
                    <a:pt x="255" y="262"/>
                  </a:lnTo>
                  <a:lnTo>
                    <a:pt x="260" y="270"/>
                  </a:lnTo>
                  <a:lnTo>
                    <a:pt x="297" y="255"/>
                  </a:lnTo>
                  <a:lnTo>
                    <a:pt x="293" y="246"/>
                  </a:lnTo>
                  <a:lnTo>
                    <a:pt x="289" y="238"/>
                  </a:lnTo>
                  <a:lnTo>
                    <a:pt x="285" y="230"/>
                  </a:lnTo>
                  <a:lnTo>
                    <a:pt x="281" y="222"/>
                  </a:lnTo>
                  <a:lnTo>
                    <a:pt x="276" y="213"/>
                  </a:lnTo>
                  <a:lnTo>
                    <a:pt x="273" y="207"/>
                  </a:lnTo>
                  <a:lnTo>
                    <a:pt x="268" y="200"/>
                  </a:lnTo>
                  <a:lnTo>
                    <a:pt x="264" y="193"/>
                  </a:lnTo>
                  <a:lnTo>
                    <a:pt x="258" y="186"/>
                  </a:lnTo>
                  <a:lnTo>
                    <a:pt x="254" y="178"/>
                  </a:lnTo>
                  <a:lnTo>
                    <a:pt x="248" y="172"/>
                  </a:lnTo>
                  <a:lnTo>
                    <a:pt x="243" y="166"/>
                  </a:lnTo>
                  <a:lnTo>
                    <a:pt x="239" y="158"/>
                  </a:lnTo>
                  <a:lnTo>
                    <a:pt x="233" y="152"/>
                  </a:lnTo>
                  <a:lnTo>
                    <a:pt x="229" y="146"/>
                  </a:lnTo>
                  <a:lnTo>
                    <a:pt x="224" y="141"/>
                  </a:lnTo>
                  <a:lnTo>
                    <a:pt x="216" y="134"/>
                  </a:lnTo>
                  <a:lnTo>
                    <a:pt x="211" y="127"/>
                  </a:lnTo>
                  <a:lnTo>
                    <a:pt x="205" y="122"/>
                  </a:lnTo>
                  <a:lnTo>
                    <a:pt x="201" y="115"/>
                  </a:lnTo>
                  <a:lnTo>
                    <a:pt x="195" y="110"/>
                  </a:lnTo>
                  <a:lnTo>
                    <a:pt x="190" y="105"/>
                  </a:lnTo>
                  <a:lnTo>
                    <a:pt x="184" y="100"/>
                  </a:lnTo>
                  <a:lnTo>
                    <a:pt x="179" y="95"/>
                  </a:lnTo>
                  <a:lnTo>
                    <a:pt x="171" y="90"/>
                  </a:lnTo>
                  <a:lnTo>
                    <a:pt x="166" y="85"/>
                  </a:lnTo>
                  <a:lnTo>
                    <a:pt x="160" y="80"/>
                  </a:lnTo>
                  <a:lnTo>
                    <a:pt x="155" y="78"/>
                  </a:lnTo>
                  <a:lnTo>
                    <a:pt x="147" y="73"/>
                  </a:lnTo>
                  <a:lnTo>
                    <a:pt x="142" y="69"/>
                  </a:lnTo>
                  <a:lnTo>
                    <a:pt x="137" y="65"/>
                  </a:lnTo>
                  <a:lnTo>
                    <a:pt x="132" y="61"/>
                  </a:lnTo>
                  <a:lnTo>
                    <a:pt x="126" y="58"/>
                  </a:lnTo>
                  <a:lnTo>
                    <a:pt x="119" y="53"/>
                  </a:lnTo>
                  <a:lnTo>
                    <a:pt x="114" y="50"/>
                  </a:lnTo>
                  <a:lnTo>
                    <a:pt x="108" y="46"/>
                  </a:lnTo>
                  <a:lnTo>
                    <a:pt x="102" y="43"/>
                  </a:lnTo>
                  <a:lnTo>
                    <a:pt x="97" y="40"/>
                  </a:lnTo>
                  <a:lnTo>
                    <a:pt x="92" y="38"/>
                  </a:lnTo>
                  <a:lnTo>
                    <a:pt x="88" y="35"/>
                  </a:lnTo>
                  <a:lnTo>
                    <a:pt x="81" y="30"/>
                  </a:lnTo>
                  <a:lnTo>
                    <a:pt x="76" y="28"/>
                  </a:lnTo>
                  <a:lnTo>
                    <a:pt x="71" y="26"/>
                  </a:lnTo>
                  <a:lnTo>
                    <a:pt x="67" y="24"/>
                  </a:lnTo>
                  <a:lnTo>
                    <a:pt x="57" y="18"/>
                  </a:lnTo>
                  <a:lnTo>
                    <a:pt x="50" y="15"/>
                  </a:lnTo>
                  <a:lnTo>
                    <a:pt x="40" y="11"/>
                  </a:lnTo>
                  <a:lnTo>
                    <a:pt x="35" y="7"/>
                  </a:lnTo>
                  <a:lnTo>
                    <a:pt x="29" y="6"/>
                  </a:lnTo>
                  <a:lnTo>
                    <a:pt x="24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53"/>
            <p:cNvSpPr>
              <a:spLocks/>
            </p:cNvSpPr>
            <p:nvPr/>
          </p:nvSpPr>
          <p:spPr bwMode="auto">
            <a:xfrm>
              <a:off x="1851" y="1000"/>
              <a:ext cx="51" cy="111"/>
            </a:xfrm>
            <a:custGeom>
              <a:avLst/>
              <a:gdLst>
                <a:gd name="T0" fmla="*/ 122 w 152"/>
                <a:gd name="T1" fmla="*/ 2 h 334"/>
                <a:gd name="T2" fmla="*/ 113 w 152"/>
                <a:gd name="T3" fmla="*/ 10 h 334"/>
                <a:gd name="T4" fmla="*/ 104 w 152"/>
                <a:gd name="T5" fmla="*/ 19 h 334"/>
                <a:gd name="T6" fmla="*/ 94 w 152"/>
                <a:gd name="T7" fmla="*/ 32 h 334"/>
                <a:gd name="T8" fmla="*/ 82 w 152"/>
                <a:gd name="T9" fmla="*/ 47 h 334"/>
                <a:gd name="T10" fmla="*/ 69 w 152"/>
                <a:gd name="T11" fmla="*/ 64 h 334"/>
                <a:gd name="T12" fmla="*/ 58 w 152"/>
                <a:gd name="T13" fmla="*/ 84 h 334"/>
                <a:gd name="T14" fmla="*/ 49 w 152"/>
                <a:gd name="T15" fmla="*/ 101 h 334"/>
                <a:gd name="T16" fmla="*/ 43 w 152"/>
                <a:gd name="T17" fmla="*/ 112 h 334"/>
                <a:gd name="T18" fmla="*/ 35 w 152"/>
                <a:gd name="T19" fmla="*/ 125 h 334"/>
                <a:gd name="T20" fmla="*/ 31 w 152"/>
                <a:gd name="T21" fmla="*/ 136 h 334"/>
                <a:gd name="T22" fmla="*/ 25 w 152"/>
                <a:gd name="T23" fmla="*/ 148 h 334"/>
                <a:gd name="T24" fmla="*/ 21 w 152"/>
                <a:gd name="T25" fmla="*/ 162 h 334"/>
                <a:gd name="T26" fmla="*/ 15 w 152"/>
                <a:gd name="T27" fmla="*/ 176 h 334"/>
                <a:gd name="T28" fmla="*/ 11 w 152"/>
                <a:gd name="T29" fmla="*/ 191 h 334"/>
                <a:gd name="T30" fmla="*/ 9 w 152"/>
                <a:gd name="T31" fmla="*/ 206 h 334"/>
                <a:gd name="T32" fmla="*/ 5 w 152"/>
                <a:gd name="T33" fmla="*/ 221 h 334"/>
                <a:gd name="T34" fmla="*/ 2 w 152"/>
                <a:gd name="T35" fmla="*/ 238 h 334"/>
                <a:gd name="T36" fmla="*/ 1 w 152"/>
                <a:gd name="T37" fmla="*/ 255 h 334"/>
                <a:gd name="T38" fmla="*/ 0 w 152"/>
                <a:gd name="T39" fmla="*/ 271 h 334"/>
                <a:gd name="T40" fmla="*/ 0 w 152"/>
                <a:gd name="T41" fmla="*/ 287 h 334"/>
                <a:gd name="T42" fmla="*/ 1 w 152"/>
                <a:gd name="T43" fmla="*/ 307 h 334"/>
                <a:gd name="T44" fmla="*/ 4 w 152"/>
                <a:gd name="T45" fmla="*/ 324 h 334"/>
                <a:gd name="T46" fmla="*/ 45 w 152"/>
                <a:gd name="T47" fmla="*/ 329 h 334"/>
                <a:gd name="T48" fmla="*/ 43 w 152"/>
                <a:gd name="T49" fmla="*/ 312 h 334"/>
                <a:gd name="T50" fmla="*/ 43 w 152"/>
                <a:gd name="T51" fmla="*/ 297 h 334"/>
                <a:gd name="T52" fmla="*/ 41 w 152"/>
                <a:gd name="T53" fmla="*/ 280 h 334"/>
                <a:gd name="T54" fmla="*/ 43 w 152"/>
                <a:gd name="T55" fmla="*/ 265 h 334"/>
                <a:gd name="T56" fmla="*/ 43 w 152"/>
                <a:gd name="T57" fmla="*/ 248 h 334"/>
                <a:gd name="T58" fmla="*/ 44 w 152"/>
                <a:gd name="T59" fmla="*/ 234 h 334"/>
                <a:gd name="T60" fmla="*/ 46 w 152"/>
                <a:gd name="T61" fmla="*/ 221 h 334"/>
                <a:gd name="T62" fmla="*/ 50 w 152"/>
                <a:gd name="T63" fmla="*/ 207 h 334"/>
                <a:gd name="T64" fmla="*/ 54 w 152"/>
                <a:gd name="T65" fmla="*/ 194 h 334"/>
                <a:gd name="T66" fmla="*/ 56 w 152"/>
                <a:gd name="T67" fmla="*/ 180 h 334"/>
                <a:gd name="T68" fmla="*/ 61 w 152"/>
                <a:gd name="T69" fmla="*/ 167 h 334"/>
                <a:gd name="T70" fmla="*/ 67 w 152"/>
                <a:gd name="T71" fmla="*/ 156 h 334"/>
                <a:gd name="T72" fmla="*/ 77 w 152"/>
                <a:gd name="T73" fmla="*/ 132 h 334"/>
                <a:gd name="T74" fmla="*/ 88 w 152"/>
                <a:gd name="T75" fmla="*/ 115 h 334"/>
                <a:gd name="T76" fmla="*/ 98 w 152"/>
                <a:gd name="T77" fmla="*/ 93 h 334"/>
                <a:gd name="T78" fmla="*/ 108 w 152"/>
                <a:gd name="T79" fmla="*/ 77 h 334"/>
                <a:gd name="T80" fmla="*/ 119 w 152"/>
                <a:gd name="T81" fmla="*/ 62 h 334"/>
                <a:gd name="T82" fmla="*/ 131 w 152"/>
                <a:gd name="T83" fmla="*/ 51 h 334"/>
                <a:gd name="T84" fmla="*/ 146 w 152"/>
                <a:gd name="T85" fmla="*/ 35 h 334"/>
                <a:gd name="T86" fmla="*/ 152 w 152"/>
                <a:gd name="T87" fmla="*/ 29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2" h="334">
                  <a:moveTo>
                    <a:pt x="127" y="0"/>
                  </a:moveTo>
                  <a:lnTo>
                    <a:pt x="122" y="2"/>
                  </a:lnTo>
                  <a:lnTo>
                    <a:pt x="118" y="7"/>
                  </a:lnTo>
                  <a:lnTo>
                    <a:pt x="113" y="10"/>
                  </a:lnTo>
                  <a:lnTo>
                    <a:pt x="107" y="15"/>
                  </a:lnTo>
                  <a:lnTo>
                    <a:pt x="104" y="19"/>
                  </a:lnTo>
                  <a:lnTo>
                    <a:pt x="99" y="27"/>
                  </a:lnTo>
                  <a:lnTo>
                    <a:pt x="94" y="32"/>
                  </a:lnTo>
                  <a:lnTo>
                    <a:pt x="88" y="38"/>
                  </a:lnTo>
                  <a:lnTo>
                    <a:pt x="82" y="47"/>
                  </a:lnTo>
                  <a:lnTo>
                    <a:pt x="75" y="56"/>
                  </a:lnTo>
                  <a:lnTo>
                    <a:pt x="69" y="64"/>
                  </a:lnTo>
                  <a:lnTo>
                    <a:pt x="64" y="74"/>
                  </a:lnTo>
                  <a:lnTo>
                    <a:pt x="58" y="84"/>
                  </a:lnTo>
                  <a:lnTo>
                    <a:pt x="53" y="96"/>
                  </a:lnTo>
                  <a:lnTo>
                    <a:pt x="49" y="101"/>
                  </a:lnTo>
                  <a:lnTo>
                    <a:pt x="45" y="105"/>
                  </a:lnTo>
                  <a:lnTo>
                    <a:pt x="43" y="112"/>
                  </a:lnTo>
                  <a:lnTo>
                    <a:pt x="39" y="117"/>
                  </a:lnTo>
                  <a:lnTo>
                    <a:pt x="35" y="125"/>
                  </a:lnTo>
                  <a:lnTo>
                    <a:pt x="33" y="128"/>
                  </a:lnTo>
                  <a:lnTo>
                    <a:pt x="31" y="136"/>
                  </a:lnTo>
                  <a:lnTo>
                    <a:pt x="29" y="142"/>
                  </a:lnTo>
                  <a:lnTo>
                    <a:pt x="25" y="148"/>
                  </a:lnTo>
                  <a:lnTo>
                    <a:pt x="23" y="156"/>
                  </a:lnTo>
                  <a:lnTo>
                    <a:pt x="21" y="162"/>
                  </a:lnTo>
                  <a:lnTo>
                    <a:pt x="19" y="169"/>
                  </a:lnTo>
                  <a:lnTo>
                    <a:pt x="15" y="176"/>
                  </a:lnTo>
                  <a:lnTo>
                    <a:pt x="14" y="184"/>
                  </a:lnTo>
                  <a:lnTo>
                    <a:pt x="11" y="191"/>
                  </a:lnTo>
                  <a:lnTo>
                    <a:pt x="11" y="200"/>
                  </a:lnTo>
                  <a:lnTo>
                    <a:pt x="9" y="206"/>
                  </a:lnTo>
                  <a:lnTo>
                    <a:pt x="7" y="214"/>
                  </a:lnTo>
                  <a:lnTo>
                    <a:pt x="5" y="221"/>
                  </a:lnTo>
                  <a:lnTo>
                    <a:pt x="4" y="230"/>
                  </a:lnTo>
                  <a:lnTo>
                    <a:pt x="2" y="238"/>
                  </a:lnTo>
                  <a:lnTo>
                    <a:pt x="1" y="246"/>
                  </a:lnTo>
                  <a:lnTo>
                    <a:pt x="1" y="255"/>
                  </a:lnTo>
                  <a:lnTo>
                    <a:pt x="1" y="263"/>
                  </a:lnTo>
                  <a:lnTo>
                    <a:pt x="0" y="271"/>
                  </a:lnTo>
                  <a:lnTo>
                    <a:pt x="0" y="280"/>
                  </a:lnTo>
                  <a:lnTo>
                    <a:pt x="0" y="287"/>
                  </a:lnTo>
                  <a:lnTo>
                    <a:pt x="1" y="297"/>
                  </a:lnTo>
                  <a:lnTo>
                    <a:pt x="1" y="307"/>
                  </a:lnTo>
                  <a:lnTo>
                    <a:pt x="2" y="315"/>
                  </a:lnTo>
                  <a:lnTo>
                    <a:pt x="4" y="324"/>
                  </a:lnTo>
                  <a:lnTo>
                    <a:pt x="6" y="334"/>
                  </a:lnTo>
                  <a:lnTo>
                    <a:pt x="45" y="329"/>
                  </a:lnTo>
                  <a:lnTo>
                    <a:pt x="44" y="319"/>
                  </a:lnTo>
                  <a:lnTo>
                    <a:pt x="43" y="312"/>
                  </a:lnTo>
                  <a:lnTo>
                    <a:pt x="43" y="303"/>
                  </a:lnTo>
                  <a:lnTo>
                    <a:pt x="43" y="297"/>
                  </a:lnTo>
                  <a:lnTo>
                    <a:pt x="41" y="287"/>
                  </a:lnTo>
                  <a:lnTo>
                    <a:pt x="41" y="280"/>
                  </a:lnTo>
                  <a:lnTo>
                    <a:pt x="41" y="271"/>
                  </a:lnTo>
                  <a:lnTo>
                    <a:pt x="43" y="265"/>
                  </a:lnTo>
                  <a:lnTo>
                    <a:pt x="43" y="256"/>
                  </a:lnTo>
                  <a:lnTo>
                    <a:pt x="43" y="248"/>
                  </a:lnTo>
                  <a:lnTo>
                    <a:pt x="44" y="241"/>
                  </a:lnTo>
                  <a:lnTo>
                    <a:pt x="44" y="234"/>
                  </a:lnTo>
                  <a:lnTo>
                    <a:pt x="44" y="228"/>
                  </a:lnTo>
                  <a:lnTo>
                    <a:pt x="46" y="221"/>
                  </a:lnTo>
                  <a:lnTo>
                    <a:pt x="48" y="214"/>
                  </a:lnTo>
                  <a:lnTo>
                    <a:pt x="50" y="207"/>
                  </a:lnTo>
                  <a:lnTo>
                    <a:pt x="51" y="201"/>
                  </a:lnTo>
                  <a:lnTo>
                    <a:pt x="54" y="194"/>
                  </a:lnTo>
                  <a:lnTo>
                    <a:pt x="54" y="187"/>
                  </a:lnTo>
                  <a:lnTo>
                    <a:pt x="56" y="180"/>
                  </a:lnTo>
                  <a:lnTo>
                    <a:pt x="59" y="174"/>
                  </a:lnTo>
                  <a:lnTo>
                    <a:pt x="61" y="167"/>
                  </a:lnTo>
                  <a:lnTo>
                    <a:pt x="64" y="161"/>
                  </a:lnTo>
                  <a:lnTo>
                    <a:pt x="67" y="156"/>
                  </a:lnTo>
                  <a:lnTo>
                    <a:pt x="72" y="143"/>
                  </a:lnTo>
                  <a:lnTo>
                    <a:pt x="77" y="132"/>
                  </a:lnTo>
                  <a:lnTo>
                    <a:pt x="82" y="123"/>
                  </a:lnTo>
                  <a:lnTo>
                    <a:pt x="88" y="115"/>
                  </a:lnTo>
                  <a:lnTo>
                    <a:pt x="93" y="103"/>
                  </a:lnTo>
                  <a:lnTo>
                    <a:pt x="98" y="93"/>
                  </a:lnTo>
                  <a:lnTo>
                    <a:pt x="104" y="84"/>
                  </a:lnTo>
                  <a:lnTo>
                    <a:pt x="108" y="77"/>
                  </a:lnTo>
                  <a:lnTo>
                    <a:pt x="114" y="69"/>
                  </a:lnTo>
                  <a:lnTo>
                    <a:pt x="119" y="62"/>
                  </a:lnTo>
                  <a:lnTo>
                    <a:pt x="126" y="56"/>
                  </a:lnTo>
                  <a:lnTo>
                    <a:pt x="131" y="51"/>
                  </a:lnTo>
                  <a:lnTo>
                    <a:pt x="138" y="41"/>
                  </a:lnTo>
                  <a:lnTo>
                    <a:pt x="146" y="35"/>
                  </a:lnTo>
                  <a:lnTo>
                    <a:pt x="149" y="30"/>
                  </a:lnTo>
                  <a:lnTo>
                    <a:pt x="152" y="29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54"/>
            <p:cNvSpPr>
              <a:spLocks/>
            </p:cNvSpPr>
            <p:nvPr/>
          </p:nvSpPr>
          <p:spPr bwMode="auto">
            <a:xfrm>
              <a:off x="1849" y="1105"/>
              <a:ext cx="60" cy="128"/>
            </a:xfrm>
            <a:custGeom>
              <a:avLst/>
              <a:gdLst>
                <a:gd name="T0" fmla="*/ 0 w 180"/>
                <a:gd name="T1" fmla="*/ 13 h 383"/>
                <a:gd name="T2" fmla="*/ 142 w 180"/>
                <a:gd name="T3" fmla="*/ 383 h 383"/>
                <a:gd name="T4" fmla="*/ 180 w 180"/>
                <a:gd name="T5" fmla="*/ 367 h 383"/>
                <a:gd name="T6" fmla="*/ 38 w 180"/>
                <a:gd name="T7" fmla="*/ 0 h 383"/>
                <a:gd name="T8" fmla="*/ 0 w 180"/>
                <a:gd name="T9" fmla="*/ 1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383">
                  <a:moveTo>
                    <a:pt x="0" y="13"/>
                  </a:moveTo>
                  <a:lnTo>
                    <a:pt x="142" y="383"/>
                  </a:lnTo>
                  <a:lnTo>
                    <a:pt x="180" y="367"/>
                  </a:lnTo>
                  <a:lnTo>
                    <a:pt x="38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55"/>
            <p:cNvSpPr>
              <a:spLocks/>
            </p:cNvSpPr>
            <p:nvPr/>
          </p:nvSpPr>
          <p:spPr bwMode="auto">
            <a:xfrm>
              <a:off x="1733" y="1086"/>
              <a:ext cx="175" cy="203"/>
            </a:xfrm>
            <a:custGeom>
              <a:avLst/>
              <a:gdLst>
                <a:gd name="T0" fmla="*/ 471 w 524"/>
                <a:gd name="T1" fmla="*/ 445 h 608"/>
                <a:gd name="T2" fmla="*/ 456 w 524"/>
                <a:gd name="T3" fmla="*/ 472 h 608"/>
                <a:gd name="T4" fmla="*/ 438 w 524"/>
                <a:gd name="T5" fmla="*/ 502 h 608"/>
                <a:gd name="T6" fmla="*/ 418 w 524"/>
                <a:gd name="T7" fmla="*/ 531 h 608"/>
                <a:gd name="T8" fmla="*/ 377 w 524"/>
                <a:gd name="T9" fmla="*/ 565 h 608"/>
                <a:gd name="T10" fmla="*/ 322 w 524"/>
                <a:gd name="T11" fmla="*/ 558 h 608"/>
                <a:gd name="T12" fmla="*/ 296 w 524"/>
                <a:gd name="T13" fmla="*/ 524 h 608"/>
                <a:gd name="T14" fmla="*/ 290 w 524"/>
                <a:gd name="T15" fmla="*/ 475 h 608"/>
                <a:gd name="T16" fmla="*/ 295 w 524"/>
                <a:gd name="T17" fmla="*/ 423 h 608"/>
                <a:gd name="T18" fmla="*/ 306 w 524"/>
                <a:gd name="T19" fmla="*/ 371 h 608"/>
                <a:gd name="T20" fmla="*/ 320 w 524"/>
                <a:gd name="T21" fmla="*/ 334 h 608"/>
                <a:gd name="T22" fmla="*/ 345 w 524"/>
                <a:gd name="T23" fmla="*/ 289 h 608"/>
                <a:gd name="T24" fmla="*/ 293 w 524"/>
                <a:gd name="T25" fmla="*/ 290 h 608"/>
                <a:gd name="T26" fmla="*/ 250 w 524"/>
                <a:gd name="T27" fmla="*/ 289 h 608"/>
                <a:gd name="T28" fmla="*/ 216 w 524"/>
                <a:gd name="T29" fmla="*/ 284 h 608"/>
                <a:gd name="T30" fmla="*/ 176 w 524"/>
                <a:gd name="T31" fmla="*/ 271 h 608"/>
                <a:gd name="T32" fmla="*/ 134 w 524"/>
                <a:gd name="T33" fmla="*/ 255 h 608"/>
                <a:gd name="T34" fmla="*/ 90 w 524"/>
                <a:gd name="T35" fmla="*/ 229 h 608"/>
                <a:gd name="T36" fmla="*/ 62 w 524"/>
                <a:gd name="T37" fmla="*/ 200 h 608"/>
                <a:gd name="T38" fmla="*/ 44 w 524"/>
                <a:gd name="T39" fmla="*/ 168 h 608"/>
                <a:gd name="T40" fmla="*/ 41 w 524"/>
                <a:gd name="T41" fmla="*/ 138 h 608"/>
                <a:gd name="T42" fmla="*/ 48 w 524"/>
                <a:gd name="T43" fmla="*/ 107 h 608"/>
                <a:gd name="T44" fmla="*/ 67 w 524"/>
                <a:gd name="T45" fmla="*/ 77 h 608"/>
                <a:gd name="T46" fmla="*/ 92 w 524"/>
                <a:gd name="T47" fmla="*/ 49 h 608"/>
                <a:gd name="T48" fmla="*/ 133 w 524"/>
                <a:gd name="T49" fmla="*/ 40 h 608"/>
                <a:gd name="T50" fmla="*/ 183 w 524"/>
                <a:gd name="T51" fmla="*/ 43 h 608"/>
                <a:gd name="T52" fmla="*/ 237 w 524"/>
                <a:gd name="T53" fmla="*/ 55 h 608"/>
                <a:gd name="T54" fmla="*/ 290 w 524"/>
                <a:gd name="T55" fmla="*/ 73 h 608"/>
                <a:gd name="T56" fmla="*/ 334 w 524"/>
                <a:gd name="T57" fmla="*/ 92 h 608"/>
                <a:gd name="T58" fmla="*/ 381 w 524"/>
                <a:gd name="T59" fmla="*/ 69 h 608"/>
                <a:gd name="T60" fmla="*/ 353 w 524"/>
                <a:gd name="T61" fmla="*/ 55 h 608"/>
                <a:gd name="T62" fmla="*/ 306 w 524"/>
                <a:gd name="T63" fmla="*/ 37 h 608"/>
                <a:gd name="T64" fmla="*/ 264 w 524"/>
                <a:gd name="T65" fmla="*/ 22 h 608"/>
                <a:gd name="T66" fmla="*/ 234 w 524"/>
                <a:gd name="T67" fmla="*/ 13 h 608"/>
                <a:gd name="T68" fmla="*/ 198 w 524"/>
                <a:gd name="T69" fmla="*/ 5 h 608"/>
                <a:gd name="T70" fmla="*/ 165 w 524"/>
                <a:gd name="T71" fmla="*/ 0 h 608"/>
                <a:gd name="T72" fmla="*/ 132 w 524"/>
                <a:gd name="T73" fmla="*/ 0 h 608"/>
                <a:gd name="T74" fmla="*/ 103 w 524"/>
                <a:gd name="T75" fmla="*/ 5 h 608"/>
                <a:gd name="T76" fmla="*/ 53 w 524"/>
                <a:gd name="T77" fmla="*/ 28 h 608"/>
                <a:gd name="T78" fmla="*/ 23 w 524"/>
                <a:gd name="T79" fmla="*/ 70 h 608"/>
                <a:gd name="T80" fmla="*/ 4 w 524"/>
                <a:gd name="T81" fmla="*/ 112 h 608"/>
                <a:gd name="T82" fmla="*/ 1 w 524"/>
                <a:gd name="T83" fmla="*/ 155 h 608"/>
                <a:gd name="T84" fmla="*/ 11 w 524"/>
                <a:gd name="T85" fmla="*/ 195 h 608"/>
                <a:gd name="T86" fmla="*/ 40 w 524"/>
                <a:gd name="T87" fmla="*/ 237 h 608"/>
                <a:gd name="T88" fmla="*/ 84 w 524"/>
                <a:gd name="T89" fmla="*/ 271 h 608"/>
                <a:gd name="T90" fmla="*/ 118 w 524"/>
                <a:gd name="T91" fmla="*/ 291 h 608"/>
                <a:gd name="T92" fmla="*/ 160 w 524"/>
                <a:gd name="T93" fmla="*/ 308 h 608"/>
                <a:gd name="T94" fmla="*/ 211 w 524"/>
                <a:gd name="T95" fmla="*/ 324 h 608"/>
                <a:gd name="T96" fmla="*/ 258 w 524"/>
                <a:gd name="T97" fmla="*/ 328 h 608"/>
                <a:gd name="T98" fmla="*/ 275 w 524"/>
                <a:gd name="T99" fmla="*/ 342 h 608"/>
                <a:gd name="T100" fmla="*/ 263 w 524"/>
                <a:gd name="T101" fmla="*/ 381 h 608"/>
                <a:gd name="T102" fmla="*/ 252 w 524"/>
                <a:gd name="T103" fmla="*/ 430 h 608"/>
                <a:gd name="T104" fmla="*/ 250 w 524"/>
                <a:gd name="T105" fmla="*/ 478 h 608"/>
                <a:gd name="T106" fmla="*/ 256 w 524"/>
                <a:gd name="T107" fmla="*/ 526 h 608"/>
                <a:gd name="T108" fmla="*/ 276 w 524"/>
                <a:gd name="T109" fmla="*/ 568 h 608"/>
                <a:gd name="T110" fmla="*/ 315 w 524"/>
                <a:gd name="T111" fmla="*/ 599 h 608"/>
                <a:gd name="T112" fmla="*/ 362 w 524"/>
                <a:gd name="T113" fmla="*/ 608 h 608"/>
                <a:gd name="T114" fmla="*/ 406 w 524"/>
                <a:gd name="T115" fmla="*/ 594 h 608"/>
                <a:gd name="T116" fmla="*/ 440 w 524"/>
                <a:gd name="T117" fmla="*/ 565 h 608"/>
                <a:gd name="T118" fmla="*/ 469 w 524"/>
                <a:gd name="T119" fmla="*/ 531 h 608"/>
                <a:gd name="T120" fmla="*/ 491 w 524"/>
                <a:gd name="T121" fmla="*/ 492 h 608"/>
                <a:gd name="T122" fmla="*/ 509 w 524"/>
                <a:gd name="T123" fmla="*/ 457 h 608"/>
                <a:gd name="T124" fmla="*/ 524 w 524"/>
                <a:gd name="T125" fmla="*/ 423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4" h="608">
                  <a:moveTo>
                    <a:pt x="486" y="407"/>
                  </a:moveTo>
                  <a:lnTo>
                    <a:pt x="484" y="413"/>
                  </a:lnTo>
                  <a:lnTo>
                    <a:pt x="481" y="423"/>
                  </a:lnTo>
                  <a:lnTo>
                    <a:pt x="475" y="432"/>
                  </a:lnTo>
                  <a:lnTo>
                    <a:pt x="471" y="445"/>
                  </a:lnTo>
                  <a:lnTo>
                    <a:pt x="469" y="448"/>
                  </a:lnTo>
                  <a:lnTo>
                    <a:pt x="465" y="455"/>
                  </a:lnTo>
                  <a:lnTo>
                    <a:pt x="460" y="460"/>
                  </a:lnTo>
                  <a:lnTo>
                    <a:pt x="460" y="467"/>
                  </a:lnTo>
                  <a:lnTo>
                    <a:pt x="456" y="472"/>
                  </a:lnTo>
                  <a:lnTo>
                    <a:pt x="452" y="477"/>
                  </a:lnTo>
                  <a:lnTo>
                    <a:pt x="450" y="486"/>
                  </a:lnTo>
                  <a:lnTo>
                    <a:pt x="447" y="491"/>
                  </a:lnTo>
                  <a:lnTo>
                    <a:pt x="442" y="499"/>
                  </a:lnTo>
                  <a:lnTo>
                    <a:pt x="438" y="502"/>
                  </a:lnTo>
                  <a:lnTo>
                    <a:pt x="433" y="510"/>
                  </a:lnTo>
                  <a:lnTo>
                    <a:pt x="430" y="514"/>
                  </a:lnTo>
                  <a:lnTo>
                    <a:pt x="426" y="520"/>
                  </a:lnTo>
                  <a:lnTo>
                    <a:pt x="422" y="525"/>
                  </a:lnTo>
                  <a:lnTo>
                    <a:pt x="418" y="531"/>
                  </a:lnTo>
                  <a:lnTo>
                    <a:pt x="414" y="536"/>
                  </a:lnTo>
                  <a:lnTo>
                    <a:pt x="404" y="544"/>
                  </a:lnTo>
                  <a:lnTo>
                    <a:pt x="396" y="553"/>
                  </a:lnTo>
                  <a:lnTo>
                    <a:pt x="386" y="559"/>
                  </a:lnTo>
                  <a:lnTo>
                    <a:pt x="377" y="565"/>
                  </a:lnTo>
                  <a:lnTo>
                    <a:pt x="364" y="569"/>
                  </a:lnTo>
                  <a:lnTo>
                    <a:pt x="353" y="569"/>
                  </a:lnTo>
                  <a:lnTo>
                    <a:pt x="343" y="566"/>
                  </a:lnTo>
                  <a:lnTo>
                    <a:pt x="333" y="564"/>
                  </a:lnTo>
                  <a:lnTo>
                    <a:pt x="322" y="558"/>
                  </a:lnTo>
                  <a:lnTo>
                    <a:pt x="317" y="553"/>
                  </a:lnTo>
                  <a:lnTo>
                    <a:pt x="309" y="545"/>
                  </a:lnTo>
                  <a:lnTo>
                    <a:pt x="306" y="539"/>
                  </a:lnTo>
                  <a:lnTo>
                    <a:pt x="299" y="531"/>
                  </a:lnTo>
                  <a:lnTo>
                    <a:pt x="296" y="524"/>
                  </a:lnTo>
                  <a:lnTo>
                    <a:pt x="294" y="514"/>
                  </a:lnTo>
                  <a:lnTo>
                    <a:pt x="293" y="505"/>
                  </a:lnTo>
                  <a:lnTo>
                    <a:pt x="290" y="496"/>
                  </a:lnTo>
                  <a:lnTo>
                    <a:pt x="290" y="486"/>
                  </a:lnTo>
                  <a:lnTo>
                    <a:pt x="290" y="475"/>
                  </a:lnTo>
                  <a:lnTo>
                    <a:pt x="290" y="466"/>
                  </a:lnTo>
                  <a:lnTo>
                    <a:pt x="290" y="455"/>
                  </a:lnTo>
                  <a:lnTo>
                    <a:pt x="291" y="443"/>
                  </a:lnTo>
                  <a:lnTo>
                    <a:pt x="293" y="433"/>
                  </a:lnTo>
                  <a:lnTo>
                    <a:pt x="295" y="423"/>
                  </a:lnTo>
                  <a:lnTo>
                    <a:pt x="296" y="412"/>
                  </a:lnTo>
                  <a:lnTo>
                    <a:pt x="299" y="402"/>
                  </a:lnTo>
                  <a:lnTo>
                    <a:pt x="299" y="392"/>
                  </a:lnTo>
                  <a:lnTo>
                    <a:pt x="304" y="381"/>
                  </a:lnTo>
                  <a:lnTo>
                    <a:pt x="306" y="371"/>
                  </a:lnTo>
                  <a:lnTo>
                    <a:pt x="309" y="363"/>
                  </a:lnTo>
                  <a:lnTo>
                    <a:pt x="312" y="354"/>
                  </a:lnTo>
                  <a:lnTo>
                    <a:pt x="317" y="348"/>
                  </a:lnTo>
                  <a:lnTo>
                    <a:pt x="318" y="340"/>
                  </a:lnTo>
                  <a:lnTo>
                    <a:pt x="320" y="334"/>
                  </a:lnTo>
                  <a:lnTo>
                    <a:pt x="322" y="328"/>
                  </a:lnTo>
                  <a:lnTo>
                    <a:pt x="323" y="325"/>
                  </a:lnTo>
                  <a:lnTo>
                    <a:pt x="327" y="317"/>
                  </a:lnTo>
                  <a:lnTo>
                    <a:pt x="330" y="317"/>
                  </a:lnTo>
                  <a:lnTo>
                    <a:pt x="345" y="289"/>
                  </a:lnTo>
                  <a:lnTo>
                    <a:pt x="308" y="289"/>
                  </a:lnTo>
                  <a:lnTo>
                    <a:pt x="305" y="289"/>
                  </a:lnTo>
                  <a:lnTo>
                    <a:pt x="303" y="289"/>
                  </a:lnTo>
                  <a:lnTo>
                    <a:pt x="298" y="289"/>
                  </a:lnTo>
                  <a:lnTo>
                    <a:pt x="293" y="290"/>
                  </a:lnTo>
                  <a:lnTo>
                    <a:pt x="284" y="290"/>
                  </a:lnTo>
                  <a:lnTo>
                    <a:pt x="276" y="290"/>
                  </a:lnTo>
                  <a:lnTo>
                    <a:pt x="266" y="290"/>
                  </a:lnTo>
                  <a:lnTo>
                    <a:pt x="258" y="290"/>
                  </a:lnTo>
                  <a:lnTo>
                    <a:pt x="250" y="289"/>
                  </a:lnTo>
                  <a:lnTo>
                    <a:pt x="244" y="288"/>
                  </a:lnTo>
                  <a:lnTo>
                    <a:pt x="237" y="286"/>
                  </a:lnTo>
                  <a:lnTo>
                    <a:pt x="231" y="286"/>
                  </a:lnTo>
                  <a:lnTo>
                    <a:pt x="224" y="284"/>
                  </a:lnTo>
                  <a:lnTo>
                    <a:pt x="216" y="284"/>
                  </a:lnTo>
                  <a:lnTo>
                    <a:pt x="209" y="281"/>
                  </a:lnTo>
                  <a:lnTo>
                    <a:pt x="202" y="280"/>
                  </a:lnTo>
                  <a:lnTo>
                    <a:pt x="193" y="276"/>
                  </a:lnTo>
                  <a:lnTo>
                    <a:pt x="185" y="274"/>
                  </a:lnTo>
                  <a:lnTo>
                    <a:pt x="176" y="271"/>
                  </a:lnTo>
                  <a:lnTo>
                    <a:pt x="168" y="269"/>
                  </a:lnTo>
                  <a:lnTo>
                    <a:pt x="160" y="265"/>
                  </a:lnTo>
                  <a:lnTo>
                    <a:pt x="151" y="263"/>
                  </a:lnTo>
                  <a:lnTo>
                    <a:pt x="142" y="259"/>
                  </a:lnTo>
                  <a:lnTo>
                    <a:pt x="134" y="255"/>
                  </a:lnTo>
                  <a:lnTo>
                    <a:pt x="126" y="250"/>
                  </a:lnTo>
                  <a:lnTo>
                    <a:pt x="116" y="245"/>
                  </a:lnTo>
                  <a:lnTo>
                    <a:pt x="106" y="240"/>
                  </a:lnTo>
                  <a:lnTo>
                    <a:pt x="98" y="235"/>
                  </a:lnTo>
                  <a:lnTo>
                    <a:pt x="90" y="229"/>
                  </a:lnTo>
                  <a:lnTo>
                    <a:pt x="84" y="224"/>
                  </a:lnTo>
                  <a:lnTo>
                    <a:pt x="78" y="217"/>
                  </a:lnTo>
                  <a:lnTo>
                    <a:pt x="73" y="212"/>
                  </a:lnTo>
                  <a:lnTo>
                    <a:pt x="67" y="207"/>
                  </a:lnTo>
                  <a:lnTo>
                    <a:pt x="62" y="200"/>
                  </a:lnTo>
                  <a:lnTo>
                    <a:pt x="55" y="195"/>
                  </a:lnTo>
                  <a:lnTo>
                    <a:pt x="53" y="187"/>
                  </a:lnTo>
                  <a:lnTo>
                    <a:pt x="49" y="182"/>
                  </a:lnTo>
                  <a:lnTo>
                    <a:pt x="45" y="175"/>
                  </a:lnTo>
                  <a:lnTo>
                    <a:pt x="44" y="168"/>
                  </a:lnTo>
                  <a:lnTo>
                    <a:pt x="44" y="162"/>
                  </a:lnTo>
                  <a:lnTo>
                    <a:pt x="41" y="156"/>
                  </a:lnTo>
                  <a:lnTo>
                    <a:pt x="41" y="151"/>
                  </a:lnTo>
                  <a:lnTo>
                    <a:pt x="41" y="145"/>
                  </a:lnTo>
                  <a:lnTo>
                    <a:pt x="41" y="138"/>
                  </a:lnTo>
                  <a:lnTo>
                    <a:pt x="41" y="132"/>
                  </a:lnTo>
                  <a:lnTo>
                    <a:pt x="43" y="126"/>
                  </a:lnTo>
                  <a:lnTo>
                    <a:pt x="44" y="119"/>
                  </a:lnTo>
                  <a:lnTo>
                    <a:pt x="47" y="113"/>
                  </a:lnTo>
                  <a:lnTo>
                    <a:pt x="48" y="107"/>
                  </a:lnTo>
                  <a:lnTo>
                    <a:pt x="52" y="102"/>
                  </a:lnTo>
                  <a:lnTo>
                    <a:pt x="55" y="94"/>
                  </a:lnTo>
                  <a:lnTo>
                    <a:pt x="58" y="89"/>
                  </a:lnTo>
                  <a:lnTo>
                    <a:pt x="62" y="82"/>
                  </a:lnTo>
                  <a:lnTo>
                    <a:pt x="67" y="77"/>
                  </a:lnTo>
                  <a:lnTo>
                    <a:pt x="70" y="69"/>
                  </a:lnTo>
                  <a:lnTo>
                    <a:pt x="78" y="64"/>
                  </a:lnTo>
                  <a:lnTo>
                    <a:pt x="80" y="58"/>
                  </a:lnTo>
                  <a:lnTo>
                    <a:pt x="88" y="53"/>
                  </a:lnTo>
                  <a:lnTo>
                    <a:pt x="92" y="49"/>
                  </a:lnTo>
                  <a:lnTo>
                    <a:pt x="101" y="47"/>
                  </a:lnTo>
                  <a:lnTo>
                    <a:pt x="108" y="43"/>
                  </a:lnTo>
                  <a:lnTo>
                    <a:pt x="116" y="42"/>
                  </a:lnTo>
                  <a:lnTo>
                    <a:pt x="124" y="40"/>
                  </a:lnTo>
                  <a:lnTo>
                    <a:pt x="133" y="40"/>
                  </a:lnTo>
                  <a:lnTo>
                    <a:pt x="142" y="39"/>
                  </a:lnTo>
                  <a:lnTo>
                    <a:pt x="153" y="39"/>
                  </a:lnTo>
                  <a:lnTo>
                    <a:pt x="162" y="40"/>
                  </a:lnTo>
                  <a:lnTo>
                    <a:pt x="173" y="42"/>
                  </a:lnTo>
                  <a:lnTo>
                    <a:pt x="183" y="43"/>
                  </a:lnTo>
                  <a:lnTo>
                    <a:pt x="193" y="45"/>
                  </a:lnTo>
                  <a:lnTo>
                    <a:pt x="205" y="47"/>
                  </a:lnTo>
                  <a:lnTo>
                    <a:pt x="216" y="50"/>
                  </a:lnTo>
                  <a:lnTo>
                    <a:pt x="226" y="53"/>
                  </a:lnTo>
                  <a:lnTo>
                    <a:pt x="237" y="55"/>
                  </a:lnTo>
                  <a:lnTo>
                    <a:pt x="247" y="58"/>
                  </a:lnTo>
                  <a:lnTo>
                    <a:pt x="259" y="62"/>
                  </a:lnTo>
                  <a:lnTo>
                    <a:pt x="269" y="65"/>
                  </a:lnTo>
                  <a:lnTo>
                    <a:pt x="280" y="69"/>
                  </a:lnTo>
                  <a:lnTo>
                    <a:pt x="290" y="73"/>
                  </a:lnTo>
                  <a:lnTo>
                    <a:pt x="299" y="78"/>
                  </a:lnTo>
                  <a:lnTo>
                    <a:pt x="309" y="81"/>
                  </a:lnTo>
                  <a:lnTo>
                    <a:pt x="319" y="84"/>
                  </a:lnTo>
                  <a:lnTo>
                    <a:pt x="325" y="88"/>
                  </a:lnTo>
                  <a:lnTo>
                    <a:pt x="334" y="92"/>
                  </a:lnTo>
                  <a:lnTo>
                    <a:pt x="342" y="96"/>
                  </a:lnTo>
                  <a:lnTo>
                    <a:pt x="349" y="99"/>
                  </a:lnTo>
                  <a:lnTo>
                    <a:pt x="355" y="102"/>
                  </a:lnTo>
                  <a:lnTo>
                    <a:pt x="363" y="106"/>
                  </a:lnTo>
                  <a:lnTo>
                    <a:pt x="381" y="69"/>
                  </a:lnTo>
                  <a:lnTo>
                    <a:pt x="376" y="68"/>
                  </a:lnTo>
                  <a:lnTo>
                    <a:pt x="373" y="65"/>
                  </a:lnTo>
                  <a:lnTo>
                    <a:pt x="366" y="62"/>
                  </a:lnTo>
                  <a:lnTo>
                    <a:pt x="360" y="59"/>
                  </a:lnTo>
                  <a:lnTo>
                    <a:pt x="353" y="55"/>
                  </a:lnTo>
                  <a:lnTo>
                    <a:pt x="345" y="52"/>
                  </a:lnTo>
                  <a:lnTo>
                    <a:pt x="335" y="49"/>
                  </a:lnTo>
                  <a:lnTo>
                    <a:pt x="328" y="45"/>
                  </a:lnTo>
                  <a:lnTo>
                    <a:pt x="318" y="39"/>
                  </a:lnTo>
                  <a:lnTo>
                    <a:pt x="306" y="37"/>
                  </a:lnTo>
                  <a:lnTo>
                    <a:pt x="294" y="30"/>
                  </a:lnTo>
                  <a:lnTo>
                    <a:pt x="283" y="27"/>
                  </a:lnTo>
                  <a:lnTo>
                    <a:pt x="278" y="25"/>
                  </a:lnTo>
                  <a:lnTo>
                    <a:pt x="269" y="24"/>
                  </a:lnTo>
                  <a:lnTo>
                    <a:pt x="264" y="22"/>
                  </a:lnTo>
                  <a:lnTo>
                    <a:pt x="258" y="20"/>
                  </a:lnTo>
                  <a:lnTo>
                    <a:pt x="251" y="17"/>
                  </a:lnTo>
                  <a:lnTo>
                    <a:pt x="246" y="15"/>
                  </a:lnTo>
                  <a:lnTo>
                    <a:pt x="239" y="14"/>
                  </a:lnTo>
                  <a:lnTo>
                    <a:pt x="234" y="13"/>
                  </a:lnTo>
                  <a:lnTo>
                    <a:pt x="226" y="11"/>
                  </a:lnTo>
                  <a:lnTo>
                    <a:pt x="219" y="10"/>
                  </a:lnTo>
                  <a:lnTo>
                    <a:pt x="212" y="8"/>
                  </a:lnTo>
                  <a:lnTo>
                    <a:pt x="205" y="6"/>
                  </a:lnTo>
                  <a:lnTo>
                    <a:pt x="198" y="5"/>
                  </a:lnTo>
                  <a:lnTo>
                    <a:pt x="192" y="3"/>
                  </a:lnTo>
                  <a:lnTo>
                    <a:pt x="185" y="1"/>
                  </a:lnTo>
                  <a:lnTo>
                    <a:pt x="178" y="1"/>
                  </a:lnTo>
                  <a:lnTo>
                    <a:pt x="172" y="0"/>
                  </a:lnTo>
                  <a:lnTo>
                    <a:pt x="165" y="0"/>
                  </a:lnTo>
                  <a:lnTo>
                    <a:pt x="158" y="0"/>
                  </a:lnTo>
                  <a:lnTo>
                    <a:pt x="151" y="0"/>
                  </a:lnTo>
                  <a:lnTo>
                    <a:pt x="144" y="0"/>
                  </a:lnTo>
                  <a:lnTo>
                    <a:pt x="141" y="0"/>
                  </a:lnTo>
                  <a:lnTo>
                    <a:pt x="132" y="0"/>
                  </a:lnTo>
                  <a:lnTo>
                    <a:pt x="128" y="0"/>
                  </a:lnTo>
                  <a:lnTo>
                    <a:pt x="119" y="0"/>
                  </a:lnTo>
                  <a:lnTo>
                    <a:pt x="114" y="0"/>
                  </a:lnTo>
                  <a:lnTo>
                    <a:pt x="109" y="1"/>
                  </a:lnTo>
                  <a:lnTo>
                    <a:pt x="103" y="5"/>
                  </a:lnTo>
                  <a:lnTo>
                    <a:pt x="90" y="6"/>
                  </a:lnTo>
                  <a:lnTo>
                    <a:pt x="82" y="11"/>
                  </a:lnTo>
                  <a:lnTo>
                    <a:pt x="72" y="15"/>
                  </a:lnTo>
                  <a:lnTo>
                    <a:pt x="62" y="23"/>
                  </a:lnTo>
                  <a:lnTo>
                    <a:pt x="53" y="28"/>
                  </a:lnTo>
                  <a:lnTo>
                    <a:pt x="45" y="38"/>
                  </a:lnTo>
                  <a:lnTo>
                    <a:pt x="39" y="45"/>
                  </a:lnTo>
                  <a:lnTo>
                    <a:pt x="33" y="54"/>
                  </a:lnTo>
                  <a:lnTo>
                    <a:pt x="26" y="62"/>
                  </a:lnTo>
                  <a:lnTo>
                    <a:pt x="23" y="70"/>
                  </a:lnTo>
                  <a:lnTo>
                    <a:pt x="16" y="79"/>
                  </a:lnTo>
                  <a:lnTo>
                    <a:pt x="14" y="88"/>
                  </a:lnTo>
                  <a:lnTo>
                    <a:pt x="10" y="96"/>
                  </a:lnTo>
                  <a:lnTo>
                    <a:pt x="8" y="104"/>
                  </a:lnTo>
                  <a:lnTo>
                    <a:pt x="4" y="112"/>
                  </a:lnTo>
                  <a:lnTo>
                    <a:pt x="3" y="121"/>
                  </a:lnTo>
                  <a:lnTo>
                    <a:pt x="1" y="128"/>
                  </a:lnTo>
                  <a:lnTo>
                    <a:pt x="1" y="137"/>
                  </a:lnTo>
                  <a:lnTo>
                    <a:pt x="0" y="145"/>
                  </a:lnTo>
                  <a:lnTo>
                    <a:pt x="1" y="155"/>
                  </a:lnTo>
                  <a:lnTo>
                    <a:pt x="1" y="161"/>
                  </a:lnTo>
                  <a:lnTo>
                    <a:pt x="4" y="171"/>
                  </a:lnTo>
                  <a:lnTo>
                    <a:pt x="5" y="178"/>
                  </a:lnTo>
                  <a:lnTo>
                    <a:pt x="9" y="187"/>
                  </a:lnTo>
                  <a:lnTo>
                    <a:pt x="11" y="195"/>
                  </a:lnTo>
                  <a:lnTo>
                    <a:pt x="16" y="204"/>
                  </a:lnTo>
                  <a:lnTo>
                    <a:pt x="20" y="211"/>
                  </a:lnTo>
                  <a:lnTo>
                    <a:pt x="26" y="220"/>
                  </a:lnTo>
                  <a:lnTo>
                    <a:pt x="33" y="229"/>
                  </a:lnTo>
                  <a:lnTo>
                    <a:pt x="40" y="237"/>
                  </a:lnTo>
                  <a:lnTo>
                    <a:pt x="47" y="244"/>
                  </a:lnTo>
                  <a:lnTo>
                    <a:pt x="55" y="251"/>
                  </a:lnTo>
                  <a:lnTo>
                    <a:pt x="64" y="258"/>
                  </a:lnTo>
                  <a:lnTo>
                    <a:pt x="74" y="265"/>
                  </a:lnTo>
                  <a:lnTo>
                    <a:pt x="84" y="271"/>
                  </a:lnTo>
                  <a:lnTo>
                    <a:pt x="94" y="278"/>
                  </a:lnTo>
                  <a:lnTo>
                    <a:pt x="99" y="281"/>
                  </a:lnTo>
                  <a:lnTo>
                    <a:pt x="104" y="284"/>
                  </a:lnTo>
                  <a:lnTo>
                    <a:pt x="112" y="288"/>
                  </a:lnTo>
                  <a:lnTo>
                    <a:pt x="118" y="291"/>
                  </a:lnTo>
                  <a:lnTo>
                    <a:pt x="129" y="295"/>
                  </a:lnTo>
                  <a:lnTo>
                    <a:pt x="142" y="301"/>
                  </a:lnTo>
                  <a:lnTo>
                    <a:pt x="147" y="304"/>
                  </a:lnTo>
                  <a:lnTo>
                    <a:pt x="155" y="305"/>
                  </a:lnTo>
                  <a:lnTo>
                    <a:pt x="160" y="308"/>
                  </a:lnTo>
                  <a:lnTo>
                    <a:pt x="167" y="312"/>
                  </a:lnTo>
                  <a:lnTo>
                    <a:pt x="177" y="315"/>
                  </a:lnTo>
                  <a:lnTo>
                    <a:pt x="188" y="317"/>
                  </a:lnTo>
                  <a:lnTo>
                    <a:pt x="200" y="319"/>
                  </a:lnTo>
                  <a:lnTo>
                    <a:pt x="211" y="324"/>
                  </a:lnTo>
                  <a:lnTo>
                    <a:pt x="220" y="325"/>
                  </a:lnTo>
                  <a:lnTo>
                    <a:pt x="230" y="327"/>
                  </a:lnTo>
                  <a:lnTo>
                    <a:pt x="239" y="328"/>
                  </a:lnTo>
                  <a:lnTo>
                    <a:pt x="249" y="328"/>
                  </a:lnTo>
                  <a:lnTo>
                    <a:pt x="258" y="328"/>
                  </a:lnTo>
                  <a:lnTo>
                    <a:pt x="265" y="329"/>
                  </a:lnTo>
                  <a:lnTo>
                    <a:pt x="273" y="329"/>
                  </a:lnTo>
                  <a:lnTo>
                    <a:pt x="280" y="329"/>
                  </a:lnTo>
                  <a:lnTo>
                    <a:pt x="278" y="337"/>
                  </a:lnTo>
                  <a:lnTo>
                    <a:pt x="275" y="342"/>
                  </a:lnTo>
                  <a:lnTo>
                    <a:pt x="273" y="349"/>
                  </a:lnTo>
                  <a:lnTo>
                    <a:pt x="269" y="357"/>
                  </a:lnTo>
                  <a:lnTo>
                    <a:pt x="268" y="365"/>
                  </a:lnTo>
                  <a:lnTo>
                    <a:pt x="265" y="373"/>
                  </a:lnTo>
                  <a:lnTo>
                    <a:pt x="263" y="381"/>
                  </a:lnTo>
                  <a:lnTo>
                    <a:pt x="260" y="392"/>
                  </a:lnTo>
                  <a:lnTo>
                    <a:pt x="258" y="401"/>
                  </a:lnTo>
                  <a:lnTo>
                    <a:pt x="256" y="409"/>
                  </a:lnTo>
                  <a:lnTo>
                    <a:pt x="254" y="419"/>
                  </a:lnTo>
                  <a:lnTo>
                    <a:pt x="252" y="430"/>
                  </a:lnTo>
                  <a:lnTo>
                    <a:pt x="251" y="440"/>
                  </a:lnTo>
                  <a:lnTo>
                    <a:pt x="250" y="450"/>
                  </a:lnTo>
                  <a:lnTo>
                    <a:pt x="250" y="460"/>
                  </a:lnTo>
                  <a:lnTo>
                    <a:pt x="250" y="471"/>
                  </a:lnTo>
                  <a:lnTo>
                    <a:pt x="250" y="478"/>
                  </a:lnTo>
                  <a:lnTo>
                    <a:pt x="250" y="489"/>
                  </a:lnTo>
                  <a:lnTo>
                    <a:pt x="250" y="500"/>
                  </a:lnTo>
                  <a:lnTo>
                    <a:pt x="252" y="510"/>
                  </a:lnTo>
                  <a:lnTo>
                    <a:pt x="254" y="517"/>
                  </a:lnTo>
                  <a:lnTo>
                    <a:pt x="256" y="526"/>
                  </a:lnTo>
                  <a:lnTo>
                    <a:pt x="259" y="535"/>
                  </a:lnTo>
                  <a:lnTo>
                    <a:pt x="264" y="544"/>
                  </a:lnTo>
                  <a:lnTo>
                    <a:pt x="268" y="553"/>
                  </a:lnTo>
                  <a:lnTo>
                    <a:pt x="271" y="560"/>
                  </a:lnTo>
                  <a:lnTo>
                    <a:pt x="276" y="568"/>
                  </a:lnTo>
                  <a:lnTo>
                    <a:pt x="281" y="575"/>
                  </a:lnTo>
                  <a:lnTo>
                    <a:pt x="290" y="581"/>
                  </a:lnTo>
                  <a:lnTo>
                    <a:pt x="296" y="588"/>
                  </a:lnTo>
                  <a:lnTo>
                    <a:pt x="305" y="594"/>
                  </a:lnTo>
                  <a:lnTo>
                    <a:pt x="315" y="599"/>
                  </a:lnTo>
                  <a:lnTo>
                    <a:pt x="323" y="603"/>
                  </a:lnTo>
                  <a:lnTo>
                    <a:pt x="333" y="607"/>
                  </a:lnTo>
                  <a:lnTo>
                    <a:pt x="343" y="608"/>
                  </a:lnTo>
                  <a:lnTo>
                    <a:pt x="353" y="608"/>
                  </a:lnTo>
                  <a:lnTo>
                    <a:pt x="362" y="608"/>
                  </a:lnTo>
                  <a:lnTo>
                    <a:pt x="372" y="608"/>
                  </a:lnTo>
                  <a:lnTo>
                    <a:pt x="382" y="605"/>
                  </a:lnTo>
                  <a:lnTo>
                    <a:pt x="392" y="603"/>
                  </a:lnTo>
                  <a:lnTo>
                    <a:pt x="398" y="598"/>
                  </a:lnTo>
                  <a:lnTo>
                    <a:pt x="406" y="594"/>
                  </a:lnTo>
                  <a:lnTo>
                    <a:pt x="412" y="589"/>
                  </a:lnTo>
                  <a:lnTo>
                    <a:pt x="420" y="585"/>
                  </a:lnTo>
                  <a:lnTo>
                    <a:pt x="426" y="578"/>
                  </a:lnTo>
                  <a:lnTo>
                    <a:pt x="432" y="573"/>
                  </a:lnTo>
                  <a:lnTo>
                    <a:pt x="440" y="565"/>
                  </a:lnTo>
                  <a:lnTo>
                    <a:pt x="446" y="560"/>
                  </a:lnTo>
                  <a:lnTo>
                    <a:pt x="451" y="553"/>
                  </a:lnTo>
                  <a:lnTo>
                    <a:pt x="457" y="545"/>
                  </a:lnTo>
                  <a:lnTo>
                    <a:pt x="461" y="537"/>
                  </a:lnTo>
                  <a:lnTo>
                    <a:pt x="469" y="531"/>
                  </a:lnTo>
                  <a:lnTo>
                    <a:pt x="472" y="524"/>
                  </a:lnTo>
                  <a:lnTo>
                    <a:pt x="479" y="515"/>
                  </a:lnTo>
                  <a:lnTo>
                    <a:pt x="482" y="507"/>
                  </a:lnTo>
                  <a:lnTo>
                    <a:pt x="487" y="500"/>
                  </a:lnTo>
                  <a:lnTo>
                    <a:pt x="491" y="492"/>
                  </a:lnTo>
                  <a:lnTo>
                    <a:pt x="495" y="486"/>
                  </a:lnTo>
                  <a:lnTo>
                    <a:pt x="499" y="477"/>
                  </a:lnTo>
                  <a:lnTo>
                    <a:pt x="502" y="471"/>
                  </a:lnTo>
                  <a:lnTo>
                    <a:pt x="504" y="463"/>
                  </a:lnTo>
                  <a:lnTo>
                    <a:pt x="509" y="457"/>
                  </a:lnTo>
                  <a:lnTo>
                    <a:pt x="511" y="450"/>
                  </a:lnTo>
                  <a:lnTo>
                    <a:pt x="512" y="446"/>
                  </a:lnTo>
                  <a:lnTo>
                    <a:pt x="516" y="436"/>
                  </a:lnTo>
                  <a:lnTo>
                    <a:pt x="520" y="428"/>
                  </a:lnTo>
                  <a:lnTo>
                    <a:pt x="524" y="423"/>
                  </a:lnTo>
                  <a:lnTo>
                    <a:pt x="524" y="421"/>
                  </a:lnTo>
                  <a:lnTo>
                    <a:pt x="486" y="4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56"/>
            <p:cNvSpPr>
              <a:spLocks/>
            </p:cNvSpPr>
            <p:nvPr/>
          </p:nvSpPr>
          <p:spPr bwMode="auto">
            <a:xfrm>
              <a:off x="1854" y="1033"/>
              <a:ext cx="131" cy="216"/>
            </a:xfrm>
            <a:custGeom>
              <a:avLst/>
              <a:gdLst>
                <a:gd name="T0" fmla="*/ 375 w 393"/>
                <a:gd name="T1" fmla="*/ 473 h 647"/>
                <a:gd name="T2" fmla="*/ 329 w 393"/>
                <a:gd name="T3" fmla="*/ 420 h 647"/>
                <a:gd name="T4" fmla="*/ 276 w 393"/>
                <a:gd name="T5" fmla="*/ 390 h 647"/>
                <a:gd name="T6" fmla="*/ 299 w 393"/>
                <a:gd name="T7" fmla="*/ 350 h 647"/>
                <a:gd name="T8" fmla="*/ 321 w 393"/>
                <a:gd name="T9" fmla="*/ 317 h 647"/>
                <a:gd name="T10" fmla="*/ 344 w 393"/>
                <a:gd name="T11" fmla="*/ 281 h 647"/>
                <a:gd name="T12" fmla="*/ 364 w 393"/>
                <a:gd name="T13" fmla="*/ 239 h 647"/>
                <a:gd name="T14" fmla="*/ 380 w 393"/>
                <a:gd name="T15" fmla="*/ 190 h 647"/>
                <a:gd name="T16" fmla="*/ 388 w 393"/>
                <a:gd name="T17" fmla="*/ 143 h 647"/>
                <a:gd name="T18" fmla="*/ 380 w 393"/>
                <a:gd name="T19" fmla="*/ 95 h 647"/>
                <a:gd name="T20" fmla="*/ 354 w 393"/>
                <a:gd name="T21" fmla="*/ 55 h 647"/>
                <a:gd name="T22" fmla="*/ 314 w 393"/>
                <a:gd name="T23" fmla="*/ 23 h 647"/>
                <a:gd name="T24" fmla="*/ 263 w 393"/>
                <a:gd name="T25" fmla="*/ 3 h 647"/>
                <a:gd name="T26" fmla="*/ 215 w 393"/>
                <a:gd name="T27" fmla="*/ 0 h 647"/>
                <a:gd name="T28" fmla="*/ 167 w 393"/>
                <a:gd name="T29" fmla="*/ 12 h 647"/>
                <a:gd name="T30" fmla="*/ 112 w 393"/>
                <a:gd name="T31" fmla="*/ 45 h 647"/>
                <a:gd name="T32" fmla="*/ 69 w 393"/>
                <a:gd name="T33" fmla="*/ 94 h 647"/>
                <a:gd name="T34" fmla="*/ 35 w 393"/>
                <a:gd name="T35" fmla="*/ 148 h 647"/>
                <a:gd name="T36" fmla="*/ 12 w 393"/>
                <a:gd name="T37" fmla="*/ 197 h 647"/>
                <a:gd name="T38" fmla="*/ 37 w 393"/>
                <a:gd name="T39" fmla="*/ 244 h 647"/>
                <a:gd name="T40" fmla="*/ 50 w 393"/>
                <a:gd name="T41" fmla="*/ 205 h 647"/>
                <a:gd name="T42" fmla="*/ 74 w 393"/>
                <a:gd name="T43" fmla="*/ 163 h 647"/>
                <a:gd name="T44" fmla="*/ 104 w 393"/>
                <a:gd name="T45" fmla="*/ 112 h 647"/>
                <a:gd name="T46" fmla="*/ 144 w 393"/>
                <a:gd name="T47" fmla="*/ 71 h 647"/>
                <a:gd name="T48" fmla="*/ 201 w 393"/>
                <a:gd name="T49" fmla="*/ 42 h 647"/>
                <a:gd name="T50" fmla="*/ 248 w 393"/>
                <a:gd name="T51" fmla="*/ 41 h 647"/>
                <a:gd name="T52" fmla="*/ 287 w 393"/>
                <a:gd name="T53" fmla="*/ 53 h 647"/>
                <a:gd name="T54" fmla="*/ 321 w 393"/>
                <a:gd name="T55" fmla="*/ 76 h 647"/>
                <a:gd name="T56" fmla="*/ 349 w 393"/>
                <a:gd name="T57" fmla="*/ 133 h 647"/>
                <a:gd name="T58" fmla="*/ 341 w 393"/>
                <a:gd name="T59" fmla="*/ 197 h 647"/>
                <a:gd name="T60" fmla="*/ 319 w 393"/>
                <a:gd name="T61" fmla="*/ 246 h 647"/>
                <a:gd name="T62" fmla="*/ 295 w 393"/>
                <a:gd name="T63" fmla="*/ 287 h 647"/>
                <a:gd name="T64" fmla="*/ 269 w 393"/>
                <a:gd name="T65" fmla="*/ 326 h 647"/>
                <a:gd name="T66" fmla="*/ 237 w 393"/>
                <a:gd name="T67" fmla="*/ 360 h 647"/>
                <a:gd name="T68" fmla="*/ 194 w 393"/>
                <a:gd name="T69" fmla="*/ 406 h 647"/>
                <a:gd name="T70" fmla="*/ 253 w 393"/>
                <a:gd name="T71" fmla="*/ 424 h 647"/>
                <a:gd name="T72" fmla="*/ 289 w 393"/>
                <a:gd name="T73" fmla="*/ 440 h 647"/>
                <a:gd name="T74" fmla="*/ 320 w 393"/>
                <a:gd name="T75" fmla="*/ 464 h 647"/>
                <a:gd name="T76" fmla="*/ 343 w 393"/>
                <a:gd name="T77" fmla="*/ 494 h 647"/>
                <a:gd name="T78" fmla="*/ 353 w 393"/>
                <a:gd name="T79" fmla="*/ 543 h 647"/>
                <a:gd name="T80" fmla="*/ 339 w 393"/>
                <a:gd name="T81" fmla="*/ 584 h 647"/>
                <a:gd name="T82" fmla="*/ 289 w 393"/>
                <a:gd name="T83" fmla="*/ 603 h 647"/>
                <a:gd name="T84" fmla="*/ 250 w 393"/>
                <a:gd name="T85" fmla="*/ 605 h 647"/>
                <a:gd name="T86" fmla="*/ 193 w 393"/>
                <a:gd name="T87" fmla="*/ 587 h 647"/>
                <a:gd name="T88" fmla="*/ 154 w 393"/>
                <a:gd name="T89" fmla="*/ 559 h 647"/>
                <a:gd name="T90" fmla="*/ 137 w 393"/>
                <a:gd name="T91" fmla="*/ 596 h 647"/>
                <a:gd name="T92" fmla="*/ 189 w 393"/>
                <a:gd name="T93" fmla="*/ 630 h 647"/>
                <a:gd name="T94" fmla="*/ 227 w 393"/>
                <a:gd name="T95" fmla="*/ 641 h 647"/>
                <a:gd name="T96" fmla="*/ 272 w 393"/>
                <a:gd name="T97" fmla="*/ 647 h 647"/>
                <a:gd name="T98" fmla="*/ 314 w 393"/>
                <a:gd name="T99" fmla="*/ 638 h 647"/>
                <a:gd name="T100" fmla="*/ 353 w 393"/>
                <a:gd name="T101" fmla="*/ 622 h 647"/>
                <a:gd name="T102" fmla="*/ 385 w 393"/>
                <a:gd name="T103" fmla="*/ 584 h 647"/>
                <a:gd name="T104" fmla="*/ 393 w 393"/>
                <a:gd name="T105" fmla="*/ 537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93" h="647">
                  <a:moveTo>
                    <a:pt x="389" y="508"/>
                  </a:moveTo>
                  <a:lnTo>
                    <a:pt x="387" y="502"/>
                  </a:lnTo>
                  <a:lnTo>
                    <a:pt x="385" y="494"/>
                  </a:lnTo>
                  <a:lnTo>
                    <a:pt x="383" y="488"/>
                  </a:lnTo>
                  <a:lnTo>
                    <a:pt x="382" y="484"/>
                  </a:lnTo>
                  <a:lnTo>
                    <a:pt x="375" y="473"/>
                  </a:lnTo>
                  <a:lnTo>
                    <a:pt x="370" y="463"/>
                  </a:lnTo>
                  <a:lnTo>
                    <a:pt x="363" y="453"/>
                  </a:lnTo>
                  <a:lnTo>
                    <a:pt x="354" y="444"/>
                  </a:lnTo>
                  <a:lnTo>
                    <a:pt x="346" y="434"/>
                  </a:lnTo>
                  <a:lnTo>
                    <a:pt x="340" y="428"/>
                  </a:lnTo>
                  <a:lnTo>
                    <a:pt x="329" y="420"/>
                  </a:lnTo>
                  <a:lnTo>
                    <a:pt x="320" y="413"/>
                  </a:lnTo>
                  <a:lnTo>
                    <a:pt x="311" y="406"/>
                  </a:lnTo>
                  <a:lnTo>
                    <a:pt x="302" y="401"/>
                  </a:lnTo>
                  <a:lnTo>
                    <a:pt x="291" y="397"/>
                  </a:lnTo>
                  <a:lnTo>
                    <a:pt x="285" y="392"/>
                  </a:lnTo>
                  <a:lnTo>
                    <a:pt x="276" y="390"/>
                  </a:lnTo>
                  <a:lnTo>
                    <a:pt x="269" y="387"/>
                  </a:lnTo>
                  <a:lnTo>
                    <a:pt x="274" y="380"/>
                  </a:lnTo>
                  <a:lnTo>
                    <a:pt x="280" y="372"/>
                  </a:lnTo>
                  <a:lnTo>
                    <a:pt x="286" y="365"/>
                  </a:lnTo>
                  <a:lnTo>
                    <a:pt x="291" y="357"/>
                  </a:lnTo>
                  <a:lnTo>
                    <a:pt x="299" y="350"/>
                  </a:lnTo>
                  <a:lnTo>
                    <a:pt x="304" y="343"/>
                  </a:lnTo>
                  <a:lnTo>
                    <a:pt x="311" y="335"/>
                  </a:lnTo>
                  <a:lnTo>
                    <a:pt x="315" y="328"/>
                  </a:lnTo>
                  <a:lnTo>
                    <a:pt x="316" y="327"/>
                  </a:lnTo>
                  <a:lnTo>
                    <a:pt x="319" y="326"/>
                  </a:lnTo>
                  <a:lnTo>
                    <a:pt x="321" y="317"/>
                  </a:lnTo>
                  <a:lnTo>
                    <a:pt x="328" y="307"/>
                  </a:lnTo>
                  <a:lnTo>
                    <a:pt x="331" y="303"/>
                  </a:lnTo>
                  <a:lnTo>
                    <a:pt x="334" y="297"/>
                  </a:lnTo>
                  <a:lnTo>
                    <a:pt x="339" y="292"/>
                  </a:lnTo>
                  <a:lnTo>
                    <a:pt x="341" y="287"/>
                  </a:lnTo>
                  <a:lnTo>
                    <a:pt x="344" y="281"/>
                  </a:lnTo>
                  <a:lnTo>
                    <a:pt x="348" y="273"/>
                  </a:lnTo>
                  <a:lnTo>
                    <a:pt x="351" y="267"/>
                  </a:lnTo>
                  <a:lnTo>
                    <a:pt x="354" y="262"/>
                  </a:lnTo>
                  <a:lnTo>
                    <a:pt x="358" y="253"/>
                  </a:lnTo>
                  <a:lnTo>
                    <a:pt x="361" y="247"/>
                  </a:lnTo>
                  <a:lnTo>
                    <a:pt x="364" y="239"/>
                  </a:lnTo>
                  <a:lnTo>
                    <a:pt x="369" y="232"/>
                  </a:lnTo>
                  <a:lnTo>
                    <a:pt x="371" y="223"/>
                  </a:lnTo>
                  <a:lnTo>
                    <a:pt x="374" y="215"/>
                  </a:lnTo>
                  <a:lnTo>
                    <a:pt x="375" y="207"/>
                  </a:lnTo>
                  <a:lnTo>
                    <a:pt x="379" y="199"/>
                  </a:lnTo>
                  <a:lnTo>
                    <a:pt x="380" y="190"/>
                  </a:lnTo>
                  <a:lnTo>
                    <a:pt x="383" y="184"/>
                  </a:lnTo>
                  <a:lnTo>
                    <a:pt x="385" y="175"/>
                  </a:lnTo>
                  <a:lnTo>
                    <a:pt x="387" y="168"/>
                  </a:lnTo>
                  <a:lnTo>
                    <a:pt x="387" y="159"/>
                  </a:lnTo>
                  <a:lnTo>
                    <a:pt x="388" y="151"/>
                  </a:lnTo>
                  <a:lnTo>
                    <a:pt x="388" y="143"/>
                  </a:lnTo>
                  <a:lnTo>
                    <a:pt x="388" y="135"/>
                  </a:lnTo>
                  <a:lnTo>
                    <a:pt x="387" y="126"/>
                  </a:lnTo>
                  <a:lnTo>
                    <a:pt x="387" y="119"/>
                  </a:lnTo>
                  <a:lnTo>
                    <a:pt x="385" y="110"/>
                  </a:lnTo>
                  <a:lnTo>
                    <a:pt x="384" y="102"/>
                  </a:lnTo>
                  <a:lnTo>
                    <a:pt x="380" y="95"/>
                  </a:lnTo>
                  <a:lnTo>
                    <a:pt x="377" y="87"/>
                  </a:lnTo>
                  <a:lnTo>
                    <a:pt x="374" y="80"/>
                  </a:lnTo>
                  <a:lnTo>
                    <a:pt x="370" y="74"/>
                  </a:lnTo>
                  <a:lnTo>
                    <a:pt x="364" y="67"/>
                  </a:lnTo>
                  <a:lnTo>
                    <a:pt x="360" y="60"/>
                  </a:lnTo>
                  <a:lnTo>
                    <a:pt x="354" y="55"/>
                  </a:lnTo>
                  <a:lnTo>
                    <a:pt x="350" y="48"/>
                  </a:lnTo>
                  <a:lnTo>
                    <a:pt x="343" y="42"/>
                  </a:lnTo>
                  <a:lnTo>
                    <a:pt x="336" y="37"/>
                  </a:lnTo>
                  <a:lnTo>
                    <a:pt x="329" y="31"/>
                  </a:lnTo>
                  <a:lnTo>
                    <a:pt x="321" y="27"/>
                  </a:lnTo>
                  <a:lnTo>
                    <a:pt x="314" y="23"/>
                  </a:lnTo>
                  <a:lnTo>
                    <a:pt x="305" y="18"/>
                  </a:lnTo>
                  <a:lnTo>
                    <a:pt x="297" y="15"/>
                  </a:lnTo>
                  <a:lnTo>
                    <a:pt x="289" y="13"/>
                  </a:lnTo>
                  <a:lnTo>
                    <a:pt x="280" y="10"/>
                  </a:lnTo>
                  <a:lnTo>
                    <a:pt x="272" y="5"/>
                  </a:lnTo>
                  <a:lnTo>
                    <a:pt x="263" y="3"/>
                  </a:lnTo>
                  <a:lnTo>
                    <a:pt x="256" y="2"/>
                  </a:lnTo>
                  <a:lnTo>
                    <a:pt x="247" y="1"/>
                  </a:lnTo>
                  <a:lnTo>
                    <a:pt x="238" y="0"/>
                  </a:lnTo>
                  <a:lnTo>
                    <a:pt x="231" y="0"/>
                  </a:lnTo>
                  <a:lnTo>
                    <a:pt x="223" y="0"/>
                  </a:lnTo>
                  <a:lnTo>
                    <a:pt x="215" y="0"/>
                  </a:lnTo>
                  <a:lnTo>
                    <a:pt x="206" y="1"/>
                  </a:lnTo>
                  <a:lnTo>
                    <a:pt x="198" y="2"/>
                  </a:lnTo>
                  <a:lnTo>
                    <a:pt x="191" y="3"/>
                  </a:lnTo>
                  <a:lnTo>
                    <a:pt x="183" y="5"/>
                  </a:lnTo>
                  <a:lnTo>
                    <a:pt x="174" y="8"/>
                  </a:lnTo>
                  <a:lnTo>
                    <a:pt x="167" y="12"/>
                  </a:lnTo>
                  <a:lnTo>
                    <a:pt x="162" y="15"/>
                  </a:lnTo>
                  <a:lnTo>
                    <a:pt x="150" y="18"/>
                  </a:lnTo>
                  <a:lnTo>
                    <a:pt x="140" y="26"/>
                  </a:lnTo>
                  <a:lnTo>
                    <a:pt x="132" y="31"/>
                  </a:lnTo>
                  <a:lnTo>
                    <a:pt x="123" y="38"/>
                  </a:lnTo>
                  <a:lnTo>
                    <a:pt x="112" y="45"/>
                  </a:lnTo>
                  <a:lnTo>
                    <a:pt x="105" y="52"/>
                  </a:lnTo>
                  <a:lnTo>
                    <a:pt x="98" y="60"/>
                  </a:lnTo>
                  <a:lnTo>
                    <a:pt x="90" y="69"/>
                  </a:lnTo>
                  <a:lnTo>
                    <a:pt x="83" y="77"/>
                  </a:lnTo>
                  <a:lnTo>
                    <a:pt x="76" y="86"/>
                  </a:lnTo>
                  <a:lnTo>
                    <a:pt x="69" y="94"/>
                  </a:lnTo>
                  <a:lnTo>
                    <a:pt x="63" y="104"/>
                  </a:lnTo>
                  <a:lnTo>
                    <a:pt x="56" y="112"/>
                  </a:lnTo>
                  <a:lnTo>
                    <a:pt x="51" y="121"/>
                  </a:lnTo>
                  <a:lnTo>
                    <a:pt x="45" y="131"/>
                  </a:lnTo>
                  <a:lnTo>
                    <a:pt x="41" y="141"/>
                  </a:lnTo>
                  <a:lnTo>
                    <a:pt x="35" y="148"/>
                  </a:lnTo>
                  <a:lnTo>
                    <a:pt x="31" y="158"/>
                  </a:lnTo>
                  <a:lnTo>
                    <a:pt x="26" y="165"/>
                  </a:lnTo>
                  <a:lnTo>
                    <a:pt x="24" y="174"/>
                  </a:lnTo>
                  <a:lnTo>
                    <a:pt x="19" y="182"/>
                  </a:lnTo>
                  <a:lnTo>
                    <a:pt x="15" y="188"/>
                  </a:lnTo>
                  <a:lnTo>
                    <a:pt x="12" y="197"/>
                  </a:lnTo>
                  <a:lnTo>
                    <a:pt x="10" y="203"/>
                  </a:lnTo>
                  <a:lnTo>
                    <a:pt x="4" y="213"/>
                  </a:lnTo>
                  <a:lnTo>
                    <a:pt x="2" y="223"/>
                  </a:lnTo>
                  <a:lnTo>
                    <a:pt x="0" y="229"/>
                  </a:lnTo>
                  <a:lnTo>
                    <a:pt x="0" y="233"/>
                  </a:lnTo>
                  <a:lnTo>
                    <a:pt x="37" y="244"/>
                  </a:lnTo>
                  <a:lnTo>
                    <a:pt x="37" y="241"/>
                  </a:lnTo>
                  <a:lnTo>
                    <a:pt x="39" y="237"/>
                  </a:lnTo>
                  <a:lnTo>
                    <a:pt x="42" y="229"/>
                  </a:lnTo>
                  <a:lnTo>
                    <a:pt x="46" y="218"/>
                  </a:lnTo>
                  <a:lnTo>
                    <a:pt x="47" y="212"/>
                  </a:lnTo>
                  <a:lnTo>
                    <a:pt x="50" y="205"/>
                  </a:lnTo>
                  <a:lnTo>
                    <a:pt x="54" y="198"/>
                  </a:lnTo>
                  <a:lnTo>
                    <a:pt x="56" y="194"/>
                  </a:lnTo>
                  <a:lnTo>
                    <a:pt x="60" y="185"/>
                  </a:lnTo>
                  <a:lnTo>
                    <a:pt x="64" y="177"/>
                  </a:lnTo>
                  <a:lnTo>
                    <a:pt x="68" y="170"/>
                  </a:lnTo>
                  <a:lnTo>
                    <a:pt x="74" y="163"/>
                  </a:lnTo>
                  <a:lnTo>
                    <a:pt x="78" y="155"/>
                  </a:lnTo>
                  <a:lnTo>
                    <a:pt x="81" y="146"/>
                  </a:lnTo>
                  <a:lnTo>
                    <a:pt x="86" y="138"/>
                  </a:lnTo>
                  <a:lnTo>
                    <a:pt x="93" y="130"/>
                  </a:lnTo>
                  <a:lnTo>
                    <a:pt x="98" y="121"/>
                  </a:lnTo>
                  <a:lnTo>
                    <a:pt x="104" y="112"/>
                  </a:lnTo>
                  <a:lnTo>
                    <a:pt x="110" y="105"/>
                  </a:lnTo>
                  <a:lnTo>
                    <a:pt x="118" y="99"/>
                  </a:lnTo>
                  <a:lnTo>
                    <a:pt x="124" y="90"/>
                  </a:lnTo>
                  <a:lnTo>
                    <a:pt x="132" y="84"/>
                  </a:lnTo>
                  <a:lnTo>
                    <a:pt x="137" y="77"/>
                  </a:lnTo>
                  <a:lnTo>
                    <a:pt x="144" y="71"/>
                  </a:lnTo>
                  <a:lnTo>
                    <a:pt x="150" y="65"/>
                  </a:lnTo>
                  <a:lnTo>
                    <a:pt x="162" y="59"/>
                  </a:lnTo>
                  <a:lnTo>
                    <a:pt x="168" y="55"/>
                  </a:lnTo>
                  <a:lnTo>
                    <a:pt x="178" y="51"/>
                  </a:lnTo>
                  <a:lnTo>
                    <a:pt x="188" y="46"/>
                  </a:lnTo>
                  <a:lnTo>
                    <a:pt x="201" y="42"/>
                  </a:lnTo>
                  <a:lnTo>
                    <a:pt x="212" y="38"/>
                  </a:lnTo>
                  <a:lnTo>
                    <a:pt x="225" y="38"/>
                  </a:lnTo>
                  <a:lnTo>
                    <a:pt x="230" y="38"/>
                  </a:lnTo>
                  <a:lnTo>
                    <a:pt x="237" y="38"/>
                  </a:lnTo>
                  <a:lnTo>
                    <a:pt x="242" y="38"/>
                  </a:lnTo>
                  <a:lnTo>
                    <a:pt x="248" y="41"/>
                  </a:lnTo>
                  <a:lnTo>
                    <a:pt x="255" y="41"/>
                  </a:lnTo>
                  <a:lnTo>
                    <a:pt x="261" y="43"/>
                  </a:lnTo>
                  <a:lnTo>
                    <a:pt x="269" y="46"/>
                  </a:lnTo>
                  <a:lnTo>
                    <a:pt x="275" y="48"/>
                  </a:lnTo>
                  <a:lnTo>
                    <a:pt x="280" y="51"/>
                  </a:lnTo>
                  <a:lnTo>
                    <a:pt x="287" y="53"/>
                  </a:lnTo>
                  <a:lnTo>
                    <a:pt x="294" y="57"/>
                  </a:lnTo>
                  <a:lnTo>
                    <a:pt x="301" y="60"/>
                  </a:lnTo>
                  <a:lnTo>
                    <a:pt x="304" y="64"/>
                  </a:lnTo>
                  <a:lnTo>
                    <a:pt x="311" y="67"/>
                  </a:lnTo>
                  <a:lnTo>
                    <a:pt x="315" y="71"/>
                  </a:lnTo>
                  <a:lnTo>
                    <a:pt x="321" y="76"/>
                  </a:lnTo>
                  <a:lnTo>
                    <a:pt x="328" y="84"/>
                  </a:lnTo>
                  <a:lnTo>
                    <a:pt x="335" y="94"/>
                  </a:lnTo>
                  <a:lnTo>
                    <a:pt x="341" y="104"/>
                  </a:lnTo>
                  <a:lnTo>
                    <a:pt x="345" y="115"/>
                  </a:lnTo>
                  <a:lnTo>
                    <a:pt x="346" y="123"/>
                  </a:lnTo>
                  <a:lnTo>
                    <a:pt x="349" y="133"/>
                  </a:lnTo>
                  <a:lnTo>
                    <a:pt x="349" y="143"/>
                  </a:lnTo>
                  <a:lnTo>
                    <a:pt x="349" y="153"/>
                  </a:lnTo>
                  <a:lnTo>
                    <a:pt x="348" y="161"/>
                  </a:lnTo>
                  <a:lnTo>
                    <a:pt x="346" y="173"/>
                  </a:lnTo>
                  <a:lnTo>
                    <a:pt x="343" y="184"/>
                  </a:lnTo>
                  <a:lnTo>
                    <a:pt x="341" y="197"/>
                  </a:lnTo>
                  <a:lnTo>
                    <a:pt x="335" y="207"/>
                  </a:lnTo>
                  <a:lnTo>
                    <a:pt x="331" y="218"/>
                  </a:lnTo>
                  <a:lnTo>
                    <a:pt x="328" y="225"/>
                  </a:lnTo>
                  <a:lnTo>
                    <a:pt x="325" y="232"/>
                  </a:lnTo>
                  <a:lnTo>
                    <a:pt x="321" y="239"/>
                  </a:lnTo>
                  <a:lnTo>
                    <a:pt x="319" y="246"/>
                  </a:lnTo>
                  <a:lnTo>
                    <a:pt x="315" y="252"/>
                  </a:lnTo>
                  <a:lnTo>
                    <a:pt x="311" y="259"/>
                  </a:lnTo>
                  <a:lnTo>
                    <a:pt x="306" y="266"/>
                  </a:lnTo>
                  <a:lnTo>
                    <a:pt x="302" y="273"/>
                  </a:lnTo>
                  <a:lnTo>
                    <a:pt x="300" y="279"/>
                  </a:lnTo>
                  <a:lnTo>
                    <a:pt x="295" y="287"/>
                  </a:lnTo>
                  <a:lnTo>
                    <a:pt x="290" y="295"/>
                  </a:lnTo>
                  <a:lnTo>
                    <a:pt x="286" y="303"/>
                  </a:lnTo>
                  <a:lnTo>
                    <a:pt x="284" y="306"/>
                  </a:lnTo>
                  <a:lnTo>
                    <a:pt x="277" y="313"/>
                  </a:lnTo>
                  <a:lnTo>
                    <a:pt x="274" y="318"/>
                  </a:lnTo>
                  <a:lnTo>
                    <a:pt x="269" y="326"/>
                  </a:lnTo>
                  <a:lnTo>
                    <a:pt x="263" y="331"/>
                  </a:lnTo>
                  <a:lnTo>
                    <a:pt x="258" y="336"/>
                  </a:lnTo>
                  <a:lnTo>
                    <a:pt x="252" y="343"/>
                  </a:lnTo>
                  <a:lnTo>
                    <a:pt x="247" y="348"/>
                  </a:lnTo>
                  <a:lnTo>
                    <a:pt x="243" y="356"/>
                  </a:lnTo>
                  <a:lnTo>
                    <a:pt x="237" y="360"/>
                  </a:lnTo>
                  <a:lnTo>
                    <a:pt x="233" y="365"/>
                  </a:lnTo>
                  <a:lnTo>
                    <a:pt x="228" y="369"/>
                  </a:lnTo>
                  <a:lnTo>
                    <a:pt x="226" y="374"/>
                  </a:lnTo>
                  <a:lnTo>
                    <a:pt x="221" y="379"/>
                  </a:lnTo>
                  <a:lnTo>
                    <a:pt x="220" y="381"/>
                  </a:lnTo>
                  <a:lnTo>
                    <a:pt x="194" y="406"/>
                  </a:lnTo>
                  <a:lnTo>
                    <a:pt x="228" y="415"/>
                  </a:lnTo>
                  <a:lnTo>
                    <a:pt x="228" y="415"/>
                  </a:lnTo>
                  <a:lnTo>
                    <a:pt x="233" y="415"/>
                  </a:lnTo>
                  <a:lnTo>
                    <a:pt x="237" y="416"/>
                  </a:lnTo>
                  <a:lnTo>
                    <a:pt x="246" y="420"/>
                  </a:lnTo>
                  <a:lnTo>
                    <a:pt x="253" y="424"/>
                  </a:lnTo>
                  <a:lnTo>
                    <a:pt x="263" y="426"/>
                  </a:lnTo>
                  <a:lnTo>
                    <a:pt x="269" y="429"/>
                  </a:lnTo>
                  <a:lnTo>
                    <a:pt x="274" y="431"/>
                  </a:lnTo>
                  <a:lnTo>
                    <a:pt x="277" y="434"/>
                  </a:lnTo>
                  <a:lnTo>
                    <a:pt x="285" y="438"/>
                  </a:lnTo>
                  <a:lnTo>
                    <a:pt x="289" y="440"/>
                  </a:lnTo>
                  <a:lnTo>
                    <a:pt x="295" y="444"/>
                  </a:lnTo>
                  <a:lnTo>
                    <a:pt x="301" y="446"/>
                  </a:lnTo>
                  <a:lnTo>
                    <a:pt x="305" y="451"/>
                  </a:lnTo>
                  <a:lnTo>
                    <a:pt x="311" y="455"/>
                  </a:lnTo>
                  <a:lnTo>
                    <a:pt x="315" y="459"/>
                  </a:lnTo>
                  <a:lnTo>
                    <a:pt x="320" y="464"/>
                  </a:lnTo>
                  <a:lnTo>
                    <a:pt x="326" y="469"/>
                  </a:lnTo>
                  <a:lnTo>
                    <a:pt x="329" y="473"/>
                  </a:lnTo>
                  <a:lnTo>
                    <a:pt x="333" y="477"/>
                  </a:lnTo>
                  <a:lnTo>
                    <a:pt x="335" y="483"/>
                  </a:lnTo>
                  <a:lnTo>
                    <a:pt x="340" y="489"/>
                  </a:lnTo>
                  <a:lnTo>
                    <a:pt x="343" y="494"/>
                  </a:lnTo>
                  <a:lnTo>
                    <a:pt x="345" y="502"/>
                  </a:lnTo>
                  <a:lnTo>
                    <a:pt x="348" y="508"/>
                  </a:lnTo>
                  <a:lnTo>
                    <a:pt x="350" y="514"/>
                  </a:lnTo>
                  <a:lnTo>
                    <a:pt x="351" y="525"/>
                  </a:lnTo>
                  <a:lnTo>
                    <a:pt x="353" y="534"/>
                  </a:lnTo>
                  <a:lnTo>
                    <a:pt x="353" y="543"/>
                  </a:lnTo>
                  <a:lnTo>
                    <a:pt x="353" y="553"/>
                  </a:lnTo>
                  <a:lnTo>
                    <a:pt x="351" y="561"/>
                  </a:lnTo>
                  <a:lnTo>
                    <a:pt x="350" y="568"/>
                  </a:lnTo>
                  <a:lnTo>
                    <a:pt x="346" y="573"/>
                  </a:lnTo>
                  <a:lnTo>
                    <a:pt x="343" y="581"/>
                  </a:lnTo>
                  <a:lnTo>
                    <a:pt x="339" y="584"/>
                  </a:lnTo>
                  <a:lnTo>
                    <a:pt x="333" y="590"/>
                  </a:lnTo>
                  <a:lnTo>
                    <a:pt x="325" y="593"/>
                  </a:lnTo>
                  <a:lnTo>
                    <a:pt x="316" y="597"/>
                  </a:lnTo>
                  <a:lnTo>
                    <a:pt x="305" y="600"/>
                  </a:lnTo>
                  <a:lnTo>
                    <a:pt x="296" y="603"/>
                  </a:lnTo>
                  <a:lnTo>
                    <a:pt x="289" y="603"/>
                  </a:lnTo>
                  <a:lnTo>
                    <a:pt x="282" y="605"/>
                  </a:lnTo>
                  <a:lnTo>
                    <a:pt x="276" y="606"/>
                  </a:lnTo>
                  <a:lnTo>
                    <a:pt x="269" y="606"/>
                  </a:lnTo>
                  <a:lnTo>
                    <a:pt x="262" y="606"/>
                  </a:lnTo>
                  <a:lnTo>
                    <a:pt x="256" y="606"/>
                  </a:lnTo>
                  <a:lnTo>
                    <a:pt x="250" y="605"/>
                  </a:lnTo>
                  <a:lnTo>
                    <a:pt x="245" y="605"/>
                  </a:lnTo>
                  <a:lnTo>
                    <a:pt x="233" y="602"/>
                  </a:lnTo>
                  <a:lnTo>
                    <a:pt x="223" y="600"/>
                  </a:lnTo>
                  <a:lnTo>
                    <a:pt x="213" y="596"/>
                  </a:lnTo>
                  <a:lnTo>
                    <a:pt x="203" y="592"/>
                  </a:lnTo>
                  <a:lnTo>
                    <a:pt x="193" y="587"/>
                  </a:lnTo>
                  <a:lnTo>
                    <a:pt x="187" y="584"/>
                  </a:lnTo>
                  <a:lnTo>
                    <a:pt x="178" y="578"/>
                  </a:lnTo>
                  <a:lnTo>
                    <a:pt x="173" y="573"/>
                  </a:lnTo>
                  <a:lnTo>
                    <a:pt x="166" y="568"/>
                  </a:lnTo>
                  <a:lnTo>
                    <a:pt x="162" y="564"/>
                  </a:lnTo>
                  <a:lnTo>
                    <a:pt x="154" y="559"/>
                  </a:lnTo>
                  <a:lnTo>
                    <a:pt x="153" y="557"/>
                  </a:lnTo>
                  <a:lnTo>
                    <a:pt x="124" y="584"/>
                  </a:lnTo>
                  <a:lnTo>
                    <a:pt x="124" y="584"/>
                  </a:lnTo>
                  <a:lnTo>
                    <a:pt x="127" y="587"/>
                  </a:lnTo>
                  <a:lnTo>
                    <a:pt x="132" y="591"/>
                  </a:lnTo>
                  <a:lnTo>
                    <a:pt x="137" y="596"/>
                  </a:lnTo>
                  <a:lnTo>
                    <a:pt x="140" y="600"/>
                  </a:lnTo>
                  <a:lnTo>
                    <a:pt x="149" y="606"/>
                  </a:lnTo>
                  <a:lnTo>
                    <a:pt x="158" y="612"/>
                  </a:lnTo>
                  <a:lnTo>
                    <a:pt x="168" y="618"/>
                  </a:lnTo>
                  <a:lnTo>
                    <a:pt x="178" y="623"/>
                  </a:lnTo>
                  <a:lnTo>
                    <a:pt x="189" y="630"/>
                  </a:lnTo>
                  <a:lnTo>
                    <a:pt x="194" y="632"/>
                  </a:lnTo>
                  <a:lnTo>
                    <a:pt x="201" y="635"/>
                  </a:lnTo>
                  <a:lnTo>
                    <a:pt x="207" y="636"/>
                  </a:lnTo>
                  <a:lnTo>
                    <a:pt x="215" y="637"/>
                  </a:lnTo>
                  <a:lnTo>
                    <a:pt x="221" y="638"/>
                  </a:lnTo>
                  <a:lnTo>
                    <a:pt x="227" y="641"/>
                  </a:lnTo>
                  <a:lnTo>
                    <a:pt x="235" y="642"/>
                  </a:lnTo>
                  <a:lnTo>
                    <a:pt x="241" y="645"/>
                  </a:lnTo>
                  <a:lnTo>
                    <a:pt x="247" y="645"/>
                  </a:lnTo>
                  <a:lnTo>
                    <a:pt x="256" y="646"/>
                  </a:lnTo>
                  <a:lnTo>
                    <a:pt x="263" y="646"/>
                  </a:lnTo>
                  <a:lnTo>
                    <a:pt x="272" y="647"/>
                  </a:lnTo>
                  <a:lnTo>
                    <a:pt x="280" y="646"/>
                  </a:lnTo>
                  <a:lnTo>
                    <a:pt x="286" y="645"/>
                  </a:lnTo>
                  <a:lnTo>
                    <a:pt x="291" y="644"/>
                  </a:lnTo>
                  <a:lnTo>
                    <a:pt x="300" y="644"/>
                  </a:lnTo>
                  <a:lnTo>
                    <a:pt x="305" y="641"/>
                  </a:lnTo>
                  <a:lnTo>
                    <a:pt x="314" y="638"/>
                  </a:lnTo>
                  <a:lnTo>
                    <a:pt x="320" y="637"/>
                  </a:lnTo>
                  <a:lnTo>
                    <a:pt x="328" y="636"/>
                  </a:lnTo>
                  <a:lnTo>
                    <a:pt x="333" y="633"/>
                  </a:lnTo>
                  <a:lnTo>
                    <a:pt x="340" y="630"/>
                  </a:lnTo>
                  <a:lnTo>
                    <a:pt x="346" y="627"/>
                  </a:lnTo>
                  <a:lnTo>
                    <a:pt x="353" y="622"/>
                  </a:lnTo>
                  <a:lnTo>
                    <a:pt x="359" y="618"/>
                  </a:lnTo>
                  <a:lnTo>
                    <a:pt x="364" y="615"/>
                  </a:lnTo>
                  <a:lnTo>
                    <a:pt x="370" y="608"/>
                  </a:lnTo>
                  <a:lnTo>
                    <a:pt x="375" y="605"/>
                  </a:lnTo>
                  <a:lnTo>
                    <a:pt x="380" y="595"/>
                  </a:lnTo>
                  <a:lnTo>
                    <a:pt x="385" y="584"/>
                  </a:lnTo>
                  <a:lnTo>
                    <a:pt x="388" y="573"/>
                  </a:lnTo>
                  <a:lnTo>
                    <a:pt x="392" y="563"/>
                  </a:lnTo>
                  <a:lnTo>
                    <a:pt x="392" y="556"/>
                  </a:lnTo>
                  <a:lnTo>
                    <a:pt x="392" y="549"/>
                  </a:lnTo>
                  <a:lnTo>
                    <a:pt x="392" y="542"/>
                  </a:lnTo>
                  <a:lnTo>
                    <a:pt x="393" y="537"/>
                  </a:lnTo>
                  <a:lnTo>
                    <a:pt x="392" y="529"/>
                  </a:lnTo>
                  <a:lnTo>
                    <a:pt x="392" y="522"/>
                  </a:lnTo>
                  <a:lnTo>
                    <a:pt x="390" y="514"/>
                  </a:lnTo>
                  <a:lnTo>
                    <a:pt x="389" y="5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6" name="Freeform 57"/>
            <p:cNvSpPr>
              <a:spLocks/>
            </p:cNvSpPr>
            <p:nvPr/>
          </p:nvSpPr>
          <p:spPr bwMode="auto">
            <a:xfrm>
              <a:off x="2353" y="1396"/>
              <a:ext cx="29" cy="36"/>
            </a:xfrm>
            <a:custGeom>
              <a:avLst/>
              <a:gdLst>
                <a:gd name="T0" fmla="*/ 0 w 85"/>
                <a:gd name="T1" fmla="*/ 18 h 108"/>
                <a:gd name="T2" fmla="*/ 49 w 85"/>
                <a:gd name="T3" fmla="*/ 108 h 108"/>
                <a:gd name="T4" fmla="*/ 85 w 85"/>
                <a:gd name="T5" fmla="*/ 91 h 108"/>
                <a:gd name="T6" fmla="*/ 36 w 85"/>
                <a:gd name="T7" fmla="*/ 0 h 108"/>
                <a:gd name="T8" fmla="*/ 0 w 85"/>
                <a:gd name="T9" fmla="*/ 1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108">
                  <a:moveTo>
                    <a:pt x="0" y="18"/>
                  </a:moveTo>
                  <a:lnTo>
                    <a:pt x="49" y="108"/>
                  </a:lnTo>
                  <a:lnTo>
                    <a:pt x="85" y="91"/>
                  </a:lnTo>
                  <a:lnTo>
                    <a:pt x="36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7" name="Freeform 58"/>
            <p:cNvSpPr>
              <a:spLocks/>
            </p:cNvSpPr>
            <p:nvPr/>
          </p:nvSpPr>
          <p:spPr bwMode="auto">
            <a:xfrm>
              <a:off x="2388" y="1437"/>
              <a:ext cx="30" cy="34"/>
            </a:xfrm>
            <a:custGeom>
              <a:avLst/>
              <a:gdLst>
                <a:gd name="T0" fmla="*/ 0 w 89"/>
                <a:gd name="T1" fmla="*/ 23 h 101"/>
                <a:gd name="T2" fmla="*/ 57 w 89"/>
                <a:gd name="T3" fmla="*/ 101 h 101"/>
                <a:gd name="T4" fmla="*/ 89 w 89"/>
                <a:gd name="T5" fmla="*/ 79 h 101"/>
                <a:gd name="T6" fmla="*/ 33 w 89"/>
                <a:gd name="T7" fmla="*/ 0 h 101"/>
                <a:gd name="T8" fmla="*/ 0 w 89"/>
                <a:gd name="T9" fmla="*/ 2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" h="101">
                  <a:moveTo>
                    <a:pt x="0" y="23"/>
                  </a:moveTo>
                  <a:lnTo>
                    <a:pt x="57" y="101"/>
                  </a:lnTo>
                  <a:lnTo>
                    <a:pt x="89" y="79"/>
                  </a:lnTo>
                  <a:lnTo>
                    <a:pt x="33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8" name="Freeform 59"/>
            <p:cNvSpPr>
              <a:spLocks/>
            </p:cNvSpPr>
            <p:nvPr/>
          </p:nvSpPr>
          <p:spPr bwMode="auto">
            <a:xfrm>
              <a:off x="2425" y="1485"/>
              <a:ext cx="26" cy="27"/>
            </a:xfrm>
            <a:custGeom>
              <a:avLst/>
              <a:gdLst>
                <a:gd name="T0" fmla="*/ 0 w 78"/>
                <a:gd name="T1" fmla="*/ 25 h 81"/>
                <a:gd name="T2" fmla="*/ 48 w 78"/>
                <a:gd name="T3" fmla="*/ 81 h 81"/>
                <a:gd name="T4" fmla="*/ 78 w 78"/>
                <a:gd name="T5" fmla="*/ 56 h 81"/>
                <a:gd name="T6" fmla="*/ 30 w 78"/>
                <a:gd name="T7" fmla="*/ 0 h 81"/>
                <a:gd name="T8" fmla="*/ 0 w 78"/>
                <a:gd name="T9" fmla="*/ 25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" h="81">
                  <a:moveTo>
                    <a:pt x="0" y="25"/>
                  </a:moveTo>
                  <a:lnTo>
                    <a:pt x="48" y="81"/>
                  </a:lnTo>
                  <a:lnTo>
                    <a:pt x="78" y="56"/>
                  </a:lnTo>
                  <a:lnTo>
                    <a:pt x="30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60"/>
            <p:cNvSpPr>
              <a:spLocks/>
            </p:cNvSpPr>
            <p:nvPr/>
          </p:nvSpPr>
          <p:spPr bwMode="auto">
            <a:xfrm>
              <a:off x="2450" y="1526"/>
              <a:ext cx="22" cy="23"/>
            </a:xfrm>
            <a:custGeom>
              <a:avLst/>
              <a:gdLst>
                <a:gd name="T0" fmla="*/ 0 w 68"/>
                <a:gd name="T1" fmla="*/ 26 h 69"/>
                <a:gd name="T2" fmla="*/ 35 w 68"/>
                <a:gd name="T3" fmla="*/ 69 h 69"/>
                <a:gd name="T4" fmla="*/ 68 w 68"/>
                <a:gd name="T5" fmla="*/ 42 h 69"/>
                <a:gd name="T6" fmla="*/ 31 w 68"/>
                <a:gd name="T7" fmla="*/ 0 h 69"/>
                <a:gd name="T8" fmla="*/ 0 w 68"/>
                <a:gd name="T9" fmla="*/ 2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69">
                  <a:moveTo>
                    <a:pt x="0" y="26"/>
                  </a:moveTo>
                  <a:lnTo>
                    <a:pt x="35" y="69"/>
                  </a:lnTo>
                  <a:lnTo>
                    <a:pt x="68" y="42"/>
                  </a:lnTo>
                  <a:lnTo>
                    <a:pt x="31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Freeform 61"/>
            <p:cNvSpPr>
              <a:spLocks/>
            </p:cNvSpPr>
            <p:nvPr/>
          </p:nvSpPr>
          <p:spPr bwMode="auto">
            <a:xfrm>
              <a:off x="2002" y="909"/>
              <a:ext cx="298" cy="344"/>
            </a:xfrm>
            <a:custGeom>
              <a:avLst/>
              <a:gdLst>
                <a:gd name="T0" fmla="*/ 475 w 896"/>
                <a:gd name="T1" fmla="*/ 46 h 1032"/>
                <a:gd name="T2" fmla="*/ 541 w 896"/>
                <a:gd name="T3" fmla="*/ 69 h 1032"/>
                <a:gd name="T4" fmla="*/ 604 w 896"/>
                <a:gd name="T5" fmla="*/ 103 h 1032"/>
                <a:gd name="T6" fmla="*/ 664 w 896"/>
                <a:gd name="T7" fmla="*/ 149 h 1032"/>
                <a:gd name="T8" fmla="*/ 718 w 896"/>
                <a:gd name="T9" fmla="*/ 208 h 1032"/>
                <a:gd name="T10" fmla="*/ 764 w 896"/>
                <a:gd name="T11" fmla="*/ 277 h 1032"/>
                <a:gd name="T12" fmla="*/ 803 w 896"/>
                <a:gd name="T13" fmla="*/ 354 h 1032"/>
                <a:gd name="T14" fmla="*/ 829 w 896"/>
                <a:gd name="T15" fmla="*/ 428 h 1032"/>
                <a:gd name="T16" fmla="*/ 848 w 896"/>
                <a:gd name="T17" fmla="*/ 496 h 1032"/>
                <a:gd name="T18" fmla="*/ 893 w 896"/>
                <a:gd name="T19" fmla="*/ 528 h 1032"/>
                <a:gd name="T20" fmla="*/ 879 w 896"/>
                <a:gd name="T21" fmla="*/ 456 h 1032"/>
                <a:gd name="T22" fmla="*/ 857 w 896"/>
                <a:gd name="T23" fmla="*/ 380 h 1032"/>
                <a:gd name="T24" fmla="*/ 821 w 896"/>
                <a:gd name="T25" fmla="*/ 299 h 1032"/>
                <a:gd name="T26" fmla="*/ 759 w 896"/>
                <a:gd name="T27" fmla="*/ 194 h 1032"/>
                <a:gd name="T28" fmla="*/ 691 w 896"/>
                <a:gd name="T29" fmla="*/ 119 h 1032"/>
                <a:gd name="T30" fmla="*/ 623 w 896"/>
                <a:gd name="T31" fmla="*/ 65 h 1032"/>
                <a:gd name="T32" fmla="*/ 553 w 896"/>
                <a:gd name="T33" fmla="*/ 31 h 1032"/>
                <a:gd name="T34" fmla="*/ 486 w 896"/>
                <a:gd name="T35" fmla="*/ 11 h 1032"/>
                <a:gd name="T36" fmla="*/ 396 w 896"/>
                <a:gd name="T37" fmla="*/ 0 h 1032"/>
                <a:gd name="T38" fmla="*/ 323 w 896"/>
                <a:gd name="T39" fmla="*/ 4 h 1032"/>
                <a:gd name="T40" fmla="*/ 255 w 896"/>
                <a:gd name="T41" fmla="*/ 20 h 1032"/>
                <a:gd name="T42" fmla="*/ 173 w 896"/>
                <a:gd name="T43" fmla="*/ 54 h 1032"/>
                <a:gd name="T44" fmla="*/ 85 w 896"/>
                <a:gd name="T45" fmla="*/ 123 h 1032"/>
                <a:gd name="T46" fmla="*/ 38 w 896"/>
                <a:gd name="T47" fmla="*/ 202 h 1032"/>
                <a:gd name="T48" fmla="*/ 10 w 896"/>
                <a:gd name="T49" fmla="*/ 280 h 1032"/>
                <a:gd name="T50" fmla="*/ 0 w 896"/>
                <a:gd name="T51" fmla="*/ 358 h 1032"/>
                <a:gd name="T52" fmla="*/ 4 w 896"/>
                <a:gd name="T53" fmla="*/ 433 h 1032"/>
                <a:gd name="T54" fmla="*/ 18 w 896"/>
                <a:gd name="T55" fmla="*/ 505 h 1032"/>
                <a:gd name="T56" fmla="*/ 35 w 896"/>
                <a:gd name="T57" fmla="*/ 571 h 1032"/>
                <a:gd name="T58" fmla="*/ 58 w 896"/>
                <a:gd name="T59" fmla="*/ 645 h 1032"/>
                <a:gd name="T60" fmla="*/ 91 w 896"/>
                <a:gd name="T61" fmla="*/ 718 h 1032"/>
                <a:gd name="T62" fmla="*/ 126 w 896"/>
                <a:gd name="T63" fmla="*/ 778 h 1032"/>
                <a:gd name="T64" fmla="*/ 172 w 896"/>
                <a:gd name="T65" fmla="*/ 837 h 1032"/>
                <a:gd name="T66" fmla="*/ 225 w 896"/>
                <a:gd name="T67" fmla="*/ 891 h 1032"/>
                <a:gd name="T68" fmla="*/ 284 w 896"/>
                <a:gd name="T69" fmla="*/ 939 h 1032"/>
                <a:gd name="T70" fmla="*/ 361 w 896"/>
                <a:gd name="T71" fmla="*/ 978 h 1032"/>
                <a:gd name="T72" fmla="*/ 466 w 896"/>
                <a:gd name="T73" fmla="*/ 1018 h 1032"/>
                <a:gd name="T74" fmla="*/ 554 w 896"/>
                <a:gd name="T75" fmla="*/ 1031 h 1032"/>
                <a:gd name="T76" fmla="*/ 617 w 896"/>
                <a:gd name="T77" fmla="*/ 1021 h 1032"/>
                <a:gd name="T78" fmla="*/ 533 w 896"/>
                <a:gd name="T79" fmla="*/ 989 h 1032"/>
                <a:gd name="T80" fmla="*/ 450 w 896"/>
                <a:gd name="T81" fmla="*/ 969 h 1032"/>
                <a:gd name="T82" fmla="*/ 348 w 896"/>
                <a:gd name="T83" fmla="*/ 929 h 1032"/>
                <a:gd name="T84" fmla="*/ 288 w 896"/>
                <a:gd name="T85" fmla="*/ 891 h 1032"/>
                <a:gd name="T86" fmla="*/ 232 w 896"/>
                <a:gd name="T87" fmla="*/ 846 h 1032"/>
                <a:gd name="T88" fmla="*/ 187 w 896"/>
                <a:gd name="T89" fmla="*/ 795 h 1032"/>
                <a:gd name="T90" fmla="*/ 148 w 896"/>
                <a:gd name="T91" fmla="*/ 737 h 1032"/>
                <a:gd name="T92" fmla="*/ 116 w 896"/>
                <a:gd name="T93" fmla="*/ 679 h 1032"/>
                <a:gd name="T94" fmla="*/ 80 w 896"/>
                <a:gd name="T95" fmla="*/ 590 h 1032"/>
                <a:gd name="T96" fmla="*/ 63 w 896"/>
                <a:gd name="T97" fmla="*/ 528 h 1032"/>
                <a:gd name="T98" fmla="*/ 48 w 896"/>
                <a:gd name="T99" fmla="*/ 463 h 1032"/>
                <a:gd name="T100" fmla="*/ 39 w 896"/>
                <a:gd name="T101" fmla="*/ 397 h 1032"/>
                <a:gd name="T102" fmla="*/ 40 w 896"/>
                <a:gd name="T103" fmla="*/ 325 h 1032"/>
                <a:gd name="T104" fmla="*/ 58 w 896"/>
                <a:gd name="T105" fmla="*/ 253 h 1032"/>
                <a:gd name="T106" fmla="*/ 92 w 896"/>
                <a:gd name="T107" fmla="*/ 182 h 1032"/>
                <a:gd name="T108" fmla="*/ 151 w 896"/>
                <a:gd name="T109" fmla="*/ 117 h 1032"/>
                <a:gd name="T110" fmla="*/ 246 w 896"/>
                <a:gd name="T111" fmla="*/ 64 h 1032"/>
                <a:gd name="T112" fmla="*/ 337 w 896"/>
                <a:gd name="T113" fmla="*/ 43 h 1032"/>
                <a:gd name="T114" fmla="*/ 403 w 896"/>
                <a:gd name="T115" fmla="*/ 40 h 10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6" h="1032">
                  <a:moveTo>
                    <a:pt x="411" y="41"/>
                  </a:moveTo>
                  <a:lnTo>
                    <a:pt x="418" y="41"/>
                  </a:lnTo>
                  <a:lnTo>
                    <a:pt x="423" y="41"/>
                  </a:lnTo>
                  <a:lnTo>
                    <a:pt x="432" y="41"/>
                  </a:lnTo>
                  <a:lnTo>
                    <a:pt x="438" y="43"/>
                  </a:lnTo>
                  <a:lnTo>
                    <a:pt x="445" y="43"/>
                  </a:lnTo>
                  <a:lnTo>
                    <a:pt x="453" y="43"/>
                  </a:lnTo>
                  <a:lnTo>
                    <a:pt x="460" y="44"/>
                  </a:lnTo>
                  <a:lnTo>
                    <a:pt x="467" y="46"/>
                  </a:lnTo>
                  <a:lnTo>
                    <a:pt x="475" y="46"/>
                  </a:lnTo>
                  <a:lnTo>
                    <a:pt x="481" y="50"/>
                  </a:lnTo>
                  <a:lnTo>
                    <a:pt x="487" y="51"/>
                  </a:lnTo>
                  <a:lnTo>
                    <a:pt x="495" y="54"/>
                  </a:lnTo>
                  <a:lnTo>
                    <a:pt x="501" y="54"/>
                  </a:lnTo>
                  <a:lnTo>
                    <a:pt x="507" y="56"/>
                  </a:lnTo>
                  <a:lnTo>
                    <a:pt x="515" y="58"/>
                  </a:lnTo>
                  <a:lnTo>
                    <a:pt x="523" y="63"/>
                  </a:lnTo>
                  <a:lnTo>
                    <a:pt x="529" y="64"/>
                  </a:lnTo>
                  <a:lnTo>
                    <a:pt x="535" y="66"/>
                  </a:lnTo>
                  <a:lnTo>
                    <a:pt x="541" y="69"/>
                  </a:lnTo>
                  <a:lnTo>
                    <a:pt x="549" y="71"/>
                  </a:lnTo>
                  <a:lnTo>
                    <a:pt x="555" y="74"/>
                  </a:lnTo>
                  <a:lnTo>
                    <a:pt x="561" y="79"/>
                  </a:lnTo>
                  <a:lnTo>
                    <a:pt x="569" y="83"/>
                  </a:lnTo>
                  <a:lnTo>
                    <a:pt x="574" y="84"/>
                  </a:lnTo>
                  <a:lnTo>
                    <a:pt x="582" y="88"/>
                  </a:lnTo>
                  <a:lnTo>
                    <a:pt x="587" y="93"/>
                  </a:lnTo>
                  <a:lnTo>
                    <a:pt x="593" y="95"/>
                  </a:lnTo>
                  <a:lnTo>
                    <a:pt x="599" y="99"/>
                  </a:lnTo>
                  <a:lnTo>
                    <a:pt x="604" y="103"/>
                  </a:lnTo>
                  <a:lnTo>
                    <a:pt x="612" y="107"/>
                  </a:lnTo>
                  <a:lnTo>
                    <a:pt x="618" y="112"/>
                  </a:lnTo>
                  <a:lnTo>
                    <a:pt x="624" y="118"/>
                  </a:lnTo>
                  <a:lnTo>
                    <a:pt x="629" y="120"/>
                  </a:lnTo>
                  <a:lnTo>
                    <a:pt x="637" y="125"/>
                  </a:lnTo>
                  <a:lnTo>
                    <a:pt x="641" y="129"/>
                  </a:lnTo>
                  <a:lnTo>
                    <a:pt x="647" y="135"/>
                  </a:lnTo>
                  <a:lnTo>
                    <a:pt x="653" y="139"/>
                  </a:lnTo>
                  <a:lnTo>
                    <a:pt x="658" y="146"/>
                  </a:lnTo>
                  <a:lnTo>
                    <a:pt x="664" y="149"/>
                  </a:lnTo>
                  <a:lnTo>
                    <a:pt x="671" y="156"/>
                  </a:lnTo>
                  <a:lnTo>
                    <a:pt x="676" y="161"/>
                  </a:lnTo>
                  <a:lnTo>
                    <a:pt x="681" y="166"/>
                  </a:lnTo>
                  <a:lnTo>
                    <a:pt x="687" y="171"/>
                  </a:lnTo>
                  <a:lnTo>
                    <a:pt x="692" y="178"/>
                  </a:lnTo>
                  <a:lnTo>
                    <a:pt x="697" y="183"/>
                  </a:lnTo>
                  <a:lnTo>
                    <a:pt x="702" y="189"/>
                  </a:lnTo>
                  <a:lnTo>
                    <a:pt x="708" y="196"/>
                  </a:lnTo>
                  <a:lnTo>
                    <a:pt x="713" y="203"/>
                  </a:lnTo>
                  <a:lnTo>
                    <a:pt x="718" y="208"/>
                  </a:lnTo>
                  <a:lnTo>
                    <a:pt x="722" y="215"/>
                  </a:lnTo>
                  <a:lnTo>
                    <a:pt x="727" y="222"/>
                  </a:lnTo>
                  <a:lnTo>
                    <a:pt x="732" y="228"/>
                  </a:lnTo>
                  <a:lnTo>
                    <a:pt x="737" y="236"/>
                  </a:lnTo>
                  <a:lnTo>
                    <a:pt x="742" y="241"/>
                  </a:lnTo>
                  <a:lnTo>
                    <a:pt x="746" y="247"/>
                  </a:lnTo>
                  <a:lnTo>
                    <a:pt x="751" y="256"/>
                  </a:lnTo>
                  <a:lnTo>
                    <a:pt x="755" y="262"/>
                  </a:lnTo>
                  <a:lnTo>
                    <a:pt x="760" y="269"/>
                  </a:lnTo>
                  <a:lnTo>
                    <a:pt x="764" y="277"/>
                  </a:lnTo>
                  <a:lnTo>
                    <a:pt x="769" y="285"/>
                  </a:lnTo>
                  <a:lnTo>
                    <a:pt x="774" y="291"/>
                  </a:lnTo>
                  <a:lnTo>
                    <a:pt x="776" y="300"/>
                  </a:lnTo>
                  <a:lnTo>
                    <a:pt x="781" y="307"/>
                  </a:lnTo>
                  <a:lnTo>
                    <a:pt x="786" y="316"/>
                  </a:lnTo>
                  <a:lnTo>
                    <a:pt x="789" y="323"/>
                  </a:lnTo>
                  <a:lnTo>
                    <a:pt x="793" y="331"/>
                  </a:lnTo>
                  <a:lnTo>
                    <a:pt x="795" y="339"/>
                  </a:lnTo>
                  <a:lnTo>
                    <a:pt x="800" y="346"/>
                  </a:lnTo>
                  <a:lnTo>
                    <a:pt x="803" y="354"/>
                  </a:lnTo>
                  <a:lnTo>
                    <a:pt x="805" y="361"/>
                  </a:lnTo>
                  <a:lnTo>
                    <a:pt x="809" y="369"/>
                  </a:lnTo>
                  <a:lnTo>
                    <a:pt x="814" y="375"/>
                  </a:lnTo>
                  <a:lnTo>
                    <a:pt x="815" y="384"/>
                  </a:lnTo>
                  <a:lnTo>
                    <a:pt x="816" y="390"/>
                  </a:lnTo>
                  <a:lnTo>
                    <a:pt x="819" y="398"/>
                  </a:lnTo>
                  <a:lnTo>
                    <a:pt x="823" y="405"/>
                  </a:lnTo>
                  <a:lnTo>
                    <a:pt x="825" y="412"/>
                  </a:lnTo>
                  <a:lnTo>
                    <a:pt x="828" y="419"/>
                  </a:lnTo>
                  <a:lnTo>
                    <a:pt x="829" y="428"/>
                  </a:lnTo>
                  <a:lnTo>
                    <a:pt x="833" y="436"/>
                  </a:lnTo>
                  <a:lnTo>
                    <a:pt x="834" y="442"/>
                  </a:lnTo>
                  <a:lnTo>
                    <a:pt x="837" y="449"/>
                  </a:lnTo>
                  <a:lnTo>
                    <a:pt x="838" y="456"/>
                  </a:lnTo>
                  <a:lnTo>
                    <a:pt x="839" y="462"/>
                  </a:lnTo>
                  <a:lnTo>
                    <a:pt x="840" y="469"/>
                  </a:lnTo>
                  <a:lnTo>
                    <a:pt x="843" y="476"/>
                  </a:lnTo>
                  <a:lnTo>
                    <a:pt x="845" y="483"/>
                  </a:lnTo>
                  <a:lnTo>
                    <a:pt x="848" y="491"/>
                  </a:lnTo>
                  <a:lnTo>
                    <a:pt x="848" y="496"/>
                  </a:lnTo>
                  <a:lnTo>
                    <a:pt x="849" y="503"/>
                  </a:lnTo>
                  <a:lnTo>
                    <a:pt x="849" y="510"/>
                  </a:lnTo>
                  <a:lnTo>
                    <a:pt x="852" y="516"/>
                  </a:lnTo>
                  <a:lnTo>
                    <a:pt x="852" y="523"/>
                  </a:lnTo>
                  <a:lnTo>
                    <a:pt x="854" y="530"/>
                  </a:lnTo>
                  <a:lnTo>
                    <a:pt x="854" y="537"/>
                  </a:lnTo>
                  <a:lnTo>
                    <a:pt x="857" y="543"/>
                  </a:lnTo>
                  <a:lnTo>
                    <a:pt x="896" y="543"/>
                  </a:lnTo>
                  <a:lnTo>
                    <a:pt x="894" y="535"/>
                  </a:lnTo>
                  <a:lnTo>
                    <a:pt x="893" y="528"/>
                  </a:lnTo>
                  <a:lnTo>
                    <a:pt x="892" y="520"/>
                  </a:lnTo>
                  <a:lnTo>
                    <a:pt x="891" y="515"/>
                  </a:lnTo>
                  <a:lnTo>
                    <a:pt x="891" y="506"/>
                  </a:lnTo>
                  <a:lnTo>
                    <a:pt x="889" y="500"/>
                  </a:lnTo>
                  <a:lnTo>
                    <a:pt x="888" y="493"/>
                  </a:lnTo>
                  <a:lnTo>
                    <a:pt x="887" y="486"/>
                  </a:lnTo>
                  <a:lnTo>
                    <a:pt x="884" y="478"/>
                  </a:lnTo>
                  <a:lnTo>
                    <a:pt x="883" y="471"/>
                  </a:lnTo>
                  <a:lnTo>
                    <a:pt x="880" y="462"/>
                  </a:lnTo>
                  <a:lnTo>
                    <a:pt x="879" y="456"/>
                  </a:lnTo>
                  <a:lnTo>
                    <a:pt x="878" y="448"/>
                  </a:lnTo>
                  <a:lnTo>
                    <a:pt x="875" y="441"/>
                  </a:lnTo>
                  <a:lnTo>
                    <a:pt x="873" y="433"/>
                  </a:lnTo>
                  <a:lnTo>
                    <a:pt x="872" y="427"/>
                  </a:lnTo>
                  <a:lnTo>
                    <a:pt x="869" y="418"/>
                  </a:lnTo>
                  <a:lnTo>
                    <a:pt x="867" y="410"/>
                  </a:lnTo>
                  <a:lnTo>
                    <a:pt x="864" y="402"/>
                  </a:lnTo>
                  <a:lnTo>
                    <a:pt x="862" y="397"/>
                  </a:lnTo>
                  <a:lnTo>
                    <a:pt x="858" y="387"/>
                  </a:lnTo>
                  <a:lnTo>
                    <a:pt x="857" y="380"/>
                  </a:lnTo>
                  <a:lnTo>
                    <a:pt x="853" y="372"/>
                  </a:lnTo>
                  <a:lnTo>
                    <a:pt x="850" y="365"/>
                  </a:lnTo>
                  <a:lnTo>
                    <a:pt x="847" y="355"/>
                  </a:lnTo>
                  <a:lnTo>
                    <a:pt x="843" y="348"/>
                  </a:lnTo>
                  <a:lnTo>
                    <a:pt x="839" y="339"/>
                  </a:lnTo>
                  <a:lnTo>
                    <a:pt x="837" y="331"/>
                  </a:lnTo>
                  <a:lnTo>
                    <a:pt x="831" y="321"/>
                  </a:lnTo>
                  <a:lnTo>
                    <a:pt x="828" y="314"/>
                  </a:lnTo>
                  <a:lnTo>
                    <a:pt x="825" y="306"/>
                  </a:lnTo>
                  <a:lnTo>
                    <a:pt x="821" y="299"/>
                  </a:lnTo>
                  <a:lnTo>
                    <a:pt x="815" y="286"/>
                  </a:lnTo>
                  <a:lnTo>
                    <a:pt x="809" y="275"/>
                  </a:lnTo>
                  <a:lnTo>
                    <a:pt x="803" y="265"/>
                  </a:lnTo>
                  <a:lnTo>
                    <a:pt x="796" y="253"/>
                  </a:lnTo>
                  <a:lnTo>
                    <a:pt x="790" y="242"/>
                  </a:lnTo>
                  <a:lnTo>
                    <a:pt x="785" y="232"/>
                  </a:lnTo>
                  <a:lnTo>
                    <a:pt x="776" y="223"/>
                  </a:lnTo>
                  <a:lnTo>
                    <a:pt x="772" y="215"/>
                  </a:lnTo>
                  <a:lnTo>
                    <a:pt x="764" y="203"/>
                  </a:lnTo>
                  <a:lnTo>
                    <a:pt x="759" y="194"/>
                  </a:lnTo>
                  <a:lnTo>
                    <a:pt x="751" y="186"/>
                  </a:lnTo>
                  <a:lnTo>
                    <a:pt x="745" y="178"/>
                  </a:lnTo>
                  <a:lnTo>
                    <a:pt x="737" y="169"/>
                  </a:lnTo>
                  <a:lnTo>
                    <a:pt x="731" y="161"/>
                  </a:lnTo>
                  <a:lnTo>
                    <a:pt x="725" y="154"/>
                  </a:lnTo>
                  <a:lnTo>
                    <a:pt x="720" y="148"/>
                  </a:lnTo>
                  <a:lnTo>
                    <a:pt x="711" y="139"/>
                  </a:lnTo>
                  <a:lnTo>
                    <a:pt x="705" y="132"/>
                  </a:lnTo>
                  <a:lnTo>
                    <a:pt x="698" y="125"/>
                  </a:lnTo>
                  <a:lnTo>
                    <a:pt x="691" y="119"/>
                  </a:lnTo>
                  <a:lnTo>
                    <a:pt x="683" y="113"/>
                  </a:lnTo>
                  <a:lnTo>
                    <a:pt x="677" y="107"/>
                  </a:lnTo>
                  <a:lnTo>
                    <a:pt x="669" y="100"/>
                  </a:lnTo>
                  <a:lnTo>
                    <a:pt x="663" y="95"/>
                  </a:lnTo>
                  <a:lnTo>
                    <a:pt x="656" y="89"/>
                  </a:lnTo>
                  <a:lnTo>
                    <a:pt x="648" y="84"/>
                  </a:lnTo>
                  <a:lnTo>
                    <a:pt x="642" y="79"/>
                  </a:lnTo>
                  <a:lnTo>
                    <a:pt x="636" y="74"/>
                  </a:lnTo>
                  <a:lnTo>
                    <a:pt x="628" y="70"/>
                  </a:lnTo>
                  <a:lnTo>
                    <a:pt x="623" y="65"/>
                  </a:lnTo>
                  <a:lnTo>
                    <a:pt x="614" y="63"/>
                  </a:lnTo>
                  <a:lnTo>
                    <a:pt x="609" y="58"/>
                  </a:lnTo>
                  <a:lnTo>
                    <a:pt x="600" y="54"/>
                  </a:lnTo>
                  <a:lnTo>
                    <a:pt x="594" y="50"/>
                  </a:lnTo>
                  <a:lnTo>
                    <a:pt x="585" y="46"/>
                  </a:lnTo>
                  <a:lnTo>
                    <a:pt x="580" y="43"/>
                  </a:lnTo>
                  <a:lnTo>
                    <a:pt x="573" y="40"/>
                  </a:lnTo>
                  <a:lnTo>
                    <a:pt x="567" y="36"/>
                  </a:lnTo>
                  <a:lnTo>
                    <a:pt x="559" y="34"/>
                  </a:lnTo>
                  <a:lnTo>
                    <a:pt x="553" y="31"/>
                  </a:lnTo>
                  <a:lnTo>
                    <a:pt x="545" y="29"/>
                  </a:lnTo>
                  <a:lnTo>
                    <a:pt x="539" y="25"/>
                  </a:lnTo>
                  <a:lnTo>
                    <a:pt x="531" y="23"/>
                  </a:lnTo>
                  <a:lnTo>
                    <a:pt x="525" y="21"/>
                  </a:lnTo>
                  <a:lnTo>
                    <a:pt x="518" y="19"/>
                  </a:lnTo>
                  <a:lnTo>
                    <a:pt x="512" y="17"/>
                  </a:lnTo>
                  <a:lnTo>
                    <a:pt x="506" y="15"/>
                  </a:lnTo>
                  <a:lnTo>
                    <a:pt x="500" y="15"/>
                  </a:lnTo>
                  <a:lnTo>
                    <a:pt x="494" y="12"/>
                  </a:lnTo>
                  <a:lnTo>
                    <a:pt x="486" y="11"/>
                  </a:lnTo>
                  <a:lnTo>
                    <a:pt x="481" y="10"/>
                  </a:lnTo>
                  <a:lnTo>
                    <a:pt x="475" y="9"/>
                  </a:lnTo>
                  <a:lnTo>
                    <a:pt x="464" y="6"/>
                  </a:lnTo>
                  <a:lnTo>
                    <a:pt x="453" y="5"/>
                  </a:lnTo>
                  <a:lnTo>
                    <a:pt x="443" y="2"/>
                  </a:lnTo>
                  <a:lnTo>
                    <a:pt x="432" y="1"/>
                  </a:lnTo>
                  <a:lnTo>
                    <a:pt x="422" y="1"/>
                  </a:lnTo>
                  <a:lnTo>
                    <a:pt x="413" y="1"/>
                  </a:lnTo>
                  <a:lnTo>
                    <a:pt x="404" y="0"/>
                  </a:lnTo>
                  <a:lnTo>
                    <a:pt x="396" y="0"/>
                  </a:lnTo>
                  <a:lnTo>
                    <a:pt x="389" y="0"/>
                  </a:lnTo>
                  <a:lnTo>
                    <a:pt x="381" y="0"/>
                  </a:lnTo>
                  <a:lnTo>
                    <a:pt x="374" y="0"/>
                  </a:lnTo>
                  <a:lnTo>
                    <a:pt x="367" y="0"/>
                  </a:lnTo>
                  <a:lnTo>
                    <a:pt x="359" y="0"/>
                  </a:lnTo>
                  <a:lnTo>
                    <a:pt x="353" y="1"/>
                  </a:lnTo>
                  <a:lnTo>
                    <a:pt x="345" y="1"/>
                  </a:lnTo>
                  <a:lnTo>
                    <a:pt x="337" y="1"/>
                  </a:lnTo>
                  <a:lnTo>
                    <a:pt x="329" y="2"/>
                  </a:lnTo>
                  <a:lnTo>
                    <a:pt x="323" y="4"/>
                  </a:lnTo>
                  <a:lnTo>
                    <a:pt x="315" y="5"/>
                  </a:lnTo>
                  <a:lnTo>
                    <a:pt x="309" y="6"/>
                  </a:lnTo>
                  <a:lnTo>
                    <a:pt x="303" y="7"/>
                  </a:lnTo>
                  <a:lnTo>
                    <a:pt x="295" y="10"/>
                  </a:lnTo>
                  <a:lnTo>
                    <a:pt x="289" y="10"/>
                  </a:lnTo>
                  <a:lnTo>
                    <a:pt x="283" y="11"/>
                  </a:lnTo>
                  <a:lnTo>
                    <a:pt x="275" y="12"/>
                  </a:lnTo>
                  <a:lnTo>
                    <a:pt x="269" y="15"/>
                  </a:lnTo>
                  <a:lnTo>
                    <a:pt x="263" y="16"/>
                  </a:lnTo>
                  <a:lnTo>
                    <a:pt x="255" y="20"/>
                  </a:lnTo>
                  <a:lnTo>
                    <a:pt x="249" y="21"/>
                  </a:lnTo>
                  <a:lnTo>
                    <a:pt x="242" y="24"/>
                  </a:lnTo>
                  <a:lnTo>
                    <a:pt x="237" y="25"/>
                  </a:lnTo>
                  <a:lnTo>
                    <a:pt x="229" y="28"/>
                  </a:lnTo>
                  <a:lnTo>
                    <a:pt x="225" y="30"/>
                  </a:lnTo>
                  <a:lnTo>
                    <a:pt x="219" y="33"/>
                  </a:lnTo>
                  <a:lnTo>
                    <a:pt x="207" y="38"/>
                  </a:lnTo>
                  <a:lnTo>
                    <a:pt x="197" y="44"/>
                  </a:lnTo>
                  <a:lnTo>
                    <a:pt x="185" y="49"/>
                  </a:lnTo>
                  <a:lnTo>
                    <a:pt x="173" y="54"/>
                  </a:lnTo>
                  <a:lnTo>
                    <a:pt x="163" y="60"/>
                  </a:lnTo>
                  <a:lnTo>
                    <a:pt x="153" y="68"/>
                  </a:lnTo>
                  <a:lnTo>
                    <a:pt x="143" y="73"/>
                  </a:lnTo>
                  <a:lnTo>
                    <a:pt x="133" y="80"/>
                  </a:lnTo>
                  <a:lnTo>
                    <a:pt x="123" y="85"/>
                  </a:lnTo>
                  <a:lnTo>
                    <a:pt x="116" y="95"/>
                  </a:lnTo>
                  <a:lnTo>
                    <a:pt x="107" y="100"/>
                  </a:lnTo>
                  <a:lnTo>
                    <a:pt x="99" y="107"/>
                  </a:lnTo>
                  <a:lnTo>
                    <a:pt x="92" y="115"/>
                  </a:lnTo>
                  <a:lnTo>
                    <a:pt x="85" y="123"/>
                  </a:lnTo>
                  <a:lnTo>
                    <a:pt x="79" y="129"/>
                  </a:lnTo>
                  <a:lnTo>
                    <a:pt x="73" y="138"/>
                  </a:lnTo>
                  <a:lnTo>
                    <a:pt x="67" y="146"/>
                  </a:lnTo>
                  <a:lnTo>
                    <a:pt x="63" y="154"/>
                  </a:lnTo>
                  <a:lnTo>
                    <a:pt x="59" y="161"/>
                  </a:lnTo>
                  <a:lnTo>
                    <a:pt x="53" y="171"/>
                  </a:lnTo>
                  <a:lnTo>
                    <a:pt x="49" y="177"/>
                  </a:lnTo>
                  <a:lnTo>
                    <a:pt x="45" y="186"/>
                  </a:lnTo>
                  <a:lnTo>
                    <a:pt x="39" y="193"/>
                  </a:lnTo>
                  <a:lnTo>
                    <a:pt x="38" y="202"/>
                  </a:lnTo>
                  <a:lnTo>
                    <a:pt x="34" y="208"/>
                  </a:lnTo>
                  <a:lnTo>
                    <a:pt x="30" y="216"/>
                  </a:lnTo>
                  <a:lnTo>
                    <a:pt x="26" y="225"/>
                  </a:lnTo>
                  <a:lnTo>
                    <a:pt x="24" y="232"/>
                  </a:lnTo>
                  <a:lnTo>
                    <a:pt x="20" y="240"/>
                  </a:lnTo>
                  <a:lnTo>
                    <a:pt x="18" y="247"/>
                  </a:lnTo>
                  <a:lnTo>
                    <a:pt x="15" y="256"/>
                  </a:lnTo>
                  <a:lnTo>
                    <a:pt x="14" y="265"/>
                  </a:lnTo>
                  <a:lnTo>
                    <a:pt x="11" y="271"/>
                  </a:lnTo>
                  <a:lnTo>
                    <a:pt x="10" y="280"/>
                  </a:lnTo>
                  <a:lnTo>
                    <a:pt x="8" y="287"/>
                  </a:lnTo>
                  <a:lnTo>
                    <a:pt x="8" y="295"/>
                  </a:lnTo>
                  <a:lnTo>
                    <a:pt x="5" y="302"/>
                  </a:lnTo>
                  <a:lnTo>
                    <a:pt x="4" y="311"/>
                  </a:lnTo>
                  <a:lnTo>
                    <a:pt x="3" y="319"/>
                  </a:lnTo>
                  <a:lnTo>
                    <a:pt x="1" y="326"/>
                  </a:lnTo>
                  <a:lnTo>
                    <a:pt x="1" y="334"/>
                  </a:lnTo>
                  <a:lnTo>
                    <a:pt x="1" y="344"/>
                  </a:lnTo>
                  <a:lnTo>
                    <a:pt x="0" y="350"/>
                  </a:lnTo>
                  <a:lnTo>
                    <a:pt x="0" y="358"/>
                  </a:lnTo>
                  <a:lnTo>
                    <a:pt x="0" y="365"/>
                  </a:lnTo>
                  <a:lnTo>
                    <a:pt x="0" y="374"/>
                  </a:lnTo>
                  <a:lnTo>
                    <a:pt x="0" y="380"/>
                  </a:lnTo>
                  <a:lnTo>
                    <a:pt x="0" y="388"/>
                  </a:lnTo>
                  <a:lnTo>
                    <a:pt x="0" y="397"/>
                  </a:lnTo>
                  <a:lnTo>
                    <a:pt x="1" y="404"/>
                  </a:lnTo>
                  <a:lnTo>
                    <a:pt x="1" y="410"/>
                  </a:lnTo>
                  <a:lnTo>
                    <a:pt x="1" y="418"/>
                  </a:lnTo>
                  <a:lnTo>
                    <a:pt x="3" y="425"/>
                  </a:lnTo>
                  <a:lnTo>
                    <a:pt x="4" y="433"/>
                  </a:lnTo>
                  <a:lnTo>
                    <a:pt x="4" y="439"/>
                  </a:lnTo>
                  <a:lnTo>
                    <a:pt x="5" y="447"/>
                  </a:lnTo>
                  <a:lnTo>
                    <a:pt x="6" y="454"/>
                  </a:lnTo>
                  <a:lnTo>
                    <a:pt x="8" y="462"/>
                  </a:lnTo>
                  <a:lnTo>
                    <a:pt x="8" y="469"/>
                  </a:lnTo>
                  <a:lnTo>
                    <a:pt x="10" y="476"/>
                  </a:lnTo>
                  <a:lnTo>
                    <a:pt x="11" y="483"/>
                  </a:lnTo>
                  <a:lnTo>
                    <a:pt x="14" y="491"/>
                  </a:lnTo>
                  <a:lnTo>
                    <a:pt x="15" y="497"/>
                  </a:lnTo>
                  <a:lnTo>
                    <a:pt x="18" y="505"/>
                  </a:lnTo>
                  <a:lnTo>
                    <a:pt x="18" y="511"/>
                  </a:lnTo>
                  <a:lnTo>
                    <a:pt x="20" y="518"/>
                  </a:lnTo>
                  <a:lnTo>
                    <a:pt x="21" y="526"/>
                  </a:lnTo>
                  <a:lnTo>
                    <a:pt x="24" y="532"/>
                  </a:lnTo>
                  <a:lnTo>
                    <a:pt x="24" y="538"/>
                  </a:lnTo>
                  <a:lnTo>
                    <a:pt x="26" y="545"/>
                  </a:lnTo>
                  <a:lnTo>
                    <a:pt x="26" y="552"/>
                  </a:lnTo>
                  <a:lnTo>
                    <a:pt x="30" y="559"/>
                  </a:lnTo>
                  <a:lnTo>
                    <a:pt x="31" y="566"/>
                  </a:lnTo>
                  <a:lnTo>
                    <a:pt x="35" y="571"/>
                  </a:lnTo>
                  <a:lnTo>
                    <a:pt x="37" y="577"/>
                  </a:lnTo>
                  <a:lnTo>
                    <a:pt x="38" y="584"/>
                  </a:lnTo>
                  <a:lnTo>
                    <a:pt x="38" y="590"/>
                  </a:lnTo>
                  <a:lnTo>
                    <a:pt x="40" y="596"/>
                  </a:lnTo>
                  <a:lnTo>
                    <a:pt x="42" y="601"/>
                  </a:lnTo>
                  <a:lnTo>
                    <a:pt x="47" y="609"/>
                  </a:lnTo>
                  <a:lnTo>
                    <a:pt x="48" y="615"/>
                  </a:lnTo>
                  <a:lnTo>
                    <a:pt x="50" y="623"/>
                  </a:lnTo>
                  <a:lnTo>
                    <a:pt x="53" y="633"/>
                  </a:lnTo>
                  <a:lnTo>
                    <a:pt x="58" y="645"/>
                  </a:lnTo>
                  <a:lnTo>
                    <a:pt x="62" y="655"/>
                  </a:lnTo>
                  <a:lnTo>
                    <a:pt x="67" y="668"/>
                  </a:lnTo>
                  <a:lnTo>
                    <a:pt x="69" y="674"/>
                  </a:lnTo>
                  <a:lnTo>
                    <a:pt x="70" y="679"/>
                  </a:lnTo>
                  <a:lnTo>
                    <a:pt x="74" y="687"/>
                  </a:lnTo>
                  <a:lnTo>
                    <a:pt x="77" y="692"/>
                  </a:lnTo>
                  <a:lnTo>
                    <a:pt x="80" y="699"/>
                  </a:lnTo>
                  <a:lnTo>
                    <a:pt x="83" y="704"/>
                  </a:lnTo>
                  <a:lnTo>
                    <a:pt x="88" y="712"/>
                  </a:lnTo>
                  <a:lnTo>
                    <a:pt x="91" y="718"/>
                  </a:lnTo>
                  <a:lnTo>
                    <a:pt x="93" y="724"/>
                  </a:lnTo>
                  <a:lnTo>
                    <a:pt x="97" y="729"/>
                  </a:lnTo>
                  <a:lnTo>
                    <a:pt x="101" y="734"/>
                  </a:lnTo>
                  <a:lnTo>
                    <a:pt x="103" y="741"/>
                  </a:lnTo>
                  <a:lnTo>
                    <a:pt x="107" y="747"/>
                  </a:lnTo>
                  <a:lnTo>
                    <a:pt x="111" y="753"/>
                  </a:lnTo>
                  <a:lnTo>
                    <a:pt x="114" y="759"/>
                  </a:lnTo>
                  <a:lnTo>
                    <a:pt x="119" y="766"/>
                  </a:lnTo>
                  <a:lnTo>
                    <a:pt x="123" y="772"/>
                  </a:lnTo>
                  <a:lnTo>
                    <a:pt x="126" y="778"/>
                  </a:lnTo>
                  <a:lnTo>
                    <a:pt x="131" y="785"/>
                  </a:lnTo>
                  <a:lnTo>
                    <a:pt x="134" y="791"/>
                  </a:lnTo>
                  <a:lnTo>
                    <a:pt x="139" y="796"/>
                  </a:lnTo>
                  <a:lnTo>
                    <a:pt x="145" y="803"/>
                  </a:lnTo>
                  <a:lnTo>
                    <a:pt x="148" y="808"/>
                  </a:lnTo>
                  <a:lnTo>
                    <a:pt x="155" y="816"/>
                  </a:lnTo>
                  <a:lnTo>
                    <a:pt x="157" y="820"/>
                  </a:lnTo>
                  <a:lnTo>
                    <a:pt x="163" y="827"/>
                  </a:lnTo>
                  <a:lnTo>
                    <a:pt x="167" y="831"/>
                  </a:lnTo>
                  <a:lnTo>
                    <a:pt x="172" y="837"/>
                  </a:lnTo>
                  <a:lnTo>
                    <a:pt x="177" y="842"/>
                  </a:lnTo>
                  <a:lnTo>
                    <a:pt x="182" y="849"/>
                  </a:lnTo>
                  <a:lnTo>
                    <a:pt x="187" y="852"/>
                  </a:lnTo>
                  <a:lnTo>
                    <a:pt x="193" y="860"/>
                  </a:lnTo>
                  <a:lnTo>
                    <a:pt x="199" y="864"/>
                  </a:lnTo>
                  <a:lnTo>
                    <a:pt x="202" y="871"/>
                  </a:lnTo>
                  <a:lnTo>
                    <a:pt x="209" y="875"/>
                  </a:lnTo>
                  <a:lnTo>
                    <a:pt x="214" y="881"/>
                  </a:lnTo>
                  <a:lnTo>
                    <a:pt x="219" y="885"/>
                  </a:lnTo>
                  <a:lnTo>
                    <a:pt x="225" y="891"/>
                  </a:lnTo>
                  <a:lnTo>
                    <a:pt x="229" y="897"/>
                  </a:lnTo>
                  <a:lnTo>
                    <a:pt x="237" y="901"/>
                  </a:lnTo>
                  <a:lnTo>
                    <a:pt x="241" y="906"/>
                  </a:lnTo>
                  <a:lnTo>
                    <a:pt x="247" y="911"/>
                  </a:lnTo>
                  <a:lnTo>
                    <a:pt x="254" y="915"/>
                  </a:lnTo>
                  <a:lnTo>
                    <a:pt x="260" y="921"/>
                  </a:lnTo>
                  <a:lnTo>
                    <a:pt x="266" y="924"/>
                  </a:lnTo>
                  <a:lnTo>
                    <a:pt x="271" y="930"/>
                  </a:lnTo>
                  <a:lnTo>
                    <a:pt x="278" y="934"/>
                  </a:lnTo>
                  <a:lnTo>
                    <a:pt x="284" y="939"/>
                  </a:lnTo>
                  <a:lnTo>
                    <a:pt x="290" y="943"/>
                  </a:lnTo>
                  <a:lnTo>
                    <a:pt x="296" y="946"/>
                  </a:lnTo>
                  <a:lnTo>
                    <a:pt x="304" y="950"/>
                  </a:lnTo>
                  <a:lnTo>
                    <a:pt x="310" y="955"/>
                  </a:lnTo>
                  <a:lnTo>
                    <a:pt x="317" y="958"/>
                  </a:lnTo>
                  <a:lnTo>
                    <a:pt x="324" y="962"/>
                  </a:lnTo>
                  <a:lnTo>
                    <a:pt x="330" y="965"/>
                  </a:lnTo>
                  <a:lnTo>
                    <a:pt x="338" y="969"/>
                  </a:lnTo>
                  <a:lnTo>
                    <a:pt x="348" y="974"/>
                  </a:lnTo>
                  <a:lnTo>
                    <a:pt x="361" y="978"/>
                  </a:lnTo>
                  <a:lnTo>
                    <a:pt x="371" y="982"/>
                  </a:lnTo>
                  <a:lnTo>
                    <a:pt x="382" y="988"/>
                  </a:lnTo>
                  <a:lnTo>
                    <a:pt x="393" y="992"/>
                  </a:lnTo>
                  <a:lnTo>
                    <a:pt x="404" y="995"/>
                  </a:lnTo>
                  <a:lnTo>
                    <a:pt x="416" y="1000"/>
                  </a:lnTo>
                  <a:lnTo>
                    <a:pt x="426" y="1005"/>
                  </a:lnTo>
                  <a:lnTo>
                    <a:pt x="436" y="1007"/>
                  </a:lnTo>
                  <a:lnTo>
                    <a:pt x="446" y="1009"/>
                  </a:lnTo>
                  <a:lnTo>
                    <a:pt x="456" y="1014"/>
                  </a:lnTo>
                  <a:lnTo>
                    <a:pt x="466" y="1018"/>
                  </a:lnTo>
                  <a:lnTo>
                    <a:pt x="475" y="1019"/>
                  </a:lnTo>
                  <a:lnTo>
                    <a:pt x="485" y="1021"/>
                  </a:lnTo>
                  <a:lnTo>
                    <a:pt x="495" y="1023"/>
                  </a:lnTo>
                  <a:lnTo>
                    <a:pt x="505" y="1027"/>
                  </a:lnTo>
                  <a:lnTo>
                    <a:pt x="512" y="1028"/>
                  </a:lnTo>
                  <a:lnTo>
                    <a:pt x="521" y="1029"/>
                  </a:lnTo>
                  <a:lnTo>
                    <a:pt x="529" y="1029"/>
                  </a:lnTo>
                  <a:lnTo>
                    <a:pt x="539" y="1031"/>
                  </a:lnTo>
                  <a:lnTo>
                    <a:pt x="546" y="1031"/>
                  </a:lnTo>
                  <a:lnTo>
                    <a:pt x="554" y="1031"/>
                  </a:lnTo>
                  <a:lnTo>
                    <a:pt x="561" y="1031"/>
                  </a:lnTo>
                  <a:lnTo>
                    <a:pt x="570" y="1032"/>
                  </a:lnTo>
                  <a:lnTo>
                    <a:pt x="574" y="1031"/>
                  </a:lnTo>
                  <a:lnTo>
                    <a:pt x="583" y="1029"/>
                  </a:lnTo>
                  <a:lnTo>
                    <a:pt x="588" y="1028"/>
                  </a:lnTo>
                  <a:lnTo>
                    <a:pt x="595" y="1028"/>
                  </a:lnTo>
                  <a:lnTo>
                    <a:pt x="600" y="1024"/>
                  </a:lnTo>
                  <a:lnTo>
                    <a:pt x="607" y="1023"/>
                  </a:lnTo>
                  <a:lnTo>
                    <a:pt x="612" y="1021"/>
                  </a:lnTo>
                  <a:lnTo>
                    <a:pt x="617" y="1021"/>
                  </a:lnTo>
                  <a:lnTo>
                    <a:pt x="599" y="985"/>
                  </a:lnTo>
                  <a:lnTo>
                    <a:pt x="593" y="987"/>
                  </a:lnTo>
                  <a:lnTo>
                    <a:pt x="584" y="988"/>
                  </a:lnTo>
                  <a:lnTo>
                    <a:pt x="573" y="989"/>
                  </a:lnTo>
                  <a:lnTo>
                    <a:pt x="565" y="992"/>
                  </a:lnTo>
                  <a:lnTo>
                    <a:pt x="559" y="990"/>
                  </a:lnTo>
                  <a:lnTo>
                    <a:pt x="553" y="990"/>
                  </a:lnTo>
                  <a:lnTo>
                    <a:pt x="546" y="990"/>
                  </a:lnTo>
                  <a:lnTo>
                    <a:pt x="540" y="990"/>
                  </a:lnTo>
                  <a:lnTo>
                    <a:pt x="533" y="989"/>
                  </a:lnTo>
                  <a:lnTo>
                    <a:pt x="526" y="988"/>
                  </a:lnTo>
                  <a:lnTo>
                    <a:pt x="519" y="988"/>
                  </a:lnTo>
                  <a:lnTo>
                    <a:pt x="512" y="988"/>
                  </a:lnTo>
                  <a:lnTo>
                    <a:pt x="504" y="985"/>
                  </a:lnTo>
                  <a:lnTo>
                    <a:pt x="495" y="982"/>
                  </a:lnTo>
                  <a:lnTo>
                    <a:pt x="485" y="980"/>
                  </a:lnTo>
                  <a:lnTo>
                    <a:pt x="477" y="978"/>
                  </a:lnTo>
                  <a:lnTo>
                    <a:pt x="469" y="975"/>
                  </a:lnTo>
                  <a:lnTo>
                    <a:pt x="460" y="973"/>
                  </a:lnTo>
                  <a:lnTo>
                    <a:pt x="450" y="969"/>
                  </a:lnTo>
                  <a:lnTo>
                    <a:pt x="441" y="968"/>
                  </a:lnTo>
                  <a:lnTo>
                    <a:pt x="431" y="963"/>
                  </a:lnTo>
                  <a:lnTo>
                    <a:pt x="420" y="959"/>
                  </a:lnTo>
                  <a:lnTo>
                    <a:pt x="410" y="955"/>
                  </a:lnTo>
                  <a:lnTo>
                    <a:pt x="401" y="951"/>
                  </a:lnTo>
                  <a:lnTo>
                    <a:pt x="389" y="945"/>
                  </a:lnTo>
                  <a:lnTo>
                    <a:pt x="378" y="941"/>
                  </a:lnTo>
                  <a:lnTo>
                    <a:pt x="367" y="936"/>
                  </a:lnTo>
                  <a:lnTo>
                    <a:pt x="356" y="933"/>
                  </a:lnTo>
                  <a:lnTo>
                    <a:pt x="348" y="929"/>
                  </a:lnTo>
                  <a:lnTo>
                    <a:pt x="342" y="925"/>
                  </a:lnTo>
                  <a:lnTo>
                    <a:pt x="335" y="923"/>
                  </a:lnTo>
                  <a:lnTo>
                    <a:pt x="329" y="919"/>
                  </a:lnTo>
                  <a:lnTo>
                    <a:pt x="323" y="914"/>
                  </a:lnTo>
                  <a:lnTo>
                    <a:pt x="317" y="911"/>
                  </a:lnTo>
                  <a:lnTo>
                    <a:pt x="312" y="908"/>
                  </a:lnTo>
                  <a:lnTo>
                    <a:pt x="305" y="904"/>
                  </a:lnTo>
                  <a:lnTo>
                    <a:pt x="299" y="900"/>
                  </a:lnTo>
                  <a:lnTo>
                    <a:pt x="294" y="895"/>
                  </a:lnTo>
                  <a:lnTo>
                    <a:pt x="288" y="891"/>
                  </a:lnTo>
                  <a:lnTo>
                    <a:pt x="283" y="887"/>
                  </a:lnTo>
                  <a:lnTo>
                    <a:pt x="276" y="884"/>
                  </a:lnTo>
                  <a:lnTo>
                    <a:pt x="271" y="879"/>
                  </a:lnTo>
                  <a:lnTo>
                    <a:pt x="266" y="874"/>
                  </a:lnTo>
                  <a:lnTo>
                    <a:pt x="261" y="871"/>
                  </a:lnTo>
                  <a:lnTo>
                    <a:pt x="254" y="865"/>
                  </a:lnTo>
                  <a:lnTo>
                    <a:pt x="251" y="861"/>
                  </a:lnTo>
                  <a:lnTo>
                    <a:pt x="242" y="856"/>
                  </a:lnTo>
                  <a:lnTo>
                    <a:pt x="240" y="850"/>
                  </a:lnTo>
                  <a:lnTo>
                    <a:pt x="232" y="846"/>
                  </a:lnTo>
                  <a:lnTo>
                    <a:pt x="229" y="841"/>
                  </a:lnTo>
                  <a:lnTo>
                    <a:pt x="224" y="836"/>
                  </a:lnTo>
                  <a:lnTo>
                    <a:pt x="219" y="832"/>
                  </a:lnTo>
                  <a:lnTo>
                    <a:pt x="215" y="826"/>
                  </a:lnTo>
                  <a:lnTo>
                    <a:pt x="210" y="821"/>
                  </a:lnTo>
                  <a:lnTo>
                    <a:pt x="204" y="816"/>
                  </a:lnTo>
                  <a:lnTo>
                    <a:pt x="201" y="811"/>
                  </a:lnTo>
                  <a:lnTo>
                    <a:pt x="197" y="805"/>
                  </a:lnTo>
                  <a:lnTo>
                    <a:pt x="192" y="800"/>
                  </a:lnTo>
                  <a:lnTo>
                    <a:pt x="187" y="795"/>
                  </a:lnTo>
                  <a:lnTo>
                    <a:pt x="185" y="790"/>
                  </a:lnTo>
                  <a:lnTo>
                    <a:pt x="180" y="783"/>
                  </a:lnTo>
                  <a:lnTo>
                    <a:pt x="176" y="777"/>
                  </a:lnTo>
                  <a:lnTo>
                    <a:pt x="171" y="772"/>
                  </a:lnTo>
                  <a:lnTo>
                    <a:pt x="167" y="766"/>
                  </a:lnTo>
                  <a:lnTo>
                    <a:pt x="163" y="759"/>
                  </a:lnTo>
                  <a:lnTo>
                    <a:pt x="158" y="753"/>
                  </a:lnTo>
                  <a:lnTo>
                    <a:pt x="156" y="748"/>
                  </a:lnTo>
                  <a:lnTo>
                    <a:pt x="152" y="743"/>
                  </a:lnTo>
                  <a:lnTo>
                    <a:pt x="148" y="737"/>
                  </a:lnTo>
                  <a:lnTo>
                    <a:pt x="145" y="731"/>
                  </a:lnTo>
                  <a:lnTo>
                    <a:pt x="142" y="727"/>
                  </a:lnTo>
                  <a:lnTo>
                    <a:pt x="138" y="719"/>
                  </a:lnTo>
                  <a:lnTo>
                    <a:pt x="134" y="714"/>
                  </a:lnTo>
                  <a:lnTo>
                    <a:pt x="132" y="708"/>
                  </a:lnTo>
                  <a:lnTo>
                    <a:pt x="128" y="703"/>
                  </a:lnTo>
                  <a:lnTo>
                    <a:pt x="126" y="699"/>
                  </a:lnTo>
                  <a:lnTo>
                    <a:pt x="123" y="690"/>
                  </a:lnTo>
                  <a:lnTo>
                    <a:pt x="119" y="687"/>
                  </a:lnTo>
                  <a:lnTo>
                    <a:pt x="116" y="679"/>
                  </a:lnTo>
                  <a:lnTo>
                    <a:pt x="113" y="675"/>
                  </a:lnTo>
                  <a:lnTo>
                    <a:pt x="108" y="664"/>
                  </a:lnTo>
                  <a:lnTo>
                    <a:pt x="103" y="653"/>
                  </a:lnTo>
                  <a:lnTo>
                    <a:pt x="98" y="641"/>
                  </a:lnTo>
                  <a:lnTo>
                    <a:pt x="94" y="630"/>
                  </a:lnTo>
                  <a:lnTo>
                    <a:pt x="92" y="620"/>
                  </a:lnTo>
                  <a:lnTo>
                    <a:pt x="88" y="610"/>
                  </a:lnTo>
                  <a:lnTo>
                    <a:pt x="84" y="602"/>
                  </a:lnTo>
                  <a:lnTo>
                    <a:pt x="83" y="597"/>
                  </a:lnTo>
                  <a:lnTo>
                    <a:pt x="80" y="590"/>
                  </a:lnTo>
                  <a:lnTo>
                    <a:pt x="79" y="585"/>
                  </a:lnTo>
                  <a:lnTo>
                    <a:pt x="77" y="579"/>
                  </a:lnTo>
                  <a:lnTo>
                    <a:pt x="75" y="572"/>
                  </a:lnTo>
                  <a:lnTo>
                    <a:pt x="74" y="567"/>
                  </a:lnTo>
                  <a:lnTo>
                    <a:pt x="73" y="560"/>
                  </a:lnTo>
                  <a:lnTo>
                    <a:pt x="69" y="555"/>
                  </a:lnTo>
                  <a:lnTo>
                    <a:pt x="68" y="547"/>
                  </a:lnTo>
                  <a:lnTo>
                    <a:pt x="65" y="541"/>
                  </a:lnTo>
                  <a:lnTo>
                    <a:pt x="64" y="535"/>
                  </a:lnTo>
                  <a:lnTo>
                    <a:pt x="63" y="528"/>
                  </a:lnTo>
                  <a:lnTo>
                    <a:pt x="62" y="523"/>
                  </a:lnTo>
                  <a:lnTo>
                    <a:pt x="60" y="516"/>
                  </a:lnTo>
                  <a:lnTo>
                    <a:pt x="59" y="511"/>
                  </a:lnTo>
                  <a:lnTo>
                    <a:pt x="55" y="505"/>
                  </a:lnTo>
                  <a:lnTo>
                    <a:pt x="54" y="497"/>
                  </a:lnTo>
                  <a:lnTo>
                    <a:pt x="52" y="491"/>
                  </a:lnTo>
                  <a:lnTo>
                    <a:pt x="50" y="483"/>
                  </a:lnTo>
                  <a:lnTo>
                    <a:pt x="50" y="477"/>
                  </a:lnTo>
                  <a:lnTo>
                    <a:pt x="50" y="471"/>
                  </a:lnTo>
                  <a:lnTo>
                    <a:pt x="48" y="463"/>
                  </a:lnTo>
                  <a:lnTo>
                    <a:pt x="48" y="457"/>
                  </a:lnTo>
                  <a:lnTo>
                    <a:pt x="47" y="451"/>
                  </a:lnTo>
                  <a:lnTo>
                    <a:pt x="45" y="443"/>
                  </a:lnTo>
                  <a:lnTo>
                    <a:pt x="44" y="437"/>
                  </a:lnTo>
                  <a:lnTo>
                    <a:pt x="44" y="429"/>
                  </a:lnTo>
                  <a:lnTo>
                    <a:pt x="42" y="423"/>
                  </a:lnTo>
                  <a:lnTo>
                    <a:pt x="40" y="417"/>
                  </a:lnTo>
                  <a:lnTo>
                    <a:pt x="40" y="410"/>
                  </a:lnTo>
                  <a:lnTo>
                    <a:pt x="40" y="403"/>
                  </a:lnTo>
                  <a:lnTo>
                    <a:pt x="39" y="397"/>
                  </a:lnTo>
                  <a:lnTo>
                    <a:pt x="38" y="388"/>
                  </a:lnTo>
                  <a:lnTo>
                    <a:pt x="38" y="382"/>
                  </a:lnTo>
                  <a:lnTo>
                    <a:pt x="38" y="374"/>
                  </a:lnTo>
                  <a:lnTo>
                    <a:pt x="38" y="366"/>
                  </a:lnTo>
                  <a:lnTo>
                    <a:pt x="38" y="360"/>
                  </a:lnTo>
                  <a:lnTo>
                    <a:pt x="38" y="354"/>
                  </a:lnTo>
                  <a:lnTo>
                    <a:pt x="39" y="346"/>
                  </a:lnTo>
                  <a:lnTo>
                    <a:pt x="39" y="339"/>
                  </a:lnTo>
                  <a:lnTo>
                    <a:pt x="39" y="333"/>
                  </a:lnTo>
                  <a:lnTo>
                    <a:pt x="40" y="325"/>
                  </a:lnTo>
                  <a:lnTo>
                    <a:pt x="42" y="319"/>
                  </a:lnTo>
                  <a:lnTo>
                    <a:pt x="42" y="310"/>
                  </a:lnTo>
                  <a:lnTo>
                    <a:pt x="45" y="304"/>
                  </a:lnTo>
                  <a:lnTo>
                    <a:pt x="47" y="297"/>
                  </a:lnTo>
                  <a:lnTo>
                    <a:pt x="49" y="290"/>
                  </a:lnTo>
                  <a:lnTo>
                    <a:pt x="50" y="282"/>
                  </a:lnTo>
                  <a:lnTo>
                    <a:pt x="50" y="275"/>
                  </a:lnTo>
                  <a:lnTo>
                    <a:pt x="52" y="267"/>
                  </a:lnTo>
                  <a:lnTo>
                    <a:pt x="54" y="261"/>
                  </a:lnTo>
                  <a:lnTo>
                    <a:pt x="58" y="253"/>
                  </a:lnTo>
                  <a:lnTo>
                    <a:pt x="60" y="246"/>
                  </a:lnTo>
                  <a:lnTo>
                    <a:pt x="63" y="240"/>
                  </a:lnTo>
                  <a:lnTo>
                    <a:pt x="65" y="232"/>
                  </a:lnTo>
                  <a:lnTo>
                    <a:pt x="69" y="225"/>
                  </a:lnTo>
                  <a:lnTo>
                    <a:pt x="73" y="217"/>
                  </a:lnTo>
                  <a:lnTo>
                    <a:pt x="75" y="211"/>
                  </a:lnTo>
                  <a:lnTo>
                    <a:pt x="79" y="203"/>
                  </a:lnTo>
                  <a:lnTo>
                    <a:pt x="82" y="196"/>
                  </a:lnTo>
                  <a:lnTo>
                    <a:pt x="88" y="189"/>
                  </a:lnTo>
                  <a:lnTo>
                    <a:pt x="92" y="182"/>
                  </a:lnTo>
                  <a:lnTo>
                    <a:pt x="97" y="176"/>
                  </a:lnTo>
                  <a:lnTo>
                    <a:pt x="101" y="169"/>
                  </a:lnTo>
                  <a:lnTo>
                    <a:pt x="106" y="162"/>
                  </a:lnTo>
                  <a:lnTo>
                    <a:pt x="111" y="156"/>
                  </a:lnTo>
                  <a:lnTo>
                    <a:pt x="117" y="149"/>
                  </a:lnTo>
                  <a:lnTo>
                    <a:pt x="123" y="142"/>
                  </a:lnTo>
                  <a:lnTo>
                    <a:pt x="129" y="135"/>
                  </a:lnTo>
                  <a:lnTo>
                    <a:pt x="136" y="128"/>
                  </a:lnTo>
                  <a:lnTo>
                    <a:pt x="145" y="123"/>
                  </a:lnTo>
                  <a:lnTo>
                    <a:pt x="151" y="117"/>
                  </a:lnTo>
                  <a:lnTo>
                    <a:pt x="160" y="109"/>
                  </a:lnTo>
                  <a:lnTo>
                    <a:pt x="167" y="104"/>
                  </a:lnTo>
                  <a:lnTo>
                    <a:pt x="177" y="98"/>
                  </a:lnTo>
                  <a:lnTo>
                    <a:pt x="186" y="93"/>
                  </a:lnTo>
                  <a:lnTo>
                    <a:pt x="196" y="87"/>
                  </a:lnTo>
                  <a:lnTo>
                    <a:pt x="206" y="83"/>
                  </a:lnTo>
                  <a:lnTo>
                    <a:pt x="216" y="79"/>
                  </a:lnTo>
                  <a:lnTo>
                    <a:pt x="227" y="73"/>
                  </a:lnTo>
                  <a:lnTo>
                    <a:pt x="237" y="69"/>
                  </a:lnTo>
                  <a:lnTo>
                    <a:pt x="246" y="64"/>
                  </a:lnTo>
                  <a:lnTo>
                    <a:pt x="259" y="60"/>
                  </a:lnTo>
                  <a:lnTo>
                    <a:pt x="269" y="56"/>
                  </a:lnTo>
                  <a:lnTo>
                    <a:pt x="281" y="54"/>
                  </a:lnTo>
                  <a:lnTo>
                    <a:pt x="286" y="51"/>
                  </a:lnTo>
                  <a:lnTo>
                    <a:pt x="294" y="51"/>
                  </a:lnTo>
                  <a:lnTo>
                    <a:pt x="300" y="49"/>
                  </a:lnTo>
                  <a:lnTo>
                    <a:pt x="307" y="49"/>
                  </a:lnTo>
                  <a:lnTo>
                    <a:pt x="318" y="45"/>
                  </a:lnTo>
                  <a:lnTo>
                    <a:pt x="330" y="43"/>
                  </a:lnTo>
                  <a:lnTo>
                    <a:pt x="337" y="43"/>
                  </a:lnTo>
                  <a:lnTo>
                    <a:pt x="344" y="41"/>
                  </a:lnTo>
                  <a:lnTo>
                    <a:pt x="350" y="41"/>
                  </a:lnTo>
                  <a:lnTo>
                    <a:pt x="358" y="41"/>
                  </a:lnTo>
                  <a:lnTo>
                    <a:pt x="363" y="40"/>
                  </a:lnTo>
                  <a:lnTo>
                    <a:pt x="369" y="40"/>
                  </a:lnTo>
                  <a:lnTo>
                    <a:pt x="377" y="40"/>
                  </a:lnTo>
                  <a:lnTo>
                    <a:pt x="382" y="40"/>
                  </a:lnTo>
                  <a:lnTo>
                    <a:pt x="389" y="40"/>
                  </a:lnTo>
                  <a:lnTo>
                    <a:pt x="396" y="40"/>
                  </a:lnTo>
                  <a:lnTo>
                    <a:pt x="403" y="40"/>
                  </a:lnTo>
                  <a:lnTo>
                    <a:pt x="411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62"/>
            <p:cNvSpPr>
              <a:spLocks/>
            </p:cNvSpPr>
            <p:nvPr/>
          </p:nvSpPr>
          <p:spPr bwMode="auto">
            <a:xfrm>
              <a:off x="2239" y="1101"/>
              <a:ext cx="62" cy="128"/>
            </a:xfrm>
            <a:custGeom>
              <a:avLst/>
              <a:gdLst>
                <a:gd name="T0" fmla="*/ 145 w 185"/>
                <a:gd name="T1" fmla="*/ 10 h 384"/>
                <a:gd name="T2" fmla="*/ 145 w 185"/>
                <a:gd name="T3" fmla="*/ 30 h 384"/>
                <a:gd name="T4" fmla="*/ 145 w 185"/>
                <a:gd name="T5" fmla="*/ 49 h 384"/>
                <a:gd name="T6" fmla="*/ 142 w 185"/>
                <a:gd name="T7" fmla="*/ 70 h 384"/>
                <a:gd name="T8" fmla="*/ 140 w 185"/>
                <a:gd name="T9" fmla="*/ 88 h 384"/>
                <a:gd name="T10" fmla="*/ 136 w 185"/>
                <a:gd name="T11" fmla="*/ 104 h 384"/>
                <a:gd name="T12" fmla="*/ 134 w 185"/>
                <a:gd name="T13" fmla="*/ 124 h 384"/>
                <a:gd name="T14" fmla="*/ 129 w 185"/>
                <a:gd name="T15" fmla="*/ 140 h 384"/>
                <a:gd name="T16" fmla="*/ 125 w 185"/>
                <a:gd name="T17" fmla="*/ 154 h 384"/>
                <a:gd name="T18" fmla="*/ 118 w 185"/>
                <a:gd name="T19" fmla="*/ 171 h 384"/>
                <a:gd name="T20" fmla="*/ 115 w 185"/>
                <a:gd name="T21" fmla="*/ 186 h 384"/>
                <a:gd name="T22" fmla="*/ 107 w 185"/>
                <a:gd name="T23" fmla="*/ 199 h 384"/>
                <a:gd name="T24" fmla="*/ 102 w 185"/>
                <a:gd name="T25" fmla="*/ 213 h 384"/>
                <a:gd name="T26" fmla="*/ 95 w 185"/>
                <a:gd name="T27" fmla="*/ 227 h 384"/>
                <a:gd name="T28" fmla="*/ 88 w 185"/>
                <a:gd name="T29" fmla="*/ 240 h 384"/>
                <a:gd name="T30" fmla="*/ 81 w 185"/>
                <a:gd name="T31" fmla="*/ 252 h 384"/>
                <a:gd name="T32" fmla="*/ 72 w 185"/>
                <a:gd name="T33" fmla="*/ 269 h 384"/>
                <a:gd name="T34" fmla="*/ 59 w 185"/>
                <a:gd name="T35" fmla="*/ 286 h 384"/>
                <a:gd name="T36" fmla="*/ 46 w 185"/>
                <a:gd name="T37" fmla="*/ 305 h 384"/>
                <a:gd name="T38" fmla="*/ 32 w 185"/>
                <a:gd name="T39" fmla="*/ 319 h 384"/>
                <a:gd name="T40" fmla="*/ 21 w 185"/>
                <a:gd name="T41" fmla="*/ 330 h 384"/>
                <a:gd name="T42" fmla="*/ 12 w 185"/>
                <a:gd name="T43" fmla="*/ 339 h 384"/>
                <a:gd name="T44" fmla="*/ 3 w 185"/>
                <a:gd name="T45" fmla="*/ 349 h 384"/>
                <a:gd name="T46" fmla="*/ 24 w 185"/>
                <a:gd name="T47" fmla="*/ 384 h 384"/>
                <a:gd name="T48" fmla="*/ 32 w 185"/>
                <a:gd name="T49" fmla="*/ 376 h 384"/>
                <a:gd name="T50" fmla="*/ 41 w 185"/>
                <a:gd name="T51" fmla="*/ 368 h 384"/>
                <a:gd name="T52" fmla="*/ 51 w 185"/>
                <a:gd name="T53" fmla="*/ 358 h 384"/>
                <a:gd name="T54" fmla="*/ 63 w 185"/>
                <a:gd name="T55" fmla="*/ 343 h 384"/>
                <a:gd name="T56" fmla="*/ 77 w 185"/>
                <a:gd name="T57" fmla="*/ 326 h 384"/>
                <a:gd name="T58" fmla="*/ 91 w 185"/>
                <a:gd name="T59" fmla="*/ 306 h 384"/>
                <a:gd name="T60" fmla="*/ 101 w 185"/>
                <a:gd name="T61" fmla="*/ 296 h 384"/>
                <a:gd name="T62" fmla="*/ 108 w 185"/>
                <a:gd name="T63" fmla="*/ 285 h 384"/>
                <a:gd name="T64" fmla="*/ 115 w 185"/>
                <a:gd name="T65" fmla="*/ 271 h 384"/>
                <a:gd name="T66" fmla="*/ 124 w 185"/>
                <a:gd name="T67" fmla="*/ 257 h 384"/>
                <a:gd name="T68" fmla="*/ 130 w 185"/>
                <a:gd name="T69" fmla="*/ 242 h 384"/>
                <a:gd name="T70" fmla="*/ 137 w 185"/>
                <a:gd name="T71" fmla="*/ 230 h 384"/>
                <a:gd name="T72" fmla="*/ 144 w 185"/>
                <a:gd name="T73" fmla="*/ 212 h 384"/>
                <a:gd name="T74" fmla="*/ 150 w 185"/>
                <a:gd name="T75" fmla="*/ 197 h 384"/>
                <a:gd name="T76" fmla="*/ 156 w 185"/>
                <a:gd name="T77" fmla="*/ 179 h 384"/>
                <a:gd name="T78" fmla="*/ 164 w 185"/>
                <a:gd name="T79" fmla="*/ 164 h 384"/>
                <a:gd name="T80" fmla="*/ 167 w 185"/>
                <a:gd name="T81" fmla="*/ 144 h 384"/>
                <a:gd name="T82" fmla="*/ 173 w 185"/>
                <a:gd name="T83" fmla="*/ 127 h 384"/>
                <a:gd name="T84" fmla="*/ 176 w 185"/>
                <a:gd name="T85" fmla="*/ 107 h 384"/>
                <a:gd name="T86" fmla="*/ 180 w 185"/>
                <a:gd name="T87" fmla="*/ 86 h 384"/>
                <a:gd name="T88" fmla="*/ 181 w 185"/>
                <a:gd name="T89" fmla="*/ 65 h 384"/>
                <a:gd name="T90" fmla="*/ 184 w 185"/>
                <a:gd name="T91" fmla="*/ 44 h 384"/>
                <a:gd name="T92" fmla="*/ 184 w 185"/>
                <a:gd name="T93" fmla="*/ 21 h 384"/>
                <a:gd name="T94" fmla="*/ 185 w 185"/>
                <a:gd name="T95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5" h="384">
                  <a:moveTo>
                    <a:pt x="145" y="0"/>
                  </a:moveTo>
                  <a:lnTo>
                    <a:pt x="145" y="10"/>
                  </a:lnTo>
                  <a:lnTo>
                    <a:pt x="145" y="20"/>
                  </a:lnTo>
                  <a:lnTo>
                    <a:pt x="145" y="30"/>
                  </a:lnTo>
                  <a:lnTo>
                    <a:pt x="145" y="40"/>
                  </a:lnTo>
                  <a:lnTo>
                    <a:pt x="145" y="49"/>
                  </a:lnTo>
                  <a:lnTo>
                    <a:pt x="144" y="59"/>
                  </a:lnTo>
                  <a:lnTo>
                    <a:pt x="142" y="70"/>
                  </a:lnTo>
                  <a:lnTo>
                    <a:pt x="142" y="80"/>
                  </a:lnTo>
                  <a:lnTo>
                    <a:pt x="140" y="88"/>
                  </a:lnTo>
                  <a:lnTo>
                    <a:pt x="139" y="98"/>
                  </a:lnTo>
                  <a:lnTo>
                    <a:pt x="136" y="104"/>
                  </a:lnTo>
                  <a:lnTo>
                    <a:pt x="135" y="115"/>
                  </a:lnTo>
                  <a:lnTo>
                    <a:pt x="134" y="124"/>
                  </a:lnTo>
                  <a:lnTo>
                    <a:pt x="131" y="132"/>
                  </a:lnTo>
                  <a:lnTo>
                    <a:pt x="129" y="140"/>
                  </a:lnTo>
                  <a:lnTo>
                    <a:pt x="127" y="149"/>
                  </a:lnTo>
                  <a:lnTo>
                    <a:pt x="125" y="154"/>
                  </a:lnTo>
                  <a:lnTo>
                    <a:pt x="122" y="164"/>
                  </a:lnTo>
                  <a:lnTo>
                    <a:pt x="118" y="171"/>
                  </a:lnTo>
                  <a:lnTo>
                    <a:pt x="116" y="178"/>
                  </a:lnTo>
                  <a:lnTo>
                    <a:pt x="115" y="186"/>
                  </a:lnTo>
                  <a:lnTo>
                    <a:pt x="111" y="193"/>
                  </a:lnTo>
                  <a:lnTo>
                    <a:pt x="107" y="199"/>
                  </a:lnTo>
                  <a:lnTo>
                    <a:pt x="105" y="208"/>
                  </a:lnTo>
                  <a:lnTo>
                    <a:pt x="102" y="213"/>
                  </a:lnTo>
                  <a:lnTo>
                    <a:pt x="98" y="221"/>
                  </a:lnTo>
                  <a:lnTo>
                    <a:pt x="95" y="227"/>
                  </a:lnTo>
                  <a:lnTo>
                    <a:pt x="91" y="233"/>
                  </a:lnTo>
                  <a:lnTo>
                    <a:pt x="88" y="240"/>
                  </a:lnTo>
                  <a:lnTo>
                    <a:pt x="86" y="246"/>
                  </a:lnTo>
                  <a:lnTo>
                    <a:pt x="81" y="252"/>
                  </a:lnTo>
                  <a:lnTo>
                    <a:pt x="80" y="258"/>
                  </a:lnTo>
                  <a:lnTo>
                    <a:pt x="72" y="269"/>
                  </a:lnTo>
                  <a:lnTo>
                    <a:pt x="64" y="277"/>
                  </a:lnTo>
                  <a:lnTo>
                    <a:pt x="59" y="286"/>
                  </a:lnTo>
                  <a:lnTo>
                    <a:pt x="51" y="297"/>
                  </a:lnTo>
                  <a:lnTo>
                    <a:pt x="46" y="305"/>
                  </a:lnTo>
                  <a:lnTo>
                    <a:pt x="38" y="312"/>
                  </a:lnTo>
                  <a:lnTo>
                    <a:pt x="32" y="319"/>
                  </a:lnTo>
                  <a:lnTo>
                    <a:pt x="28" y="326"/>
                  </a:lnTo>
                  <a:lnTo>
                    <a:pt x="21" y="330"/>
                  </a:lnTo>
                  <a:lnTo>
                    <a:pt x="17" y="336"/>
                  </a:lnTo>
                  <a:lnTo>
                    <a:pt x="12" y="339"/>
                  </a:lnTo>
                  <a:lnTo>
                    <a:pt x="8" y="344"/>
                  </a:lnTo>
                  <a:lnTo>
                    <a:pt x="3" y="349"/>
                  </a:lnTo>
                  <a:lnTo>
                    <a:pt x="0" y="353"/>
                  </a:lnTo>
                  <a:lnTo>
                    <a:pt x="24" y="384"/>
                  </a:lnTo>
                  <a:lnTo>
                    <a:pt x="27" y="381"/>
                  </a:lnTo>
                  <a:lnTo>
                    <a:pt x="32" y="376"/>
                  </a:lnTo>
                  <a:lnTo>
                    <a:pt x="36" y="371"/>
                  </a:lnTo>
                  <a:lnTo>
                    <a:pt x="41" y="368"/>
                  </a:lnTo>
                  <a:lnTo>
                    <a:pt x="46" y="361"/>
                  </a:lnTo>
                  <a:lnTo>
                    <a:pt x="51" y="358"/>
                  </a:lnTo>
                  <a:lnTo>
                    <a:pt x="58" y="349"/>
                  </a:lnTo>
                  <a:lnTo>
                    <a:pt x="63" y="343"/>
                  </a:lnTo>
                  <a:lnTo>
                    <a:pt x="72" y="334"/>
                  </a:lnTo>
                  <a:lnTo>
                    <a:pt x="77" y="326"/>
                  </a:lnTo>
                  <a:lnTo>
                    <a:pt x="83" y="316"/>
                  </a:lnTo>
                  <a:lnTo>
                    <a:pt x="91" y="306"/>
                  </a:lnTo>
                  <a:lnTo>
                    <a:pt x="95" y="299"/>
                  </a:lnTo>
                  <a:lnTo>
                    <a:pt x="101" y="296"/>
                  </a:lnTo>
                  <a:lnTo>
                    <a:pt x="103" y="287"/>
                  </a:lnTo>
                  <a:lnTo>
                    <a:pt x="108" y="285"/>
                  </a:lnTo>
                  <a:lnTo>
                    <a:pt x="112" y="276"/>
                  </a:lnTo>
                  <a:lnTo>
                    <a:pt x="115" y="271"/>
                  </a:lnTo>
                  <a:lnTo>
                    <a:pt x="118" y="262"/>
                  </a:lnTo>
                  <a:lnTo>
                    <a:pt x="124" y="257"/>
                  </a:lnTo>
                  <a:lnTo>
                    <a:pt x="126" y="250"/>
                  </a:lnTo>
                  <a:lnTo>
                    <a:pt x="130" y="242"/>
                  </a:lnTo>
                  <a:lnTo>
                    <a:pt x="134" y="236"/>
                  </a:lnTo>
                  <a:lnTo>
                    <a:pt x="137" y="230"/>
                  </a:lnTo>
                  <a:lnTo>
                    <a:pt x="140" y="221"/>
                  </a:lnTo>
                  <a:lnTo>
                    <a:pt x="144" y="212"/>
                  </a:lnTo>
                  <a:lnTo>
                    <a:pt x="146" y="204"/>
                  </a:lnTo>
                  <a:lnTo>
                    <a:pt x="150" y="197"/>
                  </a:lnTo>
                  <a:lnTo>
                    <a:pt x="154" y="187"/>
                  </a:lnTo>
                  <a:lnTo>
                    <a:pt x="156" y="179"/>
                  </a:lnTo>
                  <a:lnTo>
                    <a:pt x="160" y="171"/>
                  </a:lnTo>
                  <a:lnTo>
                    <a:pt x="164" y="164"/>
                  </a:lnTo>
                  <a:lnTo>
                    <a:pt x="165" y="153"/>
                  </a:lnTo>
                  <a:lnTo>
                    <a:pt x="167" y="144"/>
                  </a:lnTo>
                  <a:lnTo>
                    <a:pt x="169" y="135"/>
                  </a:lnTo>
                  <a:lnTo>
                    <a:pt x="173" y="127"/>
                  </a:lnTo>
                  <a:lnTo>
                    <a:pt x="174" y="115"/>
                  </a:lnTo>
                  <a:lnTo>
                    <a:pt x="176" y="107"/>
                  </a:lnTo>
                  <a:lnTo>
                    <a:pt x="178" y="97"/>
                  </a:lnTo>
                  <a:lnTo>
                    <a:pt x="180" y="86"/>
                  </a:lnTo>
                  <a:lnTo>
                    <a:pt x="180" y="75"/>
                  </a:lnTo>
                  <a:lnTo>
                    <a:pt x="181" y="65"/>
                  </a:lnTo>
                  <a:lnTo>
                    <a:pt x="183" y="54"/>
                  </a:lnTo>
                  <a:lnTo>
                    <a:pt x="184" y="44"/>
                  </a:lnTo>
                  <a:lnTo>
                    <a:pt x="184" y="33"/>
                  </a:lnTo>
                  <a:lnTo>
                    <a:pt x="184" y="21"/>
                  </a:lnTo>
                  <a:lnTo>
                    <a:pt x="184" y="10"/>
                  </a:lnTo>
                  <a:lnTo>
                    <a:pt x="185" y="0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63"/>
            <p:cNvSpPr>
              <a:spLocks/>
            </p:cNvSpPr>
            <p:nvPr/>
          </p:nvSpPr>
          <p:spPr bwMode="auto">
            <a:xfrm>
              <a:off x="2287" y="1081"/>
              <a:ext cx="14" cy="27"/>
            </a:xfrm>
            <a:custGeom>
              <a:avLst/>
              <a:gdLst>
                <a:gd name="T0" fmla="*/ 0 w 44"/>
                <a:gd name="T1" fmla="*/ 9 h 81"/>
                <a:gd name="T2" fmla="*/ 0 w 44"/>
                <a:gd name="T3" fmla="*/ 10 h 81"/>
                <a:gd name="T4" fmla="*/ 0 w 44"/>
                <a:gd name="T5" fmla="*/ 15 h 81"/>
                <a:gd name="T6" fmla="*/ 2 w 44"/>
                <a:gd name="T7" fmla="*/ 21 h 81"/>
                <a:gd name="T8" fmla="*/ 3 w 44"/>
                <a:gd name="T9" fmla="*/ 31 h 81"/>
                <a:gd name="T10" fmla="*/ 3 w 44"/>
                <a:gd name="T11" fmla="*/ 36 h 81"/>
                <a:gd name="T12" fmla="*/ 3 w 44"/>
                <a:gd name="T13" fmla="*/ 43 h 81"/>
                <a:gd name="T14" fmla="*/ 3 w 44"/>
                <a:gd name="T15" fmla="*/ 48 h 81"/>
                <a:gd name="T16" fmla="*/ 3 w 44"/>
                <a:gd name="T17" fmla="*/ 54 h 81"/>
                <a:gd name="T18" fmla="*/ 3 w 44"/>
                <a:gd name="T19" fmla="*/ 61 h 81"/>
                <a:gd name="T20" fmla="*/ 3 w 44"/>
                <a:gd name="T21" fmla="*/ 68 h 81"/>
                <a:gd name="T22" fmla="*/ 3 w 44"/>
                <a:gd name="T23" fmla="*/ 74 h 81"/>
                <a:gd name="T24" fmla="*/ 4 w 44"/>
                <a:gd name="T25" fmla="*/ 81 h 81"/>
                <a:gd name="T26" fmla="*/ 44 w 44"/>
                <a:gd name="T27" fmla="*/ 74 h 81"/>
                <a:gd name="T28" fmla="*/ 43 w 44"/>
                <a:gd name="T29" fmla="*/ 71 h 81"/>
                <a:gd name="T30" fmla="*/ 43 w 44"/>
                <a:gd name="T31" fmla="*/ 65 h 81"/>
                <a:gd name="T32" fmla="*/ 42 w 44"/>
                <a:gd name="T33" fmla="*/ 54 h 81"/>
                <a:gd name="T34" fmla="*/ 42 w 44"/>
                <a:gd name="T35" fmla="*/ 43 h 81"/>
                <a:gd name="T36" fmla="*/ 41 w 44"/>
                <a:gd name="T37" fmla="*/ 38 h 81"/>
                <a:gd name="T38" fmla="*/ 39 w 44"/>
                <a:gd name="T39" fmla="*/ 31 h 81"/>
                <a:gd name="T40" fmla="*/ 39 w 44"/>
                <a:gd name="T41" fmla="*/ 25 h 81"/>
                <a:gd name="T42" fmla="*/ 39 w 44"/>
                <a:gd name="T43" fmla="*/ 19 h 81"/>
                <a:gd name="T44" fmla="*/ 37 w 44"/>
                <a:gd name="T45" fmla="*/ 9 h 81"/>
                <a:gd name="T46" fmla="*/ 37 w 44"/>
                <a:gd name="T47" fmla="*/ 0 h 81"/>
                <a:gd name="T48" fmla="*/ 0 w 44"/>
                <a:gd name="T49" fmla="*/ 9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4" h="81">
                  <a:moveTo>
                    <a:pt x="0" y="9"/>
                  </a:moveTo>
                  <a:lnTo>
                    <a:pt x="0" y="10"/>
                  </a:lnTo>
                  <a:lnTo>
                    <a:pt x="0" y="15"/>
                  </a:lnTo>
                  <a:lnTo>
                    <a:pt x="2" y="21"/>
                  </a:lnTo>
                  <a:lnTo>
                    <a:pt x="3" y="31"/>
                  </a:lnTo>
                  <a:lnTo>
                    <a:pt x="3" y="36"/>
                  </a:lnTo>
                  <a:lnTo>
                    <a:pt x="3" y="43"/>
                  </a:lnTo>
                  <a:lnTo>
                    <a:pt x="3" y="48"/>
                  </a:lnTo>
                  <a:lnTo>
                    <a:pt x="3" y="54"/>
                  </a:lnTo>
                  <a:lnTo>
                    <a:pt x="3" y="61"/>
                  </a:lnTo>
                  <a:lnTo>
                    <a:pt x="3" y="68"/>
                  </a:lnTo>
                  <a:lnTo>
                    <a:pt x="3" y="74"/>
                  </a:lnTo>
                  <a:lnTo>
                    <a:pt x="4" y="81"/>
                  </a:lnTo>
                  <a:lnTo>
                    <a:pt x="44" y="74"/>
                  </a:lnTo>
                  <a:lnTo>
                    <a:pt x="43" y="71"/>
                  </a:lnTo>
                  <a:lnTo>
                    <a:pt x="43" y="65"/>
                  </a:lnTo>
                  <a:lnTo>
                    <a:pt x="42" y="54"/>
                  </a:lnTo>
                  <a:lnTo>
                    <a:pt x="42" y="43"/>
                  </a:lnTo>
                  <a:lnTo>
                    <a:pt x="41" y="38"/>
                  </a:lnTo>
                  <a:lnTo>
                    <a:pt x="39" y="31"/>
                  </a:lnTo>
                  <a:lnTo>
                    <a:pt x="39" y="25"/>
                  </a:lnTo>
                  <a:lnTo>
                    <a:pt x="39" y="19"/>
                  </a:lnTo>
                  <a:lnTo>
                    <a:pt x="37" y="9"/>
                  </a:lnTo>
                  <a:lnTo>
                    <a:pt x="37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64"/>
            <p:cNvSpPr>
              <a:spLocks/>
            </p:cNvSpPr>
            <p:nvPr/>
          </p:nvSpPr>
          <p:spPr bwMode="auto">
            <a:xfrm>
              <a:off x="2602" y="1310"/>
              <a:ext cx="190" cy="127"/>
            </a:xfrm>
            <a:custGeom>
              <a:avLst/>
              <a:gdLst>
                <a:gd name="T0" fmla="*/ 0 w 569"/>
                <a:gd name="T1" fmla="*/ 90 h 379"/>
                <a:gd name="T2" fmla="*/ 0 w 569"/>
                <a:gd name="T3" fmla="*/ 83 h 379"/>
                <a:gd name="T4" fmla="*/ 1 w 569"/>
                <a:gd name="T5" fmla="*/ 69 h 379"/>
                <a:gd name="T6" fmla="*/ 5 w 569"/>
                <a:gd name="T7" fmla="*/ 54 h 379"/>
                <a:gd name="T8" fmla="*/ 13 w 569"/>
                <a:gd name="T9" fmla="*/ 35 h 379"/>
                <a:gd name="T10" fmla="*/ 26 w 569"/>
                <a:gd name="T11" fmla="*/ 20 h 379"/>
                <a:gd name="T12" fmla="*/ 42 w 569"/>
                <a:gd name="T13" fmla="*/ 10 h 379"/>
                <a:gd name="T14" fmla="*/ 55 w 569"/>
                <a:gd name="T15" fmla="*/ 4 h 379"/>
                <a:gd name="T16" fmla="*/ 69 w 569"/>
                <a:gd name="T17" fmla="*/ 0 h 379"/>
                <a:gd name="T18" fmla="*/ 87 w 569"/>
                <a:gd name="T19" fmla="*/ 0 h 379"/>
                <a:gd name="T20" fmla="*/ 106 w 569"/>
                <a:gd name="T21" fmla="*/ 0 h 379"/>
                <a:gd name="T22" fmla="*/ 127 w 569"/>
                <a:gd name="T23" fmla="*/ 0 h 379"/>
                <a:gd name="T24" fmla="*/ 151 w 569"/>
                <a:gd name="T25" fmla="*/ 1 h 379"/>
                <a:gd name="T26" fmla="*/ 168 w 569"/>
                <a:gd name="T27" fmla="*/ 4 h 379"/>
                <a:gd name="T28" fmla="*/ 182 w 569"/>
                <a:gd name="T29" fmla="*/ 6 h 379"/>
                <a:gd name="T30" fmla="*/ 200 w 569"/>
                <a:gd name="T31" fmla="*/ 7 h 379"/>
                <a:gd name="T32" fmla="*/ 217 w 569"/>
                <a:gd name="T33" fmla="*/ 10 h 379"/>
                <a:gd name="T34" fmla="*/ 231 w 569"/>
                <a:gd name="T35" fmla="*/ 11 h 379"/>
                <a:gd name="T36" fmla="*/ 244 w 569"/>
                <a:gd name="T37" fmla="*/ 12 h 379"/>
                <a:gd name="T38" fmla="*/ 256 w 569"/>
                <a:gd name="T39" fmla="*/ 15 h 379"/>
                <a:gd name="T40" fmla="*/ 268 w 569"/>
                <a:gd name="T41" fmla="*/ 17 h 379"/>
                <a:gd name="T42" fmla="*/ 280 w 569"/>
                <a:gd name="T43" fmla="*/ 20 h 379"/>
                <a:gd name="T44" fmla="*/ 298 w 569"/>
                <a:gd name="T45" fmla="*/ 22 h 379"/>
                <a:gd name="T46" fmla="*/ 319 w 569"/>
                <a:gd name="T47" fmla="*/ 26 h 379"/>
                <a:gd name="T48" fmla="*/ 339 w 569"/>
                <a:gd name="T49" fmla="*/ 30 h 379"/>
                <a:gd name="T50" fmla="*/ 357 w 569"/>
                <a:gd name="T51" fmla="*/ 32 h 379"/>
                <a:gd name="T52" fmla="*/ 373 w 569"/>
                <a:gd name="T53" fmla="*/ 36 h 379"/>
                <a:gd name="T54" fmla="*/ 384 w 569"/>
                <a:gd name="T55" fmla="*/ 39 h 379"/>
                <a:gd name="T56" fmla="*/ 396 w 569"/>
                <a:gd name="T57" fmla="*/ 42 h 379"/>
                <a:gd name="T58" fmla="*/ 399 w 569"/>
                <a:gd name="T59" fmla="*/ 42 h 379"/>
                <a:gd name="T60" fmla="*/ 409 w 569"/>
                <a:gd name="T61" fmla="*/ 44 h 379"/>
                <a:gd name="T62" fmla="*/ 420 w 569"/>
                <a:gd name="T63" fmla="*/ 46 h 379"/>
                <a:gd name="T64" fmla="*/ 430 w 569"/>
                <a:gd name="T65" fmla="*/ 50 h 379"/>
                <a:gd name="T66" fmla="*/ 443 w 569"/>
                <a:gd name="T67" fmla="*/ 55 h 379"/>
                <a:gd name="T68" fmla="*/ 458 w 569"/>
                <a:gd name="T69" fmla="*/ 63 h 379"/>
                <a:gd name="T70" fmla="*/ 475 w 569"/>
                <a:gd name="T71" fmla="*/ 70 h 379"/>
                <a:gd name="T72" fmla="*/ 491 w 569"/>
                <a:gd name="T73" fmla="*/ 80 h 379"/>
                <a:gd name="T74" fmla="*/ 506 w 569"/>
                <a:gd name="T75" fmla="*/ 91 h 379"/>
                <a:gd name="T76" fmla="*/ 521 w 569"/>
                <a:gd name="T77" fmla="*/ 105 h 379"/>
                <a:gd name="T78" fmla="*/ 536 w 569"/>
                <a:gd name="T79" fmla="*/ 119 h 379"/>
                <a:gd name="T80" fmla="*/ 548 w 569"/>
                <a:gd name="T81" fmla="*/ 137 h 379"/>
                <a:gd name="T82" fmla="*/ 558 w 569"/>
                <a:gd name="T83" fmla="*/ 157 h 379"/>
                <a:gd name="T84" fmla="*/ 563 w 569"/>
                <a:gd name="T85" fmla="*/ 173 h 379"/>
                <a:gd name="T86" fmla="*/ 565 w 569"/>
                <a:gd name="T87" fmla="*/ 186 h 379"/>
                <a:gd name="T88" fmla="*/ 566 w 569"/>
                <a:gd name="T89" fmla="*/ 198 h 379"/>
                <a:gd name="T90" fmla="*/ 568 w 569"/>
                <a:gd name="T91" fmla="*/ 212 h 379"/>
                <a:gd name="T92" fmla="*/ 568 w 569"/>
                <a:gd name="T93" fmla="*/ 226 h 379"/>
                <a:gd name="T94" fmla="*/ 566 w 569"/>
                <a:gd name="T95" fmla="*/ 237 h 379"/>
                <a:gd name="T96" fmla="*/ 565 w 569"/>
                <a:gd name="T97" fmla="*/ 256 h 379"/>
                <a:gd name="T98" fmla="*/ 563 w 569"/>
                <a:gd name="T99" fmla="*/ 277 h 379"/>
                <a:gd name="T100" fmla="*/ 560 w 569"/>
                <a:gd name="T101" fmla="*/ 295 h 379"/>
                <a:gd name="T102" fmla="*/ 558 w 569"/>
                <a:gd name="T103" fmla="*/ 312 h 379"/>
                <a:gd name="T104" fmla="*/ 553 w 569"/>
                <a:gd name="T105" fmla="*/ 326 h 379"/>
                <a:gd name="T106" fmla="*/ 549 w 569"/>
                <a:gd name="T107" fmla="*/ 337 h 379"/>
                <a:gd name="T108" fmla="*/ 545 w 569"/>
                <a:gd name="T109" fmla="*/ 348 h 379"/>
                <a:gd name="T110" fmla="*/ 539 w 569"/>
                <a:gd name="T111" fmla="*/ 360 h 379"/>
                <a:gd name="T112" fmla="*/ 531 w 569"/>
                <a:gd name="T113" fmla="*/ 370 h 379"/>
                <a:gd name="T114" fmla="*/ 524 w 569"/>
                <a:gd name="T115" fmla="*/ 378 h 379"/>
                <a:gd name="T116" fmla="*/ 455 w 569"/>
                <a:gd name="T117" fmla="*/ 375 h 379"/>
                <a:gd name="T118" fmla="*/ 1 w 569"/>
                <a:gd name="T119" fmla="*/ 93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69" h="379">
                  <a:moveTo>
                    <a:pt x="1" y="93"/>
                  </a:moveTo>
                  <a:lnTo>
                    <a:pt x="0" y="90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1" y="76"/>
                  </a:lnTo>
                  <a:lnTo>
                    <a:pt x="1" y="69"/>
                  </a:lnTo>
                  <a:lnTo>
                    <a:pt x="3" y="63"/>
                  </a:lnTo>
                  <a:lnTo>
                    <a:pt x="5" y="54"/>
                  </a:lnTo>
                  <a:lnTo>
                    <a:pt x="9" y="45"/>
                  </a:lnTo>
                  <a:lnTo>
                    <a:pt x="13" y="35"/>
                  </a:lnTo>
                  <a:lnTo>
                    <a:pt x="19" y="27"/>
                  </a:lnTo>
                  <a:lnTo>
                    <a:pt x="26" y="20"/>
                  </a:lnTo>
                  <a:lnTo>
                    <a:pt x="38" y="12"/>
                  </a:lnTo>
                  <a:lnTo>
                    <a:pt x="42" y="10"/>
                  </a:lnTo>
                  <a:lnTo>
                    <a:pt x="47" y="6"/>
                  </a:lnTo>
                  <a:lnTo>
                    <a:pt x="55" y="4"/>
                  </a:lnTo>
                  <a:lnTo>
                    <a:pt x="60" y="2"/>
                  </a:lnTo>
                  <a:lnTo>
                    <a:pt x="69" y="0"/>
                  </a:lnTo>
                  <a:lnTo>
                    <a:pt x="78" y="0"/>
                  </a:lnTo>
                  <a:lnTo>
                    <a:pt x="87" y="0"/>
                  </a:lnTo>
                  <a:lnTo>
                    <a:pt x="97" y="0"/>
                  </a:lnTo>
                  <a:lnTo>
                    <a:pt x="106" y="0"/>
                  </a:lnTo>
                  <a:lnTo>
                    <a:pt x="116" y="0"/>
                  </a:lnTo>
                  <a:lnTo>
                    <a:pt x="127" y="0"/>
                  </a:lnTo>
                  <a:lnTo>
                    <a:pt x="139" y="1"/>
                  </a:lnTo>
                  <a:lnTo>
                    <a:pt x="151" y="1"/>
                  </a:lnTo>
                  <a:lnTo>
                    <a:pt x="163" y="4"/>
                  </a:lnTo>
                  <a:lnTo>
                    <a:pt x="168" y="4"/>
                  </a:lnTo>
                  <a:lnTo>
                    <a:pt x="175" y="5"/>
                  </a:lnTo>
                  <a:lnTo>
                    <a:pt x="182" y="6"/>
                  </a:lnTo>
                  <a:lnTo>
                    <a:pt x="188" y="7"/>
                  </a:lnTo>
                  <a:lnTo>
                    <a:pt x="200" y="7"/>
                  </a:lnTo>
                  <a:lnTo>
                    <a:pt x="212" y="10"/>
                  </a:lnTo>
                  <a:lnTo>
                    <a:pt x="217" y="10"/>
                  </a:lnTo>
                  <a:lnTo>
                    <a:pt x="224" y="10"/>
                  </a:lnTo>
                  <a:lnTo>
                    <a:pt x="231" y="11"/>
                  </a:lnTo>
                  <a:lnTo>
                    <a:pt x="237" y="12"/>
                  </a:lnTo>
                  <a:lnTo>
                    <a:pt x="244" y="12"/>
                  </a:lnTo>
                  <a:lnTo>
                    <a:pt x="249" y="14"/>
                  </a:lnTo>
                  <a:lnTo>
                    <a:pt x="256" y="15"/>
                  </a:lnTo>
                  <a:lnTo>
                    <a:pt x="263" y="17"/>
                  </a:lnTo>
                  <a:lnTo>
                    <a:pt x="268" y="17"/>
                  </a:lnTo>
                  <a:lnTo>
                    <a:pt x="275" y="19"/>
                  </a:lnTo>
                  <a:lnTo>
                    <a:pt x="280" y="20"/>
                  </a:lnTo>
                  <a:lnTo>
                    <a:pt x="288" y="21"/>
                  </a:lnTo>
                  <a:lnTo>
                    <a:pt x="298" y="22"/>
                  </a:lnTo>
                  <a:lnTo>
                    <a:pt x="309" y="25"/>
                  </a:lnTo>
                  <a:lnTo>
                    <a:pt x="319" y="26"/>
                  </a:lnTo>
                  <a:lnTo>
                    <a:pt x="330" y="29"/>
                  </a:lnTo>
                  <a:lnTo>
                    <a:pt x="339" y="30"/>
                  </a:lnTo>
                  <a:lnTo>
                    <a:pt x="349" y="31"/>
                  </a:lnTo>
                  <a:lnTo>
                    <a:pt x="357" y="32"/>
                  </a:lnTo>
                  <a:lnTo>
                    <a:pt x="367" y="35"/>
                  </a:lnTo>
                  <a:lnTo>
                    <a:pt x="373" y="36"/>
                  </a:lnTo>
                  <a:lnTo>
                    <a:pt x="379" y="37"/>
                  </a:lnTo>
                  <a:lnTo>
                    <a:pt x="384" y="39"/>
                  </a:lnTo>
                  <a:lnTo>
                    <a:pt x="389" y="41"/>
                  </a:lnTo>
                  <a:lnTo>
                    <a:pt x="396" y="42"/>
                  </a:lnTo>
                  <a:lnTo>
                    <a:pt x="399" y="42"/>
                  </a:lnTo>
                  <a:lnTo>
                    <a:pt x="399" y="42"/>
                  </a:lnTo>
                  <a:lnTo>
                    <a:pt x="406" y="44"/>
                  </a:lnTo>
                  <a:lnTo>
                    <a:pt x="409" y="44"/>
                  </a:lnTo>
                  <a:lnTo>
                    <a:pt x="413" y="45"/>
                  </a:lnTo>
                  <a:lnTo>
                    <a:pt x="420" y="46"/>
                  </a:lnTo>
                  <a:lnTo>
                    <a:pt x="426" y="49"/>
                  </a:lnTo>
                  <a:lnTo>
                    <a:pt x="430" y="50"/>
                  </a:lnTo>
                  <a:lnTo>
                    <a:pt x="438" y="53"/>
                  </a:lnTo>
                  <a:lnTo>
                    <a:pt x="443" y="55"/>
                  </a:lnTo>
                  <a:lnTo>
                    <a:pt x="453" y="59"/>
                  </a:lnTo>
                  <a:lnTo>
                    <a:pt x="458" y="63"/>
                  </a:lnTo>
                  <a:lnTo>
                    <a:pt x="467" y="65"/>
                  </a:lnTo>
                  <a:lnTo>
                    <a:pt x="475" y="70"/>
                  </a:lnTo>
                  <a:lnTo>
                    <a:pt x="484" y="75"/>
                  </a:lnTo>
                  <a:lnTo>
                    <a:pt x="491" y="80"/>
                  </a:lnTo>
                  <a:lnTo>
                    <a:pt x="499" y="86"/>
                  </a:lnTo>
                  <a:lnTo>
                    <a:pt x="506" y="91"/>
                  </a:lnTo>
                  <a:lnTo>
                    <a:pt x="515" y="98"/>
                  </a:lnTo>
                  <a:lnTo>
                    <a:pt x="521" y="105"/>
                  </a:lnTo>
                  <a:lnTo>
                    <a:pt x="529" y="112"/>
                  </a:lnTo>
                  <a:lnTo>
                    <a:pt x="536" y="119"/>
                  </a:lnTo>
                  <a:lnTo>
                    <a:pt x="543" y="129"/>
                  </a:lnTo>
                  <a:lnTo>
                    <a:pt x="548" y="137"/>
                  </a:lnTo>
                  <a:lnTo>
                    <a:pt x="553" y="147"/>
                  </a:lnTo>
                  <a:lnTo>
                    <a:pt x="558" y="157"/>
                  </a:lnTo>
                  <a:lnTo>
                    <a:pt x="561" y="169"/>
                  </a:lnTo>
                  <a:lnTo>
                    <a:pt x="563" y="173"/>
                  </a:lnTo>
                  <a:lnTo>
                    <a:pt x="564" y="179"/>
                  </a:lnTo>
                  <a:lnTo>
                    <a:pt x="565" y="186"/>
                  </a:lnTo>
                  <a:lnTo>
                    <a:pt x="566" y="193"/>
                  </a:lnTo>
                  <a:lnTo>
                    <a:pt x="566" y="198"/>
                  </a:lnTo>
                  <a:lnTo>
                    <a:pt x="568" y="204"/>
                  </a:lnTo>
                  <a:lnTo>
                    <a:pt x="568" y="212"/>
                  </a:lnTo>
                  <a:lnTo>
                    <a:pt x="569" y="219"/>
                  </a:lnTo>
                  <a:lnTo>
                    <a:pt x="568" y="226"/>
                  </a:lnTo>
                  <a:lnTo>
                    <a:pt x="568" y="232"/>
                  </a:lnTo>
                  <a:lnTo>
                    <a:pt x="566" y="237"/>
                  </a:lnTo>
                  <a:lnTo>
                    <a:pt x="566" y="245"/>
                  </a:lnTo>
                  <a:lnTo>
                    <a:pt x="565" y="256"/>
                  </a:lnTo>
                  <a:lnTo>
                    <a:pt x="565" y="268"/>
                  </a:lnTo>
                  <a:lnTo>
                    <a:pt x="563" y="277"/>
                  </a:lnTo>
                  <a:lnTo>
                    <a:pt x="561" y="287"/>
                  </a:lnTo>
                  <a:lnTo>
                    <a:pt x="560" y="295"/>
                  </a:lnTo>
                  <a:lnTo>
                    <a:pt x="559" y="305"/>
                  </a:lnTo>
                  <a:lnTo>
                    <a:pt x="558" y="312"/>
                  </a:lnTo>
                  <a:lnTo>
                    <a:pt x="555" y="319"/>
                  </a:lnTo>
                  <a:lnTo>
                    <a:pt x="553" y="326"/>
                  </a:lnTo>
                  <a:lnTo>
                    <a:pt x="551" y="332"/>
                  </a:lnTo>
                  <a:lnTo>
                    <a:pt x="549" y="337"/>
                  </a:lnTo>
                  <a:lnTo>
                    <a:pt x="548" y="344"/>
                  </a:lnTo>
                  <a:lnTo>
                    <a:pt x="545" y="348"/>
                  </a:lnTo>
                  <a:lnTo>
                    <a:pt x="544" y="354"/>
                  </a:lnTo>
                  <a:lnTo>
                    <a:pt x="539" y="360"/>
                  </a:lnTo>
                  <a:lnTo>
                    <a:pt x="535" y="365"/>
                  </a:lnTo>
                  <a:lnTo>
                    <a:pt x="531" y="370"/>
                  </a:lnTo>
                  <a:lnTo>
                    <a:pt x="528" y="375"/>
                  </a:lnTo>
                  <a:lnTo>
                    <a:pt x="524" y="378"/>
                  </a:lnTo>
                  <a:lnTo>
                    <a:pt x="523" y="379"/>
                  </a:lnTo>
                  <a:lnTo>
                    <a:pt x="455" y="375"/>
                  </a:lnTo>
                  <a:lnTo>
                    <a:pt x="496" y="176"/>
                  </a:lnTo>
                  <a:lnTo>
                    <a:pt x="1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65"/>
            <p:cNvSpPr>
              <a:spLocks/>
            </p:cNvSpPr>
            <p:nvPr/>
          </p:nvSpPr>
          <p:spPr bwMode="auto">
            <a:xfrm>
              <a:off x="2517" y="1637"/>
              <a:ext cx="292" cy="179"/>
            </a:xfrm>
            <a:custGeom>
              <a:avLst/>
              <a:gdLst>
                <a:gd name="T0" fmla="*/ 237 w 875"/>
                <a:gd name="T1" fmla="*/ 8 h 535"/>
                <a:gd name="T2" fmla="*/ 219 w 875"/>
                <a:gd name="T3" fmla="*/ 27 h 535"/>
                <a:gd name="T4" fmla="*/ 195 w 875"/>
                <a:gd name="T5" fmla="*/ 52 h 535"/>
                <a:gd name="T6" fmla="*/ 166 w 875"/>
                <a:gd name="T7" fmla="*/ 86 h 535"/>
                <a:gd name="T8" fmla="*/ 136 w 875"/>
                <a:gd name="T9" fmla="*/ 124 h 535"/>
                <a:gd name="T10" fmla="*/ 119 w 875"/>
                <a:gd name="T11" fmla="*/ 147 h 535"/>
                <a:gd name="T12" fmla="*/ 99 w 875"/>
                <a:gd name="T13" fmla="*/ 180 h 535"/>
                <a:gd name="T14" fmla="*/ 83 w 875"/>
                <a:gd name="T15" fmla="*/ 208 h 535"/>
                <a:gd name="T16" fmla="*/ 67 w 875"/>
                <a:gd name="T17" fmla="*/ 252 h 535"/>
                <a:gd name="T18" fmla="*/ 50 w 875"/>
                <a:gd name="T19" fmla="*/ 296 h 535"/>
                <a:gd name="T20" fmla="*/ 42 w 875"/>
                <a:gd name="T21" fmla="*/ 326 h 535"/>
                <a:gd name="T22" fmla="*/ 32 w 875"/>
                <a:gd name="T23" fmla="*/ 362 h 535"/>
                <a:gd name="T24" fmla="*/ 24 w 875"/>
                <a:gd name="T25" fmla="*/ 391 h 535"/>
                <a:gd name="T26" fmla="*/ 15 w 875"/>
                <a:gd name="T27" fmla="*/ 434 h 535"/>
                <a:gd name="T28" fmla="*/ 8 w 875"/>
                <a:gd name="T29" fmla="*/ 471 h 535"/>
                <a:gd name="T30" fmla="*/ 3 w 875"/>
                <a:gd name="T31" fmla="*/ 501 h 535"/>
                <a:gd name="T32" fmla="*/ 0 w 875"/>
                <a:gd name="T33" fmla="*/ 523 h 535"/>
                <a:gd name="T34" fmla="*/ 33 w 875"/>
                <a:gd name="T35" fmla="*/ 528 h 535"/>
                <a:gd name="T36" fmla="*/ 52 w 875"/>
                <a:gd name="T37" fmla="*/ 501 h 535"/>
                <a:gd name="T38" fmla="*/ 72 w 875"/>
                <a:gd name="T39" fmla="*/ 474 h 535"/>
                <a:gd name="T40" fmla="*/ 93 w 875"/>
                <a:gd name="T41" fmla="*/ 445 h 535"/>
                <a:gd name="T42" fmla="*/ 116 w 875"/>
                <a:gd name="T43" fmla="*/ 415 h 535"/>
                <a:gd name="T44" fmla="*/ 136 w 875"/>
                <a:gd name="T45" fmla="*/ 385 h 535"/>
                <a:gd name="T46" fmla="*/ 156 w 875"/>
                <a:gd name="T47" fmla="*/ 361 h 535"/>
                <a:gd name="T48" fmla="*/ 173 w 875"/>
                <a:gd name="T49" fmla="*/ 341 h 535"/>
                <a:gd name="T50" fmla="*/ 204 w 875"/>
                <a:gd name="T51" fmla="*/ 309 h 535"/>
                <a:gd name="T52" fmla="*/ 225 w 875"/>
                <a:gd name="T53" fmla="*/ 294 h 535"/>
                <a:gd name="T54" fmla="*/ 248 w 875"/>
                <a:gd name="T55" fmla="*/ 275 h 535"/>
                <a:gd name="T56" fmla="*/ 271 w 875"/>
                <a:gd name="T57" fmla="*/ 257 h 535"/>
                <a:gd name="T58" fmla="*/ 297 w 875"/>
                <a:gd name="T59" fmla="*/ 238 h 535"/>
                <a:gd name="T60" fmla="*/ 324 w 875"/>
                <a:gd name="T61" fmla="*/ 220 h 535"/>
                <a:gd name="T62" fmla="*/ 348 w 875"/>
                <a:gd name="T63" fmla="*/ 200 h 535"/>
                <a:gd name="T64" fmla="*/ 372 w 875"/>
                <a:gd name="T65" fmla="*/ 183 h 535"/>
                <a:gd name="T66" fmla="*/ 394 w 875"/>
                <a:gd name="T67" fmla="*/ 166 h 535"/>
                <a:gd name="T68" fmla="*/ 430 w 875"/>
                <a:gd name="T69" fmla="*/ 141 h 535"/>
                <a:gd name="T70" fmla="*/ 452 w 875"/>
                <a:gd name="T71" fmla="*/ 126 h 535"/>
                <a:gd name="T72" fmla="*/ 460 w 875"/>
                <a:gd name="T73" fmla="*/ 127 h 535"/>
                <a:gd name="T74" fmla="*/ 485 w 875"/>
                <a:gd name="T75" fmla="*/ 145 h 535"/>
                <a:gd name="T76" fmla="*/ 504 w 875"/>
                <a:gd name="T77" fmla="*/ 159 h 535"/>
                <a:gd name="T78" fmla="*/ 526 w 875"/>
                <a:gd name="T79" fmla="*/ 171 h 535"/>
                <a:gd name="T80" fmla="*/ 550 w 875"/>
                <a:gd name="T81" fmla="*/ 186 h 535"/>
                <a:gd name="T82" fmla="*/ 575 w 875"/>
                <a:gd name="T83" fmla="*/ 200 h 535"/>
                <a:gd name="T84" fmla="*/ 600 w 875"/>
                <a:gd name="T85" fmla="*/ 213 h 535"/>
                <a:gd name="T86" fmla="*/ 627 w 875"/>
                <a:gd name="T87" fmla="*/ 220 h 535"/>
                <a:gd name="T88" fmla="*/ 657 w 875"/>
                <a:gd name="T89" fmla="*/ 233 h 535"/>
                <a:gd name="T90" fmla="*/ 690 w 875"/>
                <a:gd name="T91" fmla="*/ 244 h 535"/>
                <a:gd name="T92" fmla="*/ 726 w 875"/>
                <a:gd name="T93" fmla="*/ 257 h 535"/>
                <a:gd name="T94" fmla="*/ 761 w 875"/>
                <a:gd name="T95" fmla="*/ 267 h 535"/>
                <a:gd name="T96" fmla="*/ 798 w 875"/>
                <a:gd name="T97" fmla="*/ 272 h 535"/>
                <a:gd name="T98" fmla="*/ 833 w 875"/>
                <a:gd name="T99" fmla="*/ 273 h 535"/>
                <a:gd name="T100" fmla="*/ 867 w 875"/>
                <a:gd name="T101" fmla="*/ 270 h 535"/>
                <a:gd name="T102" fmla="*/ 860 w 875"/>
                <a:gd name="T103" fmla="*/ 226 h 535"/>
                <a:gd name="T104" fmla="*/ 832 w 875"/>
                <a:gd name="T105" fmla="*/ 209 h 535"/>
                <a:gd name="T106" fmla="*/ 803 w 875"/>
                <a:gd name="T107" fmla="*/ 186 h 535"/>
                <a:gd name="T108" fmla="*/ 767 w 875"/>
                <a:gd name="T109" fmla="*/ 156 h 535"/>
                <a:gd name="T110" fmla="*/ 744 w 875"/>
                <a:gd name="T111" fmla="*/ 134 h 535"/>
                <a:gd name="T112" fmla="*/ 720 w 875"/>
                <a:gd name="T113" fmla="*/ 103 h 535"/>
                <a:gd name="T114" fmla="*/ 703 w 875"/>
                <a:gd name="T115" fmla="*/ 81 h 535"/>
                <a:gd name="T116" fmla="*/ 686 w 875"/>
                <a:gd name="T117" fmla="*/ 56 h 535"/>
                <a:gd name="T118" fmla="*/ 675 w 875"/>
                <a:gd name="T119" fmla="*/ 28 h 535"/>
                <a:gd name="T120" fmla="*/ 248 w 875"/>
                <a:gd name="T121" fmla="*/ 0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75" h="535">
                  <a:moveTo>
                    <a:pt x="248" y="0"/>
                  </a:moveTo>
                  <a:lnTo>
                    <a:pt x="245" y="2"/>
                  </a:lnTo>
                  <a:lnTo>
                    <a:pt x="240" y="7"/>
                  </a:lnTo>
                  <a:lnTo>
                    <a:pt x="237" y="8"/>
                  </a:lnTo>
                  <a:lnTo>
                    <a:pt x="234" y="12"/>
                  </a:lnTo>
                  <a:lnTo>
                    <a:pt x="229" y="17"/>
                  </a:lnTo>
                  <a:lnTo>
                    <a:pt x="225" y="22"/>
                  </a:lnTo>
                  <a:lnTo>
                    <a:pt x="219" y="27"/>
                  </a:lnTo>
                  <a:lnTo>
                    <a:pt x="214" y="32"/>
                  </a:lnTo>
                  <a:lnTo>
                    <a:pt x="206" y="39"/>
                  </a:lnTo>
                  <a:lnTo>
                    <a:pt x="201" y="46"/>
                  </a:lnTo>
                  <a:lnTo>
                    <a:pt x="195" y="52"/>
                  </a:lnTo>
                  <a:lnTo>
                    <a:pt x="187" y="61"/>
                  </a:lnTo>
                  <a:lnTo>
                    <a:pt x="181" y="68"/>
                  </a:lnTo>
                  <a:lnTo>
                    <a:pt x="175" y="77"/>
                  </a:lnTo>
                  <a:lnTo>
                    <a:pt x="166" y="86"/>
                  </a:lnTo>
                  <a:lnTo>
                    <a:pt x="160" y="95"/>
                  </a:lnTo>
                  <a:lnTo>
                    <a:pt x="151" y="103"/>
                  </a:lnTo>
                  <a:lnTo>
                    <a:pt x="145" y="113"/>
                  </a:lnTo>
                  <a:lnTo>
                    <a:pt x="136" y="124"/>
                  </a:lnTo>
                  <a:lnTo>
                    <a:pt x="129" y="134"/>
                  </a:lnTo>
                  <a:lnTo>
                    <a:pt x="126" y="137"/>
                  </a:lnTo>
                  <a:lnTo>
                    <a:pt x="122" y="144"/>
                  </a:lnTo>
                  <a:lnTo>
                    <a:pt x="119" y="147"/>
                  </a:lnTo>
                  <a:lnTo>
                    <a:pt x="116" y="155"/>
                  </a:lnTo>
                  <a:lnTo>
                    <a:pt x="109" y="165"/>
                  </a:lnTo>
                  <a:lnTo>
                    <a:pt x="102" y="175"/>
                  </a:lnTo>
                  <a:lnTo>
                    <a:pt x="99" y="180"/>
                  </a:lnTo>
                  <a:lnTo>
                    <a:pt x="96" y="186"/>
                  </a:lnTo>
                  <a:lnTo>
                    <a:pt x="92" y="191"/>
                  </a:lnTo>
                  <a:lnTo>
                    <a:pt x="89" y="198"/>
                  </a:lnTo>
                  <a:lnTo>
                    <a:pt x="83" y="208"/>
                  </a:lnTo>
                  <a:lnTo>
                    <a:pt x="79" y="219"/>
                  </a:lnTo>
                  <a:lnTo>
                    <a:pt x="74" y="230"/>
                  </a:lnTo>
                  <a:lnTo>
                    <a:pt x="70" y="242"/>
                  </a:lnTo>
                  <a:lnTo>
                    <a:pt x="67" y="252"/>
                  </a:lnTo>
                  <a:lnTo>
                    <a:pt x="62" y="262"/>
                  </a:lnTo>
                  <a:lnTo>
                    <a:pt x="58" y="272"/>
                  </a:lnTo>
                  <a:lnTo>
                    <a:pt x="54" y="284"/>
                  </a:lnTo>
                  <a:lnTo>
                    <a:pt x="50" y="296"/>
                  </a:lnTo>
                  <a:lnTo>
                    <a:pt x="47" y="308"/>
                  </a:lnTo>
                  <a:lnTo>
                    <a:pt x="45" y="313"/>
                  </a:lnTo>
                  <a:lnTo>
                    <a:pt x="44" y="319"/>
                  </a:lnTo>
                  <a:lnTo>
                    <a:pt x="42" y="326"/>
                  </a:lnTo>
                  <a:lnTo>
                    <a:pt x="40" y="332"/>
                  </a:lnTo>
                  <a:lnTo>
                    <a:pt x="37" y="343"/>
                  </a:lnTo>
                  <a:lnTo>
                    <a:pt x="34" y="356"/>
                  </a:lnTo>
                  <a:lnTo>
                    <a:pt x="32" y="362"/>
                  </a:lnTo>
                  <a:lnTo>
                    <a:pt x="30" y="368"/>
                  </a:lnTo>
                  <a:lnTo>
                    <a:pt x="28" y="375"/>
                  </a:lnTo>
                  <a:lnTo>
                    <a:pt x="26" y="380"/>
                  </a:lnTo>
                  <a:lnTo>
                    <a:pt x="24" y="391"/>
                  </a:lnTo>
                  <a:lnTo>
                    <a:pt x="21" y="402"/>
                  </a:lnTo>
                  <a:lnTo>
                    <a:pt x="19" y="415"/>
                  </a:lnTo>
                  <a:lnTo>
                    <a:pt x="18" y="426"/>
                  </a:lnTo>
                  <a:lnTo>
                    <a:pt x="15" y="434"/>
                  </a:lnTo>
                  <a:lnTo>
                    <a:pt x="13" y="444"/>
                  </a:lnTo>
                  <a:lnTo>
                    <a:pt x="10" y="452"/>
                  </a:lnTo>
                  <a:lnTo>
                    <a:pt x="9" y="462"/>
                  </a:lnTo>
                  <a:lnTo>
                    <a:pt x="8" y="471"/>
                  </a:lnTo>
                  <a:lnTo>
                    <a:pt x="5" y="480"/>
                  </a:lnTo>
                  <a:lnTo>
                    <a:pt x="4" y="488"/>
                  </a:lnTo>
                  <a:lnTo>
                    <a:pt x="4" y="495"/>
                  </a:lnTo>
                  <a:lnTo>
                    <a:pt x="3" y="501"/>
                  </a:lnTo>
                  <a:lnTo>
                    <a:pt x="1" y="506"/>
                  </a:lnTo>
                  <a:lnTo>
                    <a:pt x="0" y="511"/>
                  </a:lnTo>
                  <a:lnTo>
                    <a:pt x="0" y="516"/>
                  </a:lnTo>
                  <a:lnTo>
                    <a:pt x="0" y="523"/>
                  </a:lnTo>
                  <a:lnTo>
                    <a:pt x="0" y="524"/>
                  </a:lnTo>
                  <a:lnTo>
                    <a:pt x="29" y="535"/>
                  </a:lnTo>
                  <a:lnTo>
                    <a:pt x="29" y="533"/>
                  </a:lnTo>
                  <a:lnTo>
                    <a:pt x="33" y="528"/>
                  </a:lnTo>
                  <a:lnTo>
                    <a:pt x="37" y="521"/>
                  </a:lnTo>
                  <a:lnTo>
                    <a:pt x="45" y="513"/>
                  </a:lnTo>
                  <a:lnTo>
                    <a:pt x="48" y="506"/>
                  </a:lnTo>
                  <a:lnTo>
                    <a:pt x="52" y="501"/>
                  </a:lnTo>
                  <a:lnTo>
                    <a:pt x="57" y="494"/>
                  </a:lnTo>
                  <a:lnTo>
                    <a:pt x="62" y="489"/>
                  </a:lnTo>
                  <a:lnTo>
                    <a:pt x="67" y="481"/>
                  </a:lnTo>
                  <a:lnTo>
                    <a:pt x="72" y="474"/>
                  </a:lnTo>
                  <a:lnTo>
                    <a:pt x="77" y="467"/>
                  </a:lnTo>
                  <a:lnTo>
                    <a:pt x="83" y="460"/>
                  </a:lnTo>
                  <a:lnTo>
                    <a:pt x="88" y="451"/>
                  </a:lnTo>
                  <a:lnTo>
                    <a:pt x="93" y="445"/>
                  </a:lnTo>
                  <a:lnTo>
                    <a:pt x="99" y="436"/>
                  </a:lnTo>
                  <a:lnTo>
                    <a:pt x="104" y="429"/>
                  </a:lnTo>
                  <a:lnTo>
                    <a:pt x="111" y="421"/>
                  </a:lnTo>
                  <a:lnTo>
                    <a:pt x="116" y="415"/>
                  </a:lnTo>
                  <a:lnTo>
                    <a:pt x="122" y="406"/>
                  </a:lnTo>
                  <a:lnTo>
                    <a:pt x="127" y="401"/>
                  </a:lnTo>
                  <a:lnTo>
                    <a:pt x="132" y="392"/>
                  </a:lnTo>
                  <a:lnTo>
                    <a:pt x="136" y="385"/>
                  </a:lnTo>
                  <a:lnTo>
                    <a:pt x="142" y="378"/>
                  </a:lnTo>
                  <a:lnTo>
                    <a:pt x="147" y="373"/>
                  </a:lnTo>
                  <a:lnTo>
                    <a:pt x="151" y="366"/>
                  </a:lnTo>
                  <a:lnTo>
                    <a:pt x="156" y="361"/>
                  </a:lnTo>
                  <a:lnTo>
                    <a:pt x="161" y="355"/>
                  </a:lnTo>
                  <a:lnTo>
                    <a:pt x="163" y="352"/>
                  </a:lnTo>
                  <a:lnTo>
                    <a:pt x="167" y="346"/>
                  </a:lnTo>
                  <a:lnTo>
                    <a:pt x="173" y="341"/>
                  </a:lnTo>
                  <a:lnTo>
                    <a:pt x="178" y="333"/>
                  </a:lnTo>
                  <a:lnTo>
                    <a:pt x="186" y="327"/>
                  </a:lnTo>
                  <a:lnTo>
                    <a:pt x="194" y="318"/>
                  </a:lnTo>
                  <a:lnTo>
                    <a:pt x="204" y="309"/>
                  </a:lnTo>
                  <a:lnTo>
                    <a:pt x="207" y="306"/>
                  </a:lnTo>
                  <a:lnTo>
                    <a:pt x="214" y="302"/>
                  </a:lnTo>
                  <a:lnTo>
                    <a:pt x="217" y="298"/>
                  </a:lnTo>
                  <a:lnTo>
                    <a:pt x="225" y="294"/>
                  </a:lnTo>
                  <a:lnTo>
                    <a:pt x="229" y="288"/>
                  </a:lnTo>
                  <a:lnTo>
                    <a:pt x="235" y="284"/>
                  </a:lnTo>
                  <a:lnTo>
                    <a:pt x="240" y="280"/>
                  </a:lnTo>
                  <a:lnTo>
                    <a:pt x="248" y="275"/>
                  </a:lnTo>
                  <a:lnTo>
                    <a:pt x="253" y="269"/>
                  </a:lnTo>
                  <a:lnTo>
                    <a:pt x="259" y="267"/>
                  </a:lnTo>
                  <a:lnTo>
                    <a:pt x="265" y="260"/>
                  </a:lnTo>
                  <a:lnTo>
                    <a:pt x="271" y="257"/>
                  </a:lnTo>
                  <a:lnTo>
                    <a:pt x="278" y="252"/>
                  </a:lnTo>
                  <a:lnTo>
                    <a:pt x="284" y="245"/>
                  </a:lnTo>
                  <a:lnTo>
                    <a:pt x="290" y="243"/>
                  </a:lnTo>
                  <a:lnTo>
                    <a:pt x="297" y="238"/>
                  </a:lnTo>
                  <a:lnTo>
                    <a:pt x="302" y="233"/>
                  </a:lnTo>
                  <a:lnTo>
                    <a:pt x="310" y="229"/>
                  </a:lnTo>
                  <a:lnTo>
                    <a:pt x="315" y="223"/>
                  </a:lnTo>
                  <a:lnTo>
                    <a:pt x="324" y="220"/>
                  </a:lnTo>
                  <a:lnTo>
                    <a:pt x="328" y="214"/>
                  </a:lnTo>
                  <a:lnTo>
                    <a:pt x="335" y="210"/>
                  </a:lnTo>
                  <a:lnTo>
                    <a:pt x="340" y="204"/>
                  </a:lnTo>
                  <a:lnTo>
                    <a:pt x="348" y="200"/>
                  </a:lnTo>
                  <a:lnTo>
                    <a:pt x="353" y="195"/>
                  </a:lnTo>
                  <a:lnTo>
                    <a:pt x="359" y="191"/>
                  </a:lnTo>
                  <a:lnTo>
                    <a:pt x="366" y="186"/>
                  </a:lnTo>
                  <a:lnTo>
                    <a:pt x="372" y="183"/>
                  </a:lnTo>
                  <a:lnTo>
                    <a:pt x="377" y="179"/>
                  </a:lnTo>
                  <a:lnTo>
                    <a:pt x="383" y="174"/>
                  </a:lnTo>
                  <a:lnTo>
                    <a:pt x="387" y="169"/>
                  </a:lnTo>
                  <a:lnTo>
                    <a:pt x="394" y="166"/>
                  </a:lnTo>
                  <a:lnTo>
                    <a:pt x="405" y="159"/>
                  </a:lnTo>
                  <a:lnTo>
                    <a:pt x="415" y="154"/>
                  </a:lnTo>
                  <a:lnTo>
                    <a:pt x="422" y="147"/>
                  </a:lnTo>
                  <a:lnTo>
                    <a:pt x="430" y="141"/>
                  </a:lnTo>
                  <a:lnTo>
                    <a:pt x="437" y="136"/>
                  </a:lnTo>
                  <a:lnTo>
                    <a:pt x="443" y="132"/>
                  </a:lnTo>
                  <a:lnTo>
                    <a:pt x="448" y="129"/>
                  </a:lnTo>
                  <a:lnTo>
                    <a:pt x="452" y="126"/>
                  </a:lnTo>
                  <a:lnTo>
                    <a:pt x="455" y="126"/>
                  </a:lnTo>
                  <a:lnTo>
                    <a:pt x="456" y="126"/>
                  </a:lnTo>
                  <a:lnTo>
                    <a:pt x="456" y="126"/>
                  </a:lnTo>
                  <a:lnTo>
                    <a:pt x="460" y="127"/>
                  </a:lnTo>
                  <a:lnTo>
                    <a:pt x="462" y="130"/>
                  </a:lnTo>
                  <a:lnTo>
                    <a:pt x="470" y="135"/>
                  </a:lnTo>
                  <a:lnTo>
                    <a:pt x="476" y="137"/>
                  </a:lnTo>
                  <a:lnTo>
                    <a:pt x="485" y="145"/>
                  </a:lnTo>
                  <a:lnTo>
                    <a:pt x="489" y="147"/>
                  </a:lnTo>
                  <a:lnTo>
                    <a:pt x="494" y="151"/>
                  </a:lnTo>
                  <a:lnTo>
                    <a:pt x="499" y="155"/>
                  </a:lnTo>
                  <a:lnTo>
                    <a:pt x="504" y="159"/>
                  </a:lnTo>
                  <a:lnTo>
                    <a:pt x="509" y="161"/>
                  </a:lnTo>
                  <a:lnTo>
                    <a:pt x="515" y="165"/>
                  </a:lnTo>
                  <a:lnTo>
                    <a:pt x="519" y="169"/>
                  </a:lnTo>
                  <a:lnTo>
                    <a:pt x="526" y="171"/>
                  </a:lnTo>
                  <a:lnTo>
                    <a:pt x="531" y="175"/>
                  </a:lnTo>
                  <a:lnTo>
                    <a:pt x="538" y="179"/>
                  </a:lnTo>
                  <a:lnTo>
                    <a:pt x="544" y="181"/>
                  </a:lnTo>
                  <a:lnTo>
                    <a:pt x="550" y="186"/>
                  </a:lnTo>
                  <a:lnTo>
                    <a:pt x="556" y="190"/>
                  </a:lnTo>
                  <a:lnTo>
                    <a:pt x="563" y="193"/>
                  </a:lnTo>
                  <a:lnTo>
                    <a:pt x="568" y="196"/>
                  </a:lnTo>
                  <a:lnTo>
                    <a:pt x="575" y="200"/>
                  </a:lnTo>
                  <a:lnTo>
                    <a:pt x="580" y="203"/>
                  </a:lnTo>
                  <a:lnTo>
                    <a:pt x="588" y="205"/>
                  </a:lnTo>
                  <a:lnTo>
                    <a:pt x="594" y="209"/>
                  </a:lnTo>
                  <a:lnTo>
                    <a:pt x="600" y="213"/>
                  </a:lnTo>
                  <a:lnTo>
                    <a:pt x="607" y="213"/>
                  </a:lnTo>
                  <a:lnTo>
                    <a:pt x="612" y="215"/>
                  </a:lnTo>
                  <a:lnTo>
                    <a:pt x="619" y="218"/>
                  </a:lnTo>
                  <a:lnTo>
                    <a:pt x="627" y="220"/>
                  </a:lnTo>
                  <a:lnTo>
                    <a:pt x="633" y="223"/>
                  </a:lnTo>
                  <a:lnTo>
                    <a:pt x="641" y="226"/>
                  </a:lnTo>
                  <a:lnTo>
                    <a:pt x="648" y="230"/>
                  </a:lnTo>
                  <a:lnTo>
                    <a:pt x="657" y="233"/>
                  </a:lnTo>
                  <a:lnTo>
                    <a:pt x="664" y="234"/>
                  </a:lnTo>
                  <a:lnTo>
                    <a:pt x="673" y="239"/>
                  </a:lnTo>
                  <a:lnTo>
                    <a:pt x="681" y="242"/>
                  </a:lnTo>
                  <a:lnTo>
                    <a:pt x="690" y="244"/>
                  </a:lnTo>
                  <a:lnTo>
                    <a:pt x="697" y="245"/>
                  </a:lnTo>
                  <a:lnTo>
                    <a:pt x="708" y="249"/>
                  </a:lnTo>
                  <a:lnTo>
                    <a:pt x="716" y="254"/>
                  </a:lnTo>
                  <a:lnTo>
                    <a:pt x="726" y="257"/>
                  </a:lnTo>
                  <a:lnTo>
                    <a:pt x="734" y="257"/>
                  </a:lnTo>
                  <a:lnTo>
                    <a:pt x="742" y="260"/>
                  </a:lnTo>
                  <a:lnTo>
                    <a:pt x="751" y="262"/>
                  </a:lnTo>
                  <a:lnTo>
                    <a:pt x="761" y="267"/>
                  </a:lnTo>
                  <a:lnTo>
                    <a:pt x="770" y="267"/>
                  </a:lnTo>
                  <a:lnTo>
                    <a:pt x="779" y="269"/>
                  </a:lnTo>
                  <a:lnTo>
                    <a:pt x="788" y="269"/>
                  </a:lnTo>
                  <a:lnTo>
                    <a:pt x="798" y="272"/>
                  </a:lnTo>
                  <a:lnTo>
                    <a:pt x="805" y="272"/>
                  </a:lnTo>
                  <a:lnTo>
                    <a:pt x="814" y="272"/>
                  </a:lnTo>
                  <a:lnTo>
                    <a:pt x="824" y="272"/>
                  </a:lnTo>
                  <a:lnTo>
                    <a:pt x="833" y="273"/>
                  </a:lnTo>
                  <a:lnTo>
                    <a:pt x="840" y="272"/>
                  </a:lnTo>
                  <a:lnTo>
                    <a:pt x="848" y="272"/>
                  </a:lnTo>
                  <a:lnTo>
                    <a:pt x="857" y="270"/>
                  </a:lnTo>
                  <a:lnTo>
                    <a:pt x="867" y="270"/>
                  </a:lnTo>
                  <a:lnTo>
                    <a:pt x="875" y="233"/>
                  </a:lnTo>
                  <a:lnTo>
                    <a:pt x="874" y="233"/>
                  </a:lnTo>
                  <a:lnTo>
                    <a:pt x="868" y="231"/>
                  </a:lnTo>
                  <a:lnTo>
                    <a:pt x="860" y="226"/>
                  </a:lnTo>
                  <a:lnTo>
                    <a:pt x="852" y="220"/>
                  </a:lnTo>
                  <a:lnTo>
                    <a:pt x="845" y="216"/>
                  </a:lnTo>
                  <a:lnTo>
                    <a:pt x="838" y="213"/>
                  </a:lnTo>
                  <a:lnTo>
                    <a:pt x="832" y="209"/>
                  </a:lnTo>
                  <a:lnTo>
                    <a:pt x="825" y="204"/>
                  </a:lnTo>
                  <a:lnTo>
                    <a:pt x="818" y="199"/>
                  </a:lnTo>
                  <a:lnTo>
                    <a:pt x="810" y="193"/>
                  </a:lnTo>
                  <a:lnTo>
                    <a:pt x="803" y="186"/>
                  </a:lnTo>
                  <a:lnTo>
                    <a:pt x="794" y="180"/>
                  </a:lnTo>
                  <a:lnTo>
                    <a:pt x="785" y="172"/>
                  </a:lnTo>
                  <a:lnTo>
                    <a:pt x="776" y="165"/>
                  </a:lnTo>
                  <a:lnTo>
                    <a:pt x="767" y="156"/>
                  </a:lnTo>
                  <a:lnTo>
                    <a:pt x="759" y="147"/>
                  </a:lnTo>
                  <a:lnTo>
                    <a:pt x="752" y="142"/>
                  </a:lnTo>
                  <a:lnTo>
                    <a:pt x="750" y="137"/>
                  </a:lnTo>
                  <a:lnTo>
                    <a:pt x="744" y="134"/>
                  </a:lnTo>
                  <a:lnTo>
                    <a:pt x="740" y="129"/>
                  </a:lnTo>
                  <a:lnTo>
                    <a:pt x="732" y="118"/>
                  </a:lnTo>
                  <a:lnTo>
                    <a:pt x="724" y="111"/>
                  </a:lnTo>
                  <a:lnTo>
                    <a:pt x="720" y="103"/>
                  </a:lnTo>
                  <a:lnTo>
                    <a:pt x="715" y="98"/>
                  </a:lnTo>
                  <a:lnTo>
                    <a:pt x="710" y="93"/>
                  </a:lnTo>
                  <a:lnTo>
                    <a:pt x="708" y="87"/>
                  </a:lnTo>
                  <a:lnTo>
                    <a:pt x="703" y="81"/>
                  </a:lnTo>
                  <a:lnTo>
                    <a:pt x="697" y="75"/>
                  </a:lnTo>
                  <a:lnTo>
                    <a:pt x="696" y="68"/>
                  </a:lnTo>
                  <a:lnTo>
                    <a:pt x="692" y="62"/>
                  </a:lnTo>
                  <a:lnTo>
                    <a:pt x="686" y="56"/>
                  </a:lnTo>
                  <a:lnTo>
                    <a:pt x="683" y="49"/>
                  </a:lnTo>
                  <a:lnTo>
                    <a:pt x="681" y="42"/>
                  </a:lnTo>
                  <a:lnTo>
                    <a:pt x="677" y="36"/>
                  </a:lnTo>
                  <a:lnTo>
                    <a:pt x="675" y="28"/>
                  </a:lnTo>
                  <a:lnTo>
                    <a:pt x="670" y="21"/>
                  </a:lnTo>
                  <a:lnTo>
                    <a:pt x="667" y="14"/>
                  </a:lnTo>
                  <a:lnTo>
                    <a:pt x="664" y="8"/>
                  </a:lnTo>
                  <a:lnTo>
                    <a:pt x="24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66"/>
            <p:cNvSpPr>
              <a:spLocks/>
            </p:cNvSpPr>
            <p:nvPr/>
          </p:nvSpPr>
          <p:spPr bwMode="auto">
            <a:xfrm>
              <a:off x="2201" y="1220"/>
              <a:ext cx="145" cy="168"/>
            </a:xfrm>
            <a:custGeom>
              <a:avLst/>
              <a:gdLst>
                <a:gd name="T0" fmla="*/ 160 w 437"/>
                <a:gd name="T1" fmla="*/ 0 h 502"/>
                <a:gd name="T2" fmla="*/ 0 w 437"/>
                <a:gd name="T3" fmla="*/ 83 h 502"/>
                <a:gd name="T4" fmla="*/ 343 w 437"/>
                <a:gd name="T5" fmla="*/ 502 h 502"/>
                <a:gd name="T6" fmla="*/ 437 w 437"/>
                <a:gd name="T7" fmla="*/ 476 h 502"/>
                <a:gd name="T8" fmla="*/ 160 w 437"/>
                <a:gd name="T9" fmla="*/ 0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7" h="502">
                  <a:moveTo>
                    <a:pt x="160" y="0"/>
                  </a:moveTo>
                  <a:lnTo>
                    <a:pt x="0" y="83"/>
                  </a:lnTo>
                  <a:lnTo>
                    <a:pt x="343" y="502"/>
                  </a:lnTo>
                  <a:lnTo>
                    <a:pt x="437" y="476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67"/>
            <p:cNvSpPr>
              <a:spLocks/>
            </p:cNvSpPr>
            <p:nvPr/>
          </p:nvSpPr>
          <p:spPr bwMode="auto">
            <a:xfrm>
              <a:off x="2453" y="1541"/>
              <a:ext cx="63" cy="75"/>
            </a:xfrm>
            <a:custGeom>
              <a:avLst/>
              <a:gdLst>
                <a:gd name="T0" fmla="*/ 69 w 189"/>
                <a:gd name="T1" fmla="*/ 0 h 224"/>
                <a:gd name="T2" fmla="*/ 189 w 189"/>
                <a:gd name="T3" fmla="*/ 133 h 224"/>
                <a:gd name="T4" fmla="*/ 120 w 189"/>
                <a:gd name="T5" fmla="*/ 224 h 224"/>
                <a:gd name="T6" fmla="*/ 0 w 189"/>
                <a:gd name="T7" fmla="*/ 85 h 224"/>
                <a:gd name="T8" fmla="*/ 69 w 189"/>
                <a:gd name="T9" fmla="*/ 0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9" h="224">
                  <a:moveTo>
                    <a:pt x="69" y="0"/>
                  </a:moveTo>
                  <a:lnTo>
                    <a:pt x="189" y="133"/>
                  </a:lnTo>
                  <a:lnTo>
                    <a:pt x="120" y="224"/>
                  </a:lnTo>
                  <a:lnTo>
                    <a:pt x="0" y="85"/>
                  </a:lnTo>
                  <a:lnTo>
                    <a:pt x="6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68"/>
            <p:cNvSpPr>
              <a:spLocks/>
            </p:cNvSpPr>
            <p:nvPr/>
          </p:nvSpPr>
          <p:spPr bwMode="auto">
            <a:xfrm>
              <a:off x="1906" y="1064"/>
              <a:ext cx="49" cy="50"/>
            </a:xfrm>
            <a:custGeom>
              <a:avLst/>
              <a:gdLst>
                <a:gd name="T0" fmla="*/ 82 w 149"/>
                <a:gd name="T1" fmla="*/ 147 h 148"/>
                <a:gd name="T2" fmla="*/ 95 w 149"/>
                <a:gd name="T3" fmla="*/ 144 h 148"/>
                <a:gd name="T4" fmla="*/ 108 w 149"/>
                <a:gd name="T5" fmla="*/ 138 h 148"/>
                <a:gd name="T6" fmla="*/ 121 w 149"/>
                <a:gd name="T7" fmla="*/ 130 h 148"/>
                <a:gd name="T8" fmla="*/ 132 w 149"/>
                <a:gd name="T9" fmla="*/ 120 h 148"/>
                <a:gd name="T10" fmla="*/ 140 w 149"/>
                <a:gd name="T11" fmla="*/ 108 h 148"/>
                <a:gd name="T12" fmla="*/ 146 w 149"/>
                <a:gd name="T13" fmla="*/ 94 h 148"/>
                <a:gd name="T14" fmla="*/ 147 w 149"/>
                <a:gd name="T15" fmla="*/ 81 h 148"/>
                <a:gd name="T16" fmla="*/ 147 w 149"/>
                <a:gd name="T17" fmla="*/ 66 h 148"/>
                <a:gd name="T18" fmla="*/ 146 w 149"/>
                <a:gd name="T19" fmla="*/ 51 h 148"/>
                <a:gd name="T20" fmla="*/ 140 w 149"/>
                <a:gd name="T21" fmla="*/ 39 h 148"/>
                <a:gd name="T22" fmla="*/ 132 w 149"/>
                <a:gd name="T23" fmla="*/ 26 h 148"/>
                <a:gd name="T24" fmla="*/ 121 w 149"/>
                <a:gd name="T25" fmla="*/ 16 h 148"/>
                <a:gd name="T26" fmla="*/ 108 w 149"/>
                <a:gd name="T27" fmla="*/ 7 h 148"/>
                <a:gd name="T28" fmla="*/ 95 w 149"/>
                <a:gd name="T29" fmla="*/ 2 h 148"/>
                <a:gd name="T30" fmla="*/ 82 w 149"/>
                <a:gd name="T31" fmla="*/ 0 h 148"/>
                <a:gd name="T32" fmla="*/ 67 w 149"/>
                <a:gd name="T33" fmla="*/ 0 h 148"/>
                <a:gd name="T34" fmla="*/ 52 w 149"/>
                <a:gd name="T35" fmla="*/ 2 h 148"/>
                <a:gd name="T36" fmla="*/ 38 w 149"/>
                <a:gd name="T37" fmla="*/ 7 h 148"/>
                <a:gd name="T38" fmla="*/ 27 w 149"/>
                <a:gd name="T39" fmla="*/ 16 h 148"/>
                <a:gd name="T40" fmla="*/ 17 w 149"/>
                <a:gd name="T41" fmla="*/ 26 h 148"/>
                <a:gd name="T42" fmla="*/ 8 w 149"/>
                <a:gd name="T43" fmla="*/ 39 h 148"/>
                <a:gd name="T44" fmla="*/ 3 w 149"/>
                <a:gd name="T45" fmla="*/ 51 h 148"/>
                <a:gd name="T46" fmla="*/ 0 w 149"/>
                <a:gd name="T47" fmla="*/ 66 h 148"/>
                <a:gd name="T48" fmla="*/ 0 w 149"/>
                <a:gd name="T49" fmla="*/ 81 h 148"/>
                <a:gd name="T50" fmla="*/ 3 w 149"/>
                <a:gd name="T51" fmla="*/ 94 h 148"/>
                <a:gd name="T52" fmla="*/ 8 w 149"/>
                <a:gd name="T53" fmla="*/ 108 h 148"/>
                <a:gd name="T54" fmla="*/ 17 w 149"/>
                <a:gd name="T55" fmla="*/ 120 h 148"/>
                <a:gd name="T56" fmla="*/ 27 w 149"/>
                <a:gd name="T57" fmla="*/ 130 h 148"/>
                <a:gd name="T58" fmla="*/ 38 w 149"/>
                <a:gd name="T59" fmla="*/ 138 h 148"/>
                <a:gd name="T60" fmla="*/ 52 w 149"/>
                <a:gd name="T61" fmla="*/ 144 h 148"/>
                <a:gd name="T62" fmla="*/ 67 w 149"/>
                <a:gd name="T63" fmla="*/ 147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49" h="148">
                  <a:moveTo>
                    <a:pt x="75" y="148"/>
                  </a:moveTo>
                  <a:lnTo>
                    <a:pt x="82" y="147"/>
                  </a:lnTo>
                  <a:lnTo>
                    <a:pt x="88" y="147"/>
                  </a:lnTo>
                  <a:lnTo>
                    <a:pt x="95" y="144"/>
                  </a:lnTo>
                  <a:lnTo>
                    <a:pt x="103" y="142"/>
                  </a:lnTo>
                  <a:lnTo>
                    <a:pt x="108" y="138"/>
                  </a:lnTo>
                  <a:lnTo>
                    <a:pt x="115" y="135"/>
                  </a:lnTo>
                  <a:lnTo>
                    <a:pt x="121" y="130"/>
                  </a:lnTo>
                  <a:lnTo>
                    <a:pt x="127" y="125"/>
                  </a:lnTo>
                  <a:lnTo>
                    <a:pt x="132" y="120"/>
                  </a:lnTo>
                  <a:lnTo>
                    <a:pt x="135" y="115"/>
                  </a:lnTo>
                  <a:lnTo>
                    <a:pt x="140" y="108"/>
                  </a:lnTo>
                  <a:lnTo>
                    <a:pt x="144" y="103"/>
                  </a:lnTo>
                  <a:lnTo>
                    <a:pt x="146" y="94"/>
                  </a:lnTo>
                  <a:lnTo>
                    <a:pt x="147" y="89"/>
                  </a:lnTo>
                  <a:lnTo>
                    <a:pt x="147" y="81"/>
                  </a:lnTo>
                  <a:lnTo>
                    <a:pt x="149" y="75"/>
                  </a:lnTo>
                  <a:lnTo>
                    <a:pt x="147" y="66"/>
                  </a:lnTo>
                  <a:lnTo>
                    <a:pt x="147" y="59"/>
                  </a:lnTo>
                  <a:lnTo>
                    <a:pt x="146" y="51"/>
                  </a:lnTo>
                  <a:lnTo>
                    <a:pt x="144" y="45"/>
                  </a:lnTo>
                  <a:lnTo>
                    <a:pt x="140" y="39"/>
                  </a:lnTo>
                  <a:lnTo>
                    <a:pt x="135" y="31"/>
                  </a:lnTo>
                  <a:lnTo>
                    <a:pt x="132" y="26"/>
                  </a:lnTo>
                  <a:lnTo>
                    <a:pt x="127" y="21"/>
                  </a:lnTo>
                  <a:lnTo>
                    <a:pt x="121" y="16"/>
                  </a:lnTo>
                  <a:lnTo>
                    <a:pt x="115" y="11"/>
                  </a:lnTo>
                  <a:lnTo>
                    <a:pt x="108" y="7"/>
                  </a:lnTo>
                  <a:lnTo>
                    <a:pt x="103" y="6"/>
                  </a:lnTo>
                  <a:lnTo>
                    <a:pt x="95" y="2"/>
                  </a:lnTo>
                  <a:lnTo>
                    <a:pt x="88" y="1"/>
                  </a:lnTo>
                  <a:lnTo>
                    <a:pt x="82" y="0"/>
                  </a:lnTo>
                  <a:lnTo>
                    <a:pt x="75" y="0"/>
                  </a:lnTo>
                  <a:lnTo>
                    <a:pt x="67" y="0"/>
                  </a:lnTo>
                  <a:lnTo>
                    <a:pt x="60" y="1"/>
                  </a:lnTo>
                  <a:lnTo>
                    <a:pt x="52" y="2"/>
                  </a:lnTo>
                  <a:lnTo>
                    <a:pt x="46" y="6"/>
                  </a:lnTo>
                  <a:lnTo>
                    <a:pt x="38" y="7"/>
                  </a:lnTo>
                  <a:lnTo>
                    <a:pt x="32" y="11"/>
                  </a:lnTo>
                  <a:lnTo>
                    <a:pt x="27" y="16"/>
                  </a:lnTo>
                  <a:lnTo>
                    <a:pt x="22" y="21"/>
                  </a:lnTo>
                  <a:lnTo>
                    <a:pt x="17" y="26"/>
                  </a:lnTo>
                  <a:lnTo>
                    <a:pt x="12" y="31"/>
                  </a:lnTo>
                  <a:lnTo>
                    <a:pt x="8" y="39"/>
                  </a:lnTo>
                  <a:lnTo>
                    <a:pt x="7" y="45"/>
                  </a:lnTo>
                  <a:lnTo>
                    <a:pt x="3" y="51"/>
                  </a:lnTo>
                  <a:lnTo>
                    <a:pt x="2" y="59"/>
                  </a:lnTo>
                  <a:lnTo>
                    <a:pt x="0" y="66"/>
                  </a:lnTo>
                  <a:lnTo>
                    <a:pt x="0" y="75"/>
                  </a:lnTo>
                  <a:lnTo>
                    <a:pt x="0" y="81"/>
                  </a:lnTo>
                  <a:lnTo>
                    <a:pt x="2" y="89"/>
                  </a:lnTo>
                  <a:lnTo>
                    <a:pt x="3" y="94"/>
                  </a:lnTo>
                  <a:lnTo>
                    <a:pt x="7" y="103"/>
                  </a:lnTo>
                  <a:lnTo>
                    <a:pt x="8" y="108"/>
                  </a:lnTo>
                  <a:lnTo>
                    <a:pt x="12" y="115"/>
                  </a:lnTo>
                  <a:lnTo>
                    <a:pt x="17" y="120"/>
                  </a:lnTo>
                  <a:lnTo>
                    <a:pt x="22" y="125"/>
                  </a:lnTo>
                  <a:lnTo>
                    <a:pt x="27" y="130"/>
                  </a:lnTo>
                  <a:lnTo>
                    <a:pt x="32" y="135"/>
                  </a:lnTo>
                  <a:lnTo>
                    <a:pt x="38" y="138"/>
                  </a:lnTo>
                  <a:lnTo>
                    <a:pt x="46" y="142"/>
                  </a:lnTo>
                  <a:lnTo>
                    <a:pt x="52" y="144"/>
                  </a:lnTo>
                  <a:lnTo>
                    <a:pt x="60" y="147"/>
                  </a:lnTo>
                  <a:lnTo>
                    <a:pt x="67" y="147"/>
                  </a:lnTo>
                  <a:lnTo>
                    <a:pt x="75" y="148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69"/>
            <p:cNvSpPr>
              <a:spLocks/>
            </p:cNvSpPr>
            <p:nvPr/>
          </p:nvSpPr>
          <p:spPr bwMode="auto">
            <a:xfrm>
              <a:off x="1768" y="1114"/>
              <a:ext cx="46" cy="46"/>
            </a:xfrm>
            <a:custGeom>
              <a:avLst/>
              <a:gdLst>
                <a:gd name="T0" fmla="*/ 75 w 138"/>
                <a:gd name="T1" fmla="*/ 136 h 137"/>
                <a:gd name="T2" fmla="*/ 88 w 138"/>
                <a:gd name="T3" fmla="*/ 133 h 137"/>
                <a:gd name="T4" fmla="*/ 101 w 138"/>
                <a:gd name="T5" fmla="*/ 127 h 137"/>
                <a:gd name="T6" fmla="*/ 112 w 138"/>
                <a:gd name="T7" fmla="*/ 120 h 137"/>
                <a:gd name="T8" fmla="*/ 121 w 138"/>
                <a:gd name="T9" fmla="*/ 111 h 137"/>
                <a:gd name="T10" fmla="*/ 128 w 138"/>
                <a:gd name="T11" fmla="*/ 99 h 137"/>
                <a:gd name="T12" fmla="*/ 134 w 138"/>
                <a:gd name="T13" fmla="*/ 87 h 137"/>
                <a:gd name="T14" fmla="*/ 137 w 138"/>
                <a:gd name="T15" fmla="*/ 74 h 137"/>
                <a:gd name="T16" fmla="*/ 137 w 138"/>
                <a:gd name="T17" fmla="*/ 61 h 137"/>
                <a:gd name="T18" fmla="*/ 134 w 138"/>
                <a:gd name="T19" fmla="*/ 48 h 137"/>
                <a:gd name="T20" fmla="*/ 128 w 138"/>
                <a:gd name="T21" fmla="*/ 34 h 137"/>
                <a:gd name="T22" fmla="*/ 121 w 138"/>
                <a:gd name="T23" fmla="*/ 23 h 137"/>
                <a:gd name="T24" fmla="*/ 112 w 138"/>
                <a:gd name="T25" fmla="*/ 14 h 137"/>
                <a:gd name="T26" fmla="*/ 101 w 138"/>
                <a:gd name="T27" fmla="*/ 7 h 137"/>
                <a:gd name="T28" fmla="*/ 88 w 138"/>
                <a:gd name="T29" fmla="*/ 2 h 137"/>
                <a:gd name="T30" fmla="*/ 75 w 138"/>
                <a:gd name="T31" fmla="*/ 0 h 137"/>
                <a:gd name="T32" fmla="*/ 62 w 138"/>
                <a:gd name="T33" fmla="*/ 0 h 137"/>
                <a:gd name="T34" fmla="*/ 48 w 138"/>
                <a:gd name="T35" fmla="*/ 2 h 137"/>
                <a:gd name="T36" fmla="*/ 36 w 138"/>
                <a:gd name="T37" fmla="*/ 7 h 137"/>
                <a:gd name="T38" fmla="*/ 25 w 138"/>
                <a:gd name="T39" fmla="*/ 14 h 137"/>
                <a:gd name="T40" fmla="*/ 15 w 138"/>
                <a:gd name="T41" fmla="*/ 23 h 137"/>
                <a:gd name="T42" fmla="*/ 9 w 138"/>
                <a:gd name="T43" fmla="*/ 34 h 137"/>
                <a:gd name="T44" fmla="*/ 1 w 138"/>
                <a:gd name="T45" fmla="*/ 48 h 137"/>
                <a:gd name="T46" fmla="*/ 0 w 138"/>
                <a:gd name="T47" fmla="*/ 61 h 137"/>
                <a:gd name="T48" fmla="*/ 0 w 138"/>
                <a:gd name="T49" fmla="*/ 74 h 137"/>
                <a:gd name="T50" fmla="*/ 1 w 138"/>
                <a:gd name="T51" fmla="*/ 87 h 137"/>
                <a:gd name="T52" fmla="*/ 9 w 138"/>
                <a:gd name="T53" fmla="*/ 99 h 137"/>
                <a:gd name="T54" fmla="*/ 15 w 138"/>
                <a:gd name="T55" fmla="*/ 111 h 137"/>
                <a:gd name="T56" fmla="*/ 25 w 138"/>
                <a:gd name="T57" fmla="*/ 120 h 137"/>
                <a:gd name="T58" fmla="*/ 36 w 138"/>
                <a:gd name="T59" fmla="*/ 127 h 137"/>
                <a:gd name="T60" fmla="*/ 48 w 138"/>
                <a:gd name="T61" fmla="*/ 133 h 137"/>
                <a:gd name="T62" fmla="*/ 62 w 138"/>
                <a:gd name="T63" fmla="*/ 136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38" h="137">
                  <a:moveTo>
                    <a:pt x="70" y="137"/>
                  </a:moveTo>
                  <a:lnTo>
                    <a:pt x="75" y="136"/>
                  </a:lnTo>
                  <a:lnTo>
                    <a:pt x="82" y="136"/>
                  </a:lnTo>
                  <a:lnTo>
                    <a:pt x="88" y="133"/>
                  </a:lnTo>
                  <a:lnTo>
                    <a:pt x="94" y="132"/>
                  </a:lnTo>
                  <a:lnTo>
                    <a:pt x="101" y="127"/>
                  </a:lnTo>
                  <a:lnTo>
                    <a:pt x="106" y="125"/>
                  </a:lnTo>
                  <a:lnTo>
                    <a:pt x="112" y="120"/>
                  </a:lnTo>
                  <a:lnTo>
                    <a:pt x="117" y="116"/>
                  </a:lnTo>
                  <a:lnTo>
                    <a:pt x="121" y="111"/>
                  </a:lnTo>
                  <a:lnTo>
                    <a:pt x="124" y="104"/>
                  </a:lnTo>
                  <a:lnTo>
                    <a:pt x="128" y="99"/>
                  </a:lnTo>
                  <a:lnTo>
                    <a:pt x="133" y="94"/>
                  </a:lnTo>
                  <a:lnTo>
                    <a:pt x="134" y="87"/>
                  </a:lnTo>
                  <a:lnTo>
                    <a:pt x="136" y="82"/>
                  </a:lnTo>
                  <a:lnTo>
                    <a:pt x="137" y="74"/>
                  </a:lnTo>
                  <a:lnTo>
                    <a:pt x="138" y="69"/>
                  </a:lnTo>
                  <a:lnTo>
                    <a:pt x="137" y="61"/>
                  </a:lnTo>
                  <a:lnTo>
                    <a:pt x="136" y="54"/>
                  </a:lnTo>
                  <a:lnTo>
                    <a:pt x="134" y="48"/>
                  </a:lnTo>
                  <a:lnTo>
                    <a:pt x="133" y="40"/>
                  </a:lnTo>
                  <a:lnTo>
                    <a:pt x="128" y="34"/>
                  </a:lnTo>
                  <a:lnTo>
                    <a:pt x="124" y="29"/>
                  </a:lnTo>
                  <a:lnTo>
                    <a:pt x="121" y="23"/>
                  </a:lnTo>
                  <a:lnTo>
                    <a:pt x="117" y="19"/>
                  </a:lnTo>
                  <a:lnTo>
                    <a:pt x="112" y="14"/>
                  </a:lnTo>
                  <a:lnTo>
                    <a:pt x="106" y="10"/>
                  </a:lnTo>
                  <a:lnTo>
                    <a:pt x="101" y="7"/>
                  </a:lnTo>
                  <a:lnTo>
                    <a:pt x="94" y="5"/>
                  </a:lnTo>
                  <a:lnTo>
                    <a:pt x="88" y="2"/>
                  </a:lnTo>
                  <a:lnTo>
                    <a:pt x="82" y="0"/>
                  </a:lnTo>
                  <a:lnTo>
                    <a:pt x="75" y="0"/>
                  </a:lnTo>
                  <a:lnTo>
                    <a:pt x="70" y="0"/>
                  </a:lnTo>
                  <a:lnTo>
                    <a:pt x="62" y="0"/>
                  </a:lnTo>
                  <a:lnTo>
                    <a:pt x="55" y="0"/>
                  </a:lnTo>
                  <a:lnTo>
                    <a:pt x="48" y="2"/>
                  </a:lnTo>
                  <a:lnTo>
                    <a:pt x="41" y="5"/>
                  </a:lnTo>
                  <a:lnTo>
                    <a:pt x="36" y="7"/>
                  </a:lnTo>
                  <a:lnTo>
                    <a:pt x="29" y="10"/>
                  </a:lnTo>
                  <a:lnTo>
                    <a:pt x="25" y="14"/>
                  </a:lnTo>
                  <a:lnTo>
                    <a:pt x="21" y="19"/>
                  </a:lnTo>
                  <a:lnTo>
                    <a:pt x="15" y="23"/>
                  </a:lnTo>
                  <a:lnTo>
                    <a:pt x="13" y="29"/>
                  </a:lnTo>
                  <a:lnTo>
                    <a:pt x="9" y="34"/>
                  </a:lnTo>
                  <a:lnTo>
                    <a:pt x="6" y="40"/>
                  </a:lnTo>
                  <a:lnTo>
                    <a:pt x="1" y="48"/>
                  </a:lnTo>
                  <a:lnTo>
                    <a:pt x="0" y="54"/>
                  </a:lnTo>
                  <a:lnTo>
                    <a:pt x="0" y="61"/>
                  </a:lnTo>
                  <a:lnTo>
                    <a:pt x="0" y="69"/>
                  </a:lnTo>
                  <a:lnTo>
                    <a:pt x="0" y="74"/>
                  </a:lnTo>
                  <a:lnTo>
                    <a:pt x="0" y="82"/>
                  </a:lnTo>
                  <a:lnTo>
                    <a:pt x="1" y="87"/>
                  </a:lnTo>
                  <a:lnTo>
                    <a:pt x="6" y="94"/>
                  </a:lnTo>
                  <a:lnTo>
                    <a:pt x="9" y="99"/>
                  </a:lnTo>
                  <a:lnTo>
                    <a:pt x="13" y="104"/>
                  </a:lnTo>
                  <a:lnTo>
                    <a:pt x="15" y="111"/>
                  </a:lnTo>
                  <a:lnTo>
                    <a:pt x="21" y="116"/>
                  </a:lnTo>
                  <a:lnTo>
                    <a:pt x="25" y="120"/>
                  </a:lnTo>
                  <a:lnTo>
                    <a:pt x="29" y="125"/>
                  </a:lnTo>
                  <a:lnTo>
                    <a:pt x="36" y="127"/>
                  </a:lnTo>
                  <a:lnTo>
                    <a:pt x="41" y="132"/>
                  </a:lnTo>
                  <a:lnTo>
                    <a:pt x="48" y="133"/>
                  </a:lnTo>
                  <a:lnTo>
                    <a:pt x="55" y="136"/>
                  </a:lnTo>
                  <a:lnTo>
                    <a:pt x="62" y="136"/>
                  </a:lnTo>
                  <a:lnTo>
                    <a:pt x="70" y="137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70"/>
            <p:cNvSpPr>
              <a:spLocks/>
            </p:cNvSpPr>
            <p:nvPr/>
          </p:nvSpPr>
          <p:spPr bwMode="auto">
            <a:xfrm>
              <a:off x="1838" y="1221"/>
              <a:ext cx="32" cy="32"/>
            </a:xfrm>
            <a:custGeom>
              <a:avLst/>
              <a:gdLst>
                <a:gd name="T0" fmla="*/ 48 w 96"/>
                <a:gd name="T1" fmla="*/ 96 h 96"/>
                <a:gd name="T2" fmla="*/ 57 w 96"/>
                <a:gd name="T3" fmla="*/ 95 h 96"/>
                <a:gd name="T4" fmla="*/ 66 w 96"/>
                <a:gd name="T5" fmla="*/ 92 h 96"/>
                <a:gd name="T6" fmla="*/ 73 w 96"/>
                <a:gd name="T7" fmla="*/ 86 h 96"/>
                <a:gd name="T8" fmla="*/ 82 w 96"/>
                <a:gd name="T9" fmla="*/ 82 h 96"/>
                <a:gd name="T10" fmla="*/ 87 w 96"/>
                <a:gd name="T11" fmla="*/ 73 h 96"/>
                <a:gd name="T12" fmla="*/ 92 w 96"/>
                <a:gd name="T13" fmla="*/ 67 h 96"/>
                <a:gd name="T14" fmla="*/ 93 w 96"/>
                <a:gd name="T15" fmla="*/ 58 h 96"/>
                <a:gd name="T16" fmla="*/ 96 w 96"/>
                <a:gd name="T17" fmla="*/ 49 h 96"/>
                <a:gd name="T18" fmla="*/ 93 w 96"/>
                <a:gd name="T19" fmla="*/ 39 h 96"/>
                <a:gd name="T20" fmla="*/ 92 w 96"/>
                <a:gd name="T21" fmla="*/ 31 h 96"/>
                <a:gd name="T22" fmla="*/ 87 w 96"/>
                <a:gd name="T23" fmla="*/ 20 h 96"/>
                <a:gd name="T24" fmla="*/ 82 w 96"/>
                <a:gd name="T25" fmla="*/ 14 h 96"/>
                <a:gd name="T26" fmla="*/ 73 w 96"/>
                <a:gd name="T27" fmla="*/ 8 h 96"/>
                <a:gd name="T28" fmla="*/ 66 w 96"/>
                <a:gd name="T29" fmla="*/ 4 h 96"/>
                <a:gd name="T30" fmla="*/ 57 w 96"/>
                <a:gd name="T31" fmla="*/ 0 h 96"/>
                <a:gd name="T32" fmla="*/ 48 w 96"/>
                <a:gd name="T33" fmla="*/ 0 h 96"/>
                <a:gd name="T34" fmla="*/ 38 w 96"/>
                <a:gd name="T35" fmla="*/ 0 h 96"/>
                <a:gd name="T36" fmla="*/ 28 w 96"/>
                <a:gd name="T37" fmla="*/ 4 h 96"/>
                <a:gd name="T38" fmla="*/ 19 w 96"/>
                <a:gd name="T39" fmla="*/ 8 h 96"/>
                <a:gd name="T40" fmla="*/ 13 w 96"/>
                <a:gd name="T41" fmla="*/ 14 h 96"/>
                <a:gd name="T42" fmla="*/ 7 w 96"/>
                <a:gd name="T43" fmla="*/ 20 h 96"/>
                <a:gd name="T44" fmla="*/ 4 w 96"/>
                <a:gd name="T45" fmla="*/ 31 h 96"/>
                <a:gd name="T46" fmla="*/ 0 w 96"/>
                <a:gd name="T47" fmla="*/ 39 h 96"/>
                <a:gd name="T48" fmla="*/ 0 w 96"/>
                <a:gd name="T49" fmla="*/ 49 h 96"/>
                <a:gd name="T50" fmla="*/ 0 w 96"/>
                <a:gd name="T51" fmla="*/ 58 h 96"/>
                <a:gd name="T52" fmla="*/ 4 w 96"/>
                <a:gd name="T53" fmla="*/ 67 h 96"/>
                <a:gd name="T54" fmla="*/ 7 w 96"/>
                <a:gd name="T55" fmla="*/ 73 h 96"/>
                <a:gd name="T56" fmla="*/ 13 w 96"/>
                <a:gd name="T57" fmla="*/ 82 h 96"/>
                <a:gd name="T58" fmla="*/ 19 w 96"/>
                <a:gd name="T59" fmla="*/ 86 h 96"/>
                <a:gd name="T60" fmla="*/ 28 w 96"/>
                <a:gd name="T61" fmla="*/ 92 h 96"/>
                <a:gd name="T62" fmla="*/ 38 w 96"/>
                <a:gd name="T63" fmla="*/ 95 h 96"/>
                <a:gd name="T64" fmla="*/ 48 w 96"/>
                <a:gd name="T65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" h="96">
                  <a:moveTo>
                    <a:pt x="48" y="96"/>
                  </a:moveTo>
                  <a:lnTo>
                    <a:pt x="57" y="95"/>
                  </a:lnTo>
                  <a:lnTo>
                    <a:pt x="66" y="92"/>
                  </a:lnTo>
                  <a:lnTo>
                    <a:pt x="73" y="86"/>
                  </a:lnTo>
                  <a:lnTo>
                    <a:pt x="82" y="82"/>
                  </a:lnTo>
                  <a:lnTo>
                    <a:pt x="87" y="73"/>
                  </a:lnTo>
                  <a:lnTo>
                    <a:pt x="92" y="67"/>
                  </a:lnTo>
                  <a:lnTo>
                    <a:pt x="93" y="58"/>
                  </a:lnTo>
                  <a:lnTo>
                    <a:pt x="96" y="49"/>
                  </a:lnTo>
                  <a:lnTo>
                    <a:pt x="93" y="39"/>
                  </a:lnTo>
                  <a:lnTo>
                    <a:pt x="92" y="31"/>
                  </a:lnTo>
                  <a:lnTo>
                    <a:pt x="87" y="20"/>
                  </a:lnTo>
                  <a:lnTo>
                    <a:pt x="82" y="14"/>
                  </a:lnTo>
                  <a:lnTo>
                    <a:pt x="73" y="8"/>
                  </a:lnTo>
                  <a:lnTo>
                    <a:pt x="66" y="4"/>
                  </a:lnTo>
                  <a:lnTo>
                    <a:pt x="57" y="0"/>
                  </a:lnTo>
                  <a:lnTo>
                    <a:pt x="48" y="0"/>
                  </a:lnTo>
                  <a:lnTo>
                    <a:pt x="38" y="0"/>
                  </a:lnTo>
                  <a:lnTo>
                    <a:pt x="28" y="4"/>
                  </a:lnTo>
                  <a:lnTo>
                    <a:pt x="19" y="8"/>
                  </a:lnTo>
                  <a:lnTo>
                    <a:pt x="13" y="14"/>
                  </a:lnTo>
                  <a:lnTo>
                    <a:pt x="7" y="20"/>
                  </a:lnTo>
                  <a:lnTo>
                    <a:pt x="4" y="31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4" y="67"/>
                  </a:lnTo>
                  <a:lnTo>
                    <a:pt x="7" y="73"/>
                  </a:lnTo>
                  <a:lnTo>
                    <a:pt x="13" y="82"/>
                  </a:lnTo>
                  <a:lnTo>
                    <a:pt x="19" y="86"/>
                  </a:lnTo>
                  <a:lnTo>
                    <a:pt x="28" y="92"/>
                  </a:lnTo>
                  <a:lnTo>
                    <a:pt x="38" y="95"/>
                  </a:lnTo>
                  <a:lnTo>
                    <a:pt x="48" y="96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Freeform 71"/>
            <p:cNvSpPr>
              <a:spLocks/>
            </p:cNvSpPr>
            <p:nvPr/>
          </p:nvSpPr>
          <p:spPr bwMode="auto">
            <a:xfrm>
              <a:off x="1930" y="1192"/>
              <a:ext cx="26" cy="26"/>
            </a:xfrm>
            <a:custGeom>
              <a:avLst/>
              <a:gdLst>
                <a:gd name="T0" fmla="*/ 40 w 78"/>
                <a:gd name="T1" fmla="*/ 79 h 79"/>
                <a:gd name="T2" fmla="*/ 47 w 78"/>
                <a:gd name="T3" fmla="*/ 77 h 79"/>
                <a:gd name="T4" fmla="*/ 54 w 78"/>
                <a:gd name="T5" fmla="*/ 75 h 79"/>
                <a:gd name="T6" fmla="*/ 60 w 78"/>
                <a:gd name="T7" fmla="*/ 71 h 79"/>
                <a:gd name="T8" fmla="*/ 67 w 78"/>
                <a:gd name="T9" fmla="*/ 67 h 79"/>
                <a:gd name="T10" fmla="*/ 72 w 78"/>
                <a:gd name="T11" fmla="*/ 61 h 79"/>
                <a:gd name="T12" fmla="*/ 75 w 78"/>
                <a:gd name="T13" fmla="*/ 54 h 79"/>
                <a:gd name="T14" fmla="*/ 77 w 78"/>
                <a:gd name="T15" fmla="*/ 46 h 79"/>
                <a:gd name="T16" fmla="*/ 78 w 78"/>
                <a:gd name="T17" fmla="*/ 40 h 79"/>
                <a:gd name="T18" fmla="*/ 77 w 78"/>
                <a:gd name="T19" fmla="*/ 31 h 79"/>
                <a:gd name="T20" fmla="*/ 75 w 78"/>
                <a:gd name="T21" fmla="*/ 25 h 79"/>
                <a:gd name="T22" fmla="*/ 72 w 78"/>
                <a:gd name="T23" fmla="*/ 16 h 79"/>
                <a:gd name="T24" fmla="*/ 67 w 78"/>
                <a:gd name="T25" fmla="*/ 12 h 79"/>
                <a:gd name="T26" fmla="*/ 60 w 78"/>
                <a:gd name="T27" fmla="*/ 7 h 79"/>
                <a:gd name="T28" fmla="*/ 54 w 78"/>
                <a:gd name="T29" fmla="*/ 2 h 79"/>
                <a:gd name="T30" fmla="*/ 47 w 78"/>
                <a:gd name="T31" fmla="*/ 0 h 79"/>
                <a:gd name="T32" fmla="*/ 40 w 78"/>
                <a:gd name="T33" fmla="*/ 0 h 79"/>
                <a:gd name="T34" fmla="*/ 31 w 78"/>
                <a:gd name="T35" fmla="*/ 0 h 79"/>
                <a:gd name="T36" fmla="*/ 24 w 78"/>
                <a:gd name="T37" fmla="*/ 2 h 79"/>
                <a:gd name="T38" fmla="*/ 16 w 78"/>
                <a:gd name="T39" fmla="*/ 7 h 79"/>
                <a:gd name="T40" fmla="*/ 11 w 78"/>
                <a:gd name="T41" fmla="*/ 12 h 79"/>
                <a:gd name="T42" fmla="*/ 6 w 78"/>
                <a:gd name="T43" fmla="*/ 16 h 79"/>
                <a:gd name="T44" fmla="*/ 3 w 78"/>
                <a:gd name="T45" fmla="*/ 25 h 79"/>
                <a:gd name="T46" fmla="*/ 0 w 78"/>
                <a:gd name="T47" fmla="*/ 31 h 79"/>
                <a:gd name="T48" fmla="*/ 0 w 78"/>
                <a:gd name="T49" fmla="*/ 40 h 79"/>
                <a:gd name="T50" fmla="*/ 0 w 78"/>
                <a:gd name="T51" fmla="*/ 46 h 79"/>
                <a:gd name="T52" fmla="*/ 3 w 78"/>
                <a:gd name="T53" fmla="*/ 54 h 79"/>
                <a:gd name="T54" fmla="*/ 6 w 78"/>
                <a:gd name="T55" fmla="*/ 61 h 79"/>
                <a:gd name="T56" fmla="*/ 11 w 78"/>
                <a:gd name="T57" fmla="*/ 67 h 79"/>
                <a:gd name="T58" fmla="*/ 16 w 78"/>
                <a:gd name="T59" fmla="*/ 71 h 79"/>
                <a:gd name="T60" fmla="*/ 24 w 78"/>
                <a:gd name="T61" fmla="*/ 75 h 79"/>
                <a:gd name="T62" fmla="*/ 31 w 78"/>
                <a:gd name="T63" fmla="*/ 77 h 79"/>
                <a:gd name="T64" fmla="*/ 40 w 78"/>
                <a:gd name="T6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8" h="79">
                  <a:moveTo>
                    <a:pt x="40" y="79"/>
                  </a:moveTo>
                  <a:lnTo>
                    <a:pt x="47" y="77"/>
                  </a:lnTo>
                  <a:lnTo>
                    <a:pt x="54" y="75"/>
                  </a:lnTo>
                  <a:lnTo>
                    <a:pt x="60" y="71"/>
                  </a:lnTo>
                  <a:lnTo>
                    <a:pt x="67" y="67"/>
                  </a:lnTo>
                  <a:lnTo>
                    <a:pt x="72" y="61"/>
                  </a:lnTo>
                  <a:lnTo>
                    <a:pt x="75" y="54"/>
                  </a:lnTo>
                  <a:lnTo>
                    <a:pt x="77" y="46"/>
                  </a:lnTo>
                  <a:lnTo>
                    <a:pt x="78" y="40"/>
                  </a:lnTo>
                  <a:lnTo>
                    <a:pt x="77" y="31"/>
                  </a:lnTo>
                  <a:lnTo>
                    <a:pt x="75" y="25"/>
                  </a:lnTo>
                  <a:lnTo>
                    <a:pt x="72" y="16"/>
                  </a:lnTo>
                  <a:lnTo>
                    <a:pt x="67" y="12"/>
                  </a:lnTo>
                  <a:lnTo>
                    <a:pt x="60" y="7"/>
                  </a:lnTo>
                  <a:lnTo>
                    <a:pt x="54" y="2"/>
                  </a:lnTo>
                  <a:lnTo>
                    <a:pt x="47" y="0"/>
                  </a:lnTo>
                  <a:lnTo>
                    <a:pt x="40" y="0"/>
                  </a:lnTo>
                  <a:lnTo>
                    <a:pt x="31" y="0"/>
                  </a:lnTo>
                  <a:lnTo>
                    <a:pt x="24" y="2"/>
                  </a:lnTo>
                  <a:lnTo>
                    <a:pt x="16" y="7"/>
                  </a:lnTo>
                  <a:lnTo>
                    <a:pt x="11" y="12"/>
                  </a:lnTo>
                  <a:lnTo>
                    <a:pt x="6" y="16"/>
                  </a:lnTo>
                  <a:lnTo>
                    <a:pt x="3" y="25"/>
                  </a:lnTo>
                  <a:lnTo>
                    <a:pt x="0" y="31"/>
                  </a:lnTo>
                  <a:lnTo>
                    <a:pt x="0" y="40"/>
                  </a:lnTo>
                  <a:lnTo>
                    <a:pt x="0" y="46"/>
                  </a:lnTo>
                  <a:lnTo>
                    <a:pt x="3" y="54"/>
                  </a:lnTo>
                  <a:lnTo>
                    <a:pt x="6" y="61"/>
                  </a:lnTo>
                  <a:lnTo>
                    <a:pt x="11" y="67"/>
                  </a:lnTo>
                  <a:lnTo>
                    <a:pt x="16" y="71"/>
                  </a:lnTo>
                  <a:lnTo>
                    <a:pt x="24" y="75"/>
                  </a:lnTo>
                  <a:lnTo>
                    <a:pt x="31" y="77"/>
                  </a:lnTo>
                  <a:lnTo>
                    <a:pt x="40" y="79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72"/>
            <p:cNvSpPr>
              <a:spLocks/>
            </p:cNvSpPr>
            <p:nvPr/>
          </p:nvSpPr>
          <p:spPr bwMode="auto">
            <a:xfrm>
              <a:off x="2295" y="1110"/>
              <a:ext cx="61" cy="128"/>
            </a:xfrm>
            <a:custGeom>
              <a:avLst/>
              <a:gdLst>
                <a:gd name="T0" fmla="*/ 145 w 184"/>
                <a:gd name="T1" fmla="*/ 10 h 384"/>
                <a:gd name="T2" fmla="*/ 145 w 184"/>
                <a:gd name="T3" fmla="*/ 30 h 384"/>
                <a:gd name="T4" fmla="*/ 143 w 184"/>
                <a:gd name="T5" fmla="*/ 50 h 384"/>
                <a:gd name="T6" fmla="*/ 141 w 184"/>
                <a:gd name="T7" fmla="*/ 70 h 384"/>
                <a:gd name="T8" fmla="*/ 138 w 184"/>
                <a:gd name="T9" fmla="*/ 86 h 384"/>
                <a:gd name="T10" fmla="*/ 136 w 184"/>
                <a:gd name="T11" fmla="*/ 104 h 384"/>
                <a:gd name="T12" fmla="*/ 132 w 184"/>
                <a:gd name="T13" fmla="*/ 123 h 384"/>
                <a:gd name="T14" fmla="*/ 128 w 184"/>
                <a:gd name="T15" fmla="*/ 139 h 384"/>
                <a:gd name="T16" fmla="*/ 123 w 184"/>
                <a:gd name="T17" fmla="*/ 155 h 384"/>
                <a:gd name="T18" fmla="*/ 118 w 184"/>
                <a:gd name="T19" fmla="*/ 170 h 384"/>
                <a:gd name="T20" fmla="*/ 113 w 184"/>
                <a:gd name="T21" fmla="*/ 186 h 384"/>
                <a:gd name="T22" fmla="*/ 107 w 184"/>
                <a:gd name="T23" fmla="*/ 201 h 384"/>
                <a:gd name="T24" fmla="*/ 101 w 184"/>
                <a:gd name="T25" fmla="*/ 214 h 384"/>
                <a:gd name="T26" fmla="*/ 94 w 184"/>
                <a:gd name="T27" fmla="*/ 228 h 384"/>
                <a:gd name="T28" fmla="*/ 88 w 184"/>
                <a:gd name="T29" fmla="*/ 241 h 384"/>
                <a:gd name="T30" fmla="*/ 82 w 184"/>
                <a:gd name="T31" fmla="*/ 252 h 384"/>
                <a:gd name="T32" fmla="*/ 72 w 184"/>
                <a:gd name="T33" fmla="*/ 268 h 384"/>
                <a:gd name="T34" fmla="*/ 58 w 184"/>
                <a:gd name="T35" fmla="*/ 287 h 384"/>
                <a:gd name="T36" fmla="*/ 44 w 184"/>
                <a:gd name="T37" fmla="*/ 305 h 384"/>
                <a:gd name="T38" fmla="*/ 33 w 184"/>
                <a:gd name="T39" fmla="*/ 320 h 384"/>
                <a:gd name="T40" fmla="*/ 22 w 184"/>
                <a:gd name="T41" fmla="*/ 331 h 384"/>
                <a:gd name="T42" fmla="*/ 12 w 184"/>
                <a:gd name="T43" fmla="*/ 340 h 384"/>
                <a:gd name="T44" fmla="*/ 1 w 184"/>
                <a:gd name="T45" fmla="*/ 350 h 384"/>
                <a:gd name="T46" fmla="*/ 24 w 184"/>
                <a:gd name="T47" fmla="*/ 384 h 384"/>
                <a:gd name="T48" fmla="*/ 32 w 184"/>
                <a:gd name="T49" fmla="*/ 376 h 384"/>
                <a:gd name="T50" fmla="*/ 40 w 184"/>
                <a:gd name="T51" fmla="*/ 368 h 384"/>
                <a:gd name="T52" fmla="*/ 50 w 184"/>
                <a:gd name="T53" fmla="*/ 358 h 384"/>
                <a:gd name="T54" fmla="*/ 63 w 184"/>
                <a:gd name="T55" fmla="*/ 342 h 384"/>
                <a:gd name="T56" fmla="*/ 76 w 184"/>
                <a:gd name="T57" fmla="*/ 326 h 384"/>
                <a:gd name="T58" fmla="*/ 91 w 184"/>
                <a:gd name="T59" fmla="*/ 306 h 384"/>
                <a:gd name="T60" fmla="*/ 99 w 184"/>
                <a:gd name="T61" fmla="*/ 295 h 384"/>
                <a:gd name="T62" fmla="*/ 107 w 184"/>
                <a:gd name="T63" fmla="*/ 283 h 384"/>
                <a:gd name="T64" fmla="*/ 115 w 184"/>
                <a:gd name="T65" fmla="*/ 270 h 384"/>
                <a:gd name="T66" fmla="*/ 122 w 184"/>
                <a:gd name="T67" fmla="*/ 257 h 384"/>
                <a:gd name="T68" fmla="*/ 128 w 184"/>
                <a:gd name="T69" fmla="*/ 243 h 384"/>
                <a:gd name="T70" fmla="*/ 137 w 184"/>
                <a:gd name="T71" fmla="*/ 229 h 384"/>
                <a:gd name="T72" fmla="*/ 142 w 184"/>
                <a:gd name="T73" fmla="*/ 212 h 384"/>
                <a:gd name="T74" fmla="*/ 150 w 184"/>
                <a:gd name="T75" fmla="*/ 197 h 384"/>
                <a:gd name="T76" fmla="*/ 156 w 184"/>
                <a:gd name="T77" fmla="*/ 181 h 384"/>
                <a:gd name="T78" fmla="*/ 162 w 184"/>
                <a:gd name="T79" fmla="*/ 163 h 384"/>
                <a:gd name="T80" fmla="*/ 167 w 184"/>
                <a:gd name="T81" fmla="*/ 144 h 384"/>
                <a:gd name="T82" fmla="*/ 171 w 184"/>
                <a:gd name="T83" fmla="*/ 125 h 384"/>
                <a:gd name="T84" fmla="*/ 175 w 184"/>
                <a:gd name="T85" fmla="*/ 106 h 384"/>
                <a:gd name="T86" fmla="*/ 180 w 184"/>
                <a:gd name="T87" fmla="*/ 86 h 384"/>
                <a:gd name="T88" fmla="*/ 181 w 184"/>
                <a:gd name="T89" fmla="*/ 65 h 384"/>
                <a:gd name="T90" fmla="*/ 182 w 184"/>
                <a:gd name="T91" fmla="*/ 44 h 384"/>
                <a:gd name="T92" fmla="*/ 182 w 184"/>
                <a:gd name="T93" fmla="*/ 21 h 384"/>
                <a:gd name="T94" fmla="*/ 184 w 184"/>
                <a:gd name="T95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4" h="384">
                  <a:moveTo>
                    <a:pt x="146" y="0"/>
                  </a:moveTo>
                  <a:lnTo>
                    <a:pt x="145" y="10"/>
                  </a:lnTo>
                  <a:lnTo>
                    <a:pt x="145" y="20"/>
                  </a:lnTo>
                  <a:lnTo>
                    <a:pt x="145" y="30"/>
                  </a:lnTo>
                  <a:lnTo>
                    <a:pt x="145" y="41"/>
                  </a:lnTo>
                  <a:lnTo>
                    <a:pt x="143" y="50"/>
                  </a:lnTo>
                  <a:lnTo>
                    <a:pt x="142" y="60"/>
                  </a:lnTo>
                  <a:lnTo>
                    <a:pt x="141" y="70"/>
                  </a:lnTo>
                  <a:lnTo>
                    <a:pt x="141" y="80"/>
                  </a:lnTo>
                  <a:lnTo>
                    <a:pt x="138" y="86"/>
                  </a:lnTo>
                  <a:lnTo>
                    <a:pt x="138" y="98"/>
                  </a:lnTo>
                  <a:lnTo>
                    <a:pt x="136" y="104"/>
                  </a:lnTo>
                  <a:lnTo>
                    <a:pt x="135" y="115"/>
                  </a:lnTo>
                  <a:lnTo>
                    <a:pt x="132" y="123"/>
                  </a:lnTo>
                  <a:lnTo>
                    <a:pt x="130" y="132"/>
                  </a:lnTo>
                  <a:lnTo>
                    <a:pt x="128" y="139"/>
                  </a:lnTo>
                  <a:lnTo>
                    <a:pt x="127" y="148"/>
                  </a:lnTo>
                  <a:lnTo>
                    <a:pt x="123" y="155"/>
                  </a:lnTo>
                  <a:lnTo>
                    <a:pt x="121" y="163"/>
                  </a:lnTo>
                  <a:lnTo>
                    <a:pt x="118" y="170"/>
                  </a:lnTo>
                  <a:lnTo>
                    <a:pt x="116" y="179"/>
                  </a:lnTo>
                  <a:lnTo>
                    <a:pt x="113" y="186"/>
                  </a:lnTo>
                  <a:lnTo>
                    <a:pt x="109" y="193"/>
                  </a:lnTo>
                  <a:lnTo>
                    <a:pt x="107" y="201"/>
                  </a:lnTo>
                  <a:lnTo>
                    <a:pt x="104" y="208"/>
                  </a:lnTo>
                  <a:lnTo>
                    <a:pt x="101" y="214"/>
                  </a:lnTo>
                  <a:lnTo>
                    <a:pt x="98" y="222"/>
                  </a:lnTo>
                  <a:lnTo>
                    <a:pt x="94" y="228"/>
                  </a:lnTo>
                  <a:lnTo>
                    <a:pt x="91" y="233"/>
                  </a:lnTo>
                  <a:lnTo>
                    <a:pt x="88" y="241"/>
                  </a:lnTo>
                  <a:lnTo>
                    <a:pt x="86" y="245"/>
                  </a:lnTo>
                  <a:lnTo>
                    <a:pt x="82" y="252"/>
                  </a:lnTo>
                  <a:lnTo>
                    <a:pt x="78" y="257"/>
                  </a:lnTo>
                  <a:lnTo>
                    <a:pt x="72" y="268"/>
                  </a:lnTo>
                  <a:lnTo>
                    <a:pt x="64" y="277"/>
                  </a:lnTo>
                  <a:lnTo>
                    <a:pt x="58" y="287"/>
                  </a:lnTo>
                  <a:lnTo>
                    <a:pt x="50" y="297"/>
                  </a:lnTo>
                  <a:lnTo>
                    <a:pt x="44" y="305"/>
                  </a:lnTo>
                  <a:lnTo>
                    <a:pt x="39" y="312"/>
                  </a:lnTo>
                  <a:lnTo>
                    <a:pt x="33" y="320"/>
                  </a:lnTo>
                  <a:lnTo>
                    <a:pt x="28" y="326"/>
                  </a:lnTo>
                  <a:lnTo>
                    <a:pt x="22" y="331"/>
                  </a:lnTo>
                  <a:lnTo>
                    <a:pt x="17" y="336"/>
                  </a:lnTo>
                  <a:lnTo>
                    <a:pt x="12" y="340"/>
                  </a:lnTo>
                  <a:lnTo>
                    <a:pt x="9" y="344"/>
                  </a:lnTo>
                  <a:lnTo>
                    <a:pt x="1" y="350"/>
                  </a:lnTo>
                  <a:lnTo>
                    <a:pt x="0" y="352"/>
                  </a:lnTo>
                  <a:lnTo>
                    <a:pt x="24" y="384"/>
                  </a:lnTo>
                  <a:lnTo>
                    <a:pt x="25" y="381"/>
                  </a:lnTo>
                  <a:lnTo>
                    <a:pt x="32" y="376"/>
                  </a:lnTo>
                  <a:lnTo>
                    <a:pt x="34" y="373"/>
                  </a:lnTo>
                  <a:lnTo>
                    <a:pt x="40" y="368"/>
                  </a:lnTo>
                  <a:lnTo>
                    <a:pt x="44" y="363"/>
                  </a:lnTo>
                  <a:lnTo>
                    <a:pt x="50" y="358"/>
                  </a:lnTo>
                  <a:lnTo>
                    <a:pt x="57" y="350"/>
                  </a:lnTo>
                  <a:lnTo>
                    <a:pt x="63" y="342"/>
                  </a:lnTo>
                  <a:lnTo>
                    <a:pt x="71" y="334"/>
                  </a:lnTo>
                  <a:lnTo>
                    <a:pt x="76" y="326"/>
                  </a:lnTo>
                  <a:lnTo>
                    <a:pt x="84" y="316"/>
                  </a:lnTo>
                  <a:lnTo>
                    <a:pt x="91" y="306"/>
                  </a:lnTo>
                  <a:lnTo>
                    <a:pt x="94" y="299"/>
                  </a:lnTo>
                  <a:lnTo>
                    <a:pt x="99" y="295"/>
                  </a:lnTo>
                  <a:lnTo>
                    <a:pt x="103" y="287"/>
                  </a:lnTo>
                  <a:lnTo>
                    <a:pt x="107" y="283"/>
                  </a:lnTo>
                  <a:lnTo>
                    <a:pt x="112" y="277"/>
                  </a:lnTo>
                  <a:lnTo>
                    <a:pt x="115" y="270"/>
                  </a:lnTo>
                  <a:lnTo>
                    <a:pt x="118" y="265"/>
                  </a:lnTo>
                  <a:lnTo>
                    <a:pt x="122" y="257"/>
                  </a:lnTo>
                  <a:lnTo>
                    <a:pt x="127" y="248"/>
                  </a:lnTo>
                  <a:lnTo>
                    <a:pt x="128" y="243"/>
                  </a:lnTo>
                  <a:lnTo>
                    <a:pt x="132" y="236"/>
                  </a:lnTo>
                  <a:lnTo>
                    <a:pt x="137" y="229"/>
                  </a:lnTo>
                  <a:lnTo>
                    <a:pt x="138" y="221"/>
                  </a:lnTo>
                  <a:lnTo>
                    <a:pt x="142" y="212"/>
                  </a:lnTo>
                  <a:lnTo>
                    <a:pt x="146" y="204"/>
                  </a:lnTo>
                  <a:lnTo>
                    <a:pt x="150" y="197"/>
                  </a:lnTo>
                  <a:lnTo>
                    <a:pt x="152" y="188"/>
                  </a:lnTo>
                  <a:lnTo>
                    <a:pt x="156" y="181"/>
                  </a:lnTo>
                  <a:lnTo>
                    <a:pt x="160" y="170"/>
                  </a:lnTo>
                  <a:lnTo>
                    <a:pt x="162" y="163"/>
                  </a:lnTo>
                  <a:lnTo>
                    <a:pt x="163" y="153"/>
                  </a:lnTo>
                  <a:lnTo>
                    <a:pt x="167" y="144"/>
                  </a:lnTo>
                  <a:lnTo>
                    <a:pt x="169" y="135"/>
                  </a:lnTo>
                  <a:lnTo>
                    <a:pt x="171" y="125"/>
                  </a:lnTo>
                  <a:lnTo>
                    <a:pt x="172" y="115"/>
                  </a:lnTo>
                  <a:lnTo>
                    <a:pt x="175" y="106"/>
                  </a:lnTo>
                  <a:lnTo>
                    <a:pt x="177" y="96"/>
                  </a:lnTo>
                  <a:lnTo>
                    <a:pt x="180" y="86"/>
                  </a:lnTo>
                  <a:lnTo>
                    <a:pt x="180" y="74"/>
                  </a:lnTo>
                  <a:lnTo>
                    <a:pt x="181" y="65"/>
                  </a:lnTo>
                  <a:lnTo>
                    <a:pt x="181" y="54"/>
                  </a:lnTo>
                  <a:lnTo>
                    <a:pt x="182" y="44"/>
                  </a:lnTo>
                  <a:lnTo>
                    <a:pt x="182" y="32"/>
                  </a:lnTo>
                  <a:lnTo>
                    <a:pt x="182" y="21"/>
                  </a:lnTo>
                  <a:lnTo>
                    <a:pt x="182" y="10"/>
                  </a:lnTo>
                  <a:lnTo>
                    <a:pt x="184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73"/>
            <p:cNvSpPr>
              <a:spLocks/>
            </p:cNvSpPr>
            <p:nvPr/>
          </p:nvSpPr>
          <p:spPr bwMode="auto">
            <a:xfrm>
              <a:off x="2358" y="1105"/>
              <a:ext cx="61" cy="128"/>
            </a:xfrm>
            <a:custGeom>
              <a:avLst/>
              <a:gdLst>
                <a:gd name="T0" fmla="*/ 144 w 184"/>
                <a:gd name="T1" fmla="*/ 10 h 386"/>
                <a:gd name="T2" fmla="*/ 144 w 184"/>
                <a:gd name="T3" fmla="*/ 31 h 386"/>
                <a:gd name="T4" fmla="*/ 143 w 184"/>
                <a:gd name="T5" fmla="*/ 49 h 386"/>
                <a:gd name="T6" fmla="*/ 142 w 184"/>
                <a:gd name="T7" fmla="*/ 69 h 386"/>
                <a:gd name="T8" fmla="*/ 139 w 184"/>
                <a:gd name="T9" fmla="*/ 88 h 386"/>
                <a:gd name="T10" fmla="*/ 135 w 184"/>
                <a:gd name="T11" fmla="*/ 105 h 386"/>
                <a:gd name="T12" fmla="*/ 131 w 184"/>
                <a:gd name="T13" fmla="*/ 123 h 386"/>
                <a:gd name="T14" fmla="*/ 128 w 184"/>
                <a:gd name="T15" fmla="*/ 141 h 386"/>
                <a:gd name="T16" fmla="*/ 123 w 184"/>
                <a:gd name="T17" fmla="*/ 156 h 386"/>
                <a:gd name="T18" fmla="*/ 118 w 184"/>
                <a:gd name="T19" fmla="*/ 172 h 386"/>
                <a:gd name="T20" fmla="*/ 111 w 184"/>
                <a:gd name="T21" fmla="*/ 186 h 386"/>
                <a:gd name="T22" fmla="*/ 106 w 184"/>
                <a:gd name="T23" fmla="*/ 201 h 386"/>
                <a:gd name="T24" fmla="*/ 101 w 184"/>
                <a:gd name="T25" fmla="*/ 215 h 386"/>
                <a:gd name="T26" fmla="*/ 94 w 184"/>
                <a:gd name="T27" fmla="*/ 229 h 386"/>
                <a:gd name="T28" fmla="*/ 89 w 184"/>
                <a:gd name="T29" fmla="*/ 240 h 386"/>
                <a:gd name="T30" fmla="*/ 80 w 184"/>
                <a:gd name="T31" fmla="*/ 253 h 386"/>
                <a:gd name="T32" fmla="*/ 71 w 184"/>
                <a:gd name="T33" fmla="*/ 270 h 386"/>
                <a:gd name="T34" fmla="*/ 57 w 184"/>
                <a:gd name="T35" fmla="*/ 288 h 386"/>
                <a:gd name="T36" fmla="*/ 45 w 184"/>
                <a:gd name="T37" fmla="*/ 305 h 386"/>
                <a:gd name="T38" fmla="*/ 31 w 184"/>
                <a:gd name="T39" fmla="*/ 321 h 386"/>
                <a:gd name="T40" fmla="*/ 20 w 184"/>
                <a:gd name="T41" fmla="*/ 332 h 386"/>
                <a:gd name="T42" fmla="*/ 11 w 184"/>
                <a:gd name="T43" fmla="*/ 341 h 386"/>
                <a:gd name="T44" fmla="*/ 2 w 184"/>
                <a:gd name="T45" fmla="*/ 351 h 386"/>
                <a:gd name="T46" fmla="*/ 25 w 184"/>
                <a:gd name="T47" fmla="*/ 386 h 386"/>
                <a:gd name="T48" fmla="*/ 31 w 184"/>
                <a:gd name="T49" fmla="*/ 378 h 386"/>
                <a:gd name="T50" fmla="*/ 40 w 184"/>
                <a:gd name="T51" fmla="*/ 369 h 386"/>
                <a:gd name="T52" fmla="*/ 51 w 184"/>
                <a:gd name="T53" fmla="*/ 358 h 386"/>
                <a:gd name="T54" fmla="*/ 64 w 184"/>
                <a:gd name="T55" fmla="*/ 344 h 386"/>
                <a:gd name="T56" fmla="*/ 77 w 184"/>
                <a:gd name="T57" fmla="*/ 327 h 386"/>
                <a:gd name="T58" fmla="*/ 90 w 184"/>
                <a:gd name="T59" fmla="*/ 307 h 386"/>
                <a:gd name="T60" fmla="*/ 100 w 184"/>
                <a:gd name="T61" fmla="*/ 297 h 386"/>
                <a:gd name="T62" fmla="*/ 108 w 184"/>
                <a:gd name="T63" fmla="*/ 285 h 386"/>
                <a:gd name="T64" fmla="*/ 115 w 184"/>
                <a:gd name="T65" fmla="*/ 273 h 386"/>
                <a:gd name="T66" fmla="*/ 121 w 184"/>
                <a:gd name="T67" fmla="*/ 259 h 386"/>
                <a:gd name="T68" fmla="*/ 129 w 184"/>
                <a:gd name="T69" fmla="*/ 244 h 386"/>
                <a:gd name="T70" fmla="*/ 137 w 184"/>
                <a:gd name="T71" fmla="*/ 229 h 386"/>
                <a:gd name="T72" fmla="*/ 142 w 184"/>
                <a:gd name="T73" fmla="*/ 214 h 386"/>
                <a:gd name="T74" fmla="*/ 149 w 184"/>
                <a:gd name="T75" fmla="*/ 198 h 386"/>
                <a:gd name="T76" fmla="*/ 155 w 184"/>
                <a:gd name="T77" fmla="*/ 181 h 386"/>
                <a:gd name="T78" fmla="*/ 163 w 184"/>
                <a:gd name="T79" fmla="*/ 165 h 386"/>
                <a:gd name="T80" fmla="*/ 167 w 184"/>
                <a:gd name="T81" fmla="*/ 145 h 386"/>
                <a:gd name="T82" fmla="*/ 172 w 184"/>
                <a:gd name="T83" fmla="*/ 127 h 386"/>
                <a:gd name="T84" fmla="*/ 174 w 184"/>
                <a:gd name="T85" fmla="*/ 106 h 386"/>
                <a:gd name="T86" fmla="*/ 179 w 184"/>
                <a:gd name="T87" fmla="*/ 88 h 386"/>
                <a:gd name="T88" fmla="*/ 180 w 184"/>
                <a:gd name="T89" fmla="*/ 66 h 386"/>
                <a:gd name="T90" fmla="*/ 183 w 184"/>
                <a:gd name="T91" fmla="*/ 44 h 386"/>
                <a:gd name="T92" fmla="*/ 183 w 184"/>
                <a:gd name="T93" fmla="*/ 22 h 386"/>
                <a:gd name="T94" fmla="*/ 184 w 184"/>
                <a:gd name="T95" fmla="*/ 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4" h="386">
                  <a:moveTo>
                    <a:pt x="144" y="0"/>
                  </a:moveTo>
                  <a:lnTo>
                    <a:pt x="144" y="10"/>
                  </a:lnTo>
                  <a:lnTo>
                    <a:pt x="144" y="21"/>
                  </a:lnTo>
                  <a:lnTo>
                    <a:pt x="144" y="31"/>
                  </a:lnTo>
                  <a:lnTo>
                    <a:pt x="144" y="41"/>
                  </a:lnTo>
                  <a:lnTo>
                    <a:pt x="143" y="49"/>
                  </a:lnTo>
                  <a:lnTo>
                    <a:pt x="142" y="59"/>
                  </a:lnTo>
                  <a:lnTo>
                    <a:pt x="142" y="69"/>
                  </a:lnTo>
                  <a:lnTo>
                    <a:pt x="142" y="80"/>
                  </a:lnTo>
                  <a:lnTo>
                    <a:pt x="139" y="88"/>
                  </a:lnTo>
                  <a:lnTo>
                    <a:pt x="138" y="98"/>
                  </a:lnTo>
                  <a:lnTo>
                    <a:pt x="135" y="105"/>
                  </a:lnTo>
                  <a:lnTo>
                    <a:pt x="134" y="116"/>
                  </a:lnTo>
                  <a:lnTo>
                    <a:pt x="131" y="123"/>
                  </a:lnTo>
                  <a:lnTo>
                    <a:pt x="130" y="132"/>
                  </a:lnTo>
                  <a:lnTo>
                    <a:pt x="128" y="141"/>
                  </a:lnTo>
                  <a:lnTo>
                    <a:pt x="126" y="150"/>
                  </a:lnTo>
                  <a:lnTo>
                    <a:pt x="123" y="156"/>
                  </a:lnTo>
                  <a:lnTo>
                    <a:pt x="120" y="165"/>
                  </a:lnTo>
                  <a:lnTo>
                    <a:pt x="118" y="172"/>
                  </a:lnTo>
                  <a:lnTo>
                    <a:pt x="116" y="180"/>
                  </a:lnTo>
                  <a:lnTo>
                    <a:pt x="111" y="186"/>
                  </a:lnTo>
                  <a:lnTo>
                    <a:pt x="109" y="195"/>
                  </a:lnTo>
                  <a:lnTo>
                    <a:pt x="106" y="201"/>
                  </a:lnTo>
                  <a:lnTo>
                    <a:pt x="104" y="209"/>
                  </a:lnTo>
                  <a:lnTo>
                    <a:pt x="101" y="215"/>
                  </a:lnTo>
                  <a:lnTo>
                    <a:pt x="98" y="221"/>
                  </a:lnTo>
                  <a:lnTo>
                    <a:pt x="94" y="229"/>
                  </a:lnTo>
                  <a:lnTo>
                    <a:pt x="90" y="235"/>
                  </a:lnTo>
                  <a:lnTo>
                    <a:pt x="89" y="240"/>
                  </a:lnTo>
                  <a:lnTo>
                    <a:pt x="84" y="248"/>
                  </a:lnTo>
                  <a:lnTo>
                    <a:pt x="80" y="253"/>
                  </a:lnTo>
                  <a:lnTo>
                    <a:pt x="77" y="260"/>
                  </a:lnTo>
                  <a:lnTo>
                    <a:pt x="71" y="270"/>
                  </a:lnTo>
                  <a:lnTo>
                    <a:pt x="65" y="279"/>
                  </a:lnTo>
                  <a:lnTo>
                    <a:pt x="57" y="288"/>
                  </a:lnTo>
                  <a:lnTo>
                    <a:pt x="51" y="298"/>
                  </a:lnTo>
                  <a:lnTo>
                    <a:pt x="45" y="305"/>
                  </a:lnTo>
                  <a:lnTo>
                    <a:pt x="37" y="314"/>
                  </a:lnTo>
                  <a:lnTo>
                    <a:pt x="31" y="321"/>
                  </a:lnTo>
                  <a:lnTo>
                    <a:pt x="26" y="327"/>
                  </a:lnTo>
                  <a:lnTo>
                    <a:pt x="20" y="332"/>
                  </a:lnTo>
                  <a:lnTo>
                    <a:pt x="15" y="337"/>
                  </a:lnTo>
                  <a:lnTo>
                    <a:pt x="11" y="341"/>
                  </a:lnTo>
                  <a:lnTo>
                    <a:pt x="7" y="346"/>
                  </a:lnTo>
                  <a:lnTo>
                    <a:pt x="2" y="351"/>
                  </a:lnTo>
                  <a:lnTo>
                    <a:pt x="0" y="354"/>
                  </a:lnTo>
                  <a:lnTo>
                    <a:pt x="25" y="386"/>
                  </a:lnTo>
                  <a:lnTo>
                    <a:pt x="25" y="382"/>
                  </a:lnTo>
                  <a:lnTo>
                    <a:pt x="31" y="378"/>
                  </a:lnTo>
                  <a:lnTo>
                    <a:pt x="35" y="373"/>
                  </a:lnTo>
                  <a:lnTo>
                    <a:pt x="40" y="369"/>
                  </a:lnTo>
                  <a:lnTo>
                    <a:pt x="45" y="363"/>
                  </a:lnTo>
                  <a:lnTo>
                    <a:pt x="51" y="358"/>
                  </a:lnTo>
                  <a:lnTo>
                    <a:pt x="56" y="351"/>
                  </a:lnTo>
                  <a:lnTo>
                    <a:pt x="64" y="344"/>
                  </a:lnTo>
                  <a:lnTo>
                    <a:pt x="69" y="336"/>
                  </a:lnTo>
                  <a:lnTo>
                    <a:pt x="77" y="327"/>
                  </a:lnTo>
                  <a:lnTo>
                    <a:pt x="82" y="317"/>
                  </a:lnTo>
                  <a:lnTo>
                    <a:pt x="90" y="307"/>
                  </a:lnTo>
                  <a:lnTo>
                    <a:pt x="94" y="300"/>
                  </a:lnTo>
                  <a:lnTo>
                    <a:pt x="100" y="297"/>
                  </a:lnTo>
                  <a:lnTo>
                    <a:pt x="104" y="289"/>
                  </a:lnTo>
                  <a:lnTo>
                    <a:pt x="108" y="285"/>
                  </a:lnTo>
                  <a:lnTo>
                    <a:pt x="110" y="278"/>
                  </a:lnTo>
                  <a:lnTo>
                    <a:pt x="115" y="273"/>
                  </a:lnTo>
                  <a:lnTo>
                    <a:pt x="118" y="264"/>
                  </a:lnTo>
                  <a:lnTo>
                    <a:pt x="121" y="259"/>
                  </a:lnTo>
                  <a:lnTo>
                    <a:pt x="125" y="250"/>
                  </a:lnTo>
                  <a:lnTo>
                    <a:pt x="129" y="244"/>
                  </a:lnTo>
                  <a:lnTo>
                    <a:pt x="131" y="236"/>
                  </a:lnTo>
                  <a:lnTo>
                    <a:pt x="137" y="229"/>
                  </a:lnTo>
                  <a:lnTo>
                    <a:pt x="139" y="220"/>
                  </a:lnTo>
                  <a:lnTo>
                    <a:pt x="142" y="214"/>
                  </a:lnTo>
                  <a:lnTo>
                    <a:pt x="145" y="205"/>
                  </a:lnTo>
                  <a:lnTo>
                    <a:pt x="149" y="198"/>
                  </a:lnTo>
                  <a:lnTo>
                    <a:pt x="152" y="189"/>
                  </a:lnTo>
                  <a:lnTo>
                    <a:pt x="155" y="181"/>
                  </a:lnTo>
                  <a:lnTo>
                    <a:pt x="159" y="172"/>
                  </a:lnTo>
                  <a:lnTo>
                    <a:pt x="163" y="165"/>
                  </a:lnTo>
                  <a:lnTo>
                    <a:pt x="163" y="154"/>
                  </a:lnTo>
                  <a:lnTo>
                    <a:pt x="167" y="145"/>
                  </a:lnTo>
                  <a:lnTo>
                    <a:pt x="168" y="135"/>
                  </a:lnTo>
                  <a:lnTo>
                    <a:pt x="172" y="127"/>
                  </a:lnTo>
                  <a:lnTo>
                    <a:pt x="173" y="116"/>
                  </a:lnTo>
                  <a:lnTo>
                    <a:pt x="174" y="106"/>
                  </a:lnTo>
                  <a:lnTo>
                    <a:pt x="177" y="97"/>
                  </a:lnTo>
                  <a:lnTo>
                    <a:pt x="179" y="88"/>
                  </a:lnTo>
                  <a:lnTo>
                    <a:pt x="179" y="77"/>
                  </a:lnTo>
                  <a:lnTo>
                    <a:pt x="180" y="66"/>
                  </a:lnTo>
                  <a:lnTo>
                    <a:pt x="182" y="54"/>
                  </a:lnTo>
                  <a:lnTo>
                    <a:pt x="183" y="44"/>
                  </a:lnTo>
                  <a:lnTo>
                    <a:pt x="183" y="33"/>
                  </a:lnTo>
                  <a:lnTo>
                    <a:pt x="183" y="22"/>
                  </a:lnTo>
                  <a:lnTo>
                    <a:pt x="183" y="10"/>
                  </a:lnTo>
                  <a:lnTo>
                    <a:pt x="184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74"/>
            <p:cNvSpPr>
              <a:spLocks/>
            </p:cNvSpPr>
            <p:nvPr/>
          </p:nvSpPr>
          <p:spPr bwMode="auto">
            <a:xfrm>
              <a:off x="2422" y="1068"/>
              <a:ext cx="61" cy="128"/>
            </a:xfrm>
            <a:custGeom>
              <a:avLst/>
              <a:gdLst>
                <a:gd name="T0" fmla="*/ 143 w 183"/>
                <a:gd name="T1" fmla="*/ 10 h 384"/>
                <a:gd name="T2" fmla="*/ 143 w 183"/>
                <a:gd name="T3" fmla="*/ 30 h 384"/>
                <a:gd name="T4" fmla="*/ 142 w 183"/>
                <a:gd name="T5" fmla="*/ 50 h 384"/>
                <a:gd name="T6" fmla="*/ 141 w 183"/>
                <a:gd name="T7" fmla="*/ 69 h 384"/>
                <a:gd name="T8" fmla="*/ 138 w 183"/>
                <a:gd name="T9" fmla="*/ 86 h 384"/>
                <a:gd name="T10" fmla="*/ 136 w 183"/>
                <a:gd name="T11" fmla="*/ 105 h 384"/>
                <a:gd name="T12" fmla="*/ 132 w 183"/>
                <a:gd name="T13" fmla="*/ 123 h 384"/>
                <a:gd name="T14" fmla="*/ 128 w 183"/>
                <a:gd name="T15" fmla="*/ 139 h 384"/>
                <a:gd name="T16" fmla="*/ 123 w 183"/>
                <a:gd name="T17" fmla="*/ 155 h 384"/>
                <a:gd name="T18" fmla="*/ 118 w 183"/>
                <a:gd name="T19" fmla="*/ 170 h 384"/>
                <a:gd name="T20" fmla="*/ 112 w 183"/>
                <a:gd name="T21" fmla="*/ 185 h 384"/>
                <a:gd name="T22" fmla="*/ 107 w 183"/>
                <a:gd name="T23" fmla="*/ 201 h 384"/>
                <a:gd name="T24" fmla="*/ 102 w 183"/>
                <a:gd name="T25" fmla="*/ 214 h 384"/>
                <a:gd name="T26" fmla="*/ 94 w 183"/>
                <a:gd name="T27" fmla="*/ 227 h 384"/>
                <a:gd name="T28" fmla="*/ 88 w 183"/>
                <a:gd name="T29" fmla="*/ 239 h 384"/>
                <a:gd name="T30" fmla="*/ 80 w 183"/>
                <a:gd name="T31" fmla="*/ 251 h 384"/>
                <a:gd name="T32" fmla="*/ 72 w 183"/>
                <a:gd name="T33" fmla="*/ 267 h 384"/>
                <a:gd name="T34" fmla="*/ 58 w 183"/>
                <a:gd name="T35" fmla="*/ 286 h 384"/>
                <a:gd name="T36" fmla="*/ 45 w 183"/>
                <a:gd name="T37" fmla="*/ 305 h 384"/>
                <a:gd name="T38" fmla="*/ 31 w 183"/>
                <a:gd name="T39" fmla="*/ 320 h 384"/>
                <a:gd name="T40" fmla="*/ 20 w 183"/>
                <a:gd name="T41" fmla="*/ 330 h 384"/>
                <a:gd name="T42" fmla="*/ 11 w 183"/>
                <a:gd name="T43" fmla="*/ 340 h 384"/>
                <a:gd name="T44" fmla="*/ 3 w 183"/>
                <a:gd name="T45" fmla="*/ 350 h 384"/>
                <a:gd name="T46" fmla="*/ 24 w 183"/>
                <a:gd name="T47" fmla="*/ 384 h 384"/>
                <a:gd name="T48" fmla="*/ 31 w 183"/>
                <a:gd name="T49" fmla="*/ 375 h 384"/>
                <a:gd name="T50" fmla="*/ 39 w 183"/>
                <a:gd name="T51" fmla="*/ 368 h 384"/>
                <a:gd name="T52" fmla="*/ 50 w 183"/>
                <a:gd name="T53" fmla="*/ 357 h 384"/>
                <a:gd name="T54" fmla="*/ 63 w 183"/>
                <a:gd name="T55" fmla="*/ 342 h 384"/>
                <a:gd name="T56" fmla="*/ 75 w 183"/>
                <a:gd name="T57" fmla="*/ 326 h 384"/>
                <a:gd name="T58" fmla="*/ 90 w 183"/>
                <a:gd name="T59" fmla="*/ 306 h 384"/>
                <a:gd name="T60" fmla="*/ 98 w 183"/>
                <a:gd name="T61" fmla="*/ 295 h 384"/>
                <a:gd name="T62" fmla="*/ 108 w 183"/>
                <a:gd name="T63" fmla="*/ 283 h 384"/>
                <a:gd name="T64" fmla="*/ 114 w 183"/>
                <a:gd name="T65" fmla="*/ 270 h 384"/>
                <a:gd name="T66" fmla="*/ 122 w 183"/>
                <a:gd name="T67" fmla="*/ 256 h 384"/>
                <a:gd name="T68" fmla="*/ 129 w 183"/>
                <a:gd name="T69" fmla="*/ 242 h 384"/>
                <a:gd name="T70" fmla="*/ 137 w 183"/>
                <a:gd name="T71" fmla="*/ 228 h 384"/>
                <a:gd name="T72" fmla="*/ 142 w 183"/>
                <a:gd name="T73" fmla="*/ 212 h 384"/>
                <a:gd name="T74" fmla="*/ 149 w 183"/>
                <a:gd name="T75" fmla="*/ 197 h 384"/>
                <a:gd name="T76" fmla="*/ 156 w 183"/>
                <a:gd name="T77" fmla="*/ 179 h 384"/>
                <a:gd name="T78" fmla="*/ 162 w 183"/>
                <a:gd name="T79" fmla="*/ 163 h 384"/>
                <a:gd name="T80" fmla="*/ 167 w 183"/>
                <a:gd name="T81" fmla="*/ 144 h 384"/>
                <a:gd name="T82" fmla="*/ 172 w 183"/>
                <a:gd name="T83" fmla="*/ 125 h 384"/>
                <a:gd name="T84" fmla="*/ 175 w 183"/>
                <a:gd name="T85" fmla="*/ 105 h 384"/>
                <a:gd name="T86" fmla="*/ 180 w 183"/>
                <a:gd name="T87" fmla="*/ 85 h 384"/>
                <a:gd name="T88" fmla="*/ 181 w 183"/>
                <a:gd name="T89" fmla="*/ 65 h 384"/>
                <a:gd name="T90" fmla="*/ 182 w 183"/>
                <a:gd name="T91" fmla="*/ 44 h 384"/>
                <a:gd name="T92" fmla="*/ 182 w 183"/>
                <a:gd name="T93" fmla="*/ 21 h 384"/>
                <a:gd name="T94" fmla="*/ 183 w 183"/>
                <a:gd name="T95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3" h="384">
                  <a:moveTo>
                    <a:pt x="144" y="0"/>
                  </a:moveTo>
                  <a:lnTo>
                    <a:pt x="143" y="10"/>
                  </a:lnTo>
                  <a:lnTo>
                    <a:pt x="143" y="20"/>
                  </a:lnTo>
                  <a:lnTo>
                    <a:pt x="143" y="30"/>
                  </a:lnTo>
                  <a:lnTo>
                    <a:pt x="143" y="40"/>
                  </a:lnTo>
                  <a:lnTo>
                    <a:pt x="142" y="50"/>
                  </a:lnTo>
                  <a:lnTo>
                    <a:pt x="141" y="59"/>
                  </a:lnTo>
                  <a:lnTo>
                    <a:pt x="141" y="69"/>
                  </a:lnTo>
                  <a:lnTo>
                    <a:pt x="141" y="80"/>
                  </a:lnTo>
                  <a:lnTo>
                    <a:pt x="138" y="86"/>
                  </a:lnTo>
                  <a:lnTo>
                    <a:pt x="137" y="96"/>
                  </a:lnTo>
                  <a:lnTo>
                    <a:pt x="136" y="105"/>
                  </a:lnTo>
                  <a:lnTo>
                    <a:pt x="134" y="114"/>
                  </a:lnTo>
                  <a:lnTo>
                    <a:pt x="132" y="123"/>
                  </a:lnTo>
                  <a:lnTo>
                    <a:pt x="129" y="132"/>
                  </a:lnTo>
                  <a:lnTo>
                    <a:pt x="128" y="139"/>
                  </a:lnTo>
                  <a:lnTo>
                    <a:pt x="127" y="148"/>
                  </a:lnTo>
                  <a:lnTo>
                    <a:pt x="123" y="155"/>
                  </a:lnTo>
                  <a:lnTo>
                    <a:pt x="121" y="163"/>
                  </a:lnTo>
                  <a:lnTo>
                    <a:pt x="118" y="170"/>
                  </a:lnTo>
                  <a:lnTo>
                    <a:pt x="116" y="179"/>
                  </a:lnTo>
                  <a:lnTo>
                    <a:pt x="112" y="185"/>
                  </a:lnTo>
                  <a:lnTo>
                    <a:pt x="109" y="193"/>
                  </a:lnTo>
                  <a:lnTo>
                    <a:pt x="107" y="201"/>
                  </a:lnTo>
                  <a:lnTo>
                    <a:pt x="104" y="208"/>
                  </a:lnTo>
                  <a:lnTo>
                    <a:pt x="102" y="214"/>
                  </a:lnTo>
                  <a:lnTo>
                    <a:pt x="98" y="222"/>
                  </a:lnTo>
                  <a:lnTo>
                    <a:pt x="94" y="227"/>
                  </a:lnTo>
                  <a:lnTo>
                    <a:pt x="90" y="234"/>
                  </a:lnTo>
                  <a:lnTo>
                    <a:pt x="88" y="239"/>
                  </a:lnTo>
                  <a:lnTo>
                    <a:pt x="85" y="244"/>
                  </a:lnTo>
                  <a:lnTo>
                    <a:pt x="80" y="251"/>
                  </a:lnTo>
                  <a:lnTo>
                    <a:pt x="78" y="257"/>
                  </a:lnTo>
                  <a:lnTo>
                    <a:pt x="72" y="267"/>
                  </a:lnTo>
                  <a:lnTo>
                    <a:pt x="64" y="277"/>
                  </a:lnTo>
                  <a:lnTo>
                    <a:pt x="58" y="286"/>
                  </a:lnTo>
                  <a:lnTo>
                    <a:pt x="50" y="297"/>
                  </a:lnTo>
                  <a:lnTo>
                    <a:pt x="45" y="305"/>
                  </a:lnTo>
                  <a:lnTo>
                    <a:pt x="38" y="312"/>
                  </a:lnTo>
                  <a:lnTo>
                    <a:pt x="31" y="320"/>
                  </a:lnTo>
                  <a:lnTo>
                    <a:pt x="26" y="326"/>
                  </a:lnTo>
                  <a:lnTo>
                    <a:pt x="20" y="330"/>
                  </a:lnTo>
                  <a:lnTo>
                    <a:pt x="15" y="336"/>
                  </a:lnTo>
                  <a:lnTo>
                    <a:pt x="11" y="340"/>
                  </a:lnTo>
                  <a:lnTo>
                    <a:pt x="8" y="344"/>
                  </a:lnTo>
                  <a:lnTo>
                    <a:pt x="3" y="350"/>
                  </a:lnTo>
                  <a:lnTo>
                    <a:pt x="0" y="352"/>
                  </a:lnTo>
                  <a:lnTo>
                    <a:pt x="24" y="384"/>
                  </a:lnTo>
                  <a:lnTo>
                    <a:pt x="25" y="381"/>
                  </a:lnTo>
                  <a:lnTo>
                    <a:pt x="31" y="375"/>
                  </a:lnTo>
                  <a:lnTo>
                    <a:pt x="34" y="373"/>
                  </a:lnTo>
                  <a:lnTo>
                    <a:pt x="39" y="368"/>
                  </a:lnTo>
                  <a:lnTo>
                    <a:pt x="45" y="361"/>
                  </a:lnTo>
                  <a:lnTo>
                    <a:pt x="50" y="357"/>
                  </a:lnTo>
                  <a:lnTo>
                    <a:pt x="57" y="350"/>
                  </a:lnTo>
                  <a:lnTo>
                    <a:pt x="63" y="342"/>
                  </a:lnTo>
                  <a:lnTo>
                    <a:pt x="70" y="334"/>
                  </a:lnTo>
                  <a:lnTo>
                    <a:pt x="75" y="326"/>
                  </a:lnTo>
                  <a:lnTo>
                    <a:pt x="83" y="316"/>
                  </a:lnTo>
                  <a:lnTo>
                    <a:pt x="90" y="306"/>
                  </a:lnTo>
                  <a:lnTo>
                    <a:pt x="94" y="298"/>
                  </a:lnTo>
                  <a:lnTo>
                    <a:pt x="98" y="295"/>
                  </a:lnTo>
                  <a:lnTo>
                    <a:pt x="103" y="287"/>
                  </a:lnTo>
                  <a:lnTo>
                    <a:pt x="108" y="283"/>
                  </a:lnTo>
                  <a:lnTo>
                    <a:pt x="111" y="276"/>
                  </a:lnTo>
                  <a:lnTo>
                    <a:pt x="114" y="270"/>
                  </a:lnTo>
                  <a:lnTo>
                    <a:pt x="118" y="263"/>
                  </a:lnTo>
                  <a:lnTo>
                    <a:pt x="122" y="256"/>
                  </a:lnTo>
                  <a:lnTo>
                    <a:pt x="126" y="250"/>
                  </a:lnTo>
                  <a:lnTo>
                    <a:pt x="129" y="242"/>
                  </a:lnTo>
                  <a:lnTo>
                    <a:pt x="132" y="236"/>
                  </a:lnTo>
                  <a:lnTo>
                    <a:pt x="137" y="228"/>
                  </a:lnTo>
                  <a:lnTo>
                    <a:pt x="139" y="221"/>
                  </a:lnTo>
                  <a:lnTo>
                    <a:pt x="142" y="212"/>
                  </a:lnTo>
                  <a:lnTo>
                    <a:pt x="146" y="203"/>
                  </a:lnTo>
                  <a:lnTo>
                    <a:pt x="149" y="197"/>
                  </a:lnTo>
                  <a:lnTo>
                    <a:pt x="152" y="188"/>
                  </a:lnTo>
                  <a:lnTo>
                    <a:pt x="156" y="179"/>
                  </a:lnTo>
                  <a:lnTo>
                    <a:pt x="160" y="170"/>
                  </a:lnTo>
                  <a:lnTo>
                    <a:pt x="162" y="163"/>
                  </a:lnTo>
                  <a:lnTo>
                    <a:pt x="163" y="153"/>
                  </a:lnTo>
                  <a:lnTo>
                    <a:pt x="167" y="144"/>
                  </a:lnTo>
                  <a:lnTo>
                    <a:pt x="168" y="135"/>
                  </a:lnTo>
                  <a:lnTo>
                    <a:pt x="172" y="125"/>
                  </a:lnTo>
                  <a:lnTo>
                    <a:pt x="172" y="115"/>
                  </a:lnTo>
                  <a:lnTo>
                    <a:pt x="175" y="105"/>
                  </a:lnTo>
                  <a:lnTo>
                    <a:pt x="177" y="95"/>
                  </a:lnTo>
                  <a:lnTo>
                    <a:pt x="180" y="85"/>
                  </a:lnTo>
                  <a:lnTo>
                    <a:pt x="180" y="74"/>
                  </a:lnTo>
                  <a:lnTo>
                    <a:pt x="181" y="65"/>
                  </a:lnTo>
                  <a:lnTo>
                    <a:pt x="182" y="54"/>
                  </a:lnTo>
                  <a:lnTo>
                    <a:pt x="182" y="44"/>
                  </a:lnTo>
                  <a:lnTo>
                    <a:pt x="182" y="32"/>
                  </a:lnTo>
                  <a:lnTo>
                    <a:pt x="182" y="21"/>
                  </a:lnTo>
                  <a:lnTo>
                    <a:pt x="182" y="10"/>
                  </a:lnTo>
                  <a:lnTo>
                    <a:pt x="183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75"/>
            <p:cNvSpPr>
              <a:spLocks/>
            </p:cNvSpPr>
            <p:nvPr/>
          </p:nvSpPr>
          <p:spPr bwMode="auto">
            <a:xfrm>
              <a:off x="2509" y="1047"/>
              <a:ext cx="32" cy="82"/>
            </a:xfrm>
            <a:custGeom>
              <a:avLst/>
              <a:gdLst>
                <a:gd name="T0" fmla="*/ 98 w 98"/>
                <a:gd name="T1" fmla="*/ 0 h 246"/>
                <a:gd name="T2" fmla="*/ 97 w 98"/>
                <a:gd name="T3" fmla="*/ 15 h 246"/>
                <a:gd name="T4" fmla="*/ 97 w 98"/>
                <a:gd name="T5" fmla="*/ 30 h 246"/>
                <a:gd name="T6" fmla="*/ 95 w 98"/>
                <a:gd name="T7" fmla="*/ 45 h 246"/>
                <a:gd name="T8" fmla="*/ 95 w 98"/>
                <a:gd name="T9" fmla="*/ 60 h 246"/>
                <a:gd name="T10" fmla="*/ 93 w 98"/>
                <a:gd name="T11" fmla="*/ 76 h 246"/>
                <a:gd name="T12" fmla="*/ 93 w 98"/>
                <a:gd name="T13" fmla="*/ 91 h 246"/>
                <a:gd name="T14" fmla="*/ 90 w 98"/>
                <a:gd name="T15" fmla="*/ 103 h 246"/>
                <a:gd name="T16" fmla="*/ 88 w 98"/>
                <a:gd name="T17" fmla="*/ 118 h 246"/>
                <a:gd name="T18" fmla="*/ 84 w 98"/>
                <a:gd name="T19" fmla="*/ 131 h 246"/>
                <a:gd name="T20" fmla="*/ 82 w 98"/>
                <a:gd name="T21" fmla="*/ 143 h 246"/>
                <a:gd name="T22" fmla="*/ 78 w 98"/>
                <a:gd name="T23" fmla="*/ 155 h 246"/>
                <a:gd name="T24" fmla="*/ 74 w 98"/>
                <a:gd name="T25" fmla="*/ 168 h 246"/>
                <a:gd name="T26" fmla="*/ 65 w 98"/>
                <a:gd name="T27" fmla="*/ 192 h 246"/>
                <a:gd name="T28" fmla="*/ 58 w 98"/>
                <a:gd name="T29" fmla="*/ 216 h 246"/>
                <a:gd name="T30" fmla="*/ 44 w 98"/>
                <a:gd name="T31" fmla="*/ 222 h 246"/>
                <a:gd name="T32" fmla="*/ 29 w 98"/>
                <a:gd name="T33" fmla="*/ 231 h 246"/>
                <a:gd name="T34" fmla="*/ 14 w 98"/>
                <a:gd name="T35" fmla="*/ 239 h 246"/>
                <a:gd name="T36" fmla="*/ 0 w 98"/>
                <a:gd name="T37" fmla="*/ 246 h 246"/>
                <a:gd name="T38" fmla="*/ 8 w 98"/>
                <a:gd name="T39" fmla="*/ 234 h 246"/>
                <a:gd name="T40" fmla="*/ 11 w 98"/>
                <a:gd name="T41" fmla="*/ 222 h 246"/>
                <a:gd name="T42" fmla="*/ 19 w 98"/>
                <a:gd name="T43" fmla="*/ 209 h 246"/>
                <a:gd name="T44" fmla="*/ 24 w 98"/>
                <a:gd name="T45" fmla="*/ 197 h 246"/>
                <a:gd name="T46" fmla="*/ 29 w 98"/>
                <a:gd name="T47" fmla="*/ 182 h 246"/>
                <a:gd name="T48" fmla="*/ 33 w 98"/>
                <a:gd name="T49" fmla="*/ 168 h 246"/>
                <a:gd name="T50" fmla="*/ 38 w 98"/>
                <a:gd name="T51" fmla="*/ 155 h 246"/>
                <a:gd name="T52" fmla="*/ 43 w 98"/>
                <a:gd name="T53" fmla="*/ 141 h 246"/>
                <a:gd name="T54" fmla="*/ 46 w 98"/>
                <a:gd name="T55" fmla="*/ 123 h 246"/>
                <a:gd name="T56" fmla="*/ 50 w 98"/>
                <a:gd name="T57" fmla="*/ 107 h 246"/>
                <a:gd name="T58" fmla="*/ 51 w 98"/>
                <a:gd name="T59" fmla="*/ 91 h 246"/>
                <a:gd name="T60" fmla="*/ 55 w 98"/>
                <a:gd name="T61" fmla="*/ 74 h 246"/>
                <a:gd name="T62" fmla="*/ 57 w 98"/>
                <a:gd name="T63" fmla="*/ 55 h 246"/>
                <a:gd name="T64" fmla="*/ 59 w 98"/>
                <a:gd name="T65" fmla="*/ 37 h 246"/>
                <a:gd name="T66" fmla="*/ 59 w 98"/>
                <a:gd name="T67" fmla="*/ 18 h 246"/>
                <a:gd name="T68" fmla="*/ 59 w 98"/>
                <a:gd name="T69" fmla="*/ 0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8" h="246">
                  <a:moveTo>
                    <a:pt x="59" y="0"/>
                  </a:moveTo>
                  <a:lnTo>
                    <a:pt x="98" y="0"/>
                  </a:lnTo>
                  <a:lnTo>
                    <a:pt x="97" y="6"/>
                  </a:lnTo>
                  <a:lnTo>
                    <a:pt x="97" y="15"/>
                  </a:lnTo>
                  <a:lnTo>
                    <a:pt x="97" y="23"/>
                  </a:lnTo>
                  <a:lnTo>
                    <a:pt x="97" y="30"/>
                  </a:lnTo>
                  <a:lnTo>
                    <a:pt x="95" y="37"/>
                  </a:lnTo>
                  <a:lnTo>
                    <a:pt x="95" y="45"/>
                  </a:lnTo>
                  <a:lnTo>
                    <a:pt x="95" y="53"/>
                  </a:lnTo>
                  <a:lnTo>
                    <a:pt x="95" y="60"/>
                  </a:lnTo>
                  <a:lnTo>
                    <a:pt x="94" y="68"/>
                  </a:lnTo>
                  <a:lnTo>
                    <a:pt x="93" y="76"/>
                  </a:lnTo>
                  <a:lnTo>
                    <a:pt x="93" y="82"/>
                  </a:lnTo>
                  <a:lnTo>
                    <a:pt x="93" y="91"/>
                  </a:lnTo>
                  <a:lnTo>
                    <a:pt x="90" y="97"/>
                  </a:lnTo>
                  <a:lnTo>
                    <a:pt x="90" y="103"/>
                  </a:lnTo>
                  <a:lnTo>
                    <a:pt x="88" y="111"/>
                  </a:lnTo>
                  <a:lnTo>
                    <a:pt x="88" y="118"/>
                  </a:lnTo>
                  <a:lnTo>
                    <a:pt x="85" y="123"/>
                  </a:lnTo>
                  <a:lnTo>
                    <a:pt x="84" y="131"/>
                  </a:lnTo>
                  <a:lnTo>
                    <a:pt x="83" y="136"/>
                  </a:lnTo>
                  <a:lnTo>
                    <a:pt x="82" y="143"/>
                  </a:lnTo>
                  <a:lnTo>
                    <a:pt x="79" y="148"/>
                  </a:lnTo>
                  <a:lnTo>
                    <a:pt x="78" y="155"/>
                  </a:lnTo>
                  <a:lnTo>
                    <a:pt x="75" y="162"/>
                  </a:lnTo>
                  <a:lnTo>
                    <a:pt x="74" y="168"/>
                  </a:lnTo>
                  <a:lnTo>
                    <a:pt x="70" y="180"/>
                  </a:lnTo>
                  <a:lnTo>
                    <a:pt x="65" y="192"/>
                  </a:lnTo>
                  <a:lnTo>
                    <a:pt x="62" y="204"/>
                  </a:lnTo>
                  <a:lnTo>
                    <a:pt x="58" y="216"/>
                  </a:lnTo>
                  <a:lnTo>
                    <a:pt x="50" y="220"/>
                  </a:lnTo>
                  <a:lnTo>
                    <a:pt x="44" y="222"/>
                  </a:lnTo>
                  <a:lnTo>
                    <a:pt x="36" y="226"/>
                  </a:lnTo>
                  <a:lnTo>
                    <a:pt x="29" y="231"/>
                  </a:lnTo>
                  <a:lnTo>
                    <a:pt x="21" y="234"/>
                  </a:lnTo>
                  <a:lnTo>
                    <a:pt x="14" y="239"/>
                  </a:lnTo>
                  <a:lnTo>
                    <a:pt x="8" y="241"/>
                  </a:lnTo>
                  <a:lnTo>
                    <a:pt x="0" y="246"/>
                  </a:lnTo>
                  <a:lnTo>
                    <a:pt x="4" y="240"/>
                  </a:lnTo>
                  <a:lnTo>
                    <a:pt x="8" y="234"/>
                  </a:lnTo>
                  <a:lnTo>
                    <a:pt x="8" y="229"/>
                  </a:lnTo>
                  <a:lnTo>
                    <a:pt x="11" y="222"/>
                  </a:lnTo>
                  <a:lnTo>
                    <a:pt x="14" y="216"/>
                  </a:lnTo>
                  <a:lnTo>
                    <a:pt x="19" y="209"/>
                  </a:lnTo>
                  <a:lnTo>
                    <a:pt x="20" y="202"/>
                  </a:lnTo>
                  <a:lnTo>
                    <a:pt x="24" y="197"/>
                  </a:lnTo>
                  <a:lnTo>
                    <a:pt x="26" y="188"/>
                  </a:lnTo>
                  <a:lnTo>
                    <a:pt x="29" y="182"/>
                  </a:lnTo>
                  <a:lnTo>
                    <a:pt x="30" y="176"/>
                  </a:lnTo>
                  <a:lnTo>
                    <a:pt x="33" y="168"/>
                  </a:lnTo>
                  <a:lnTo>
                    <a:pt x="35" y="161"/>
                  </a:lnTo>
                  <a:lnTo>
                    <a:pt x="38" y="155"/>
                  </a:lnTo>
                  <a:lnTo>
                    <a:pt x="40" y="146"/>
                  </a:lnTo>
                  <a:lnTo>
                    <a:pt x="43" y="141"/>
                  </a:lnTo>
                  <a:lnTo>
                    <a:pt x="44" y="131"/>
                  </a:lnTo>
                  <a:lnTo>
                    <a:pt x="46" y="123"/>
                  </a:lnTo>
                  <a:lnTo>
                    <a:pt x="48" y="116"/>
                  </a:lnTo>
                  <a:lnTo>
                    <a:pt x="50" y="107"/>
                  </a:lnTo>
                  <a:lnTo>
                    <a:pt x="50" y="99"/>
                  </a:lnTo>
                  <a:lnTo>
                    <a:pt x="51" y="91"/>
                  </a:lnTo>
                  <a:lnTo>
                    <a:pt x="53" y="82"/>
                  </a:lnTo>
                  <a:lnTo>
                    <a:pt x="55" y="74"/>
                  </a:lnTo>
                  <a:lnTo>
                    <a:pt x="55" y="64"/>
                  </a:lnTo>
                  <a:lnTo>
                    <a:pt x="57" y="55"/>
                  </a:lnTo>
                  <a:lnTo>
                    <a:pt x="58" y="47"/>
                  </a:lnTo>
                  <a:lnTo>
                    <a:pt x="59" y="37"/>
                  </a:lnTo>
                  <a:lnTo>
                    <a:pt x="59" y="27"/>
                  </a:lnTo>
                  <a:lnTo>
                    <a:pt x="59" y="18"/>
                  </a:lnTo>
                  <a:lnTo>
                    <a:pt x="59" y="9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76"/>
            <p:cNvSpPr>
              <a:spLocks/>
            </p:cNvSpPr>
            <p:nvPr/>
          </p:nvSpPr>
          <p:spPr bwMode="auto">
            <a:xfrm>
              <a:off x="2571" y="1016"/>
              <a:ext cx="32" cy="83"/>
            </a:xfrm>
            <a:custGeom>
              <a:avLst/>
              <a:gdLst>
                <a:gd name="T0" fmla="*/ 97 w 97"/>
                <a:gd name="T1" fmla="*/ 0 h 248"/>
                <a:gd name="T2" fmla="*/ 96 w 97"/>
                <a:gd name="T3" fmla="*/ 14 h 248"/>
                <a:gd name="T4" fmla="*/ 96 w 97"/>
                <a:gd name="T5" fmla="*/ 30 h 248"/>
                <a:gd name="T6" fmla="*/ 94 w 97"/>
                <a:gd name="T7" fmla="*/ 45 h 248"/>
                <a:gd name="T8" fmla="*/ 94 w 97"/>
                <a:gd name="T9" fmla="*/ 62 h 248"/>
                <a:gd name="T10" fmla="*/ 92 w 97"/>
                <a:gd name="T11" fmla="*/ 77 h 248"/>
                <a:gd name="T12" fmla="*/ 91 w 97"/>
                <a:gd name="T13" fmla="*/ 89 h 248"/>
                <a:gd name="T14" fmla="*/ 88 w 97"/>
                <a:gd name="T15" fmla="*/ 103 h 248"/>
                <a:gd name="T16" fmla="*/ 87 w 97"/>
                <a:gd name="T17" fmla="*/ 118 h 248"/>
                <a:gd name="T18" fmla="*/ 83 w 97"/>
                <a:gd name="T19" fmla="*/ 130 h 248"/>
                <a:gd name="T20" fmla="*/ 79 w 97"/>
                <a:gd name="T21" fmla="*/ 143 h 248"/>
                <a:gd name="T22" fmla="*/ 77 w 97"/>
                <a:gd name="T23" fmla="*/ 156 h 248"/>
                <a:gd name="T24" fmla="*/ 73 w 97"/>
                <a:gd name="T25" fmla="*/ 170 h 248"/>
                <a:gd name="T26" fmla="*/ 65 w 97"/>
                <a:gd name="T27" fmla="*/ 194 h 248"/>
                <a:gd name="T28" fmla="*/ 57 w 97"/>
                <a:gd name="T29" fmla="*/ 216 h 248"/>
                <a:gd name="T30" fmla="*/ 44 w 97"/>
                <a:gd name="T31" fmla="*/ 224 h 248"/>
                <a:gd name="T32" fmla="*/ 29 w 97"/>
                <a:gd name="T33" fmla="*/ 231 h 248"/>
                <a:gd name="T34" fmla="*/ 13 w 97"/>
                <a:gd name="T35" fmla="*/ 238 h 248"/>
                <a:gd name="T36" fmla="*/ 0 w 97"/>
                <a:gd name="T37" fmla="*/ 248 h 248"/>
                <a:gd name="T38" fmla="*/ 5 w 97"/>
                <a:gd name="T39" fmla="*/ 235 h 248"/>
                <a:gd name="T40" fmla="*/ 11 w 97"/>
                <a:gd name="T41" fmla="*/ 224 h 248"/>
                <a:gd name="T42" fmla="*/ 16 w 97"/>
                <a:gd name="T43" fmla="*/ 210 h 248"/>
                <a:gd name="T44" fmla="*/ 24 w 97"/>
                <a:gd name="T45" fmla="*/ 197 h 248"/>
                <a:gd name="T46" fmla="*/ 28 w 97"/>
                <a:gd name="T47" fmla="*/ 184 h 248"/>
                <a:gd name="T48" fmla="*/ 33 w 97"/>
                <a:gd name="T49" fmla="*/ 170 h 248"/>
                <a:gd name="T50" fmla="*/ 37 w 97"/>
                <a:gd name="T51" fmla="*/ 155 h 248"/>
                <a:gd name="T52" fmla="*/ 43 w 97"/>
                <a:gd name="T53" fmla="*/ 141 h 248"/>
                <a:gd name="T54" fmla="*/ 45 w 97"/>
                <a:gd name="T55" fmla="*/ 123 h 248"/>
                <a:gd name="T56" fmla="*/ 49 w 97"/>
                <a:gd name="T57" fmla="*/ 107 h 248"/>
                <a:gd name="T58" fmla="*/ 52 w 97"/>
                <a:gd name="T59" fmla="*/ 89 h 248"/>
                <a:gd name="T60" fmla="*/ 55 w 97"/>
                <a:gd name="T61" fmla="*/ 74 h 248"/>
                <a:gd name="T62" fmla="*/ 55 w 97"/>
                <a:gd name="T63" fmla="*/ 54 h 248"/>
                <a:gd name="T64" fmla="*/ 58 w 97"/>
                <a:gd name="T65" fmla="*/ 37 h 248"/>
                <a:gd name="T66" fmla="*/ 58 w 97"/>
                <a:gd name="T67" fmla="*/ 18 h 248"/>
                <a:gd name="T68" fmla="*/ 58 w 97"/>
                <a:gd name="T69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7" h="248">
                  <a:moveTo>
                    <a:pt x="58" y="0"/>
                  </a:moveTo>
                  <a:lnTo>
                    <a:pt x="97" y="0"/>
                  </a:lnTo>
                  <a:lnTo>
                    <a:pt x="96" y="7"/>
                  </a:lnTo>
                  <a:lnTo>
                    <a:pt x="96" y="14"/>
                  </a:lnTo>
                  <a:lnTo>
                    <a:pt x="96" y="23"/>
                  </a:lnTo>
                  <a:lnTo>
                    <a:pt x="96" y="30"/>
                  </a:lnTo>
                  <a:lnTo>
                    <a:pt x="94" y="38"/>
                  </a:lnTo>
                  <a:lnTo>
                    <a:pt x="94" y="45"/>
                  </a:lnTo>
                  <a:lnTo>
                    <a:pt x="94" y="53"/>
                  </a:lnTo>
                  <a:lnTo>
                    <a:pt x="94" y="62"/>
                  </a:lnTo>
                  <a:lnTo>
                    <a:pt x="93" y="67"/>
                  </a:lnTo>
                  <a:lnTo>
                    <a:pt x="92" y="77"/>
                  </a:lnTo>
                  <a:lnTo>
                    <a:pt x="91" y="82"/>
                  </a:lnTo>
                  <a:lnTo>
                    <a:pt x="91" y="89"/>
                  </a:lnTo>
                  <a:lnTo>
                    <a:pt x="88" y="97"/>
                  </a:lnTo>
                  <a:lnTo>
                    <a:pt x="88" y="103"/>
                  </a:lnTo>
                  <a:lnTo>
                    <a:pt x="87" y="110"/>
                  </a:lnTo>
                  <a:lnTo>
                    <a:pt x="87" y="118"/>
                  </a:lnTo>
                  <a:lnTo>
                    <a:pt x="84" y="123"/>
                  </a:lnTo>
                  <a:lnTo>
                    <a:pt x="83" y="130"/>
                  </a:lnTo>
                  <a:lnTo>
                    <a:pt x="80" y="137"/>
                  </a:lnTo>
                  <a:lnTo>
                    <a:pt x="79" y="143"/>
                  </a:lnTo>
                  <a:lnTo>
                    <a:pt x="77" y="150"/>
                  </a:lnTo>
                  <a:lnTo>
                    <a:pt x="77" y="156"/>
                  </a:lnTo>
                  <a:lnTo>
                    <a:pt x="74" y="162"/>
                  </a:lnTo>
                  <a:lnTo>
                    <a:pt x="73" y="170"/>
                  </a:lnTo>
                  <a:lnTo>
                    <a:pt x="68" y="181"/>
                  </a:lnTo>
                  <a:lnTo>
                    <a:pt x="65" y="194"/>
                  </a:lnTo>
                  <a:lnTo>
                    <a:pt x="60" y="205"/>
                  </a:lnTo>
                  <a:lnTo>
                    <a:pt x="57" y="216"/>
                  </a:lnTo>
                  <a:lnTo>
                    <a:pt x="50" y="220"/>
                  </a:lnTo>
                  <a:lnTo>
                    <a:pt x="44" y="224"/>
                  </a:lnTo>
                  <a:lnTo>
                    <a:pt x="35" y="226"/>
                  </a:lnTo>
                  <a:lnTo>
                    <a:pt x="29" y="231"/>
                  </a:lnTo>
                  <a:lnTo>
                    <a:pt x="23" y="235"/>
                  </a:lnTo>
                  <a:lnTo>
                    <a:pt x="13" y="238"/>
                  </a:lnTo>
                  <a:lnTo>
                    <a:pt x="6" y="241"/>
                  </a:lnTo>
                  <a:lnTo>
                    <a:pt x="0" y="248"/>
                  </a:lnTo>
                  <a:lnTo>
                    <a:pt x="1" y="239"/>
                  </a:lnTo>
                  <a:lnTo>
                    <a:pt x="5" y="235"/>
                  </a:lnTo>
                  <a:lnTo>
                    <a:pt x="9" y="228"/>
                  </a:lnTo>
                  <a:lnTo>
                    <a:pt x="11" y="224"/>
                  </a:lnTo>
                  <a:lnTo>
                    <a:pt x="13" y="216"/>
                  </a:lnTo>
                  <a:lnTo>
                    <a:pt x="16" y="210"/>
                  </a:lnTo>
                  <a:lnTo>
                    <a:pt x="20" y="204"/>
                  </a:lnTo>
                  <a:lnTo>
                    <a:pt x="24" y="197"/>
                  </a:lnTo>
                  <a:lnTo>
                    <a:pt x="25" y="190"/>
                  </a:lnTo>
                  <a:lnTo>
                    <a:pt x="28" y="184"/>
                  </a:lnTo>
                  <a:lnTo>
                    <a:pt x="30" y="176"/>
                  </a:lnTo>
                  <a:lnTo>
                    <a:pt x="33" y="170"/>
                  </a:lnTo>
                  <a:lnTo>
                    <a:pt x="34" y="162"/>
                  </a:lnTo>
                  <a:lnTo>
                    <a:pt x="37" y="155"/>
                  </a:lnTo>
                  <a:lnTo>
                    <a:pt x="39" y="147"/>
                  </a:lnTo>
                  <a:lnTo>
                    <a:pt x="43" y="141"/>
                  </a:lnTo>
                  <a:lnTo>
                    <a:pt x="44" y="131"/>
                  </a:lnTo>
                  <a:lnTo>
                    <a:pt x="45" y="123"/>
                  </a:lnTo>
                  <a:lnTo>
                    <a:pt x="47" y="115"/>
                  </a:lnTo>
                  <a:lnTo>
                    <a:pt x="49" y="107"/>
                  </a:lnTo>
                  <a:lnTo>
                    <a:pt x="50" y="97"/>
                  </a:lnTo>
                  <a:lnTo>
                    <a:pt x="52" y="89"/>
                  </a:lnTo>
                  <a:lnTo>
                    <a:pt x="53" y="81"/>
                  </a:lnTo>
                  <a:lnTo>
                    <a:pt x="55" y="74"/>
                  </a:lnTo>
                  <a:lnTo>
                    <a:pt x="55" y="64"/>
                  </a:lnTo>
                  <a:lnTo>
                    <a:pt x="55" y="54"/>
                  </a:lnTo>
                  <a:lnTo>
                    <a:pt x="57" y="45"/>
                  </a:lnTo>
                  <a:lnTo>
                    <a:pt x="58" y="37"/>
                  </a:lnTo>
                  <a:lnTo>
                    <a:pt x="58" y="27"/>
                  </a:lnTo>
                  <a:lnTo>
                    <a:pt x="58" y="18"/>
                  </a:lnTo>
                  <a:lnTo>
                    <a:pt x="58" y="9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77"/>
            <p:cNvSpPr>
              <a:spLocks/>
            </p:cNvSpPr>
            <p:nvPr/>
          </p:nvSpPr>
          <p:spPr bwMode="auto">
            <a:xfrm>
              <a:off x="2828" y="1575"/>
              <a:ext cx="13" cy="11"/>
            </a:xfrm>
            <a:custGeom>
              <a:avLst/>
              <a:gdLst>
                <a:gd name="T0" fmla="*/ 13 w 38"/>
                <a:gd name="T1" fmla="*/ 0 h 32"/>
                <a:gd name="T2" fmla="*/ 17 w 38"/>
                <a:gd name="T3" fmla="*/ 0 h 32"/>
                <a:gd name="T4" fmla="*/ 25 w 38"/>
                <a:gd name="T5" fmla="*/ 2 h 32"/>
                <a:gd name="T6" fmla="*/ 33 w 38"/>
                <a:gd name="T7" fmla="*/ 5 h 32"/>
                <a:gd name="T8" fmla="*/ 38 w 38"/>
                <a:gd name="T9" fmla="*/ 12 h 32"/>
                <a:gd name="T10" fmla="*/ 33 w 38"/>
                <a:gd name="T11" fmla="*/ 17 h 32"/>
                <a:gd name="T12" fmla="*/ 24 w 38"/>
                <a:gd name="T13" fmla="*/ 19 h 32"/>
                <a:gd name="T14" fmla="*/ 14 w 38"/>
                <a:gd name="T15" fmla="*/ 19 h 32"/>
                <a:gd name="T16" fmla="*/ 10 w 38"/>
                <a:gd name="T17" fmla="*/ 21 h 32"/>
                <a:gd name="T18" fmla="*/ 10 w 38"/>
                <a:gd name="T19" fmla="*/ 22 h 32"/>
                <a:gd name="T20" fmla="*/ 12 w 38"/>
                <a:gd name="T21" fmla="*/ 24 h 32"/>
                <a:gd name="T22" fmla="*/ 10 w 38"/>
                <a:gd name="T23" fmla="*/ 28 h 32"/>
                <a:gd name="T24" fmla="*/ 8 w 38"/>
                <a:gd name="T25" fmla="*/ 32 h 32"/>
                <a:gd name="T26" fmla="*/ 4 w 38"/>
                <a:gd name="T27" fmla="*/ 29 h 32"/>
                <a:gd name="T28" fmla="*/ 2 w 38"/>
                <a:gd name="T29" fmla="*/ 24 h 32"/>
                <a:gd name="T30" fmla="*/ 0 w 38"/>
                <a:gd name="T31" fmla="*/ 21 h 32"/>
                <a:gd name="T32" fmla="*/ 0 w 38"/>
                <a:gd name="T33" fmla="*/ 19 h 32"/>
                <a:gd name="T34" fmla="*/ 13 w 38"/>
                <a:gd name="T3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8" h="32">
                  <a:moveTo>
                    <a:pt x="13" y="0"/>
                  </a:moveTo>
                  <a:lnTo>
                    <a:pt x="17" y="0"/>
                  </a:lnTo>
                  <a:lnTo>
                    <a:pt x="25" y="2"/>
                  </a:lnTo>
                  <a:lnTo>
                    <a:pt x="33" y="5"/>
                  </a:lnTo>
                  <a:lnTo>
                    <a:pt x="38" y="12"/>
                  </a:lnTo>
                  <a:lnTo>
                    <a:pt x="33" y="17"/>
                  </a:lnTo>
                  <a:lnTo>
                    <a:pt x="24" y="19"/>
                  </a:lnTo>
                  <a:lnTo>
                    <a:pt x="14" y="19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2" y="24"/>
                  </a:lnTo>
                  <a:lnTo>
                    <a:pt x="10" y="28"/>
                  </a:lnTo>
                  <a:lnTo>
                    <a:pt x="8" y="32"/>
                  </a:lnTo>
                  <a:lnTo>
                    <a:pt x="4" y="29"/>
                  </a:lnTo>
                  <a:lnTo>
                    <a:pt x="2" y="24"/>
                  </a:lnTo>
                  <a:lnTo>
                    <a:pt x="0" y="21"/>
                  </a:lnTo>
                  <a:lnTo>
                    <a:pt x="0" y="19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B3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78"/>
            <p:cNvSpPr>
              <a:spLocks/>
            </p:cNvSpPr>
            <p:nvPr/>
          </p:nvSpPr>
          <p:spPr bwMode="auto">
            <a:xfrm>
              <a:off x="2409" y="1536"/>
              <a:ext cx="38" cy="24"/>
            </a:xfrm>
            <a:custGeom>
              <a:avLst/>
              <a:gdLst>
                <a:gd name="T0" fmla="*/ 101 w 113"/>
                <a:gd name="T1" fmla="*/ 0 h 71"/>
                <a:gd name="T2" fmla="*/ 96 w 113"/>
                <a:gd name="T3" fmla="*/ 0 h 71"/>
                <a:gd name="T4" fmla="*/ 91 w 113"/>
                <a:gd name="T5" fmla="*/ 0 h 71"/>
                <a:gd name="T6" fmla="*/ 84 w 113"/>
                <a:gd name="T7" fmla="*/ 2 h 71"/>
                <a:gd name="T8" fmla="*/ 77 w 113"/>
                <a:gd name="T9" fmla="*/ 6 h 71"/>
                <a:gd name="T10" fmla="*/ 69 w 113"/>
                <a:gd name="T11" fmla="*/ 10 h 71"/>
                <a:gd name="T12" fmla="*/ 61 w 113"/>
                <a:gd name="T13" fmla="*/ 14 h 71"/>
                <a:gd name="T14" fmla="*/ 53 w 113"/>
                <a:gd name="T15" fmla="*/ 19 h 71"/>
                <a:gd name="T16" fmla="*/ 46 w 113"/>
                <a:gd name="T17" fmla="*/ 24 h 71"/>
                <a:gd name="T18" fmla="*/ 36 w 113"/>
                <a:gd name="T19" fmla="*/ 29 h 71"/>
                <a:gd name="T20" fmla="*/ 28 w 113"/>
                <a:gd name="T21" fmla="*/ 34 h 71"/>
                <a:gd name="T22" fmla="*/ 19 w 113"/>
                <a:gd name="T23" fmla="*/ 39 h 71"/>
                <a:gd name="T24" fmla="*/ 14 w 113"/>
                <a:gd name="T25" fmla="*/ 44 h 71"/>
                <a:gd name="T26" fmla="*/ 8 w 113"/>
                <a:gd name="T27" fmla="*/ 49 h 71"/>
                <a:gd name="T28" fmla="*/ 4 w 113"/>
                <a:gd name="T29" fmla="*/ 54 h 71"/>
                <a:gd name="T30" fmla="*/ 0 w 113"/>
                <a:gd name="T31" fmla="*/ 56 h 71"/>
                <a:gd name="T32" fmla="*/ 0 w 113"/>
                <a:gd name="T33" fmla="*/ 60 h 71"/>
                <a:gd name="T34" fmla="*/ 3 w 113"/>
                <a:gd name="T35" fmla="*/ 66 h 71"/>
                <a:gd name="T36" fmla="*/ 13 w 113"/>
                <a:gd name="T37" fmla="*/ 71 h 71"/>
                <a:gd name="T38" fmla="*/ 18 w 113"/>
                <a:gd name="T39" fmla="*/ 70 h 71"/>
                <a:gd name="T40" fmla="*/ 25 w 113"/>
                <a:gd name="T41" fmla="*/ 70 h 71"/>
                <a:gd name="T42" fmla="*/ 33 w 113"/>
                <a:gd name="T43" fmla="*/ 67 h 71"/>
                <a:gd name="T44" fmla="*/ 41 w 113"/>
                <a:gd name="T45" fmla="*/ 64 h 71"/>
                <a:gd name="T46" fmla="*/ 49 w 113"/>
                <a:gd name="T47" fmla="*/ 61 h 71"/>
                <a:gd name="T48" fmla="*/ 59 w 113"/>
                <a:gd name="T49" fmla="*/ 56 h 71"/>
                <a:gd name="T50" fmla="*/ 64 w 113"/>
                <a:gd name="T51" fmla="*/ 54 h 71"/>
                <a:gd name="T52" fmla="*/ 72 w 113"/>
                <a:gd name="T53" fmla="*/ 49 h 71"/>
                <a:gd name="T54" fmla="*/ 76 w 113"/>
                <a:gd name="T55" fmla="*/ 46 h 71"/>
                <a:gd name="T56" fmla="*/ 83 w 113"/>
                <a:gd name="T57" fmla="*/ 44 h 71"/>
                <a:gd name="T58" fmla="*/ 88 w 113"/>
                <a:gd name="T59" fmla="*/ 41 h 71"/>
                <a:gd name="T60" fmla="*/ 95 w 113"/>
                <a:gd name="T61" fmla="*/ 37 h 71"/>
                <a:gd name="T62" fmla="*/ 100 w 113"/>
                <a:gd name="T63" fmla="*/ 34 h 71"/>
                <a:gd name="T64" fmla="*/ 103 w 113"/>
                <a:gd name="T65" fmla="*/ 31 h 71"/>
                <a:gd name="T66" fmla="*/ 111 w 113"/>
                <a:gd name="T67" fmla="*/ 25 h 71"/>
                <a:gd name="T68" fmla="*/ 113 w 113"/>
                <a:gd name="T69" fmla="*/ 20 h 71"/>
                <a:gd name="T70" fmla="*/ 112 w 113"/>
                <a:gd name="T71" fmla="*/ 10 h 71"/>
                <a:gd name="T72" fmla="*/ 106 w 113"/>
                <a:gd name="T73" fmla="*/ 3 h 71"/>
                <a:gd name="T74" fmla="*/ 101 w 113"/>
                <a:gd name="T75" fmla="*/ 0 h 71"/>
                <a:gd name="T76" fmla="*/ 101 w 113"/>
                <a:gd name="T77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13" h="71">
                  <a:moveTo>
                    <a:pt x="101" y="0"/>
                  </a:moveTo>
                  <a:lnTo>
                    <a:pt x="96" y="0"/>
                  </a:lnTo>
                  <a:lnTo>
                    <a:pt x="91" y="0"/>
                  </a:lnTo>
                  <a:lnTo>
                    <a:pt x="84" y="2"/>
                  </a:lnTo>
                  <a:lnTo>
                    <a:pt x="77" y="6"/>
                  </a:lnTo>
                  <a:lnTo>
                    <a:pt x="69" y="10"/>
                  </a:lnTo>
                  <a:lnTo>
                    <a:pt x="61" y="14"/>
                  </a:lnTo>
                  <a:lnTo>
                    <a:pt x="53" y="19"/>
                  </a:lnTo>
                  <a:lnTo>
                    <a:pt x="46" y="24"/>
                  </a:lnTo>
                  <a:lnTo>
                    <a:pt x="36" y="29"/>
                  </a:lnTo>
                  <a:lnTo>
                    <a:pt x="28" y="34"/>
                  </a:lnTo>
                  <a:lnTo>
                    <a:pt x="19" y="39"/>
                  </a:lnTo>
                  <a:lnTo>
                    <a:pt x="14" y="44"/>
                  </a:lnTo>
                  <a:lnTo>
                    <a:pt x="8" y="49"/>
                  </a:lnTo>
                  <a:lnTo>
                    <a:pt x="4" y="54"/>
                  </a:lnTo>
                  <a:lnTo>
                    <a:pt x="0" y="56"/>
                  </a:lnTo>
                  <a:lnTo>
                    <a:pt x="0" y="60"/>
                  </a:lnTo>
                  <a:lnTo>
                    <a:pt x="3" y="66"/>
                  </a:lnTo>
                  <a:lnTo>
                    <a:pt x="13" y="71"/>
                  </a:lnTo>
                  <a:lnTo>
                    <a:pt x="18" y="70"/>
                  </a:lnTo>
                  <a:lnTo>
                    <a:pt x="25" y="70"/>
                  </a:lnTo>
                  <a:lnTo>
                    <a:pt x="33" y="67"/>
                  </a:lnTo>
                  <a:lnTo>
                    <a:pt x="41" y="64"/>
                  </a:lnTo>
                  <a:lnTo>
                    <a:pt x="49" y="61"/>
                  </a:lnTo>
                  <a:lnTo>
                    <a:pt x="59" y="56"/>
                  </a:lnTo>
                  <a:lnTo>
                    <a:pt x="64" y="54"/>
                  </a:lnTo>
                  <a:lnTo>
                    <a:pt x="72" y="49"/>
                  </a:lnTo>
                  <a:lnTo>
                    <a:pt x="76" y="46"/>
                  </a:lnTo>
                  <a:lnTo>
                    <a:pt x="83" y="44"/>
                  </a:lnTo>
                  <a:lnTo>
                    <a:pt x="88" y="41"/>
                  </a:lnTo>
                  <a:lnTo>
                    <a:pt x="95" y="37"/>
                  </a:lnTo>
                  <a:lnTo>
                    <a:pt x="100" y="34"/>
                  </a:lnTo>
                  <a:lnTo>
                    <a:pt x="103" y="31"/>
                  </a:lnTo>
                  <a:lnTo>
                    <a:pt x="111" y="25"/>
                  </a:lnTo>
                  <a:lnTo>
                    <a:pt x="113" y="20"/>
                  </a:lnTo>
                  <a:lnTo>
                    <a:pt x="112" y="10"/>
                  </a:lnTo>
                  <a:lnTo>
                    <a:pt x="106" y="3"/>
                  </a:lnTo>
                  <a:lnTo>
                    <a:pt x="101" y="0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Freeform 79"/>
            <p:cNvSpPr>
              <a:spLocks/>
            </p:cNvSpPr>
            <p:nvPr/>
          </p:nvSpPr>
          <p:spPr bwMode="auto">
            <a:xfrm>
              <a:off x="2366" y="1326"/>
              <a:ext cx="25" cy="42"/>
            </a:xfrm>
            <a:custGeom>
              <a:avLst/>
              <a:gdLst>
                <a:gd name="T0" fmla="*/ 29 w 75"/>
                <a:gd name="T1" fmla="*/ 0 h 126"/>
                <a:gd name="T2" fmla="*/ 20 w 75"/>
                <a:gd name="T3" fmla="*/ 0 h 126"/>
                <a:gd name="T4" fmla="*/ 11 w 75"/>
                <a:gd name="T5" fmla="*/ 4 h 126"/>
                <a:gd name="T6" fmla="*/ 5 w 75"/>
                <a:gd name="T7" fmla="*/ 9 h 126"/>
                <a:gd name="T8" fmla="*/ 2 w 75"/>
                <a:gd name="T9" fmla="*/ 18 h 126"/>
                <a:gd name="T10" fmla="*/ 0 w 75"/>
                <a:gd name="T11" fmla="*/ 28 h 126"/>
                <a:gd name="T12" fmla="*/ 2 w 75"/>
                <a:gd name="T13" fmla="*/ 40 h 126"/>
                <a:gd name="T14" fmla="*/ 3 w 75"/>
                <a:gd name="T15" fmla="*/ 47 h 126"/>
                <a:gd name="T16" fmla="*/ 7 w 75"/>
                <a:gd name="T17" fmla="*/ 53 h 126"/>
                <a:gd name="T18" fmla="*/ 10 w 75"/>
                <a:gd name="T19" fmla="*/ 61 h 126"/>
                <a:gd name="T20" fmla="*/ 15 w 75"/>
                <a:gd name="T21" fmla="*/ 67 h 126"/>
                <a:gd name="T22" fmla="*/ 19 w 75"/>
                <a:gd name="T23" fmla="*/ 72 h 126"/>
                <a:gd name="T24" fmla="*/ 22 w 75"/>
                <a:gd name="T25" fmla="*/ 79 h 126"/>
                <a:gd name="T26" fmla="*/ 26 w 75"/>
                <a:gd name="T27" fmla="*/ 86 h 126"/>
                <a:gd name="T28" fmla="*/ 31 w 75"/>
                <a:gd name="T29" fmla="*/ 93 h 126"/>
                <a:gd name="T30" fmla="*/ 34 w 75"/>
                <a:gd name="T31" fmla="*/ 97 h 126"/>
                <a:gd name="T32" fmla="*/ 37 w 75"/>
                <a:gd name="T33" fmla="*/ 103 h 126"/>
                <a:gd name="T34" fmla="*/ 40 w 75"/>
                <a:gd name="T35" fmla="*/ 109 h 126"/>
                <a:gd name="T36" fmla="*/ 44 w 75"/>
                <a:gd name="T37" fmla="*/ 114 h 126"/>
                <a:gd name="T38" fmla="*/ 51 w 75"/>
                <a:gd name="T39" fmla="*/ 122 h 126"/>
                <a:gd name="T40" fmla="*/ 56 w 75"/>
                <a:gd name="T41" fmla="*/ 126 h 126"/>
                <a:gd name="T42" fmla="*/ 65 w 75"/>
                <a:gd name="T43" fmla="*/ 126 h 126"/>
                <a:gd name="T44" fmla="*/ 70 w 75"/>
                <a:gd name="T45" fmla="*/ 125 h 126"/>
                <a:gd name="T46" fmla="*/ 73 w 75"/>
                <a:gd name="T47" fmla="*/ 118 h 126"/>
                <a:gd name="T48" fmla="*/ 75 w 75"/>
                <a:gd name="T49" fmla="*/ 113 h 126"/>
                <a:gd name="T50" fmla="*/ 75 w 75"/>
                <a:gd name="T51" fmla="*/ 104 h 126"/>
                <a:gd name="T52" fmla="*/ 75 w 75"/>
                <a:gd name="T53" fmla="*/ 97 h 126"/>
                <a:gd name="T54" fmla="*/ 71 w 75"/>
                <a:gd name="T55" fmla="*/ 86 h 126"/>
                <a:gd name="T56" fmla="*/ 70 w 75"/>
                <a:gd name="T57" fmla="*/ 76 h 126"/>
                <a:gd name="T58" fmla="*/ 66 w 75"/>
                <a:gd name="T59" fmla="*/ 67 h 126"/>
                <a:gd name="T60" fmla="*/ 65 w 75"/>
                <a:gd name="T61" fmla="*/ 57 h 126"/>
                <a:gd name="T62" fmla="*/ 61 w 75"/>
                <a:gd name="T63" fmla="*/ 45 h 126"/>
                <a:gd name="T64" fmla="*/ 55 w 75"/>
                <a:gd name="T65" fmla="*/ 35 h 126"/>
                <a:gd name="T66" fmla="*/ 52 w 75"/>
                <a:gd name="T67" fmla="*/ 25 h 126"/>
                <a:gd name="T68" fmla="*/ 47 w 75"/>
                <a:gd name="T69" fmla="*/ 18 h 126"/>
                <a:gd name="T70" fmla="*/ 41 w 75"/>
                <a:gd name="T71" fmla="*/ 9 h 126"/>
                <a:gd name="T72" fmla="*/ 37 w 75"/>
                <a:gd name="T73" fmla="*/ 5 h 126"/>
                <a:gd name="T74" fmla="*/ 32 w 75"/>
                <a:gd name="T75" fmla="*/ 0 h 126"/>
                <a:gd name="T76" fmla="*/ 29 w 75"/>
                <a:gd name="T7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75" h="126">
                  <a:moveTo>
                    <a:pt x="29" y="0"/>
                  </a:moveTo>
                  <a:lnTo>
                    <a:pt x="20" y="0"/>
                  </a:lnTo>
                  <a:lnTo>
                    <a:pt x="11" y="4"/>
                  </a:lnTo>
                  <a:lnTo>
                    <a:pt x="5" y="9"/>
                  </a:lnTo>
                  <a:lnTo>
                    <a:pt x="2" y="18"/>
                  </a:lnTo>
                  <a:lnTo>
                    <a:pt x="0" y="28"/>
                  </a:lnTo>
                  <a:lnTo>
                    <a:pt x="2" y="40"/>
                  </a:lnTo>
                  <a:lnTo>
                    <a:pt x="3" y="47"/>
                  </a:lnTo>
                  <a:lnTo>
                    <a:pt x="7" y="53"/>
                  </a:lnTo>
                  <a:lnTo>
                    <a:pt x="10" y="61"/>
                  </a:lnTo>
                  <a:lnTo>
                    <a:pt x="15" y="67"/>
                  </a:lnTo>
                  <a:lnTo>
                    <a:pt x="19" y="72"/>
                  </a:lnTo>
                  <a:lnTo>
                    <a:pt x="22" y="79"/>
                  </a:lnTo>
                  <a:lnTo>
                    <a:pt x="26" y="86"/>
                  </a:lnTo>
                  <a:lnTo>
                    <a:pt x="31" y="93"/>
                  </a:lnTo>
                  <a:lnTo>
                    <a:pt x="34" y="97"/>
                  </a:lnTo>
                  <a:lnTo>
                    <a:pt x="37" y="103"/>
                  </a:lnTo>
                  <a:lnTo>
                    <a:pt x="40" y="109"/>
                  </a:lnTo>
                  <a:lnTo>
                    <a:pt x="44" y="114"/>
                  </a:lnTo>
                  <a:lnTo>
                    <a:pt x="51" y="122"/>
                  </a:lnTo>
                  <a:lnTo>
                    <a:pt x="56" y="126"/>
                  </a:lnTo>
                  <a:lnTo>
                    <a:pt x="65" y="126"/>
                  </a:lnTo>
                  <a:lnTo>
                    <a:pt x="70" y="125"/>
                  </a:lnTo>
                  <a:lnTo>
                    <a:pt x="73" y="118"/>
                  </a:lnTo>
                  <a:lnTo>
                    <a:pt x="75" y="113"/>
                  </a:lnTo>
                  <a:lnTo>
                    <a:pt x="75" y="104"/>
                  </a:lnTo>
                  <a:lnTo>
                    <a:pt x="75" y="97"/>
                  </a:lnTo>
                  <a:lnTo>
                    <a:pt x="71" y="86"/>
                  </a:lnTo>
                  <a:lnTo>
                    <a:pt x="70" y="76"/>
                  </a:lnTo>
                  <a:lnTo>
                    <a:pt x="66" y="67"/>
                  </a:lnTo>
                  <a:lnTo>
                    <a:pt x="65" y="57"/>
                  </a:lnTo>
                  <a:lnTo>
                    <a:pt x="61" y="45"/>
                  </a:lnTo>
                  <a:lnTo>
                    <a:pt x="55" y="35"/>
                  </a:lnTo>
                  <a:lnTo>
                    <a:pt x="52" y="25"/>
                  </a:lnTo>
                  <a:lnTo>
                    <a:pt x="47" y="18"/>
                  </a:lnTo>
                  <a:lnTo>
                    <a:pt x="41" y="9"/>
                  </a:lnTo>
                  <a:lnTo>
                    <a:pt x="37" y="5"/>
                  </a:lnTo>
                  <a:lnTo>
                    <a:pt x="32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80"/>
            <p:cNvSpPr>
              <a:spLocks/>
            </p:cNvSpPr>
            <p:nvPr/>
          </p:nvSpPr>
          <p:spPr bwMode="auto">
            <a:xfrm>
              <a:off x="2412" y="1393"/>
              <a:ext cx="47" cy="51"/>
            </a:xfrm>
            <a:custGeom>
              <a:avLst/>
              <a:gdLst>
                <a:gd name="T0" fmla="*/ 10 w 142"/>
                <a:gd name="T1" fmla="*/ 4 h 153"/>
                <a:gd name="T2" fmla="*/ 2 w 142"/>
                <a:gd name="T3" fmla="*/ 9 h 153"/>
                <a:gd name="T4" fmla="*/ 0 w 142"/>
                <a:gd name="T5" fmla="*/ 14 h 153"/>
                <a:gd name="T6" fmla="*/ 0 w 142"/>
                <a:gd name="T7" fmla="*/ 21 h 153"/>
                <a:gd name="T8" fmla="*/ 5 w 142"/>
                <a:gd name="T9" fmla="*/ 28 h 153"/>
                <a:gd name="T10" fmla="*/ 10 w 142"/>
                <a:gd name="T11" fmla="*/ 31 h 153"/>
                <a:gd name="T12" fmla="*/ 19 w 142"/>
                <a:gd name="T13" fmla="*/ 40 h 153"/>
                <a:gd name="T14" fmla="*/ 22 w 142"/>
                <a:gd name="T15" fmla="*/ 43 h 153"/>
                <a:gd name="T16" fmla="*/ 29 w 142"/>
                <a:gd name="T17" fmla="*/ 45 h 153"/>
                <a:gd name="T18" fmla="*/ 33 w 142"/>
                <a:gd name="T19" fmla="*/ 50 h 153"/>
                <a:gd name="T20" fmla="*/ 40 w 142"/>
                <a:gd name="T21" fmla="*/ 54 h 153"/>
                <a:gd name="T22" fmla="*/ 49 w 142"/>
                <a:gd name="T23" fmla="*/ 58 h 153"/>
                <a:gd name="T24" fmla="*/ 59 w 142"/>
                <a:gd name="T25" fmla="*/ 65 h 153"/>
                <a:gd name="T26" fmla="*/ 68 w 142"/>
                <a:gd name="T27" fmla="*/ 73 h 153"/>
                <a:gd name="T28" fmla="*/ 75 w 142"/>
                <a:gd name="T29" fmla="*/ 83 h 153"/>
                <a:gd name="T30" fmla="*/ 80 w 142"/>
                <a:gd name="T31" fmla="*/ 90 h 153"/>
                <a:gd name="T32" fmla="*/ 87 w 142"/>
                <a:gd name="T33" fmla="*/ 99 h 153"/>
                <a:gd name="T34" fmla="*/ 88 w 142"/>
                <a:gd name="T35" fmla="*/ 108 h 153"/>
                <a:gd name="T36" fmla="*/ 90 w 142"/>
                <a:gd name="T37" fmla="*/ 117 h 153"/>
                <a:gd name="T38" fmla="*/ 90 w 142"/>
                <a:gd name="T39" fmla="*/ 123 h 153"/>
                <a:gd name="T40" fmla="*/ 92 w 142"/>
                <a:gd name="T41" fmla="*/ 131 h 153"/>
                <a:gd name="T42" fmla="*/ 93 w 142"/>
                <a:gd name="T43" fmla="*/ 138 h 153"/>
                <a:gd name="T44" fmla="*/ 94 w 142"/>
                <a:gd name="T45" fmla="*/ 144 h 153"/>
                <a:gd name="T46" fmla="*/ 97 w 142"/>
                <a:gd name="T47" fmla="*/ 149 h 153"/>
                <a:gd name="T48" fmla="*/ 104 w 142"/>
                <a:gd name="T49" fmla="*/ 152 h 153"/>
                <a:gd name="T50" fmla="*/ 108 w 142"/>
                <a:gd name="T51" fmla="*/ 153 h 153"/>
                <a:gd name="T52" fmla="*/ 118 w 142"/>
                <a:gd name="T53" fmla="*/ 153 h 153"/>
                <a:gd name="T54" fmla="*/ 124 w 142"/>
                <a:gd name="T55" fmla="*/ 148 h 153"/>
                <a:gd name="T56" fmla="*/ 132 w 142"/>
                <a:gd name="T57" fmla="*/ 141 h 153"/>
                <a:gd name="T58" fmla="*/ 138 w 142"/>
                <a:gd name="T59" fmla="*/ 131 h 153"/>
                <a:gd name="T60" fmla="*/ 142 w 142"/>
                <a:gd name="T61" fmla="*/ 121 h 153"/>
                <a:gd name="T62" fmla="*/ 142 w 142"/>
                <a:gd name="T63" fmla="*/ 113 h 153"/>
                <a:gd name="T64" fmla="*/ 142 w 142"/>
                <a:gd name="T65" fmla="*/ 107 h 153"/>
                <a:gd name="T66" fmla="*/ 141 w 142"/>
                <a:gd name="T67" fmla="*/ 99 h 153"/>
                <a:gd name="T68" fmla="*/ 139 w 142"/>
                <a:gd name="T69" fmla="*/ 93 h 153"/>
                <a:gd name="T70" fmla="*/ 136 w 142"/>
                <a:gd name="T71" fmla="*/ 85 h 153"/>
                <a:gd name="T72" fmla="*/ 132 w 142"/>
                <a:gd name="T73" fmla="*/ 79 h 153"/>
                <a:gd name="T74" fmla="*/ 128 w 142"/>
                <a:gd name="T75" fmla="*/ 70 h 153"/>
                <a:gd name="T76" fmla="*/ 122 w 142"/>
                <a:gd name="T77" fmla="*/ 65 h 153"/>
                <a:gd name="T78" fmla="*/ 115 w 142"/>
                <a:gd name="T79" fmla="*/ 54 h 153"/>
                <a:gd name="T80" fmla="*/ 105 w 142"/>
                <a:gd name="T81" fmla="*/ 47 h 153"/>
                <a:gd name="T82" fmla="*/ 98 w 142"/>
                <a:gd name="T83" fmla="*/ 42 h 153"/>
                <a:gd name="T84" fmla="*/ 92 w 142"/>
                <a:gd name="T85" fmla="*/ 34 h 153"/>
                <a:gd name="T86" fmla="*/ 82 w 142"/>
                <a:gd name="T87" fmla="*/ 29 h 153"/>
                <a:gd name="T88" fmla="*/ 75 w 142"/>
                <a:gd name="T89" fmla="*/ 23 h 153"/>
                <a:gd name="T90" fmla="*/ 65 w 142"/>
                <a:gd name="T91" fmla="*/ 18 h 153"/>
                <a:gd name="T92" fmla="*/ 59 w 142"/>
                <a:gd name="T93" fmla="*/ 14 h 153"/>
                <a:gd name="T94" fmla="*/ 50 w 142"/>
                <a:gd name="T95" fmla="*/ 10 h 153"/>
                <a:gd name="T96" fmla="*/ 43 w 142"/>
                <a:gd name="T97" fmla="*/ 5 h 153"/>
                <a:gd name="T98" fmla="*/ 35 w 142"/>
                <a:gd name="T99" fmla="*/ 3 h 153"/>
                <a:gd name="T100" fmla="*/ 30 w 142"/>
                <a:gd name="T101" fmla="*/ 1 h 153"/>
                <a:gd name="T102" fmla="*/ 22 w 142"/>
                <a:gd name="T103" fmla="*/ 0 h 153"/>
                <a:gd name="T104" fmla="*/ 17 w 142"/>
                <a:gd name="T105" fmla="*/ 0 h 153"/>
                <a:gd name="T106" fmla="*/ 12 w 142"/>
                <a:gd name="T107" fmla="*/ 0 h 153"/>
                <a:gd name="T108" fmla="*/ 10 w 142"/>
                <a:gd name="T109" fmla="*/ 4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42" h="153">
                  <a:moveTo>
                    <a:pt x="10" y="4"/>
                  </a:moveTo>
                  <a:lnTo>
                    <a:pt x="2" y="9"/>
                  </a:lnTo>
                  <a:lnTo>
                    <a:pt x="0" y="14"/>
                  </a:lnTo>
                  <a:lnTo>
                    <a:pt x="0" y="21"/>
                  </a:lnTo>
                  <a:lnTo>
                    <a:pt x="5" y="28"/>
                  </a:lnTo>
                  <a:lnTo>
                    <a:pt x="10" y="31"/>
                  </a:lnTo>
                  <a:lnTo>
                    <a:pt x="19" y="40"/>
                  </a:lnTo>
                  <a:lnTo>
                    <a:pt x="22" y="43"/>
                  </a:lnTo>
                  <a:lnTo>
                    <a:pt x="29" y="45"/>
                  </a:lnTo>
                  <a:lnTo>
                    <a:pt x="33" y="50"/>
                  </a:lnTo>
                  <a:lnTo>
                    <a:pt x="40" y="54"/>
                  </a:lnTo>
                  <a:lnTo>
                    <a:pt x="49" y="58"/>
                  </a:lnTo>
                  <a:lnTo>
                    <a:pt x="59" y="65"/>
                  </a:lnTo>
                  <a:lnTo>
                    <a:pt x="68" y="73"/>
                  </a:lnTo>
                  <a:lnTo>
                    <a:pt x="75" y="83"/>
                  </a:lnTo>
                  <a:lnTo>
                    <a:pt x="80" y="90"/>
                  </a:lnTo>
                  <a:lnTo>
                    <a:pt x="87" y="99"/>
                  </a:lnTo>
                  <a:lnTo>
                    <a:pt x="88" y="108"/>
                  </a:lnTo>
                  <a:lnTo>
                    <a:pt x="90" y="117"/>
                  </a:lnTo>
                  <a:lnTo>
                    <a:pt x="90" y="123"/>
                  </a:lnTo>
                  <a:lnTo>
                    <a:pt x="92" y="131"/>
                  </a:lnTo>
                  <a:lnTo>
                    <a:pt x="93" y="138"/>
                  </a:lnTo>
                  <a:lnTo>
                    <a:pt x="94" y="144"/>
                  </a:lnTo>
                  <a:lnTo>
                    <a:pt x="97" y="149"/>
                  </a:lnTo>
                  <a:lnTo>
                    <a:pt x="104" y="152"/>
                  </a:lnTo>
                  <a:lnTo>
                    <a:pt x="108" y="153"/>
                  </a:lnTo>
                  <a:lnTo>
                    <a:pt x="118" y="153"/>
                  </a:lnTo>
                  <a:lnTo>
                    <a:pt x="124" y="148"/>
                  </a:lnTo>
                  <a:lnTo>
                    <a:pt x="132" y="141"/>
                  </a:lnTo>
                  <a:lnTo>
                    <a:pt x="138" y="131"/>
                  </a:lnTo>
                  <a:lnTo>
                    <a:pt x="142" y="121"/>
                  </a:lnTo>
                  <a:lnTo>
                    <a:pt x="142" y="113"/>
                  </a:lnTo>
                  <a:lnTo>
                    <a:pt x="142" y="107"/>
                  </a:lnTo>
                  <a:lnTo>
                    <a:pt x="141" y="99"/>
                  </a:lnTo>
                  <a:lnTo>
                    <a:pt x="139" y="93"/>
                  </a:lnTo>
                  <a:lnTo>
                    <a:pt x="136" y="85"/>
                  </a:lnTo>
                  <a:lnTo>
                    <a:pt x="132" y="79"/>
                  </a:lnTo>
                  <a:lnTo>
                    <a:pt x="128" y="70"/>
                  </a:lnTo>
                  <a:lnTo>
                    <a:pt x="122" y="65"/>
                  </a:lnTo>
                  <a:lnTo>
                    <a:pt x="115" y="54"/>
                  </a:lnTo>
                  <a:lnTo>
                    <a:pt x="105" y="47"/>
                  </a:lnTo>
                  <a:lnTo>
                    <a:pt x="98" y="42"/>
                  </a:lnTo>
                  <a:lnTo>
                    <a:pt x="92" y="34"/>
                  </a:lnTo>
                  <a:lnTo>
                    <a:pt x="82" y="29"/>
                  </a:lnTo>
                  <a:lnTo>
                    <a:pt x="75" y="23"/>
                  </a:lnTo>
                  <a:lnTo>
                    <a:pt x="65" y="18"/>
                  </a:lnTo>
                  <a:lnTo>
                    <a:pt x="59" y="14"/>
                  </a:lnTo>
                  <a:lnTo>
                    <a:pt x="50" y="10"/>
                  </a:lnTo>
                  <a:lnTo>
                    <a:pt x="43" y="5"/>
                  </a:lnTo>
                  <a:lnTo>
                    <a:pt x="35" y="3"/>
                  </a:lnTo>
                  <a:lnTo>
                    <a:pt x="30" y="1"/>
                  </a:lnTo>
                  <a:lnTo>
                    <a:pt x="22" y="0"/>
                  </a:lnTo>
                  <a:lnTo>
                    <a:pt x="17" y="0"/>
                  </a:lnTo>
                  <a:lnTo>
                    <a:pt x="12" y="0"/>
                  </a:lnTo>
                  <a:lnTo>
                    <a:pt x="10" y="4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0" name="Freeform 81"/>
            <p:cNvSpPr>
              <a:spLocks/>
            </p:cNvSpPr>
            <p:nvPr/>
          </p:nvSpPr>
          <p:spPr bwMode="auto">
            <a:xfrm>
              <a:off x="2677" y="1406"/>
              <a:ext cx="57" cy="83"/>
            </a:xfrm>
            <a:custGeom>
              <a:avLst/>
              <a:gdLst>
                <a:gd name="T0" fmla="*/ 128 w 172"/>
                <a:gd name="T1" fmla="*/ 0 h 249"/>
                <a:gd name="T2" fmla="*/ 118 w 172"/>
                <a:gd name="T3" fmla="*/ 4 h 249"/>
                <a:gd name="T4" fmla="*/ 108 w 172"/>
                <a:gd name="T5" fmla="*/ 15 h 249"/>
                <a:gd name="T6" fmla="*/ 99 w 172"/>
                <a:gd name="T7" fmla="*/ 33 h 249"/>
                <a:gd name="T8" fmla="*/ 90 w 172"/>
                <a:gd name="T9" fmla="*/ 48 h 249"/>
                <a:gd name="T10" fmla="*/ 79 w 172"/>
                <a:gd name="T11" fmla="*/ 57 h 249"/>
                <a:gd name="T12" fmla="*/ 62 w 172"/>
                <a:gd name="T13" fmla="*/ 57 h 249"/>
                <a:gd name="T14" fmla="*/ 50 w 172"/>
                <a:gd name="T15" fmla="*/ 54 h 249"/>
                <a:gd name="T16" fmla="*/ 37 w 172"/>
                <a:gd name="T17" fmla="*/ 53 h 249"/>
                <a:gd name="T18" fmla="*/ 25 w 172"/>
                <a:gd name="T19" fmla="*/ 51 h 249"/>
                <a:gd name="T20" fmla="*/ 8 w 172"/>
                <a:gd name="T21" fmla="*/ 57 h 249"/>
                <a:gd name="T22" fmla="*/ 0 w 172"/>
                <a:gd name="T23" fmla="*/ 73 h 249"/>
                <a:gd name="T24" fmla="*/ 3 w 172"/>
                <a:gd name="T25" fmla="*/ 87 h 249"/>
                <a:gd name="T26" fmla="*/ 11 w 172"/>
                <a:gd name="T27" fmla="*/ 98 h 249"/>
                <a:gd name="T28" fmla="*/ 18 w 172"/>
                <a:gd name="T29" fmla="*/ 110 h 249"/>
                <a:gd name="T30" fmla="*/ 26 w 172"/>
                <a:gd name="T31" fmla="*/ 123 h 249"/>
                <a:gd name="T32" fmla="*/ 36 w 172"/>
                <a:gd name="T33" fmla="*/ 136 h 249"/>
                <a:gd name="T34" fmla="*/ 41 w 172"/>
                <a:gd name="T35" fmla="*/ 151 h 249"/>
                <a:gd name="T36" fmla="*/ 46 w 172"/>
                <a:gd name="T37" fmla="*/ 166 h 249"/>
                <a:gd name="T38" fmla="*/ 47 w 172"/>
                <a:gd name="T39" fmla="*/ 182 h 249"/>
                <a:gd name="T40" fmla="*/ 46 w 172"/>
                <a:gd name="T41" fmla="*/ 198 h 249"/>
                <a:gd name="T42" fmla="*/ 46 w 172"/>
                <a:gd name="T43" fmla="*/ 210 h 249"/>
                <a:gd name="T44" fmla="*/ 47 w 172"/>
                <a:gd name="T45" fmla="*/ 227 h 249"/>
                <a:gd name="T46" fmla="*/ 55 w 172"/>
                <a:gd name="T47" fmla="*/ 240 h 249"/>
                <a:gd name="T48" fmla="*/ 69 w 172"/>
                <a:gd name="T49" fmla="*/ 245 h 249"/>
                <a:gd name="T50" fmla="*/ 89 w 172"/>
                <a:gd name="T51" fmla="*/ 247 h 249"/>
                <a:gd name="T52" fmla="*/ 105 w 172"/>
                <a:gd name="T53" fmla="*/ 241 h 249"/>
                <a:gd name="T54" fmla="*/ 120 w 172"/>
                <a:gd name="T55" fmla="*/ 229 h 249"/>
                <a:gd name="T56" fmla="*/ 133 w 172"/>
                <a:gd name="T57" fmla="*/ 210 h 249"/>
                <a:gd name="T58" fmla="*/ 140 w 172"/>
                <a:gd name="T59" fmla="*/ 195 h 249"/>
                <a:gd name="T60" fmla="*/ 144 w 172"/>
                <a:gd name="T61" fmla="*/ 182 h 249"/>
                <a:gd name="T62" fmla="*/ 149 w 172"/>
                <a:gd name="T63" fmla="*/ 171 h 249"/>
                <a:gd name="T64" fmla="*/ 153 w 172"/>
                <a:gd name="T65" fmla="*/ 158 h 249"/>
                <a:gd name="T66" fmla="*/ 159 w 172"/>
                <a:gd name="T67" fmla="*/ 139 h 249"/>
                <a:gd name="T68" fmla="*/ 164 w 172"/>
                <a:gd name="T69" fmla="*/ 118 h 249"/>
                <a:gd name="T70" fmla="*/ 169 w 172"/>
                <a:gd name="T71" fmla="*/ 97 h 249"/>
                <a:gd name="T72" fmla="*/ 170 w 172"/>
                <a:gd name="T73" fmla="*/ 77 h 249"/>
                <a:gd name="T74" fmla="*/ 170 w 172"/>
                <a:gd name="T75" fmla="*/ 57 h 249"/>
                <a:gd name="T76" fmla="*/ 169 w 172"/>
                <a:gd name="T77" fmla="*/ 36 h 249"/>
                <a:gd name="T78" fmla="*/ 164 w 172"/>
                <a:gd name="T79" fmla="*/ 23 h 249"/>
                <a:gd name="T80" fmla="*/ 158 w 172"/>
                <a:gd name="T81" fmla="*/ 9 h 249"/>
                <a:gd name="T82" fmla="*/ 144 w 172"/>
                <a:gd name="T83" fmla="*/ 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72" h="249">
                  <a:moveTo>
                    <a:pt x="134" y="0"/>
                  </a:moveTo>
                  <a:lnTo>
                    <a:pt x="128" y="0"/>
                  </a:lnTo>
                  <a:lnTo>
                    <a:pt x="121" y="3"/>
                  </a:lnTo>
                  <a:lnTo>
                    <a:pt x="118" y="4"/>
                  </a:lnTo>
                  <a:lnTo>
                    <a:pt x="114" y="8"/>
                  </a:lnTo>
                  <a:lnTo>
                    <a:pt x="108" y="15"/>
                  </a:lnTo>
                  <a:lnTo>
                    <a:pt x="103" y="26"/>
                  </a:lnTo>
                  <a:lnTo>
                    <a:pt x="99" y="33"/>
                  </a:lnTo>
                  <a:lnTo>
                    <a:pt x="95" y="41"/>
                  </a:lnTo>
                  <a:lnTo>
                    <a:pt x="90" y="48"/>
                  </a:lnTo>
                  <a:lnTo>
                    <a:pt x="88" y="55"/>
                  </a:lnTo>
                  <a:lnTo>
                    <a:pt x="79" y="57"/>
                  </a:lnTo>
                  <a:lnTo>
                    <a:pt x="69" y="58"/>
                  </a:lnTo>
                  <a:lnTo>
                    <a:pt x="62" y="57"/>
                  </a:lnTo>
                  <a:lnTo>
                    <a:pt x="56" y="55"/>
                  </a:lnTo>
                  <a:lnTo>
                    <a:pt x="50" y="54"/>
                  </a:lnTo>
                  <a:lnTo>
                    <a:pt x="44" y="54"/>
                  </a:lnTo>
                  <a:lnTo>
                    <a:pt x="37" y="53"/>
                  </a:lnTo>
                  <a:lnTo>
                    <a:pt x="30" y="51"/>
                  </a:lnTo>
                  <a:lnTo>
                    <a:pt x="25" y="51"/>
                  </a:lnTo>
                  <a:lnTo>
                    <a:pt x="18" y="53"/>
                  </a:lnTo>
                  <a:lnTo>
                    <a:pt x="8" y="57"/>
                  </a:lnTo>
                  <a:lnTo>
                    <a:pt x="3" y="64"/>
                  </a:lnTo>
                  <a:lnTo>
                    <a:pt x="0" y="73"/>
                  </a:lnTo>
                  <a:lnTo>
                    <a:pt x="2" y="82"/>
                  </a:lnTo>
                  <a:lnTo>
                    <a:pt x="3" y="87"/>
                  </a:lnTo>
                  <a:lnTo>
                    <a:pt x="6" y="92"/>
                  </a:lnTo>
                  <a:lnTo>
                    <a:pt x="11" y="98"/>
                  </a:lnTo>
                  <a:lnTo>
                    <a:pt x="15" y="104"/>
                  </a:lnTo>
                  <a:lnTo>
                    <a:pt x="18" y="110"/>
                  </a:lnTo>
                  <a:lnTo>
                    <a:pt x="23" y="116"/>
                  </a:lnTo>
                  <a:lnTo>
                    <a:pt x="26" y="123"/>
                  </a:lnTo>
                  <a:lnTo>
                    <a:pt x="32" y="129"/>
                  </a:lnTo>
                  <a:lnTo>
                    <a:pt x="36" y="136"/>
                  </a:lnTo>
                  <a:lnTo>
                    <a:pt x="39" y="144"/>
                  </a:lnTo>
                  <a:lnTo>
                    <a:pt x="41" y="151"/>
                  </a:lnTo>
                  <a:lnTo>
                    <a:pt x="46" y="161"/>
                  </a:lnTo>
                  <a:lnTo>
                    <a:pt x="46" y="166"/>
                  </a:lnTo>
                  <a:lnTo>
                    <a:pt x="47" y="175"/>
                  </a:lnTo>
                  <a:lnTo>
                    <a:pt x="47" y="182"/>
                  </a:lnTo>
                  <a:lnTo>
                    <a:pt x="47" y="190"/>
                  </a:lnTo>
                  <a:lnTo>
                    <a:pt x="46" y="198"/>
                  </a:lnTo>
                  <a:lnTo>
                    <a:pt x="46" y="203"/>
                  </a:lnTo>
                  <a:lnTo>
                    <a:pt x="46" y="210"/>
                  </a:lnTo>
                  <a:lnTo>
                    <a:pt x="46" y="217"/>
                  </a:lnTo>
                  <a:lnTo>
                    <a:pt x="47" y="227"/>
                  </a:lnTo>
                  <a:lnTo>
                    <a:pt x="51" y="236"/>
                  </a:lnTo>
                  <a:lnTo>
                    <a:pt x="55" y="240"/>
                  </a:lnTo>
                  <a:lnTo>
                    <a:pt x="62" y="242"/>
                  </a:lnTo>
                  <a:lnTo>
                    <a:pt x="69" y="245"/>
                  </a:lnTo>
                  <a:lnTo>
                    <a:pt x="79" y="249"/>
                  </a:lnTo>
                  <a:lnTo>
                    <a:pt x="89" y="247"/>
                  </a:lnTo>
                  <a:lnTo>
                    <a:pt x="98" y="245"/>
                  </a:lnTo>
                  <a:lnTo>
                    <a:pt x="105" y="241"/>
                  </a:lnTo>
                  <a:lnTo>
                    <a:pt x="114" y="236"/>
                  </a:lnTo>
                  <a:lnTo>
                    <a:pt x="120" y="229"/>
                  </a:lnTo>
                  <a:lnTo>
                    <a:pt x="126" y="220"/>
                  </a:lnTo>
                  <a:lnTo>
                    <a:pt x="133" y="210"/>
                  </a:lnTo>
                  <a:lnTo>
                    <a:pt x="139" y="201"/>
                  </a:lnTo>
                  <a:lnTo>
                    <a:pt x="140" y="195"/>
                  </a:lnTo>
                  <a:lnTo>
                    <a:pt x="143" y="188"/>
                  </a:lnTo>
                  <a:lnTo>
                    <a:pt x="144" y="182"/>
                  </a:lnTo>
                  <a:lnTo>
                    <a:pt x="148" y="176"/>
                  </a:lnTo>
                  <a:lnTo>
                    <a:pt x="149" y="171"/>
                  </a:lnTo>
                  <a:lnTo>
                    <a:pt x="153" y="164"/>
                  </a:lnTo>
                  <a:lnTo>
                    <a:pt x="153" y="158"/>
                  </a:lnTo>
                  <a:lnTo>
                    <a:pt x="157" y="152"/>
                  </a:lnTo>
                  <a:lnTo>
                    <a:pt x="159" y="139"/>
                  </a:lnTo>
                  <a:lnTo>
                    <a:pt x="163" y="129"/>
                  </a:lnTo>
                  <a:lnTo>
                    <a:pt x="164" y="118"/>
                  </a:lnTo>
                  <a:lnTo>
                    <a:pt x="168" y="108"/>
                  </a:lnTo>
                  <a:lnTo>
                    <a:pt x="169" y="97"/>
                  </a:lnTo>
                  <a:lnTo>
                    <a:pt x="170" y="87"/>
                  </a:lnTo>
                  <a:lnTo>
                    <a:pt x="170" y="77"/>
                  </a:lnTo>
                  <a:lnTo>
                    <a:pt x="172" y="67"/>
                  </a:lnTo>
                  <a:lnTo>
                    <a:pt x="170" y="57"/>
                  </a:lnTo>
                  <a:lnTo>
                    <a:pt x="170" y="46"/>
                  </a:lnTo>
                  <a:lnTo>
                    <a:pt x="169" y="36"/>
                  </a:lnTo>
                  <a:lnTo>
                    <a:pt x="168" y="30"/>
                  </a:lnTo>
                  <a:lnTo>
                    <a:pt x="164" y="23"/>
                  </a:lnTo>
                  <a:lnTo>
                    <a:pt x="162" y="15"/>
                  </a:lnTo>
                  <a:lnTo>
                    <a:pt x="158" y="9"/>
                  </a:lnTo>
                  <a:lnTo>
                    <a:pt x="154" y="5"/>
                  </a:lnTo>
                  <a:lnTo>
                    <a:pt x="144" y="0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1" name="Freeform 82"/>
            <p:cNvSpPr>
              <a:spLocks/>
            </p:cNvSpPr>
            <p:nvPr/>
          </p:nvSpPr>
          <p:spPr bwMode="auto">
            <a:xfrm>
              <a:off x="2031" y="945"/>
              <a:ext cx="123" cy="261"/>
            </a:xfrm>
            <a:custGeom>
              <a:avLst/>
              <a:gdLst>
                <a:gd name="T0" fmla="*/ 43 w 370"/>
                <a:gd name="T1" fmla="*/ 83 h 783"/>
                <a:gd name="T2" fmla="*/ 87 w 370"/>
                <a:gd name="T3" fmla="*/ 41 h 783"/>
                <a:gd name="T4" fmla="*/ 136 w 370"/>
                <a:gd name="T5" fmla="*/ 15 h 783"/>
                <a:gd name="T6" fmla="*/ 185 w 370"/>
                <a:gd name="T7" fmla="*/ 1 h 783"/>
                <a:gd name="T8" fmla="*/ 227 w 370"/>
                <a:gd name="T9" fmla="*/ 0 h 783"/>
                <a:gd name="T10" fmla="*/ 262 w 370"/>
                <a:gd name="T11" fmla="*/ 9 h 783"/>
                <a:gd name="T12" fmla="*/ 289 w 370"/>
                <a:gd name="T13" fmla="*/ 41 h 783"/>
                <a:gd name="T14" fmla="*/ 265 w 370"/>
                <a:gd name="T15" fmla="*/ 75 h 783"/>
                <a:gd name="T16" fmla="*/ 237 w 370"/>
                <a:gd name="T17" fmla="*/ 107 h 783"/>
                <a:gd name="T18" fmla="*/ 206 w 370"/>
                <a:gd name="T19" fmla="*/ 134 h 783"/>
                <a:gd name="T20" fmla="*/ 181 w 370"/>
                <a:gd name="T21" fmla="*/ 166 h 783"/>
                <a:gd name="T22" fmla="*/ 166 w 370"/>
                <a:gd name="T23" fmla="*/ 197 h 783"/>
                <a:gd name="T24" fmla="*/ 173 w 370"/>
                <a:gd name="T25" fmla="*/ 243 h 783"/>
                <a:gd name="T26" fmla="*/ 206 w 370"/>
                <a:gd name="T27" fmla="*/ 274 h 783"/>
                <a:gd name="T28" fmla="*/ 235 w 370"/>
                <a:gd name="T29" fmla="*/ 304 h 783"/>
                <a:gd name="T30" fmla="*/ 214 w 370"/>
                <a:gd name="T31" fmla="*/ 323 h 783"/>
                <a:gd name="T32" fmla="*/ 182 w 370"/>
                <a:gd name="T33" fmla="*/ 339 h 783"/>
                <a:gd name="T34" fmla="*/ 167 w 370"/>
                <a:gd name="T35" fmla="*/ 363 h 783"/>
                <a:gd name="T36" fmla="*/ 188 w 370"/>
                <a:gd name="T37" fmla="*/ 388 h 783"/>
                <a:gd name="T38" fmla="*/ 221 w 370"/>
                <a:gd name="T39" fmla="*/ 403 h 783"/>
                <a:gd name="T40" fmla="*/ 246 w 370"/>
                <a:gd name="T41" fmla="*/ 420 h 783"/>
                <a:gd name="T42" fmla="*/ 241 w 370"/>
                <a:gd name="T43" fmla="*/ 456 h 783"/>
                <a:gd name="T44" fmla="*/ 220 w 370"/>
                <a:gd name="T45" fmla="*/ 492 h 783"/>
                <a:gd name="T46" fmla="*/ 205 w 370"/>
                <a:gd name="T47" fmla="*/ 522 h 783"/>
                <a:gd name="T48" fmla="*/ 222 w 370"/>
                <a:gd name="T49" fmla="*/ 547 h 783"/>
                <a:gd name="T50" fmla="*/ 256 w 370"/>
                <a:gd name="T51" fmla="*/ 561 h 783"/>
                <a:gd name="T52" fmla="*/ 284 w 370"/>
                <a:gd name="T53" fmla="*/ 571 h 783"/>
                <a:gd name="T54" fmla="*/ 280 w 370"/>
                <a:gd name="T55" fmla="*/ 607 h 783"/>
                <a:gd name="T56" fmla="*/ 269 w 370"/>
                <a:gd name="T57" fmla="*/ 644 h 783"/>
                <a:gd name="T58" fmla="*/ 265 w 370"/>
                <a:gd name="T59" fmla="*/ 677 h 783"/>
                <a:gd name="T60" fmla="*/ 288 w 370"/>
                <a:gd name="T61" fmla="*/ 703 h 783"/>
                <a:gd name="T62" fmla="*/ 332 w 370"/>
                <a:gd name="T63" fmla="*/ 724 h 783"/>
                <a:gd name="T64" fmla="*/ 365 w 370"/>
                <a:gd name="T65" fmla="*/ 747 h 783"/>
                <a:gd name="T66" fmla="*/ 357 w 370"/>
                <a:gd name="T67" fmla="*/ 773 h 783"/>
                <a:gd name="T68" fmla="*/ 314 w 370"/>
                <a:gd name="T69" fmla="*/ 783 h 783"/>
                <a:gd name="T70" fmla="*/ 279 w 370"/>
                <a:gd name="T71" fmla="*/ 776 h 783"/>
                <a:gd name="T72" fmla="*/ 235 w 370"/>
                <a:gd name="T73" fmla="*/ 752 h 783"/>
                <a:gd name="T74" fmla="*/ 192 w 370"/>
                <a:gd name="T75" fmla="*/ 715 h 783"/>
                <a:gd name="T76" fmla="*/ 165 w 370"/>
                <a:gd name="T77" fmla="*/ 688 h 783"/>
                <a:gd name="T78" fmla="*/ 137 w 370"/>
                <a:gd name="T79" fmla="*/ 654 h 783"/>
                <a:gd name="T80" fmla="*/ 111 w 370"/>
                <a:gd name="T81" fmla="*/ 616 h 783"/>
                <a:gd name="T82" fmla="*/ 82 w 370"/>
                <a:gd name="T83" fmla="*/ 570 h 783"/>
                <a:gd name="T84" fmla="*/ 59 w 370"/>
                <a:gd name="T85" fmla="*/ 523 h 783"/>
                <a:gd name="T86" fmla="*/ 41 w 370"/>
                <a:gd name="T87" fmla="*/ 476 h 783"/>
                <a:gd name="T88" fmla="*/ 25 w 370"/>
                <a:gd name="T89" fmla="*/ 429 h 783"/>
                <a:gd name="T90" fmla="*/ 15 w 370"/>
                <a:gd name="T91" fmla="*/ 380 h 783"/>
                <a:gd name="T92" fmla="*/ 6 w 370"/>
                <a:gd name="T93" fmla="*/ 333 h 783"/>
                <a:gd name="T94" fmla="*/ 1 w 370"/>
                <a:gd name="T95" fmla="*/ 290 h 783"/>
                <a:gd name="T96" fmla="*/ 0 w 370"/>
                <a:gd name="T97" fmla="*/ 247 h 783"/>
                <a:gd name="T98" fmla="*/ 0 w 370"/>
                <a:gd name="T99" fmla="*/ 208 h 783"/>
                <a:gd name="T100" fmla="*/ 4 w 370"/>
                <a:gd name="T101" fmla="*/ 173 h 783"/>
                <a:gd name="T102" fmla="*/ 9 w 370"/>
                <a:gd name="T103" fmla="*/ 144 h 783"/>
                <a:gd name="T104" fmla="*/ 28 w 370"/>
                <a:gd name="T105" fmla="*/ 105 h 7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70" h="783">
                  <a:moveTo>
                    <a:pt x="28" y="105"/>
                  </a:moveTo>
                  <a:lnTo>
                    <a:pt x="31" y="97"/>
                  </a:lnTo>
                  <a:lnTo>
                    <a:pt x="35" y="93"/>
                  </a:lnTo>
                  <a:lnTo>
                    <a:pt x="38" y="86"/>
                  </a:lnTo>
                  <a:lnTo>
                    <a:pt x="43" y="83"/>
                  </a:lnTo>
                  <a:lnTo>
                    <a:pt x="50" y="73"/>
                  </a:lnTo>
                  <a:lnTo>
                    <a:pt x="59" y="64"/>
                  </a:lnTo>
                  <a:lnTo>
                    <a:pt x="68" y="55"/>
                  </a:lnTo>
                  <a:lnTo>
                    <a:pt x="77" y="49"/>
                  </a:lnTo>
                  <a:lnTo>
                    <a:pt x="87" y="41"/>
                  </a:lnTo>
                  <a:lnTo>
                    <a:pt x="97" y="36"/>
                  </a:lnTo>
                  <a:lnTo>
                    <a:pt x="105" y="30"/>
                  </a:lnTo>
                  <a:lnTo>
                    <a:pt x="114" y="24"/>
                  </a:lnTo>
                  <a:lnTo>
                    <a:pt x="126" y="19"/>
                  </a:lnTo>
                  <a:lnTo>
                    <a:pt x="136" y="15"/>
                  </a:lnTo>
                  <a:lnTo>
                    <a:pt x="144" y="11"/>
                  </a:lnTo>
                  <a:lnTo>
                    <a:pt x="154" y="9"/>
                  </a:lnTo>
                  <a:lnTo>
                    <a:pt x="166" y="6"/>
                  </a:lnTo>
                  <a:lnTo>
                    <a:pt x="175" y="5"/>
                  </a:lnTo>
                  <a:lnTo>
                    <a:pt x="185" y="1"/>
                  </a:lnTo>
                  <a:lnTo>
                    <a:pt x="193" y="0"/>
                  </a:lnTo>
                  <a:lnTo>
                    <a:pt x="202" y="0"/>
                  </a:lnTo>
                  <a:lnTo>
                    <a:pt x="211" y="0"/>
                  </a:lnTo>
                  <a:lnTo>
                    <a:pt x="219" y="0"/>
                  </a:lnTo>
                  <a:lnTo>
                    <a:pt x="227" y="0"/>
                  </a:lnTo>
                  <a:lnTo>
                    <a:pt x="236" y="1"/>
                  </a:lnTo>
                  <a:lnTo>
                    <a:pt x="245" y="4"/>
                  </a:lnTo>
                  <a:lnTo>
                    <a:pt x="250" y="4"/>
                  </a:lnTo>
                  <a:lnTo>
                    <a:pt x="257" y="6"/>
                  </a:lnTo>
                  <a:lnTo>
                    <a:pt x="262" y="9"/>
                  </a:lnTo>
                  <a:lnTo>
                    <a:pt x="270" y="11"/>
                  </a:lnTo>
                  <a:lnTo>
                    <a:pt x="280" y="17"/>
                  </a:lnTo>
                  <a:lnTo>
                    <a:pt x="286" y="26"/>
                  </a:lnTo>
                  <a:lnTo>
                    <a:pt x="289" y="33"/>
                  </a:lnTo>
                  <a:lnTo>
                    <a:pt x="289" y="41"/>
                  </a:lnTo>
                  <a:lnTo>
                    <a:pt x="284" y="51"/>
                  </a:lnTo>
                  <a:lnTo>
                    <a:pt x="279" y="61"/>
                  </a:lnTo>
                  <a:lnTo>
                    <a:pt x="274" y="65"/>
                  </a:lnTo>
                  <a:lnTo>
                    <a:pt x="270" y="71"/>
                  </a:lnTo>
                  <a:lnTo>
                    <a:pt x="265" y="75"/>
                  </a:lnTo>
                  <a:lnTo>
                    <a:pt x="260" y="83"/>
                  </a:lnTo>
                  <a:lnTo>
                    <a:pt x="255" y="88"/>
                  </a:lnTo>
                  <a:lnTo>
                    <a:pt x="249" y="94"/>
                  </a:lnTo>
                  <a:lnTo>
                    <a:pt x="244" y="99"/>
                  </a:lnTo>
                  <a:lnTo>
                    <a:pt x="237" y="107"/>
                  </a:lnTo>
                  <a:lnTo>
                    <a:pt x="231" y="110"/>
                  </a:lnTo>
                  <a:lnTo>
                    <a:pt x="225" y="117"/>
                  </a:lnTo>
                  <a:lnTo>
                    <a:pt x="217" y="122"/>
                  </a:lnTo>
                  <a:lnTo>
                    <a:pt x="212" y="129"/>
                  </a:lnTo>
                  <a:lnTo>
                    <a:pt x="206" y="134"/>
                  </a:lnTo>
                  <a:lnTo>
                    <a:pt x="201" y="139"/>
                  </a:lnTo>
                  <a:lnTo>
                    <a:pt x="195" y="147"/>
                  </a:lnTo>
                  <a:lnTo>
                    <a:pt x="192" y="153"/>
                  </a:lnTo>
                  <a:lnTo>
                    <a:pt x="185" y="159"/>
                  </a:lnTo>
                  <a:lnTo>
                    <a:pt x="181" y="166"/>
                  </a:lnTo>
                  <a:lnTo>
                    <a:pt x="177" y="171"/>
                  </a:lnTo>
                  <a:lnTo>
                    <a:pt x="173" y="178"/>
                  </a:lnTo>
                  <a:lnTo>
                    <a:pt x="170" y="183"/>
                  </a:lnTo>
                  <a:lnTo>
                    <a:pt x="167" y="191"/>
                  </a:lnTo>
                  <a:lnTo>
                    <a:pt x="166" y="197"/>
                  </a:lnTo>
                  <a:lnTo>
                    <a:pt x="166" y="203"/>
                  </a:lnTo>
                  <a:lnTo>
                    <a:pt x="166" y="213"/>
                  </a:lnTo>
                  <a:lnTo>
                    <a:pt x="166" y="225"/>
                  </a:lnTo>
                  <a:lnTo>
                    <a:pt x="168" y="235"/>
                  </a:lnTo>
                  <a:lnTo>
                    <a:pt x="173" y="243"/>
                  </a:lnTo>
                  <a:lnTo>
                    <a:pt x="178" y="250"/>
                  </a:lnTo>
                  <a:lnTo>
                    <a:pt x="185" y="257"/>
                  </a:lnTo>
                  <a:lnTo>
                    <a:pt x="192" y="262"/>
                  </a:lnTo>
                  <a:lnTo>
                    <a:pt x="198" y="267"/>
                  </a:lnTo>
                  <a:lnTo>
                    <a:pt x="206" y="274"/>
                  </a:lnTo>
                  <a:lnTo>
                    <a:pt x="212" y="279"/>
                  </a:lnTo>
                  <a:lnTo>
                    <a:pt x="217" y="281"/>
                  </a:lnTo>
                  <a:lnTo>
                    <a:pt x="225" y="287"/>
                  </a:lnTo>
                  <a:lnTo>
                    <a:pt x="232" y="294"/>
                  </a:lnTo>
                  <a:lnTo>
                    <a:pt x="235" y="304"/>
                  </a:lnTo>
                  <a:lnTo>
                    <a:pt x="232" y="307"/>
                  </a:lnTo>
                  <a:lnTo>
                    <a:pt x="229" y="311"/>
                  </a:lnTo>
                  <a:lnTo>
                    <a:pt x="225" y="315"/>
                  </a:lnTo>
                  <a:lnTo>
                    <a:pt x="220" y="320"/>
                  </a:lnTo>
                  <a:lnTo>
                    <a:pt x="214" y="323"/>
                  </a:lnTo>
                  <a:lnTo>
                    <a:pt x="207" y="326"/>
                  </a:lnTo>
                  <a:lnTo>
                    <a:pt x="201" y="330"/>
                  </a:lnTo>
                  <a:lnTo>
                    <a:pt x="195" y="333"/>
                  </a:lnTo>
                  <a:lnTo>
                    <a:pt x="188" y="335"/>
                  </a:lnTo>
                  <a:lnTo>
                    <a:pt x="182" y="339"/>
                  </a:lnTo>
                  <a:lnTo>
                    <a:pt x="177" y="343"/>
                  </a:lnTo>
                  <a:lnTo>
                    <a:pt x="173" y="346"/>
                  </a:lnTo>
                  <a:lnTo>
                    <a:pt x="170" y="350"/>
                  </a:lnTo>
                  <a:lnTo>
                    <a:pt x="168" y="355"/>
                  </a:lnTo>
                  <a:lnTo>
                    <a:pt x="167" y="363"/>
                  </a:lnTo>
                  <a:lnTo>
                    <a:pt x="171" y="369"/>
                  </a:lnTo>
                  <a:lnTo>
                    <a:pt x="173" y="375"/>
                  </a:lnTo>
                  <a:lnTo>
                    <a:pt x="178" y="380"/>
                  </a:lnTo>
                  <a:lnTo>
                    <a:pt x="182" y="384"/>
                  </a:lnTo>
                  <a:lnTo>
                    <a:pt x="188" y="388"/>
                  </a:lnTo>
                  <a:lnTo>
                    <a:pt x="195" y="392"/>
                  </a:lnTo>
                  <a:lnTo>
                    <a:pt x="201" y="395"/>
                  </a:lnTo>
                  <a:lnTo>
                    <a:pt x="207" y="397"/>
                  </a:lnTo>
                  <a:lnTo>
                    <a:pt x="216" y="400"/>
                  </a:lnTo>
                  <a:lnTo>
                    <a:pt x="221" y="403"/>
                  </a:lnTo>
                  <a:lnTo>
                    <a:pt x="227" y="405"/>
                  </a:lnTo>
                  <a:lnTo>
                    <a:pt x="234" y="408"/>
                  </a:lnTo>
                  <a:lnTo>
                    <a:pt x="239" y="412"/>
                  </a:lnTo>
                  <a:lnTo>
                    <a:pt x="242" y="415"/>
                  </a:lnTo>
                  <a:lnTo>
                    <a:pt x="246" y="420"/>
                  </a:lnTo>
                  <a:lnTo>
                    <a:pt x="249" y="427"/>
                  </a:lnTo>
                  <a:lnTo>
                    <a:pt x="249" y="435"/>
                  </a:lnTo>
                  <a:lnTo>
                    <a:pt x="247" y="441"/>
                  </a:lnTo>
                  <a:lnTo>
                    <a:pt x="245" y="449"/>
                  </a:lnTo>
                  <a:lnTo>
                    <a:pt x="241" y="456"/>
                  </a:lnTo>
                  <a:lnTo>
                    <a:pt x="237" y="463"/>
                  </a:lnTo>
                  <a:lnTo>
                    <a:pt x="232" y="471"/>
                  </a:lnTo>
                  <a:lnTo>
                    <a:pt x="229" y="477"/>
                  </a:lnTo>
                  <a:lnTo>
                    <a:pt x="224" y="483"/>
                  </a:lnTo>
                  <a:lnTo>
                    <a:pt x="220" y="492"/>
                  </a:lnTo>
                  <a:lnTo>
                    <a:pt x="216" y="497"/>
                  </a:lnTo>
                  <a:lnTo>
                    <a:pt x="211" y="505"/>
                  </a:lnTo>
                  <a:lnTo>
                    <a:pt x="207" y="510"/>
                  </a:lnTo>
                  <a:lnTo>
                    <a:pt x="206" y="516"/>
                  </a:lnTo>
                  <a:lnTo>
                    <a:pt x="205" y="522"/>
                  </a:lnTo>
                  <a:lnTo>
                    <a:pt x="206" y="527"/>
                  </a:lnTo>
                  <a:lnTo>
                    <a:pt x="207" y="533"/>
                  </a:lnTo>
                  <a:lnTo>
                    <a:pt x="212" y="540"/>
                  </a:lnTo>
                  <a:lnTo>
                    <a:pt x="216" y="543"/>
                  </a:lnTo>
                  <a:lnTo>
                    <a:pt x="222" y="547"/>
                  </a:lnTo>
                  <a:lnTo>
                    <a:pt x="229" y="551"/>
                  </a:lnTo>
                  <a:lnTo>
                    <a:pt x="236" y="556"/>
                  </a:lnTo>
                  <a:lnTo>
                    <a:pt x="242" y="557"/>
                  </a:lnTo>
                  <a:lnTo>
                    <a:pt x="249" y="560"/>
                  </a:lnTo>
                  <a:lnTo>
                    <a:pt x="256" y="561"/>
                  </a:lnTo>
                  <a:lnTo>
                    <a:pt x="264" y="565"/>
                  </a:lnTo>
                  <a:lnTo>
                    <a:pt x="270" y="566"/>
                  </a:lnTo>
                  <a:lnTo>
                    <a:pt x="275" y="569"/>
                  </a:lnTo>
                  <a:lnTo>
                    <a:pt x="280" y="569"/>
                  </a:lnTo>
                  <a:lnTo>
                    <a:pt x="284" y="571"/>
                  </a:lnTo>
                  <a:lnTo>
                    <a:pt x="289" y="580"/>
                  </a:lnTo>
                  <a:lnTo>
                    <a:pt x="289" y="590"/>
                  </a:lnTo>
                  <a:lnTo>
                    <a:pt x="285" y="594"/>
                  </a:lnTo>
                  <a:lnTo>
                    <a:pt x="283" y="600"/>
                  </a:lnTo>
                  <a:lnTo>
                    <a:pt x="280" y="607"/>
                  </a:lnTo>
                  <a:lnTo>
                    <a:pt x="278" y="612"/>
                  </a:lnTo>
                  <a:lnTo>
                    <a:pt x="274" y="620"/>
                  </a:lnTo>
                  <a:lnTo>
                    <a:pt x="271" y="628"/>
                  </a:lnTo>
                  <a:lnTo>
                    <a:pt x="270" y="635"/>
                  </a:lnTo>
                  <a:lnTo>
                    <a:pt x="269" y="644"/>
                  </a:lnTo>
                  <a:lnTo>
                    <a:pt x="266" y="650"/>
                  </a:lnTo>
                  <a:lnTo>
                    <a:pt x="265" y="656"/>
                  </a:lnTo>
                  <a:lnTo>
                    <a:pt x="265" y="664"/>
                  </a:lnTo>
                  <a:lnTo>
                    <a:pt x="265" y="671"/>
                  </a:lnTo>
                  <a:lnTo>
                    <a:pt x="265" y="677"/>
                  </a:lnTo>
                  <a:lnTo>
                    <a:pt x="269" y="684"/>
                  </a:lnTo>
                  <a:lnTo>
                    <a:pt x="270" y="689"/>
                  </a:lnTo>
                  <a:lnTo>
                    <a:pt x="276" y="695"/>
                  </a:lnTo>
                  <a:lnTo>
                    <a:pt x="281" y="698"/>
                  </a:lnTo>
                  <a:lnTo>
                    <a:pt x="288" y="703"/>
                  </a:lnTo>
                  <a:lnTo>
                    <a:pt x="293" y="708"/>
                  </a:lnTo>
                  <a:lnTo>
                    <a:pt x="304" y="712"/>
                  </a:lnTo>
                  <a:lnTo>
                    <a:pt x="313" y="715"/>
                  </a:lnTo>
                  <a:lnTo>
                    <a:pt x="322" y="719"/>
                  </a:lnTo>
                  <a:lnTo>
                    <a:pt x="332" y="724"/>
                  </a:lnTo>
                  <a:lnTo>
                    <a:pt x="342" y="728"/>
                  </a:lnTo>
                  <a:lnTo>
                    <a:pt x="347" y="732"/>
                  </a:lnTo>
                  <a:lnTo>
                    <a:pt x="355" y="737"/>
                  </a:lnTo>
                  <a:lnTo>
                    <a:pt x="360" y="741"/>
                  </a:lnTo>
                  <a:lnTo>
                    <a:pt x="365" y="747"/>
                  </a:lnTo>
                  <a:lnTo>
                    <a:pt x="368" y="752"/>
                  </a:lnTo>
                  <a:lnTo>
                    <a:pt x="370" y="756"/>
                  </a:lnTo>
                  <a:lnTo>
                    <a:pt x="367" y="763"/>
                  </a:lnTo>
                  <a:lnTo>
                    <a:pt x="364" y="768"/>
                  </a:lnTo>
                  <a:lnTo>
                    <a:pt x="357" y="773"/>
                  </a:lnTo>
                  <a:lnTo>
                    <a:pt x="347" y="778"/>
                  </a:lnTo>
                  <a:lnTo>
                    <a:pt x="337" y="781"/>
                  </a:lnTo>
                  <a:lnTo>
                    <a:pt x="328" y="783"/>
                  </a:lnTo>
                  <a:lnTo>
                    <a:pt x="320" y="783"/>
                  </a:lnTo>
                  <a:lnTo>
                    <a:pt x="314" y="783"/>
                  </a:lnTo>
                  <a:lnTo>
                    <a:pt x="306" y="782"/>
                  </a:lnTo>
                  <a:lnTo>
                    <a:pt x="301" y="782"/>
                  </a:lnTo>
                  <a:lnTo>
                    <a:pt x="293" y="779"/>
                  </a:lnTo>
                  <a:lnTo>
                    <a:pt x="286" y="778"/>
                  </a:lnTo>
                  <a:lnTo>
                    <a:pt x="279" y="776"/>
                  </a:lnTo>
                  <a:lnTo>
                    <a:pt x="270" y="773"/>
                  </a:lnTo>
                  <a:lnTo>
                    <a:pt x="261" y="767"/>
                  </a:lnTo>
                  <a:lnTo>
                    <a:pt x="252" y="763"/>
                  </a:lnTo>
                  <a:lnTo>
                    <a:pt x="244" y="757"/>
                  </a:lnTo>
                  <a:lnTo>
                    <a:pt x="235" y="752"/>
                  </a:lnTo>
                  <a:lnTo>
                    <a:pt x="225" y="743"/>
                  </a:lnTo>
                  <a:lnTo>
                    <a:pt x="216" y="738"/>
                  </a:lnTo>
                  <a:lnTo>
                    <a:pt x="206" y="728"/>
                  </a:lnTo>
                  <a:lnTo>
                    <a:pt x="196" y="720"/>
                  </a:lnTo>
                  <a:lnTo>
                    <a:pt x="192" y="715"/>
                  </a:lnTo>
                  <a:lnTo>
                    <a:pt x="185" y="709"/>
                  </a:lnTo>
                  <a:lnTo>
                    <a:pt x="180" y="704"/>
                  </a:lnTo>
                  <a:lnTo>
                    <a:pt x="175" y="699"/>
                  </a:lnTo>
                  <a:lnTo>
                    <a:pt x="170" y="693"/>
                  </a:lnTo>
                  <a:lnTo>
                    <a:pt x="165" y="688"/>
                  </a:lnTo>
                  <a:lnTo>
                    <a:pt x="158" y="682"/>
                  </a:lnTo>
                  <a:lnTo>
                    <a:pt x="153" y="677"/>
                  </a:lnTo>
                  <a:lnTo>
                    <a:pt x="148" y="668"/>
                  </a:lnTo>
                  <a:lnTo>
                    <a:pt x="142" y="661"/>
                  </a:lnTo>
                  <a:lnTo>
                    <a:pt x="137" y="654"/>
                  </a:lnTo>
                  <a:lnTo>
                    <a:pt x="131" y="646"/>
                  </a:lnTo>
                  <a:lnTo>
                    <a:pt x="127" y="639"/>
                  </a:lnTo>
                  <a:lnTo>
                    <a:pt x="122" y="631"/>
                  </a:lnTo>
                  <a:lnTo>
                    <a:pt x="114" y="623"/>
                  </a:lnTo>
                  <a:lnTo>
                    <a:pt x="111" y="616"/>
                  </a:lnTo>
                  <a:lnTo>
                    <a:pt x="104" y="606"/>
                  </a:lnTo>
                  <a:lnTo>
                    <a:pt x="99" y="596"/>
                  </a:lnTo>
                  <a:lnTo>
                    <a:pt x="93" y="589"/>
                  </a:lnTo>
                  <a:lnTo>
                    <a:pt x="89" y="580"/>
                  </a:lnTo>
                  <a:lnTo>
                    <a:pt x="82" y="570"/>
                  </a:lnTo>
                  <a:lnTo>
                    <a:pt x="78" y="561"/>
                  </a:lnTo>
                  <a:lnTo>
                    <a:pt x="73" y="552"/>
                  </a:lnTo>
                  <a:lnTo>
                    <a:pt x="69" y="543"/>
                  </a:lnTo>
                  <a:lnTo>
                    <a:pt x="64" y="533"/>
                  </a:lnTo>
                  <a:lnTo>
                    <a:pt x="59" y="523"/>
                  </a:lnTo>
                  <a:lnTo>
                    <a:pt x="57" y="515"/>
                  </a:lnTo>
                  <a:lnTo>
                    <a:pt x="53" y="505"/>
                  </a:lnTo>
                  <a:lnTo>
                    <a:pt x="48" y="494"/>
                  </a:lnTo>
                  <a:lnTo>
                    <a:pt x="45" y="484"/>
                  </a:lnTo>
                  <a:lnTo>
                    <a:pt x="41" y="476"/>
                  </a:lnTo>
                  <a:lnTo>
                    <a:pt x="39" y="467"/>
                  </a:lnTo>
                  <a:lnTo>
                    <a:pt x="35" y="458"/>
                  </a:lnTo>
                  <a:lnTo>
                    <a:pt x="33" y="448"/>
                  </a:lnTo>
                  <a:lnTo>
                    <a:pt x="29" y="437"/>
                  </a:lnTo>
                  <a:lnTo>
                    <a:pt x="25" y="429"/>
                  </a:lnTo>
                  <a:lnTo>
                    <a:pt x="23" y="419"/>
                  </a:lnTo>
                  <a:lnTo>
                    <a:pt x="20" y="409"/>
                  </a:lnTo>
                  <a:lnTo>
                    <a:pt x="18" y="399"/>
                  </a:lnTo>
                  <a:lnTo>
                    <a:pt x="16" y="390"/>
                  </a:lnTo>
                  <a:lnTo>
                    <a:pt x="15" y="380"/>
                  </a:lnTo>
                  <a:lnTo>
                    <a:pt x="14" y="370"/>
                  </a:lnTo>
                  <a:lnTo>
                    <a:pt x="11" y="361"/>
                  </a:lnTo>
                  <a:lnTo>
                    <a:pt x="10" y="353"/>
                  </a:lnTo>
                  <a:lnTo>
                    <a:pt x="8" y="343"/>
                  </a:lnTo>
                  <a:lnTo>
                    <a:pt x="6" y="333"/>
                  </a:lnTo>
                  <a:lnTo>
                    <a:pt x="5" y="324"/>
                  </a:lnTo>
                  <a:lnTo>
                    <a:pt x="5" y="316"/>
                  </a:lnTo>
                  <a:lnTo>
                    <a:pt x="4" y="306"/>
                  </a:lnTo>
                  <a:lnTo>
                    <a:pt x="3" y="297"/>
                  </a:lnTo>
                  <a:lnTo>
                    <a:pt x="1" y="290"/>
                  </a:lnTo>
                  <a:lnTo>
                    <a:pt x="1" y="280"/>
                  </a:lnTo>
                  <a:lnTo>
                    <a:pt x="0" y="272"/>
                  </a:lnTo>
                  <a:lnTo>
                    <a:pt x="0" y="265"/>
                  </a:lnTo>
                  <a:lnTo>
                    <a:pt x="0" y="255"/>
                  </a:lnTo>
                  <a:lnTo>
                    <a:pt x="0" y="247"/>
                  </a:lnTo>
                  <a:lnTo>
                    <a:pt x="0" y="238"/>
                  </a:lnTo>
                  <a:lnTo>
                    <a:pt x="0" y="231"/>
                  </a:lnTo>
                  <a:lnTo>
                    <a:pt x="0" y="223"/>
                  </a:lnTo>
                  <a:lnTo>
                    <a:pt x="0" y="216"/>
                  </a:lnTo>
                  <a:lnTo>
                    <a:pt x="0" y="208"/>
                  </a:lnTo>
                  <a:lnTo>
                    <a:pt x="0" y="202"/>
                  </a:lnTo>
                  <a:lnTo>
                    <a:pt x="1" y="194"/>
                  </a:lnTo>
                  <a:lnTo>
                    <a:pt x="3" y="188"/>
                  </a:lnTo>
                  <a:lnTo>
                    <a:pt x="3" y="181"/>
                  </a:lnTo>
                  <a:lnTo>
                    <a:pt x="4" y="173"/>
                  </a:lnTo>
                  <a:lnTo>
                    <a:pt x="4" y="167"/>
                  </a:lnTo>
                  <a:lnTo>
                    <a:pt x="5" y="161"/>
                  </a:lnTo>
                  <a:lnTo>
                    <a:pt x="6" y="154"/>
                  </a:lnTo>
                  <a:lnTo>
                    <a:pt x="8" y="149"/>
                  </a:lnTo>
                  <a:lnTo>
                    <a:pt x="9" y="144"/>
                  </a:lnTo>
                  <a:lnTo>
                    <a:pt x="11" y="138"/>
                  </a:lnTo>
                  <a:lnTo>
                    <a:pt x="15" y="128"/>
                  </a:lnTo>
                  <a:lnTo>
                    <a:pt x="18" y="119"/>
                  </a:lnTo>
                  <a:lnTo>
                    <a:pt x="23" y="110"/>
                  </a:lnTo>
                  <a:lnTo>
                    <a:pt x="28" y="105"/>
                  </a:lnTo>
                  <a:close/>
                </a:path>
              </a:pathLst>
            </a:custGeom>
            <a:solidFill>
              <a:srgbClr val="F2F7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2" name="Freeform 83"/>
            <p:cNvSpPr>
              <a:spLocks/>
            </p:cNvSpPr>
            <p:nvPr/>
          </p:nvSpPr>
          <p:spPr bwMode="auto">
            <a:xfrm>
              <a:off x="2288" y="937"/>
              <a:ext cx="243" cy="132"/>
            </a:xfrm>
            <a:custGeom>
              <a:avLst/>
              <a:gdLst>
                <a:gd name="T0" fmla="*/ 0 w 731"/>
                <a:gd name="T1" fmla="*/ 138 h 396"/>
                <a:gd name="T2" fmla="*/ 11 w 731"/>
                <a:gd name="T3" fmla="*/ 161 h 396"/>
                <a:gd name="T4" fmla="*/ 28 w 731"/>
                <a:gd name="T5" fmla="*/ 184 h 396"/>
                <a:gd name="T6" fmla="*/ 41 w 731"/>
                <a:gd name="T7" fmla="*/ 206 h 396"/>
                <a:gd name="T8" fmla="*/ 54 w 731"/>
                <a:gd name="T9" fmla="*/ 233 h 396"/>
                <a:gd name="T10" fmla="*/ 64 w 731"/>
                <a:gd name="T11" fmla="*/ 260 h 396"/>
                <a:gd name="T12" fmla="*/ 68 w 731"/>
                <a:gd name="T13" fmla="*/ 289 h 396"/>
                <a:gd name="T14" fmla="*/ 71 w 731"/>
                <a:gd name="T15" fmla="*/ 314 h 396"/>
                <a:gd name="T16" fmla="*/ 75 w 731"/>
                <a:gd name="T17" fmla="*/ 351 h 396"/>
                <a:gd name="T18" fmla="*/ 84 w 731"/>
                <a:gd name="T19" fmla="*/ 381 h 396"/>
                <a:gd name="T20" fmla="*/ 109 w 731"/>
                <a:gd name="T21" fmla="*/ 394 h 396"/>
                <a:gd name="T22" fmla="*/ 149 w 731"/>
                <a:gd name="T23" fmla="*/ 392 h 396"/>
                <a:gd name="T24" fmla="*/ 181 w 731"/>
                <a:gd name="T25" fmla="*/ 388 h 396"/>
                <a:gd name="T26" fmla="*/ 217 w 731"/>
                <a:gd name="T27" fmla="*/ 377 h 396"/>
                <a:gd name="T28" fmla="*/ 259 w 731"/>
                <a:gd name="T29" fmla="*/ 366 h 396"/>
                <a:gd name="T30" fmla="*/ 298 w 731"/>
                <a:gd name="T31" fmla="*/ 347 h 396"/>
                <a:gd name="T32" fmla="*/ 319 w 731"/>
                <a:gd name="T33" fmla="*/ 334 h 396"/>
                <a:gd name="T34" fmla="*/ 343 w 731"/>
                <a:gd name="T35" fmla="*/ 323 h 396"/>
                <a:gd name="T36" fmla="*/ 367 w 731"/>
                <a:gd name="T37" fmla="*/ 305 h 396"/>
                <a:gd name="T38" fmla="*/ 390 w 731"/>
                <a:gd name="T39" fmla="*/ 289 h 396"/>
                <a:gd name="T40" fmla="*/ 416 w 731"/>
                <a:gd name="T41" fmla="*/ 269 h 396"/>
                <a:gd name="T42" fmla="*/ 439 w 731"/>
                <a:gd name="T43" fmla="*/ 248 h 396"/>
                <a:gd name="T44" fmla="*/ 463 w 731"/>
                <a:gd name="T45" fmla="*/ 225 h 396"/>
                <a:gd name="T46" fmla="*/ 488 w 731"/>
                <a:gd name="T47" fmla="*/ 205 h 396"/>
                <a:gd name="T48" fmla="*/ 511 w 731"/>
                <a:gd name="T49" fmla="*/ 189 h 396"/>
                <a:gd name="T50" fmla="*/ 536 w 731"/>
                <a:gd name="T51" fmla="*/ 174 h 396"/>
                <a:gd name="T52" fmla="*/ 560 w 731"/>
                <a:gd name="T53" fmla="*/ 160 h 396"/>
                <a:gd name="T54" fmla="*/ 585 w 731"/>
                <a:gd name="T55" fmla="*/ 147 h 396"/>
                <a:gd name="T56" fmla="*/ 613 w 731"/>
                <a:gd name="T57" fmla="*/ 131 h 396"/>
                <a:gd name="T58" fmla="*/ 654 w 731"/>
                <a:gd name="T59" fmla="*/ 111 h 396"/>
                <a:gd name="T60" fmla="*/ 687 w 731"/>
                <a:gd name="T61" fmla="*/ 91 h 396"/>
                <a:gd name="T62" fmla="*/ 713 w 731"/>
                <a:gd name="T63" fmla="*/ 68 h 396"/>
                <a:gd name="T64" fmla="*/ 728 w 731"/>
                <a:gd name="T65" fmla="*/ 44 h 396"/>
                <a:gd name="T66" fmla="*/ 726 w 731"/>
                <a:gd name="T67" fmla="*/ 22 h 396"/>
                <a:gd name="T68" fmla="*/ 708 w 731"/>
                <a:gd name="T69" fmla="*/ 7 h 396"/>
                <a:gd name="T70" fmla="*/ 678 w 731"/>
                <a:gd name="T71" fmla="*/ 0 h 396"/>
                <a:gd name="T72" fmla="*/ 639 w 731"/>
                <a:gd name="T73" fmla="*/ 2 h 396"/>
                <a:gd name="T74" fmla="*/ 594 w 731"/>
                <a:gd name="T75" fmla="*/ 9 h 396"/>
                <a:gd name="T76" fmla="*/ 550 w 731"/>
                <a:gd name="T77" fmla="*/ 19 h 396"/>
                <a:gd name="T78" fmla="*/ 509 w 731"/>
                <a:gd name="T79" fmla="*/ 32 h 396"/>
                <a:gd name="T80" fmla="*/ 477 w 731"/>
                <a:gd name="T81" fmla="*/ 43 h 396"/>
                <a:gd name="T82" fmla="*/ 452 w 731"/>
                <a:gd name="T83" fmla="*/ 53 h 396"/>
                <a:gd name="T84" fmla="*/ 428 w 731"/>
                <a:gd name="T85" fmla="*/ 66 h 396"/>
                <a:gd name="T86" fmla="*/ 406 w 731"/>
                <a:gd name="T87" fmla="*/ 77 h 396"/>
                <a:gd name="T88" fmla="*/ 382 w 731"/>
                <a:gd name="T89" fmla="*/ 89 h 396"/>
                <a:gd name="T90" fmla="*/ 357 w 731"/>
                <a:gd name="T91" fmla="*/ 99 h 396"/>
                <a:gd name="T92" fmla="*/ 330 w 731"/>
                <a:gd name="T93" fmla="*/ 109 h 396"/>
                <a:gd name="T94" fmla="*/ 303 w 731"/>
                <a:gd name="T95" fmla="*/ 117 h 396"/>
                <a:gd name="T96" fmla="*/ 274 w 731"/>
                <a:gd name="T97" fmla="*/ 120 h 396"/>
                <a:gd name="T98" fmla="*/ 238 w 731"/>
                <a:gd name="T99" fmla="*/ 123 h 396"/>
                <a:gd name="T100" fmla="*/ 202 w 731"/>
                <a:gd name="T101" fmla="*/ 125 h 396"/>
                <a:gd name="T102" fmla="*/ 162 w 731"/>
                <a:gd name="T103" fmla="*/ 126 h 396"/>
                <a:gd name="T104" fmla="*/ 125 w 731"/>
                <a:gd name="T105" fmla="*/ 127 h 396"/>
                <a:gd name="T106" fmla="*/ 92 w 731"/>
                <a:gd name="T107" fmla="*/ 128 h 396"/>
                <a:gd name="T108" fmla="*/ 60 w 731"/>
                <a:gd name="T109" fmla="*/ 128 h 396"/>
                <a:gd name="T110" fmla="*/ 33 w 731"/>
                <a:gd name="T111" fmla="*/ 130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31" h="396">
                  <a:moveTo>
                    <a:pt x="11" y="131"/>
                  </a:moveTo>
                  <a:lnTo>
                    <a:pt x="5" y="131"/>
                  </a:lnTo>
                  <a:lnTo>
                    <a:pt x="1" y="136"/>
                  </a:lnTo>
                  <a:lnTo>
                    <a:pt x="0" y="138"/>
                  </a:lnTo>
                  <a:lnTo>
                    <a:pt x="1" y="143"/>
                  </a:lnTo>
                  <a:lnTo>
                    <a:pt x="4" y="148"/>
                  </a:lnTo>
                  <a:lnTo>
                    <a:pt x="7" y="156"/>
                  </a:lnTo>
                  <a:lnTo>
                    <a:pt x="11" y="161"/>
                  </a:lnTo>
                  <a:lnTo>
                    <a:pt x="19" y="172"/>
                  </a:lnTo>
                  <a:lnTo>
                    <a:pt x="21" y="175"/>
                  </a:lnTo>
                  <a:lnTo>
                    <a:pt x="24" y="180"/>
                  </a:lnTo>
                  <a:lnTo>
                    <a:pt x="28" y="184"/>
                  </a:lnTo>
                  <a:lnTo>
                    <a:pt x="31" y="191"/>
                  </a:lnTo>
                  <a:lnTo>
                    <a:pt x="34" y="195"/>
                  </a:lnTo>
                  <a:lnTo>
                    <a:pt x="38" y="201"/>
                  </a:lnTo>
                  <a:lnTo>
                    <a:pt x="41" y="206"/>
                  </a:lnTo>
                  <a:lnTo>
                    <a:pt x="45" y="214"/>
                  </a:lnTo>
                  <a:lnTo>
                    <a:pt x="48" y="219"/>
                  </a:lnTo>
                  <a:lnTo>
                    <a:pt x="51" y="225"/>
                  </a:lnTo>
                  <a:lnTo>
                    <a:pt x="54" y="233"/>
                  </a:lnTo>
                  <a:lnTo>
                    <a:pt x="56" y="239"/>
                  </a:lnTo>
                  <a:lnTo>
                    <a:pt x="59" y="246"/>
                  </a:lnTo>
                  <a:lnTo>
                    <a:pt x="61" y="253"/>
                  </a:lnTo>
                  <a:lnTo>
                    <a:pt x="64" y="260"/>
                  </a:lnTo>
                  <a:lnTo>
                    <a:pt x="65" y="269"/>
                  </a:lnTo>
                  <a:lnTo>
                    <a:pt x="65" y="275"/>
                  </a:lnTo>
                  <a:lnTo>
                    <a:pt x="66" y="281"/>
                  </a:lnTo>
                  <a:lnTo>
                    <a:pt x="68" y="289"/>
                  </a:lnTo>
                  <a:lnTo>
                    <a:pt x="69" y="295"/>
                  </a:lnTo>
                  <a:lnTo>
                    <a:pt x="69" y="302"/>
                  </a:lnTo>
                  <a:lnTo>
                    <a:pt x="70" y="307"/>
                  </a:lnTo>
                  <a:lnTo>
                    <a:pt x="71" y="314"/>
                  </a:lnTo>
                  <a:lnTo>
                    <a:pt x="71" y="320"/>
                  </a:lnTo>
                  <a:lnTo>
                    <a:pt x="74" y="330"/>
                  </a:lnTo>
                  <a:lnTo>
                    <a:pt x="75" y="342"/>
                  </a:lnTo>
                  <a:lnTo>
                    <a:pt x="75" y="351"/>
                  </a:lnTo>
                  <a:lnTo>
                    <a:pt x="78" y="361"/>
                  </a:lnTo>
                  <a:lnTo>
                    <a:pt x="79" y="367"/>
                  </a:lnTo>
                  <a:lnTo>
                    <a:pt x="83" y="376"/>
                  </a:lnTo>
                  <a:lnTo>
                    <a:pt x="84" y="381"/>
                  </a:lnTo>
                  <a:lnTo>
                    <a:pt x="90" y="387"/>
                  </a:lnTo>
                  <a:lnTo>
                    <a:pt x="95" y="388"/>
                  </a:lnTo>
                  <a:lnTo>
                    <a:pt x="100" y="392"/>
                  </a:lnTo>
                  <a:lnTo>
                    <a:pt x="109" y="394"/>
                  </a:lnTo>
                  <a:lnTo>
                    <a:pt x="120" y="396"/>
                  </a:lnTo>
                  <a:lnTo>
                    <a:pt x="129" y="394"/>
                  </a:lnTo>
                  <a:lnTo>
                    <a:pt x="142" y="393"/>
                  </a:lnTo>
                  <a:lnTo>
                    <a:pt x="149" y="392"/>
                  </a:lnTo>
                  <a:lnTo>
                    <a:pt x="156" y="391"/>
                  </a:lnTo>
                  <a:lnTo>
                    <a:pt x="163" y="389"/>
                  </a:lnTo>
                  <a:lnTo>
                    <a:pt x="172" y="389"/>
                  </a:lnTo>
                  <a:lnTo>
                    <a:pt x="181" y="388"/>
                  </a:lnTo>
                  <a:lnTo>
                    <a:pt x="190" y="386"/>
                  </a:lnTo>
                  <a:lnTo>
                    <a:pt x="198" y="383"/>
                  </a:lnTo>
                  <a:lnTo>
                    <a:pt x="208" y="381"/>
                  </a:lnTo>
                  <a:lnTo>
                    <a:pt x="217" y="377"/>
                  </a:lnTo>
                  <a:lnTo>
                    <a:pt x="227" y="376"/>
                  </a:lnTo>
                  <a:lnTo>
                    <a:pt x="237" y="372"/>
                  </a:lnTo>
                  <a:lnTo>
                    <a:pt x="249" y="369"/>
                  </a:lnTo>
                  <a:lnTo>
                    <a:pt x="259" y="366"/>
                  </a:lnTo>
                  <a:lnTo>
                    <a:pt x="269" y="361"/>
                  </a:lnTo>
                  <a:lnTo>
                    <a:pt x="279" y="354"/>
                  </a:lnTo>
                  <a:lnTo>
                    <a:pt x="290" y="351"/>
                  </a:lnTo>
                  <a:lnTo>
                    <a:pt x="298" y="347"/>
                  </a:lnTo>
                  <a:lnTo>
                    <a:pt x="301" y="344"/>
                  </a:lnTo>
                  <a:lnTo>
                    <a:pt x="308" y="340"/>
                  </a:lnTo>
                  <a:lnTo>
                    <a:pt x="314" y="338"/>
                  </a:lnTo>
                  <a:lnTo>
                    <a:pt x="319" y="334"/>
                  </a:lnTo>
                  <a:lnTo>
                    <a:pt x="326" y="332"/>
                  </a:lnTo>
                  <a:lnTo>
                    <a:pt x="330" y="328"/>
                  </a:lnTo>
                  <a:lnTo>
                    <a:pt x="338" y="325"/>
                  </a:lnTo>
                  <a:lnTo>
                    <a:pt x="343" y="323"/>
                  </a:lnTo>
                  <a:lnTo>
                    <a:pt x="349" y="318"/>
                  </a:lnTo>
                  <a:lnTo>
                    <a:pt x="354" y="314"/>
                  </a:lnTo>
                  <a:lnTo>
                    <a:pt x="362" y="312"/>
                  </a:lnTo>
                  <a:lnTo>
                    <a:pt x="367" y="305"/>
                  </a:lnTo>
                  <a:lnTo>
                    <a:pt x="373" y="302"/>
                  </a:lnTo>
                  <a:lnTo>
                    <a:pt x="378" y="298"/>
                  </a:lnTo>
                  <a:lnTo>
                    <a:pt x="384" y="294"/>
                  </a:lnTo>
                  <a:lnTo>
                    <a:pt x="390" y="289"/>
                  </a:lnTo>
                  <a:lnTo>
                    <a:pt x="395" y="284"/>
                  </a:lnTo>
                  <a:lnTo>
                    <a:pt x="403" y="278"/>
                  </a:lnTo>
                  <a:lnTo>
                    <a:pt x="409" y="274"/>
                  </a:lnTo>
                  <a:lnTo>
                    <a:pt x="416" y="269"/>
                  </a:lnTo>
                  <a:lnTo>
                    <a:pt x="421" y="264"/>
                  </a:lnTo>
                  <a:lnTo>
                    <a:pt x="427" y="259"/>
                  </a:lnTo>
                  <a:lnTo>
                    <a:pt x="434" y="254"/>
                  </a:lnTo>
                  <a:lnTo>
                    <a:pt x="439" y="248"/>
                  </a:lnTo>
                  <a:lnTo>
                    <a:pt x="446" y="241"/>
                  </a:lnTo>
                  <a:lnTo>
                    <a:pt x="451" y="236"/>
                  </a:lnTo>
                  <a:lnTo>
                    <a:pt x="458" y="230"/>
                  </a:lnTo>
                  <a:lnTo>
                    <a:pt x="463" y="225"/>
                  </a:lnTo>
                  <a:lnTo>
                    <a:pt x="467" y="220"/>
                  </a:lnTo>
                  <a:lnTo>
                    <a:pt x="476" y="215"/>
                  </a:lnTo>
                  <a:lnTo>
                    <a:pt x="481" y="211"/>
                  </a:lnTo>
                  <a:lnTo>
                    <a:pt x="488" y="205"/>
                  </a:lnTo>
                  <a:lnTo>
                    <a:pt x="492" y="201"/>
                  </a:lnTo>
                  <a:lnTo>
                    <a:pt x="498" y="196"/>
                  </a:lnTo>
                  <a:lnTo>
                    <a:pt x="505" y="194"/>
                  </a:lnTo>
                  <a:lnTo>
                    <a:pt x="511" y="189"/>
                  </a:lnTo>
                  <a:lnTo>
                    <a:pt x="517" y="185"/>
                  </a:lnTo>
                  <a:lnTo>
                    <a:pt x="524" y="182"/>
                  </a:lnTo>
                  <a:lnTo>
                    <a:pt x="531" y="180"/>
                  </a:lnTo>
                  <a:lnTo>
                    <a:pt x="536" y="174"/>
                  </a:lnTo>
                  <a:lnTo>
                    <a:pt x="542" y="171"/>
                  </a:lnTo>
                  <a:lnTo>
                    <a:pt x="547" y="167"/>
                  </a:lnTo>
                  <a:lnTo>
                    <a:pt x="554" y="162"/>
                  </a:lnTo>
                  <a:lnTo>
                    <a:pt x="560" y="160"/>
                  </a:lnTo>
                  <a:lnTo>
                    <a:pt x="566" y="156"/>
                  </a:lnTo>
                  <a:lnTo>
                    <a:pt x="573" y="153"/>
                  </a:lnTo>
                  <a:lnTo>
                    <a:pt x="579" y="151"/>
                  </a:lnTo>
                  <a:lnTo>
                    <a:pt x="585" y="147"/>
                  </a:lnTo>
                  <a:lnTo>
                    <a:pt x="590" y="143"/>
                  </a:lnTo>
                  <a:lnTo>
                    <a:pt x="596" y="141"/>
                  </a:lnTo>
                  <a:lnTo>
                    <a:pt x="601" y="138"/>
                  </a:lnTo>
                  <a:lnTo>
                    <a:pt x="613" y="131"/>
                  </a:lnTo>
                  <a:lnTo>
                    <a:pt x="625" y="128"/>
                  </a:lnTo>
                  <a:lnTo>
                    <a:pt x="633" y="120"/>
                  </a:lnTo>
                  <a:lnTo>
                    <a:pt x="644" y="117"/>
                  </a:lnTo>
                  <a:lnTo>
                    <a:pt x="654" y="111"/>
                  </a:lnTo>
                  <a:lnTo>
                    <a:pt x="663" y="107"/>
                  </a:lnTo>
                  <a:lnTo>
                    <a:pt x="671" y="101"/>
                  </a:lnTo>
                  <a:lnTo>
                    <a:pt x="681" y="97"/>
                  </a:lnTo>
                  <a:lnTo>
                    <a:pt x="687" y="91"/>
                  </a:lnTo>
                  <a:lnTo>
                    <a:pt x="696" y="86"/>
                  </a:lnTo>
                  <a:lnTo>
                    <a:pt x="702" y="79"/>
                  </a:lnTo>
                  <a:lnTo>
                    <a:pt x="708" y="76"/>
                  </a:lnTo>
                  <a:lnTo>
                    <a:pt x="713" y="68"/>
                  </a:lnTo>
                  <a:lnTo>
                    <a:pt x="718" y="64"/>
                  </a:lnTo>
                  <a:lnTo>
                    <a:pt x="722" y="57"/>
                  </a:lnTo>
                  <a:lnTo>
                    <a:pt x="726" y="52"/>
                  </a:lnTo>
                  <a:lnTo>
                    <a:pt x="728" y="44"/>
                  </a:lnTo>
                  <a:lnTo>
                    <a:pt x="731" y="39"/>
                  </a:lnTo>
                  <a:lnTo>
                    <a:pt x="730" y="32"/>
                  </a:lnTo>
                  <a:lnTo>
                    <a:pt x="730" y="25"/>
                  </a:lnTo>
                  <a:lnTo>
                    <a:pt x="726" y="22"/>
                  </a:lnTo>
                  <a:lnTo>
                    <a:pt x="725" y="17"/>
                  </a:lnTo>
                  <a:lnTo>
                    <a:pt x="720" y="12"/>
                  </a:lnTo>
                  <a:lnTo>
                    <a:pt x="714" y="10"/>
                  </a:lnTo>
                  <a:lnTo>
                    <a:pt x="708" y="7"/>
                  </a:lnTo>
                  <a:lnTo>
                    <a:pt x="703" y="4"/>
                  </a:lnTo>
                  <a:lnTo>
                    <a:pt x="696" y="2"/>
                  </a:lnTo>
                  <a:lnTo>
                    <a:pt x="687" y="0"/>
                  </a:lnTo>
                  <a:lnTo>
                    <a:pt x="678" y="0"/>
                  </a:lnTo>
                  <a:lnTo>
                    <a:pt x="671" y="0"/>
                  </a:lnTo>
                  <a:lnTo>
                    <a:pt x="659" y="0"/>
                  </a:lnTo>
                  <a:lnTo>
                    <a:pt x="649" y="0"/>
                  </a:lnTo>
                  <a:lnTo>
                    <a:pt x="639" y="2"/>
                  </a:lnTo>
                  <a:lnTo>
                    <a:pt x="629" y="4"/>
                  </a:lnTo>
                  <a:lnTo>
                    <a:pt x="618" y="4"/>
                  </a:lnTo>
                  <a:lnTo>
                    <a:pt x="606" y="8"/>
                  </a:lnTo>
                  <a:lnTo>
                    <a:pt x="594" y="9"/>
                  </a:lnTo>
                  <a:lnTo>
                    <a:pt x="584" y="10"/>
                  </a:lnTo>
                  <a:lnTo>
                    <a:pt x="571" y="13"/>
                  </a:lnTo>
                  <a:lnTo>
                    <a:pt x="560" y="15"/>
                  </a:lnTo>
                  <a:lnTo>
                    <a:pt x="550" y="19"/>
                  </a:lnTo>
                  <a:lnTo>
                    <a:pt x="540" y="22"/>
                  </a:lnTo>
                  <a:lnTo>
                    <a:pt x="529" y="24"/>
                  </a:lnTo>
                  <a:lnTo>
                    <a:pt x="519" y="28"/>
                  </a:lnTo>
                  <a:lnTo>
                    <a:pt x="509" y="32"/>
                  </a:lnTo>
                  <a:lnTo>
                    <a:pt x="500" y="34"/>
                  </a:lnTo>
                  <a:lnTo>
                    <a:pt x="491" y="37"/>
                  </a:lnTo>
                  <a:lnTo>
                    <a:pt x="482" y="40"/>
                  </a:lnTo>
                  <a:lnTo>
                    <a:pt x="477" y="43"/>
                  </a:lnTo>
                  <a:lnTo>
                    <a:pt x="470" y="47"/>
                  </a:lnTo>
                  <a:lnTo>
                    <a:pt x="465" y="49"/>
                  </a:lnTo>
                  <a:lnTo>
                    <a:pt x="458" y="52"/>
                  </a:lnTo>
                  <a:lnTo>
                    <a:pt x="452" y="53"/>
                  </a:lnTo>
                  <a:lnTo>
                    <a:pt x="447" y="57"/>
                  </a:lnTo>
                  <a:lnTo>
                    <a:pt x="439" y="59"/>
                  </a:lnTo>
                  <a:lnTo>
                    <a:pt x="434" y="63"/>
                  </a:lnTo>
                  <a:lnTo>
                    <a:pt x="428" y="66"/>
                  </a:lnTo>
                  <a:lnTo>
                    <a:pt x="423" y="69"/>
                  </a:lnTo>
                  <a:lnTo>
                    <a:pt x="416" y="72"/>
                  </a:lnTo>
                  <a:lnTo>
                    <a:pt x="411" y="76"/>
                  </a:lnTo>
                  <a:lnTo>
                    <a:pt x="406" y="77"/>
                  </a:lnTo>
                  <a:lnTo>
                    <a:pt x="399" y="81"/>
                  </a:lnTo>
                  <a:lnTo>
                    <a:pt x="393" y="83"/>
                  </a:lnTo>
                  <a:lnTo>
                    <a:pt x="388" y="86"/>
                  </a:lnTo>
                  <a:lnTo>
                    <a:pt x="382" y="89"/>
                  </a:lnTo>
                  <a:lnTo>
                    <a:pt x="377" y="93"/>
                  </a:lnTo>
                  <a:lnTo>
                    <a:pt x="370" y="96"/>
                  </a:lnTo>
                  <a:lnTo>
                    <a:pt x="363" y="97"/>
                  </a:lnTo>
                  <a:lnTo>
                    <a:pt x="357" y="99"/>
                  </a:lnTo>
                  <a:lnTo>
                    <a:pt x="352" y="103"/>
                  </a:lnTo>
                  <a:lnTo>
                    <a:pt x="344" y="106"/>
                  </a:lnTo>
                  <a:lnTo>
                    <a:pt x="338" y="108"/>
                  </a:lnTo>
                  <a:lnTo>
                    <a:pt x="330" y="109"/>
                  </a:lnTo>
                  <a:lnTo>
                    <a:pt x="326" y="112"/>
                  </a:lnTo>
                  <a:lnTo>
                    <a:pt x="318" y="113"/>
                  </a:lnTo>
                  <a:lnTo>
                    <a:pt x="311" y="116"/>
                  </a:lnTo>
                  <a:lnTo>
                    <a:pt x="303" y="117"/>
                  </a:lnTo>
                  <a:lnTo>
                    <a:pt x="298" y="118"/>
                  </a:lnTo>
                  <a:lnTo>
                    <a:pt x="287" y="118"/>
                  </a:lnTo>
                  <a:lnTo>
                    <a:pt x="281" y="120"/>
                  </a:lnTo>
                  <a:lnTo>
                    <a:pt x="274" y="120"/>
                  </a:lnTo>
                  <a:lnTo>
                    <a:pt x="266" y="123"/>
                  </a:lnTo>
                  <a:lnTo>
                    <a:pt x="256" y="123"/>
                  </a:lnTo>
                  <a:lnTo>
                    <a:pt x="247" y="123"/>
                  </a:lnTo>
                  <a:lnTo>
                    <a:pt x="238" y="123"/>
                  </a:lnTo>
                  <a:lnTo>
                    <a:pt x="230" y="125"/>
                  </a:lnTo>
                  <a:lnTo>
                    <a:pt x="220" y="125"/>
                  </a:lnTo>
                  <a:lnTo>
                    <a:pt x="211" y="125"/>
                  </a:lnTo>
                  <a:lnTo>
                    <a:pt x="202" y="125"/>
                  </a:lnTo>
                  <a:lnTo>
                    <a:pt x="192" y="126"/>
                  </a:lnTo>
                  <a:lnTo>
                    <a:pt x="182" y="126"/>
                  </a:lnTo>
                  <a:lnTo>
                    <a:pt x="172" y="126"/>
                  </a:lnTo>
                  <a:lnTo>
                    <a:pt x="162" y="126"/>
                  </a:lnTo>
                  <a:lnTo>
                    <a:pt x="153" y="127"/>
                  </a:lnTo>
                  <a:lnTo>
                    <a:pt x="143" y="127"/>
                  </a:lnTo>
                  <a:lnTo>
                    <a:pt x="136" y="127"/>
                  </a:lnTo>
                  <a:lnTo>
                    <a:pt x="125" y="127"/>
                  </a:lnTo>
                  <a:lnTo>
                    <a:pt x="118" y="128"/>
                  </a:lnTo>
                  <a:lnTo>
                    <a:pt x="108" y="128"/>
                  </a:lnTo>
                  <a:lnTo>
                    <a:pt x="99" y="128"/>
                  </a:lnTo>
                  <a:lnTo>
                    <a:pt x="92" y="128"/>
                  </a:lnTo>
                  <a:lnTo>
                    <a:pt x="84" y="128"/>
                  </a:lnTo>
                  <a:lnTo>
                    <a:pt x="75" y="128"/>
                  </a:lnTo>
                  <a:lnTo>
                    <a:pt x="66" y="128"/>
                  </a:lnTo>
                  <a:lnTo>
                    <a:pt x="60" y="128"/>
                  </a:lnTo>
                  <a:lnTo>
                    <a:pt x="54" y="130"/>
                  </a:lnTo>
                  <a:lnTo>
                    <a:pt x="46" y="130"/>
                  </a:lnTo>
                  <a:lnTo>
                    <a:pt x="40" y="130"/>
                  </a:lnTo>
                  <a:lnTo>
                    <a:pt x="33" y="130"/>
                  </a:lnTo>
                  <a:lnTo>
                    <a:pt x="29" y="130"/>
                  </a:lnTo>
                  <a:lnTo>
                    <a:pt x="19" y="131"/>
                  </a:lnTo>
                  <a:lnTo>
                    <a:pt x="11" y="131"/>
                  </a:lnTo>
                  <a:close/>
                </a:path>
              </a:pathLst>
            </a:custGeom>
            <a:solidFill>
              <a:srgbClr val="F2F7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Freeform 84"/>
            <p:cNvSpPr>
              <a:spLocks/>
            </p:cNvSpPr>
            <p:nvPr/>
          </p:nvSpPr>
          <p:spPr bwMode="auto">
            <a:xfrm>
              <a:off x="2500" y="1530"/>
              <a:ext cx="102" cy="48"/>
            </a:xfrm>
            <a:custGeom>
              <a:avLst/>
              <a:gdLst>
                <a:gd name="T0" fmla="*/ 7 w 304"/>
                <a:gd name="T1" fmla="*/ 6 h 145"/>
                <a:gd name="T2" fmla="*/ 0 w 304"/>
                <a:gd name="T3" fmla="*/ 19 h 145"/>
                <a:gd name="T4" fmla="*/ 0 w 304"/>
                <a:gd name="T5" fmla="*/ 30 h 145"/>
                <a:gd name="T6" fmla="*/ 5 w 304"/>
                <a:gd name="T7" fmla="*/ 44 h 145"/>
                <a:gd name="T8" fmla="*/ 14 w 304"/>
                <a:gd name="T9" fmla="*/ 56 h 145"/>
                <a:gd name="T10" fmla="*/ 24 w 304"/>
                <a:gd name="T11" fmla="*/ 66 h 145"/>
                <a:gd name="T12" fmla="*/ 34 w 304"/>
                <a:gd name="T13" fmla="*/ 75 h 145"/>
                <a:gd name="T14" fmla="*/ 51 w 304"/>
                <a:gd name="T15" fmla="*/ 88 h 145"/>
                <a:gd name="T16" fmla="*/ 70 w 304"/>
                <a:gd name="T17" fmla="*/ 104 h 145"/>
                <a:gd name="T18" fmla="*/ 80 w 304"/>
                <a:gd name="T19" fmla="*/ 117 h 145"/>
                <a:gd name="T20" fmla="*/ 92 w 304"/>
                <a:gd name="T21" fmla="*/ 124 h 145"/>
                <a:gd name="T22" fmla="*/ 108 w 304"/>
                <a:gd name="T23" fmla="*/ 129 h 145"/>
                <a:gd name="T24" fmla="*/ 128 w 304"/>
                <a:gd name="T25" fmla="*/ 134 h 145"/>
                <a:gd name="T26" fmla="*/ 148 w 304"/>
                <a:gd name="T27" fmla="*/ 137 h 145"/>
                <a:gd name="T28" fmla="*/ 168 w 304"/>
                <a:gd name="T29" fmla="*/ 139 h 145"/>
                <a:gd name="T30" fmla="*/ 186 w 304"/>
                <a:gd name="T31" fmla="*/ 142 h 145"/>
                <a:gd name="T32" fmla="*/ 203 w 304"/>
                <a:gd name="T33" fmla="*/ 144 h 145"/>
                <a:gd name="T34" fmla="*/ 218 w 304"/>
                <a:gd name="T35" fmla="*/ 144 h 145"/>
                <a:gd name="T36" fmla="*/ 235 w 304"/>
                <a:gd name="T37" fmla="*/ 140 h 145"/>
                <a:gd name="T38" fmla="*/ 249 w 304"/>
                <a:gd name="T39" fmla="*/ 135 h 145"/>
                <a:gd name="T40" fmla="*/ 265 w 304"/>
                <a:gd name="T41" fmla="*/ 130 h 145"/>
                <a:gd name="T42" fmla="*/ 279 w 304"/>
                <a:gd name="T43" fmla="*/ 124 h 145"/>
                <a:gd name="T44" fmla="*/ 290 w 304"/>
                <a:gd name="T45" fmla="*/ 117 h 145"/>
                <a:gd name="T46" fmla="*/ 301 w 304"/>
                <a:gd name="T47" fmla="*/ 105 h 145"/>
                <a:gd name="T48" fmla="*/ 300 w 304"/>
                <a:gd name="T49" fmla="*/ 102 h 145"/>
                <a:gd name="T50" fmla="*/ 290 w 304"/>
                <a:gd name="T51" fmla="*/ 95 h 145"/>
                <a:gd name="T52" fmla="*/ 274 w 304"/>
                <a:gd name="T53" fmla="*/ 93 h 145"/>
                <a:gd name="T54" fmla="*/ 254 w 304"/>
                <a:gd name="T55" fmla="*/ 88 h 145"/>
                <a:gd name="T56" fmla="*/ 236 w 304"/>
                <a:gd name="T57" fmla="*/ 83 h 145"/>
                <a:gd name="T58" fmla="*/ 223 w 304"/>
                <a:gd name="T59" fmla="*/ 80 h 145"/>
                <a:gd name="T60" fmla="*/ 211 w 304"/>
                <a:gd name="T61" fmla="*/ 79 h 145"/>
                <a:gd name="T62" fmla="*/ 197 w 304"/>
                <a:gd name="T63" fmla="*/ 75 h 145"/>
                <a:gd name="T64" fmla="*/ 184 w 304"/>
                <a:gd name="T65" fmla="*/ 73 h 145"/>
                <a:gd name="T66" fmla="*/ 172 w 304"/>
                <a:gd name="T67" fmla="*/ 70 h 145"/>
                <a:gd name="T68" fmla="*/ 157 w 304"/>
                <a:gd name="T69" fmla="*/ 66 h 145"/>
                <a:gd name="T70" fmla="*/ 136 w 304"/>
                <a:gd name="T71" fmla="*/ 60 h 145"/>
                <a:gd name="T72" fmla="*/ 114 w 304"/>
                <a:gd name="T73" fmla="*/ 50 h 145"/>
                <a:gd name="T74" fmla="*/ 94 w 304"/>
                <a:gd name="T75" fmla="*/ 39 h 145"/>
                <a:gd name="T76" fmla="*/ 74 w 304"/>
                <a:gd name="T77" fmla="*/ 29 h 145"/>
                <a:gd name="T78" fmla="*/ 55 w 304"/>
                <a:gd name="T79" fmla="*/ 17 h 145"/>
                <a:gd name="T80" fmla="*/ 43 w 304"/>
                <a:gd name="T81" fmla="*/ 7 h 145"/>
                <a:gd name="T82" fmla="*/ 29 w 304"/>
                <a:gd name="T83" fmla="*/ 2 h 145"/>
                <a:gd name="T84" fmla="*/ 19 w 304"/>
                <a:gd name="T85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04" h="145">
                  <a:moveTo>
                    <a:pt x="17" y="2"/>
                  </a:moveTo>
                  <a:lnTo>
                    <a:pt x="7" y="6"/>
                  </a:lnTo>
                  <a:lnTo>
                    <a:pt x="4" y="11"/>
                  </a:lnTo>
                  <a:lnTo>
                    <a:pt x="0" y="19"/>
                  </a:lnTo>
                  <a:lnTo>
                    <a:pt x="0" y="25"/>
                  </a:lnTo>
                  <a:lnTo>
                    <a:pt x="0" y="30"/>
                  </a:lnTo>
                  <a:lnTo>
                    <a:pt x="1" y="38"/>
                  </a:lnTo>
                  <a:lnTo>
                    <a:pt x="5" y="44"/>
                  </a:lnTo>
                  <a:lnTo>
                    <a:pt x="9" y="50"/>
                  </a:lnTo>
                  <a:lnTo>
                    <a:pt x="14" y="56"/>
                  </a:lnTo>
                  <a:lnTo>
                    <a:pt x="21" y="63"/>
                  </a:lnTo>
                  <a:lnTo>
                    <a:pt x="24" y="66"/>
                  </a:lnTo>
                  <a:lnTo>
                    <a:pt x="31" y="71"/>
                  </a:lnTo>
                  <a:lnTo>
                    <a:pt x="34" y="75"/>
                  </a:lnTo>
                  <a:lnTo>
                    <a:pt x="43" y="80"/>
                  </a:lnTo>
                  <a:lnTo>
                    <a:pt x="51" y="88"/>
                  </a:lnTo>
                  <a:lnTo>
                    <a:pt x="61" y="95"/>
                  </a:lnTo>
                  <a:lnTo>
                    <a:pt x="70" y="104"/>
                  </a:lnTo>
                  <a:lnTo>
                    <a:pt x="78" y="115"/>
                  </a:lnTo>
                  <a:lnTo>
                    <a:pt x="80" y="117"/>
                  </a:lnTo>
                  <a:lnTo>
                    <a:pt x="87" y="120"/>
                  </a:lnTo>
                  <a:lnTo>
                    <a:pt x="92" y="124"/>
                  </a:lnTo>
                  <a:lnTo>
                    <a:pt x="100" y="128"/>
                  </a:lnTo>
                  <a:lnTo>
                    <a:pt x="108" y="129"/>
                  </a:lnTo>
                  <a:lnTo>
                    <a:pt x="118" y="132"/>
                  </a:lnTo>
                  <a:lnTo>
                    <a:pt x="128" y="134"/>
                  </a:lnTo>
                  <a:lnTo>
                    <a:pt x="138" y="135"/>
                  </a:lnTo>
                  <a:lnTo>
                    <a:pt x="148" y="137"/>
                  </a:lnTo>
                  <a:lnTo>
                    <a:pt x="158" y="138"/>
                  </a:lnTo>
                  <a:lnTo>
                    <a:pt x="168" y="139"/>
                  </a:lnTo>
                  <a:lnTo>
                    <a:pt x="178" y="140"/>
                  </a:lnTo>
                  <a:lnTo>
                    <a:pt x="186" y="142"/>
                  </a:lnTo>
                  <a:lnTo>
                    <a:pt x="197" y="143"/>
                  </a:lnTo>
                  <a:lnTo>
                    <a:pt x="203" y="144"/>
                  </a:lnTo>
                  <a:lnTo>
                    <a:pt x="212" y="145"/>
                  </a:lnTo>
                  <a:lnTo>
                    <a:pt x="218" y="144"/>
                  </a:lnTo>
                  <a:lnTo>
                    <a:pt x="225" y="143"/>
                  </a:lnTo>
                  <a:lnTo>
                    <a:pt x="235" y="140"/>
                  </a:lnTo>
                  <a:lnTo>
                    <a:pt x="241" y="139"/>
                  </a:lnTo>
                  <a:lnTo>
                    <a:pt x="249" y="135"/>
                  </a:lnTo>
                  <a:lnTo>
                    <a:pt x="256" y="134"/>
                  </a:lnTo>
                  <a:lnTo>
                    <a:pt x="265" y="130"/>
                  </a:lnTo>
                  <a:lnTo>
                    <a:pt x="272" y="129"/>
                  </a:lnTo>
                  <a:lnTo>
                    <a:pt x="279" y="124"/>
                  </a:lnTo>
                  <a:lnTo>
                    <a:pt x="286" y="119"/>
                  </a:lnTo>
                  <a:lnTo>
                    <a:pt x="290" y="117"/>
                  </a:lnTo>
                  <a:lnTo>
                    <a:pt x="296" y="114"/>
                  </a:lnTo>
                  <a:lnTo>
                    <a:pt x="301" y="105"/>
                  </a:lnTo>
                  <a:lnTo>
                    <a:pt x="304" y="104"/>
                  </a:lnTo>
                  <a:lnTo>
                    <a:pt x="300" y="102"/>
                  </a:lnTo>
                  <a:lnTo>
                    <a:pt x="298" y="99"/>
                  </a:lnTo>
                  <a:lnTo>
                    <a:pt x="290" y="95"/>
                  </a:lnTo>
                  <a:lnTo>
                    <a:pt x="284" y="94"/>
                  </a:lnTo>
                  <a:lnTo>
                    <a:pt x="274" y="93"/>
                  </a:lnTo>
                  <a:lnTo>
                    <a:pt x="265" y="92"/>
                  </a:lnTo>
                  <a:lnTo>
                    <a:pt x="254" y="88"/>
                  </a:lnTo>
                  <a:lnTo>
                    <a:pt x="242" y="86"/>
                  </a:lnTo>
                  <a:lnTo>
                    <a:pt x="236" y="83"/>
                  </a:lnTo>
                  <a:lnTo>
                    <a:pt x="228" y="81"/>
                  </a:lnTo>
                  <a:lnTo>
                    <a:pt x="223" y="80"/>
                  </a:lnTo>
                  <a:lnTo>
                    <a:pt x="216" y="80"/>
                  </a:lnTo>
                  <a:lnTo>
                    <a:pt x="211" y="79"/>
                  </a:lnTo>
                  <a:lnTo>
                    <a:pt x="203" y="78"/>
                  </a:lnTo>
                  <a:lnTo>
                    <a:pt x="197" y="75"/>
                  </a:lnTo>
                  <a:lnTo>
                    <a:pt x="193" y="75"/>
                  </a:lnTo>
                  <a:lnTo>
                    <a:pt x="184" y="73"/>
                  </a:lnTo>
                  <a:lnTo>
                    <a:pt x="179" y="73"/>
                  </a:lnTo>
                  <a:lnTo>
                    <a:pt x="172" y="70"/>
                  </a:lnTo>
                  <a:lnTo>
                    <a:pt x="168" y="70"/>
                  </a:lnTo>
                  <a:lnTo>
                    <a:pt x="157" y="66"/>
                  </a:lnTo>
                  <a:lnTo>
                    <a:pt x="147" y="64"/>
                  </a:lnTo>
                  <a:lnTo>
                    <a:pt x="136" y="60"/>
                  </a:lnTo>
                  <a:lnTo>
                    <a:pt x="124" y="55"/>
                  </a:lnTo>
                  <a:lnTo>
                    <a:pt x="114" y="50"/>
                  </a:lnTo>
                  <a:lnTo>
                    <a:pt x="104" y="46"/>
                  </a:lnTo>
                  <a:lnTo>
                    <a:pt x="94" y="39"/>
                  </a:lnTo>
                  <a:lnTo>
                    <a:pt x="84" y="34"/>
                  </a:lnTo>
                  <a:lnTo>
                    <a:pt x="74" y="29"/>
                  </a:lnTo>
                  <a:lnTo>
                    <a:pt x="65" y="24"/>
                  </a:lnTo>
                  <a:lnTo>
                    <a:pt x="55" y="17"/>
                  </a:lnTo>
                  <a:lnTo>
                    <a:pt x="48" y="12"/>
                  </a:lnTo>
                  <a:lnTo>
                    <a:pt x="43" y="7"/>
                  </a:lnTo>
                  <a:lnTo>
                    <a:pt x="34" y="6"/>
                  </a:lnTo>
                  <a:lnTo>
                    <a:pt x="29" y="2"/>
                  </a:lnTo>
                  <a:lnTo>
                    <a:pt x="22" y="1"/>
                  </a:lnTo>
                  <a:lnTo>
                    <a:pt x="19" y="0"/>
                  </a:lnTo>
                  <a:lnTo>
                    <a:pt x="17" y="2"/>
                  </a:lnTo>
                  <a:close/>
                </a:path>
              </a:pathLst>
            </a:custGeom>
            <a:solidFill>
              <a:srgbClr val="C9D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5" name="Freeform 85"/>
            <p:cNvSpPr>
              <a:spLocks/>
            </p:cNvSpPr>
            <p:nvPr/>
          </p:nvSpPr>
          <p:spPr bwMode="auto">
            <a:xfrm>
              <a:off x="2643" y="1561"/>
              <a:ext cx="61" cy="63"/>
            </a:xfrm>
            <a:custGeom>
              <a:avLst/>
              <a:gdLst>
                <a:gd name="T0" fmla="*/ 134 w 185"/>
                <a:gd name="T1" fmla="*/ 0 h 189"/>
                <a:gd name="T2" fmla="*/ 117 w 185"/>
                <a:gd name="T3" fmla="*/ 10 h 189"/>
                <a:gd name="T4" fmla="*/ 102 w 185"/>
                <a:gd name="T5" fmla="*/ 19 h 189"/>
                <a:gd name="T6" fmla="*/ 89 w 185"/>
                <a:gd name="T7" fmla="*/ 27 h 189"/>
                <a:gd name="T8" fmla="*/ 75 w 185"/>
                <a:gd name="T9" fmla="*/ 31 h 189"/>
                <a:gd name="T10" fmla="*/ 54 w 185"/>
                <a:gd name="T11" fmla="*/ 31 h 189"/>
                <a:gd name="T12" fmla="*/ 33 w 185"/>
                <a:gd name="T13" fmla="*/ 31 h 189"/>
                <a:gd name="T14" fmla="*/ 16 w 185"/>
                <a:gd name="T15" fmla="*/ 36 h 189"/>
                <a:gd name="T16" fmla="*/ 10 w 185"/>
                <a:gd name="T17" fmla="*/ 42 h 189"/>
                <a:gd name="T18" fmla="*/ 6 w 185"/>
                <a:gd name="T19" fmla="*/ 56 h 189"/>
                <a:gd name="T20" fmla="*/ 2 w 185"/>
                <a:gd name="T21" fmla="*/ 76 h 189"/>
                <a:gd name="T22" fmla="*/ 1 w 185"/>
                <a:gd name="T23" fmla="*/ 99 h 189"/>
                <a:gd name="T24" fmla="*/ 0 w 185"/>
                <a:gd name="T25" fmla="*/ 123 h 189"/>
                <a:gd name="T26" fmla="*/ 0 w 185"/>
                <a:gd name="T27" fmla="*/ 144 h 189"/>
                <a:gd name="T28" fmla="*/ 2 w 185"/>
                <a:gd name="T29" fmla="*/ 162 h 189"/>
                <a:gd name="T30" fmla="*/ 10 w 185"/>
                <a:gd name="T31" fmla="*/ 174 h 189"/>
                <a:gd name="T32" fmla="*/ 19 w 185"/>
                <a:gd name="T33" fmla="*/ 182 h 189"/>
                <a:gd name="T34" fmla="*/ 31 w 185"/>
                <a:gd name="T35" fmla="*/ 183 h 189"/>
                <a:gd name="T36" fmla="*/ 43 w 185"/>
                <a:gd name="T37" fmla="*/ 184 h 189"/>
                <a:gd name="T38" fmla="*/ 54 w 185"/>
                <a:gd name="T39" fmla="*/ 186 h 189"/>
                <a:gd name="T40" fmla="*/ 68 w 185"/>
                <a:gd name="T41" fmla="*/ 186 h 189"/>
                <a:gd name="T42" fmla="*/ 83 w 185"/>
                <a:gd name="T43" fmla="*/ 187 h 189"/>
                <a:gd name="T44" fmla="*/ 98 w 185"/>
                <a:gd name="T45" fmla="*/ 188 h 189"/>
                <a:gd name="T46" fmla="*/ 113 w 185"/>
                <a:gd name="T47" fmla="*/ 188 h 189"/>
                <a:gd name="T48" fmla="*/ 127 w 185"/>
                <a:gd name="T49" fmla="*/ 188 h 189"/>
                <a:gd name="T50" fmla="*/ 139 w 185"/>
                <a:gd name="T51" fmla="*/ 188 h 189"/>
                <a:gd name="T52" fmla="*/ 152 w 185"/>
                <a:gd name="T53" fmla="*/ 188 h 189"/>
                <a:gd name="T54" fmla="*/ 167 w 185"/>
                <a:gd name="T55" fmla="*/ 187 h 189"/>
                <a:gd name="T56" fmla="*/ 179 w 185"/>
                <a:gd name="T57" fmla="*/ 183 h 189"/>
                <a:gd name="T58" fmla="*/ 182 w 185"/>
                <a:gd name="T59" fmla="*/ 179 h 189"/>
                <a:gd name="T60" fmla="*/ 182 w 185"/>
                <a:gd name="T61" fmla="*/ 162 h 189"/>
                <a:gd name="T62" fmla="*/ 183 w 185"/>
                <a:gd name="T63" fmla="*/ 145 h 189"/>
                <a:gd name="T64" fmla="*/ 183 w 185"/>
                <a:gd name="T65" fmla="*/ 132 h 189"/>
                <a:gd name="T66" fmla="*/ 183 w 185"/>
                <a:gd name="T67" fmla="*/ 119 h 189"/>
                <a:gd name="T68" fmla="*/ 183 w 185"/>
                <a:gd name="T69" fmla="*/ 105 h 189"/>
                <a:gd name="T70" fmla="*/ 183 w 185"/>
                <a:gd name="T71" fmla="*/ 90 h 189"/>
                <a:gd name="T72" fmla="*/ 183 w 185"/>
                <a:gd name="T73" fmla="*/ 75 h 189"/>
                <a:gd name="T74" fmla="*/ 182 w 185"/>
                <a:gd name="T75" fmla="*/ 61 h 189"/>
                <a:gd name="T76" fmla="*/ 181 w 185"/>
                <a:gd name="T77" fmla="*/ 49 h 189"/>
                <a:gd name="T78" fmla="*/ 179 w 185"/>
                <a:gd name="T79" fmla="*/ 31 h 189"/>
                <a:gd name="T80" fmla="*/ 176 w 185"/>
                <a:gd name="T81" fmla="*/ 16 h 189"/>
                <a:gd name="T82" fmla="*/ 168 w 185"/>
                <a:gd name="T83" fmla="*/ 9 h 189"/>
                <a:gd name="T84" fmla="*/ 157 w 185"/>
                <a:gd name="T85" fmla="*/ 1 h 189"/>
                <a:gd name="T86" fmla="*/ 144 w 185"/>
                <a:gd name="T87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85" h="189">
                  <a:moveTo>
                    <a:pt x="142" y="1"/>
                  </a:moveTo>
                  <a:lnTo>
                    <a:pt x="134" y="0"/>
                  </a:lnTo>
                  <a:lnTo>
                    <a:pt x="127" y="4"/>
                  </a:lnTo>
                  <a:lnTo>
                    <a:pt x="117" y="10"/>
                  </a:lnTo>
                  <a:lnTo>
                    <a:pt x="110" y="14"/>
                  </a:lnTo>
                  <a:lnTo>
                    <a:pt x="102" y="19"/>
                  </a:lnTo>
                  <a:lnTo>
                    <a:pt x="95" y="24"/>
                  </a:lnTo>
                  <a:lnTo>
                    <a:pt x="89" y="27"/>
                  </a:lnTo>
                  <a:lnTo>
                    <a:pt x="84" y="31"/>
                  </a:lnTo>
                  <a:lnTo>
                    <a:pt x="75" y="31"/>
                  </a:lnTo>
                  <a:lnTo>
                    <a:pt x="65" y="31"/>
                  </a:lnTo>
                  <a:lnTo>
                    <a:pt x="54" y="31"/>
                  </a:lnTo>
                  <a:lnTo>
                    <a:pt x="44" y="31"/>
                  </a:lnTo>
                  <a:lnTo>
                    <a:pt x="33" y="31"/>
                  </a:lnTo>
                  <a:lnTo>
                    <a:pt x="24" y="31"/>
                  </a:lnTo>
                  <a:lnTo>
                    <a:pt x="16" y="36"/>
                  </a:lnTo>
                  <a:lnTo>
                    <a:pt x="12" y="41"/>
                  </a:lnTo>
                  <a:lnTo>
                    <a:pt x="10" y="42"/>
                  </a:lnTo>
                  <a:lnTo>
                    <a:pt x="9" y="50"/>
                  </a:lnTo>
                  <a:lnTo>
                    <a:pt x="6" y="56"/>
                  </a:lnTo>
                  <a:lnTo>
                    <a:pt x="5" y="66"/>
                  </a:lnTo>
                  <a:lnTo>
                    <a:pt x="2" y="76"/>
                  </a:lnTo>
                  <a:lnTo>
                    <a:pt x="2" y="88"/>
                  </a:lnTo>
                  <a:lnTo>
                    <a:pt x="1" y="99"/>
                  </a:lnTo>
                  <a:lnTo>
                    <a:pt x="1" y="111"/>
                  </a:lnTo>
                  <a:lnTo>
                    <a:pt x="0" y="123"/>
                  </a:lnTo>
                  <a:lnTo>
                    <a:pt x="0" y="133"/>
                  </a:lnTo>
                  <a:lnTo>
                    <a:pt x="0" y="144"/>
                  </a:lnTo>
                  <a:lnTo>
                    <a:pt x="2" y="155"/>
                  </a:lnTo>
                  <a:lnTo>
                    <a:pt x="2" y="162"/>
                  </a:lnTo>
                  <a:lnTo>
                    <a:pt x="6" y="170"/>
                  </a:lnTo>
                  <a:lnTo>
                    <a:pt x="10" y="174"/>
                  </a:lnTo>
                  <a:lnTo>
                    <a:pt x="14" y="181"/>
                  </a:lnTo>
                  <a:lnTo>
                    <a:pt x="19" y="182"/>
                  </a:lnTo>
                  <a:lnTo>
                    <a:pt x="26" y="183"/>
                  </a:lnTo>
                  <a:lnTo>
                    <a:pt x="31" y="183"/>
                  </a:lnTo>
                  <a:lnTo>
                    <a:pt x="36" y="183"/>
                  </a:lnTo>
                  <a:lnTo>
                    <a:pt x="43" y="184"/>
                  </a:lnTo>
                  <a:lnTo>
                    <a:pt x="49" y="186"/>
                  </a:lnTo>
                  <a:lnTo>
                    <a:pt x="54" y="186"/>
                  </a:lnTo>
                  <a:lnTo>
                    <a:pt x="61" y="186"/>
                  </a:lnTo>
                  <a:lnTo>
                    <a:pt x="68" y="186"/>
                  </a:lnTo>
                  <a:lnTo>
                    <a:pt x="75" y="187"/>
                  </a:lnTo>
                  <a:lnTo>
                    <a:pt x="83" y="187"/>
                  </a:lnTo>
                  <a:lnTo>
                    <a:pt x="90" y="188"/>
                  </a:lnTo>
                  <a:lnTo>
                    <a:pt x="98" y="188"/>
                  </a:lnTo>
                  <a:lnTo>
                    <a:pt x="107" y="189"/>
                  </a:lnTo>
                  <a:lnTo>
                    <a:pt x="113" y="188"/>
                  </a:lnTo>
                  <a:lnTo>
                    <a:pt x="119" y="188"/>
                  </a:lnTo>
                  <a:lnTo>
                    <a:pt x="127" y="188"/>
                  </a:lnTo>
                  <a:lnTo>
                    <a:pt x="134" y="188"/>
                  </a:lnTo>
                  <a:lnTo>
                    <a:pt x="139" y="188"/>
                  </a:lnTo>
                  <a:lnTo>
                    <a:pt x="146" y="188"/>
                  </a:lnTo>
                  <a:lnTo>
                    <a:pt x="152" y="188"/>
                  </a:lnTo>
                  <a:lnTo>
                    <a:pt x="158" y="188"/>
                  </a:lnTo>
                  <a:lnTo>
                    <a:pt x="167" y="187"/>
                  </a:lnTo>
                  <a:lnTo>
                    <a:pt x="174" y="186"/>
                  </a:lnTo>
                  <a:lnTo>
                    <a:pt x="179" y="183"/>
                  </a:lnTo>
                  <a:lnTo>
                    <a:pt x="182" y="183"/>
                  </a:lnTo>
                  <a:lnTo>
                    <a:pt x="182" y="179"/>
                  </a:lnTo>
                  <a:lnTo>
                    <a:pt x="182" y="172"/>
                  </a:lnTo>
                  <a:lnTo>
                    <a:pt x="182" y="162"/>
                  </a:lnTo>
                  <a:lnTo>
                    <a:pt x="183" y="152"/>
                  </a:lnTo>
                  <a:lnTo>
                    <a:pt x="183" y="145"/>
                  </a:lnTo>
                  <a:lnTo>
                    <a:pt x="183" y="139"/>
                  </a:lnTo>
                  <a:lnTo>
                    <a:pt x="183" y="132"/>
                  </a:lnTo>
                  <a:lnTo>
                    <a:pt x="183" y="127"/>
                  </a:lnTo>
                  <a:lnTo>
                    <a:pt x="183" y="119"/>
                  </a:lnTo>
                  <a:lnTo>
                    <a:pt x="183" y="111"/>
                  </a:lnTo>
                  <a:lnTo>
                    <a:pt x="183" y="105"/>
                  </a:lnTo>
                  <a:lnTo>
                    <a:pt x="185" y="98"/>
                  </a:lnTo>
                  <a:lnTo>
                    <a:pt x="183" y="90"/>
                  </a:lnTo>
                  <a:lnTo>
                    <a:pt x="183" y="83"/>
                  </a:lnTo>
                  <a:lnTo>
                    <a:pt x="183" y="75"/>
                  </a:lnTo>
                  <a:lnTo>
                    <a:pt x="183" y="69"/>
                  </a:lnTo>
                  <a:lnTo>
                    <a:pt x="182" y="61"/>
                  </a:lnTo>
                  <a:lnTo>
                    <a:pt x="182" y="54"/>
                  </a:lnTo>
                  <a:lnTo>
                    <a:pt x="181" y="49"/>
                  </a:lnTo>
                  <a:lnTo>
                    <a:pt x="181" y="42"/>
                  </a:lnTo>
                  <a:lnTo>
                    <a:pt x="179" y="31"/>
                  </a:lnTo>
                  <a:lnTo>
                    <a:pt x="178" y="24"/>
                  </a:lnTo>
                  <a:lnTo>
                    <a:pt x="176" y="16"/>
                  </a:lnTo>
                  <a:lnTo>
                    <a:pt x="174" y="12"/>
                  </a:lnTo>
                  <a:lnTo>
                    <a:pt x="168" y="9"/>
                  </a:lnTo>
                  <a:lnTo>
                    <a:pt x="163" y="6"/>
                  </a:lnTo>
                  <a:lnTo>
                    <a:pt x="157" y="1"/>
                  </a:lnTo>
                  <a:lnTo>
                    <a:pt x="153" y="1"/>
                  </a:lnTo>
                  <a:lnTo>
                    <a:pt x="144" y="0"/>
                  </a:lnTo>
                  <a:lnTo>
                    <a:pt x="142" y="1"/>
                  </a:lnTo>
                  <a:close/>
                </a:path>
              </a:pathLst>
            </a:custGeom>
            <a:solidFill>
              <a:srgbClr val="C9D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5" name="TextovéPole 114"/>
          <p:cNvSpPr txBox="1"/>
          <p:nvPr/>
        </p:nvSpPr>
        <p:spPr>
          <a:xfrm>
            <a:off x="5267115" y="2814497"/>
            <a:ext cx="10118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stan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74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6279" y="401259"/>
            <a:ext cx="1368000" cy="39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071765" y="767703"/>
            <a:ext cx="675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3162536" y="2831800"/>
            <a:ext cx="1231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íťka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747052" y="5412293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lunce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97487" y="4037633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26685" y="2246548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49" name="Picture 125" descr="C:\Users\Public\Pictures\MC900391484 lusk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2183">
            <a:off x="7121924" y="4010407"/>
            <a:ext cx="87581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013114" y="5392021"/>
            <a:ext cx="1143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lu</a:t>
            </a: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5100932" y="2831323"/>
            <a:ext cx="1114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19" name="Picture 195" descr="C:\Users\Public\Pictures\Obrázek2 stůl.pn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928" y="1635919"/>
            <a:ext cx="166686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3" name="TextovéPole 282"/>
          <p:cNvSpPr txBox="1"/>
          <p:nvPr/>
        </p:nvSpPr>
        <p:spPr>
          <a:xfrm>
            <a:off x="4813674" y="4175169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2" descr="C:\Users\Public\Pictures\MC900222261 stan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674" y="1406157"/>
            <a:ext cx="1766802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0253" y="4152293"/>
            <a:ext cx="1260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C:\Users\q98ew7\Obrázky\Obrázek1 HJ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875" y="4330020"/>
            <a:ext cx="157440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4987391" y="5482020"/>
            <a:ext cx="15712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MÍ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3233" y="4096021"/>
            <a:ext cx="105382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3320373" y="5415645"/>
            <a:ext cx="8579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Public\Pictures\MC900347297 dív. s koč.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01" y="1189742"/>
            <a:ext cx="1669167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799390" y="2898440"/>
            <a:ext cx="1752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imona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2593975" y="1331119"/>
            <a:ext cx="1462088" cy="1116013"/>
            <a:chOff x="1730" y="896"/>
            <a:chExt cx="921" cy="703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1730" y="896"/>
              <a:ext cx="921" cy="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2476" y="1440"/>
              <a:ext cx="351" cy="201"/>
            </a:xfrm>
            <a:custGeom>
              <a:avLst/>
              <a:gdLst>
                <a:gd name="T0" fmla="*/ 0 w 1052"/>
                <a:gd name="T1" fmla="*/ 29 h 602"/>
                <a:gd name="T2" fmla="*/ 3 w 1052"/>
                <a:gd name="T3" fmla="*/ 83 h 602"/>
                <a:gd name="T4" fmla="*/ 16 w 1052"/>
                <a:gd name="T5" fmla="*/ 140 h 602"/>
                <a:gd name="T6" fmla="*/ 28 w 1052"/>
                <a:gd name="T7" fmla="*/ 178 h 602"/>
                <a:gd name="T8" fmla="*/ 35 w 1052"/>
                <a:gd name="T9" fmla="*/ 214 h 602"/>
                <a:gd name="T10" fmla="*/ 31 w 1052"/>
                <a:gd name="T11" fmla="*/ 248 h 602"/>
                <a:gd name="T12" fmla="*/ 16 w 1052"/>
                <a:gd name="T13" fmla="*/ 284 h 602"/>
                <a:gd name="T14" fmla="*/ 13 w 1052"/>
                <a:gd name="T15" fmla="*/ 319 h 602"/>
                <a:gd name="T16" fmla="*/ 23 w 1052"/>
                <a:gd name="T17" fmla="*/ 358 h 602"/>
                <a:gd name="T18" fmla="*/ 38 w 1052"/>
                <a:gd name="T19" fmla="*/ 399 h 602"/>
                <a:gd name="T20" fmla="*/ 69 w 1052"/>
                <a:gd name="T21" fmla="*/ 441 h 602"/>
                <a:gd name="T22" fmla="*/ 117 w 1052"/>
                <a:gd name="T23" fmla="*/ 472 h 602"/>
                <a:gd name="T24" fmla="*/ 160 w 1052"/>
                <a:gd name="T25" fmla="*/ 491 h 602"/>
                <a:gd name="T26" fmla="*/ 197 w 1052"/>
                <a:gd name="T27" fmla="*/ 487 h 602"/>
                <a:gd name="T28" fmla="*/ 234 w 1052"/>
                <a:gd name="T29" fmla="*/ 481 h 602"/>
                <a:gd name="T30" fmla="*/ 273 w 1052"/>
                <a:gd name="T31" fmla="*/ 472 h 602"/>
                <a:gd name="T32" fmla="*/ 309 w 1052"/>
                <a:gd name="T33" fmla="*/ 465 h 602"/>
                <a:gd name="T34" fmla="*/ 344 w 1052"/>
                <a:gd name="T35" fmla="*/ 460 h 602"/>
                <a:gd name="T36" fmla="*/ 352 w 1052"/>
                <a:gd name="T37" fmla="*/ 486 h 602"/>
                <a:gd name="T38" fmla="*/ 358 w 1052"/>
                <a:gd name="T39" fmla="*/ 529 h 602"/>
                <a:gd name="T40" fmla="*/ 362 w 1052"/>
                <a:gd name="T41" fmla="*/ 559 h 602"/>
                <a:gd name="T42" fmla="*/ 365 w 1052"/>
                <a:gd name="T43" fmla="*/ 599 h 602"/>
                <a:gd name="T44" fmla="*/ 801 w 1052"/>
                <a:gd name="T45" fmla="*/ 462 h 602"/>
                <a:gd name="T46" fmla="*/ 839 w 1052"/>
                <a:gd name="T47" fmla="*/ 443 h 602"/>
                <a:gd name="T48" fmla="*/ 895 w 1052"/>
                <a:gd name="T49" fmla="*/ 422 h 602"/>
                <a:gd name="T50" fmla="*/ 947 w 1052"/>
                <a:gd name="T51" fmla="*/ 416 h 602"/>
                <a:gd name="T52" fmla="*/ 992 w 1052"/>
                <a:gd name="T53" fmla="*/ 416 h 602"/>
                <a:gd name="T54" fmla="*/ 1031 w 1052"/>
                <a:gd name="T55" fmla="*/ 416 h 602"/>
                <a:gd name="T56" fmla="*/ 1052 w 1052"/>
                <a:gd name="T57" fmla="*/ 394 h 602"/>
                <a:gd name="T58" fmla="*/ 1035 w 1052"/>
                <a:gd name="T59" fmla="*/ 371 h 602"/>
                <a:gd name="T60" fmla="*/ 996 w 1052"/>
                <a:gd name="T61" fmla="*/ 354 h 602"/>
                <a:gd name="T62" fmla="*/ 958 w 1052"/>
                <a:gd name="T63" fmla="*/ 343 h 602"/>
                <a:gd name="T64" fmla="*/ 917 w 1052"/>
                <a:gd name="T65" fmla="*/ 332 h 602"/>
                <a:gd name="T66" fmla="*/ 874 w 1052"/>
                <a:gd name="T67" fmla="*/ 320 h 602"/>
                <a:gd name="T68" fmla="*/ 841 w 1052"/>
                <a:gd name="T69" fmla="*/ 314 h 602"/>
                <a:gd name="T70" fmla="*/ 809 w 1052"/>
                <a:gd name="T71" fmla="*/ 309 h 602"/>
                <a:gd name="T72" fmla="*/ 774 w 1052"/>
                <a:gd name="T73" fmla="*/ 308 h 602"/>
                <a:gd name="T74" fmla="*/ 730 w 1052"/>
                <a:gd name="T75" fmla="*/ 308 h 602"/>
                <a:gd name="T76" fmla="*/ 688 w 1052"/>
                <a:gd name="T77" fmla="*/ 308 h 602"/>
                <a:gd name="T78" fmla="*/ 652 w 1052"/>
                <a:gd name="T79" fmla="*/ 308 h 602"/>
                <a:gd name="T80" fmla="*/ 619 w 1052"/>
                <a:gd name="T81" fmla="*/ 310 h 602"/>
                <a:gd name="T82" fmla="*/ 593 w 1052"/>
                <a:gd name="T83" fmla="*/ 315 h 602"/>
                <a:gd name="T84" fmla="*/ 549 w 1052"/>
                <a:gd name="T85" fmla="*/ 327 h 602"/>
                <a:gd name="T86" fmla="*/ 519 w 1052"/>
                <a:gd name="T87" fmla="*/ 333 h 602"/>
                <a:gd name="T88" fmla="*/ 492 w 1052"/>
                <a:gd name="T89" fmla="*/ 315 h 602"/>
                <a:gd name="T90" fmla="*/ 472 w 1052"/>
                <a:gd name="T91" fmla="*/ 298 h 602"/>
                <a:gd name="T92" fmla="*/ 432 w 1052"/>
                <a:gd name="T93" fmla="*/ 291 h 602"/>
                <a:gd name="T94" fmla="*/ 391 w 1052"/>
                <a:gd name="T95" fmla="*/ 283 h 602"/>
                <a:gd name="T96" fmla="*/ 358 w 1052"/>
                <a:gd name="T97" fmla="*/ 274 h 602"/>
                <a:gd name="T98" fmla="*/ 320 w 1052"/>
                <a:gd name="T99" fmla="*/ 260 h 602"/>
                <a:gd name="T100" fmla="*/ 275 w 1052"/>
                <a:gd name="T101" fmla="*/ 235 h 602"/>
                <a:gd name="T102" fmla="*/ 240 w 1052"/>
                <a:gd name="T103" fmla="*/ 212 h 602"/>
                <a:gd name="T104" fmla="*/ 203 w 1052"/>
                <a:gd name="T105" fmla="*/ 187 h 602"/>
                <a:gd name="T106" fmla="*/ 163 w 1052"/>
                <a:gd name="T107" fmla="*/ 157 h 602"/>
                <a:gd name="T108" fmla="*/ 118 w 1052"/>
                <a:gd name="T109" fmla="*/ 122 h 602"/>
                <a:gd name="T110" fmla="*/ 88 w 1052"/>
                <a:gd name="T111" fmla="*/ 97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52" h="602">
                  <a:moveTo>
                    <a:pt x="15" y="0"/>
                  </a:moveTo>
                  <a:lnTo>
                    <a:pt x="9" y="5"/>
                  </a:lnTo>
                  <a:lnTo>
                    <a:pt x="5" y="12"/>
                  </a:lnTo>
                  <a:lnTo>
                    <a:pt x="1" y="19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60"/>
                  </a:lnTo>
                  <a:lnTo>
                    <a:pt x="1" y="72"/>
                  </a:lnTo>
                  <a:lnTo>
                    <a:pt x="3" y="83"/>
                  </a:lnTo>
                  <a:lnTo>
                    <a:pt x="5" y="94"/>
                  </a:lnTo>
                  <a:lnTo>
                    <a:pt x="8" y="106"/>
                  </a:lnTo>
                  <a:lnTo>
                    <a:pt x="10" y="118"/>
                  </a:lnTo>
                  <a:lnTo>
                    <a:pt x="13" y="128"/>
                  </a:lnTo>
                  <a:lnTo>
                    <a:pt x="16" y="140"/>
                  </a:lnTo>
                  <a:lnTo>
                    <a:pt x="19" y="148"/>
                  </a:lnTo>
                  <a:lnTo>
                    <a:pt x="21" y="158"/>
                  </a:lnTo>
                  <a:lnTo>
                    <a:pt x="23" y="165"/>
                  </a:lnTo>
                  <a:lnTo>
                    <a:pt x="25" y="171"/>
                  </a:lnTo>
                  <a:lnTo>
                    <a:pt x="28" y="178"/>
                  </a:lnTo>
                  <a:lnTo>
                    <a:pt x="30" y="186"/>
                  </a:lnTo>
                  <a:lnTo>
                    <a:pt x="31" y="191"/>
                  </a:lnTo>
                  <a:lnTo>
                    <a:pt x="31" y="200"/>
                  </a:lnTo>
                  <a:lnTo>
                    <a:pt x="33" y="205"/>
                  </a:lnTo>
                  <a:lnTo>
                    <a:pt x="35" y="214"/>
                  </a:lnTo>
                  <a:lnTo>
                    <a:pt x="34" y="220"/>
                  </a:lnTo>
                  <a:lnTo>
                    <a:pt x="34" y="227"/>
                  </a:lnTo>
                  <a:lnTo>
                    <a:pt x="33" y="232"/>
                  </a:lnTo>
                  <a:lnTo>
                    <a:pt x="33" y="241"/>
                  </a:lnTo>
                  <a:lnTo>
                    <a:pt x="31" y="248"/>
                  </a:lnTo>
                  <a:lnTo>
                    <a:pt x="30" y="254"/>
                  </a:lnTo>
                  <a:lnTo>
                    <a:pt x="26" y="263"/>
                  </a:lnTo>
                  <a:lnTo>
                    <a:pt x="23" y="270"/>
                  </a:lnTo>
                  <a:lnTo>
                    <a:pt x="19" y="276"/>
                  </a:lnTo>
                  <a:lnTo>
                    <a:pt x="16" y="284"/>
                  </a:lnTo>
                  <a:lnTo>
                    <a:pt x="13" y="290"/>
                  </a:lnTo>
                  <a:lnTo>
                    <a:pt x="13" y="298"/>
                  </a:lnTo>
                  <a:lnTo>
                    <a:pt x="11" y="305"/>
                  </a:lnTo>
                  <a:lnTo>
                    <a:pt x="11" y="313"/>
                  </a:lnTo>
                  <a:lnTo>
                    <a:pt x="13" y="319"/>
                  </a:lnTo>
                  <a:lnTo>
                    <a:pt x="15" y="328"/>
                  </a:lnTo>
                  <a:lnTo>
                    <a:pt x="16" y="334"/>
                  </a:lnTo>
                  <a:lnTo>
                    <a:pt x="19" y="342"/>
                  </a:lnTo>
                  <a:lnTo>
                    <a:pt x="20" y="349"/>
                  </a:lnTo>
                  <a:lnTo>
                    <a:pt x="23" y="358"/>
                  </a:lnTo>
                  <a:lnTo>
                    <a:pt x="25" y="364"/>
                  </a:lnTo>
                  <a:lnTo>
                    <a:pt x="29" y="373"/>
                  </a:lnTo>
                  <a:lnTo>
                    <a:pt x="31" y="383"/>
                  </a:lnTo>
                  <a:lnTo>
                    <a:pt x="35" y="392"/>
                  </a:lnTo>
                  <a:lnTo>
                    <a:pt x="38" y="399"/>
                  </a:lnTo>
                  <a:lnTo>
                    <a:pt x="43" y="408"/>
                  </a:lnTo>
                  <a:lnTo>
                    <a:pt x="48" y="416"/>
                  </a:lnTo>
                  <a:lnTo>
                    <a:pt x="54" y="426"/>
                  </a:lnTo>
                  <a:lnTo>
                    <a:pt x="63" y="433"/>
                  </a:lnTo>
                  <a:lnTo>
                    <a:pt x="69" y="441"/>
                  </a:lnTo>
                  <a:lnTo>
                    <a:pt x="79" y="448"/>
                  </a:lnTo>
                  <a:lnTo>
                    <a:pt x="89" y="456"/>
                  </a:lnTo>
                  <a:lnTo>
                    <a:pt x="97" y="461"/>
                  </a:lnTo>
                  <a:lnTo>
                    <a:pt x="106" y="468"/>
                  </a:lnTo>
                  <a:lnTo>
                    <a:pt x="117" y="472"/>
                  </a:lnTo>
                  <a:lnTo>
                    <a:pt x="126" y="479"/>
                  </a:lnTo>
                  <a:lnTo>
                    <a:pt x="134" y="481"/>
                  </a:lnTo>
                  <a:lnTo>
                    <a:pt x="143" y="485"/>
                  </a:lnTo>
                  <a:lnTo>
                    <a:pt x="151" y="487"/>
                  </a:lnTo>
                  <a:lnTo>
                    <a:pt x="160" y="491"/>
                  </a:lnTo>
                  <a:lnTo>
                    <a:pt x="167" y="491"/>
                  </a:lnTo>
                  <a:lnTo>
                    <a:pt x="178" y="491"/>
                  </a:lnTo>
                  <a:lnTo>
                    <a:pt x="183" y="490"/>
                  </a:lnTo>
                  <a:lnTo>
                    <a:pt x="191" y="489"/>
                  </a:lnTo>
                  <a:lnTo>
                    <a:pt x="197" y="487"/>
                  </a:lnTo>
                  <a:lnTo>
                    <a:pt x="205" y="487"/>
                  </a:lnTo>
                  <a:lnTo>
                    <a:pt x="212" y="485"/>
                  </a:lnTo>
                  <a:lnTo>
                    <a:pt x="219" y="484"/>
                  </a:lnTo>
                  <a:lnTo>
                    <a:pt x="226" y="482"/>
                  </a:lnTo>
                  <a:lnTo>
                    <a:pt x="234" y="481"/>
                  </a:lnTo>
                  <a:lnTo>
                    <a:pt x="242" y="480"/>
                  </a:lnTo>
                  <a:lnTo>
                    <a:pt x="250" y="479"/>
                  </a:lnTo>
                  <a:lnTo>
                    <a:pt x="257" y="477"/>
                  </a:lnTo>
                  <a:lnTo>
                    <a:pt x="266" y="476"/>
                  </a:lnTo>
                  <a:lnTo>
                    <a:pt x="273" y="472"/>
                  </a:lnTo>
                  <a:lnTo>
                    <a:pt x="281" y="471"/>
                  </a:lnTo>
                  <a:lnTo>
                    <a:pt x="286" y="470"/>
                  </a:lnTo>
                  <a:lnTo>
                    <a:pt x="296" y="468"/>
                  </a:lnTo>
                  <a:lnTo>
                    <a:pt x="300" y="466"/>
                  </a:lnTo>
                  <a:lnTo>
                    <a:pt x="309" y="465"/>
                  </a:lnTo>
                  <a:lnTo>
                    <a:pt x="314" y="462"/>
                  </a:lnTo>
                  <a:lnTo>
                    <a:pt x="320" y="462"/>
                  </a:lnTo>
                  <a:lnTo>
                    <a:pt x="330" y="460"/>
                  </a:lnTo>
                  <a:lnTo>
                    <a:pt x="339" y="460"/>
                  </a:lnTo>
                  <a:lnTo>
                    <a:pt x="344" y="460"/>
                  </a:lnTo>
                  <a:lnTo>
                    <a:pt x="348" y="461"/>
                  </a:lnTo>
                  <a:lnTo>
                    <a:pt x="348" y="463"/>
                  </a:lnTo>
                  <a:lnTo>
                    <a:pt x="349" y="470"/>
                  </a:lnTo>
                  <a:lnTo>
                    <a:pt x="350" y="476"/>
                  </a:lnTo>
                  <a:lnTo>
                    <a:pt x="352" y="486"/>
                  </a:lnTo>
                  <a:lnTo>
                    <a:pt x="353" y="495"/>
                  </a:lnTo>
                  <a:lnTo>
                    <a:pt x="355" y="507"/>
                  </a:lnTo>
                  <a:lnTo>
                    <a:pt x="355" y="515"/>
                  </a:lnTo>
                  <a:lnTo>
                    <a:pt x="357" y="521"/>
                  </a:lnTo>
                  <a:lnTo>
                    <a:pt x="358" y="529"/>
                  </a:lnTo>
                  <a:lnTo>
                    <a:pt x="359" y="534"/>
                  </a:lnTo>
                  <a:lnTo>
                    <a:pt x="359" y="541"/>
                  </a:lnTo>
                  <a:lnTo>
                    <a:pt x="360" y="546"/>
                  </a:lnTo>
                  <a:lnTo>
                    <a:pt x="360" y="553"/>
                  </a:lnTo>
                  <a:lnTo>
                    <a:pt x="362" y="559"/>
                  </a:lnTo>
                  <a:lnTo>
                    <a:pt x="362" y="569"/>
                  </a:lnTo>
                  <a:lnTo>
                    <a:pt x="364" y="580"/>
                  </a:lnTo>
                  <a:lnTo>
                    <a:pt x="364" y="588"/>
                  </a:lnTo>
                  <a:lnTo>
                    <a:pt x="365" y="595"/>
                  </a:lnTo>
                  <a:lnTo>
                    <a:pt x="365" y="599"/>
                  </a:lnTo>
                  <a:lnTo>
                    <a:pt x="367" y="602"/>
                  </a:lnTo>
                  <a:lnTo>
                    <a:pt x="780" y="599"/>
                  </a:lnTo>
                  <a:lnTo>
                    <a:pt x="798" y="466"/>
                  </a:lnTo>
                  <a:lnTo>
                    <a:pt x="798" y="465"/>
                  </a:lnTo>
                  <a:lnTo>
                    <a:pt x="801" y="462"/>
                  </a:lnTo>
                  <a:lnTo>
                    <a:pt x="805" y="460"/>
                  </a:lnTo>
                  <a:lnTo>
                    <a:pt x="813" y="457"/>
                  </a:lnTo>
                  <a:lnTo>
                    <a:pt x="819" y="452"/>
                  </a:lnTo>
                  <a:lnTo>
                    <a:pt x="830" y="448"/>
                  </a:lnTo>
                  <a:lnTo>
                    <a:pt x="839" y="443"/>
                  </a:lnTo>
                  <a:lnTo>
                    <a:pt x="850" y="440"/>
                  </a:lnTo>
                  <a:lnTo>
                    <a:pt x="860" y="435"/>
                  </a:lnTo>
                  <a:lnTo>
                    <a:pt x="873" y="430"/>
                  </a:lnTo>
                  <a:lnTo>
                    <a:pt x="883" y="426"/>
                  </a:lnTo>
                  <a:lnTo>
                    <a:pt x="895" y="422"/>
                  </a:lnTo>
                  <a:lnTo>
                    <a:pt x="907" y="418"/>
                  </a:lnTo>
                  <a:lnTo>
                    <a:pt x="918" y="416"/>
                  </a:lnTo>
                  <a:lnTo>
                    <a:pt x="928" y="416"/>
                  </a:lnTo>
                  <a:lnTo>
                    <a:pt x="938" y="416"/>
                  </a:lnTo>
                  <a:lnTo>
                    <a:pt x="947" y="416"/>
                  </a:lnTo>
                  <a:lnTo>
                    <a:pt x="956" y="416"/>
                  </a:lnTo>
                  <a:lnTo>
                    <a:pt x="965" y="416"/>
                  </a:lnTo>
                  <a:lnTo>
                    <a:pt x="975" y="416"/>
                  </a:lnTo>
                  <a:lnTo>
                    <a:pt x="983" y="416"/>
                  </a:lnTo>
                  <a:lnTo>
                    <a:pt x="992" y="416"/>
                  </a:lnTo>
                  <a:lnTo>
                    <a:pt x="1000" y="416"/>
                  </a:lnTo>
                  <a:lnTo>
                    <a:pt x="1010" y="416"/>
                  </a:lnTo>
                  <a:lnTo>
                    <a:pt x="1016" y="416"/>
                  </a:lnTo>
                  <a:lnTo>
                    <a:pt x="1024" y="416"/>
                  </a:lnTo>
                  <a:lnTo>
                    <a:pt x="1031" y="416"/>
                  </a:lnTo>
                  <a:lnTo>
                    <a:pt x="1037" y="416"/>
                  </a:lnTo>
                  <a:lnTo>
                    <a:pt x="1045" y="416"/>
                  </a:lnTo>
                  <a:lnTo>
                    <a:pt x="1051" y="414"/>
                  </a:lnTo>
                  <a:lnTo>
                    <a:pt x="1052" y="404"/>
                  </a:lnTo>
                  <a:lnTo>
                    <a:pt x="1052" y="394"/>
                  </a:lnTo>
                  <a:lnTo>
                    <a:pt x="1050" y="388"/>
                  </a:lnTo>
                  <a:lnTo>
                    <a:pt x="1047" y="384"/>
                  </a:lnTo>
                  <a:lnTo>
                    <a:pt x="1042" y="376"/>
                  </a:lnTo>
                  <a:lnTo>
                    <a:pt x="1040" y="373"/>
                  </a:lnTo>
                  <a:lnTo>
                    <a:pt x="1035" y="371"/>
                  </a:lnTo>
                  <a:lnTo>
                    <a:pt x="1029" y="366"/>
                  </a:lnTo>
                  <a:lnTo>
                    <a:pt x="1020" y="362"/>
                  </a:lnTo>
                  <a:lnTo>
                    <a:pt x="1010" y="359"/>
                  </a:lnTo>
                  <a:lnTo>
                    <a:pt x="1001" y="357"/>
                  </a:lnTo>
                  <a:lnTo>
                    <a:pt x="996" y="354"/>
                  </a:lnTo>
                  <a:lnTo>
                    <a:pt x="990" y="350"/>
                  </a:lnTo>
                  <a:lnTo>
                    <a:pt x="982" y="349"/>
                  </a:lnTo>
                  <a:lnTo>
                    <a:pt x="975" y="348"/>
                  </a:lnTo>
                  <a:lnTo>
                    <a:pt x="967" y="345"/>
                  </a:lnTo>
                  <a:lnTo>
                    <a:pt x="958" y="343"/>
                  </a:lnTo>
                  <a:lnTo>
                    <a:pt x="952" y="342"/>
                  </a:lnTo>
                  <a:lnTo>
                    <a:pt x="943" y="339"/>
                  </a:lnTo>
                  <a:lnTo>
                    <a:pt x="934" y="337"/>
                  </a:lnTo>
                  <a:lnTo>
                    <a:pt x="926" y="334"/>
                  </a:lnTo>
                  <a:lnTo>
                    <a:pt x="917" y="332"/>
                  </a:lnTo>
                  <a:lnTo>
                    <a:pt x="908" y="330"/>
                  </a:lnTo>
                  <a:lnTo>
                    <a:pt x="901" y="328"/>
                  </a:lnTo>
                  <a:lnTo>
                    <a:pt x="892" y="325"/>
                  </a:lnTo>
                  <a:lnTo>
                    <a:pt x="883" y="324"/>
                  </a:lnTo>
                  <a:lnTo>
                    <a:pt x="874" y="320"/>
                  </a:lnTo>
                  <a:lnTo>
                    <a:pt x="867" y="319"/>
                  </a:lnTo>
                  <a:lnTo>
                    <a:pt x="860" y="318"/>
                  </a:lnTo>
                  <a:lnTo>
                    <a:pt x="853" y="317"/>
                  </a:lnTo>
                  <a:lnTo>
                    <a:pt x="847" y="315"/>
                  </a:lnTo>
                  <a:lnTo>
                    <a:pt x="841" y="314"/>
                  </a:lnTo>
                  <a:lnTo>
                    <a:pt x="834" y="313"/>
                  </a:lnTo>
                  <a:lnTo>
                    <a:pt x="831" y="313"/>
                  </a:lnTo>
                  <a:lnTo>
                    <a:pt x="823" y="312"/>
                  </a:lnTo>
                  <a:lnTo>
                    <a:pt x="818" y="310"/>
                  </a:lnTo>
                  <a:lnTo>
                    <a:pt x="809" y="309"/>
                  </a:lnTo>
                  <a:lnTo>
                    <a:pt x="805" y="309"/>
                  </a:lnTo>
                  <a:lnTo>
                    <a:pt x="798" y="308"/>
                  </a:lnTo>
                  <a:lnTo>
                    <a:pt x="789" y="308"/>
                  </a:lnTo>
                  <a:lnTo>
                    <a:pt x="780" y="308"/>
                  </a:lnTo>
                  <a:lnTo>
                    <a:pt x="774" y="308"/>
                  </a:lnTo>
                  <a:lnTo>
                    <a:pt x="765" y="308"/>
                  </a:lnTo>
                  <a:lnTo>
                    <a:pt x="755" y="308"/>
                  </a:lnTo>
                  <a:lnTo>
                    <a:pt x="746" y="308"/>
                  </a:lnTo>
                  <a:lnTo>
                    <a:pt x="739" y="308"/>
                  </a:lnTo>
                  <a:lnTo>
                    <a:pt x="730" y="308"/>
                  </a:lnTo>
                  <a:lnTo>
                    <a:pt x="722" y="308"/>
                  </a:lnTo>
                  <a:lnTo>
                    <a:pt x="712" y="308"/>
                  </a:lnTo>
                  <a:lnTo>
                    <a:pt x="705" y="308"/>
                  </a:lnTo>
                  <a:lnTo>
                    <a:pt x="696" y="308"/>
                  </a:lnTo>
                  <a:lnTo>
                    <a:pt x="688" y="308"/>
                  </a:lnTo>
                  <a:lnTo>
                    <a:pt x="679" y="308"/>
                  </a:lnTo>
                  <a:lnTo>
                    <a:pt x="672" y="308"/>
                  </a:lnTo>
                  <a:lnTo>
                    <a:pt x="666" y="308"/>
                  </a:lnTo>
                  <a:lnTo>
                    <a:pt x="658" y="308"/>
                  </a:lnTo>
                  <a:lnTo>
                    <a:pt x="652" y="308"/>
                  </a:lnTo>
                  <a:lnTo>
                    <a:pt x="646" y="309"/>
                  </a:lnTo>
                  <a:lnTo>
                    <a:pt x="636" y="309"/>
                  </a:lnTo>
                  <a:lnTo>
                    <a:pt x="627" y="309"/>
                  </a:lnTo>
                  <a:lnTo>
                    <a:pt x="622" y="309"/>
                  </a:lnTo>
                  <a:lnTo>
                    <a:pt x="619" y="310"/>
                  </a:lnTo>
                  <a:lnTo>
                    <a:pt x="615" y="310"/>
                  </a:lnTo>
                  <a:lnTo>
                    <a:pt x="613" y="310"/>
                  </a:lnTo>
                  <a:lnTo>
                    <a:pt x="607" y="312"/>
                  </a:lnTo>
                  <a:lnTo>
                    <a:pt x="602" y="314"/>
                  </a:lnTo>
                  <a:lnTo>
                    <a:pt x="593" y="315"/>
                  </a:lnTo>
                  <a:lnTo>
                    <a:pt x="585" y="318"/>
                  </a:lnTo>
                  <a:lnTo>
                    <a:pt x="575" y="319"/>
                  </a:lnTo>
                  <a:lnTo>
                    <a:pt x="568" y="323"/>
                  </a:lnTo>
                  <a:lnTo>
                    <a:pt x="558" y="324"/>
                  </a:lnTo>
                  <a:lnTo>
                    <a:pt x="549" y="327"/>
                  </a:lnTo>
                  <a:lnTo>
                    <a:pt x="541" y="329"/>
                  </a:lnTo>
                  <a:lnTo>
                    <a:pt x="534" y="330"/>
                  </a:lnTo>
                  <a:lnTo>
                    <a:pt x="528" y="332"/>
                  </a:lnTo>
                  <a:lnTo>
                    <a:pt x="521" y="333"/>
                  </a:lnTo>
                  <a:lnTo>
                    <a:pt x="519" y="333"/>
                  </a:lnTo>
                  <a:lnTo>
                    <a:pt x="517" y="334"/>
                  </a:lnTo>
                  <a:lnTo>
                    <a:pt x="512" y="330"/>
                  </a:lnTo>
                  <a:lnTo>
                    <a:pt x="507" y="328"/>
                  </a:lnTo>
                  <a:lnTo>
                    <a:pt x="500" y="320"/>
                  </a:lnTo>
                  <a:lnTo>
                    <a:pt x="492" y="315"/>
                  </a:lnTo>
                  <a:lnTo>
                    <a:pt x="487" y="308"/>
                  </a:lnTo>
                  <a:lnTo>
                    <a:pt x="480" y="303"/>
                  </a:lnTo>
                  <a:lnTo>
                    <a:pt x="476" y="298"/>
                  </a:lnTo>
                  <a:lnTo>
                    <a:pt x="475" y="298"/>
                  </a:lnTo>
                  <a:lnTo>
                    <a:pt x="472" y="298"/>
                  </a:lnTo>
                  <a:lnTo>
                    <a:pt x="462" y="296"/>
                  </a:lnTo>
                  <a:lnTo>
                    <a:pt x="456" y="295"/>
                  </a:lnTo>
                  <a:lnTo>
                    <a:pt x="448" y="294"/>
                  </a:lnTo>
                  <a:lnTo>
                    <a:pt x="441" y="293"/>
                  </a:lnTo>
                  <a:lnTo>
                    <a:pt x="432" y="291"/>
                  </a:lnTo>
                  <a:lnTo>
                    <a:pt x="421" y="289"/>
                  </a:lnTo>
                  <a:lnTo>
                    <a:pt x="409" y="288"/>
                  </a:lnTo>
                  <a:lnTo>
                    <a:pt x="403" y="285"/>
                  </a:lnTo>
                  <a:lnTo>
                    <a:pt x="397" y="284"/>
                  </a:lnTo>
                  <a:lnTo>
                    <a:pt x="391" y="283"/>
                  </a:lnTo>
                  <a:lnTo>
                    <a:pt x="384" y="281"/>
                  </a:lnTo>
                  <a:lnTo>
                    <a:pt x="378" y="279"/>
                  </a:lnTo>
                  <a:lnTo>
                    <a:pt x="372" y="276"/>
                  </a:lnTo>
                  <a:lnTo>
                    <a:pt x="364" y="275"/>
                  </a:lnTo>
                  <a:lnTo>
                    <a:pt x="358" y="274"/>
                  </a:lnTo>
                  <a:lnTo>
                    <a:pt x="350" y="270"/>
                  </a:lnTo>
                  <a:lnTo>
                    <a:pt x="343" y="269"/>
                  </a:lnTo>
                  <a:lnTo>
                    <a:pt x="337" y="265"/>
                  </a:lnTo>
                  <a:lnTo>
                    <a:pt x="329" y="265"/>
                  </a:lnTo>
                  <a:lnTo>
                    <a:pt x="320" y="260"/>
                  </a:lnTo>
                  <a:lnTo>
                    <a:pt x="313" y="256"/>
                  </a:lnTo>
                  <a:lnTo>
                    <a:pt x="304" y="253"/>
                  </a:lnTo>
                  <a:lnTo>
                    <a:pt x="296" y="246"/>
                  </a:lnTo>
                  <a:lnTo>
                    <a:pt x="285" y="241"/>
                  </a:lnTo>
                  <a:lnTo>
                    <a:pt x="275" y="235"/>
                  </a:lnTo>
                  <a:lnTo>
                    <a:pt x="266" y="229"/>
                  </a:lnTo>
                  <a:lnTo>
                    <a:pt x="256" y="222"/>
                  </a:lnTo>
                  <a:lnTo>
                    <a:pt x="251" y="219"/>
                  </a:lnTo>
                  <a:lnTo>
                    <a:pt x="245" y="215"/>
                  </a:lnTo>
                  <a:lnTo>
                    <a:pt x="240" y="212"/>
                  </a:lnTo>
                  <a:lnTo>
                    <a:pt x="235" y="210"/>
                  </a:lnTo>
                  <a:lnTo>
                    <a:pt x="225" y="202"/>
                  </a:lnTo>
                  <a:lnTo>
                    <a:pt x="215" y="194"/>
                  </a:lnTo>
                  <a:lnTo>
                    <a:pt x="209" y="191"/>
                  </a:lnTo>
                  <a:lnTo>
                    <a:pt x="203" y="187"/>
                  </a:lnTo>
                  <a:lnTo>
                    <a:pt x="198" y="182"/>
                  </a:lnTo>
                  <a:lnTo>
                    <a:pt x="193" y="178"/>
                  </a:lnTo>
                  <a:lnTo>
                    <a:pt x="183" y="171"/>
                  </a:lnTo>
                  <a:lnTo>
                    <a:pt x="173" y="165"/>
                  </a:lnTo>
                  <a:lnTo>
                    <a:pt x="163" y="157"/>
                  </a:lnTo>
                  <a:lnTo>
                    <a:pt x="153" y="148"/>
                  </a:lnTo>
                  <a:lnTo>
                    <a:pt x="143" y="142"/>
                  </a:lnTo>
                  <a:lnTo>
                    <a:pt x="136" y="136"/>
                  </a:lnTo>
                  <a:lnTo>
                    <a:pt x="127" y="128"/>
                  </a:lnTo>
                  <a:lnTo>
                    <a:pt x="118" y="122"/>
                  </a:lnTo>
                  <a:lnTo>
                    <a:pt x="112" y="114"/>
                  </a:lnTo>
                  <a:lnTo>
                    <a:pt x="106" y="111"/>
                  </a:lnTo>
                  <a:lnTo>
                    <a:pt x="98" y="104"/>
                  </a:lnTo>
                  <a:lnTo>
                    <a:pt x="93" y="101"/>
                  </a:lnTo>
                  <a:lnTo>
                    <a:pt x="88" y="97"/>
                  </a:lnTo>
                  <a:lnTo>
                    <a:pt x="84" y="94"/>
                  </a:lnTo>
                  <a:lnTo>
                    <a:pt x="79" y="89"/>
                  </a:lnTo>
                  <a:lnTo>
                    <a:pt x="78" y="88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B0C7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2715" y="1573"/>
              <a:ext cx="72" cy="67"/>
            </a:xfrm>
            <a:custGeom>
              <a:avLst/>
              <a:gdLst>
                <a:gd name="T0" fmla="*/ 73 w 214"/>
                <a:gd name="T1" fmla="*/ 196 h 202"/>
                <a:gd name="T2" fmla="*/ 59 w 214"/>
                <a:gd name="T3" fmla="*/ 201 h 202"/>
                <a:gd name="T4" fmla="*/ 38 w 214"/>
                <a:gd name="T5" fmla="*/ 201 h 202"/>
                <a:gd name="T6" fmla="*/ 19 w 214"/>
                <a:gd name="T7" fmla="*/ 194 h 202"/>
                <a:gd name="T8" fmla="*/ 12 w 214"/>
                <a:gd name="T9" fmla="*/ 188 h 202"/>
                <a:gd name="T10" fmla="*/ 5 w 214"/>
                <a:gd name="T11" fmla="*/ 174 h 202"/>
                <a:gd name="T12" fmla="*/ 2 w 214"/>
                <a:gd name="T13" fmla="*/ 156 h 202"/>
                <a:gd name="T14" fmla="*/ 0 w 214"/>
                <a:gd name="T15" fmla="*/ 134 h 202"/>
                <a:gd name="T16" fmla="*/ 0 w 214"/>
                <a:gd name="T17" fmla="*/ 117 h 202"/>
                <a:gd name="T18" fmla="*/ 0 w 214"/>
                <a:gd name="T19" fmla="*/ 103 h 202"/>
                <a:gd name="T20" fmla="*/ 3 w 214"/>
                <a:gd name="T21" fmla="*/ 90 h 202"/>
                <a:gd name="T22" fmla="*/ 5 w 214"/>
                <a:gd name="T23" fmla="*/ 76 h 202"/>
                <a:gd name="T24" fmla="*/ 10 w 214"/>
                <a:gd name="T25" fmla="*/ 64 h 202"/>
                <a:gd name="T26" fmla="*/ 17 w 214"/>
                <a:gd name="T27" fmla="*/ 53 h 202"/>
                <a:gd name="T28" fmla="*/ 24 w 214"/>
                <a:gd name="T29" fmla="*/ 41 h 202"/>
                <a:gd name="T30" fmla="*/ 33 w 214"/>
                <a:gd name="T31" fmla="*/ 33 h 202"/>
                <a:gd name="T32" fmla="*/ 44 w 214"/>
                <a:gd name="T33" fmla="*/ 25 h 202"/>
                <a:gd name="T34" fmla="*/ 56 w 214"/>
                <a:gd name="T35" fmla="*/ 17 h 202"/>
                <a:gd name="T36" fmla="*/ 69 w 214"/>
                <a:gd name="T37" fmla="*/ 11 h 202"/>
                <a:gd name="T38" fmla="*/ 82 w 214"/>
                <a:gd name="T39" fmla="*/ 7 h 202"/>
                <a:gd name="T40" fmla="*/ 97 w 214"/>
                <a:gd name="T41" fmla="*/ 4 h 202"/>
                <a:gd name="T42" fmla="*/ 112 w 214"/>
                <a:gd name="T43" fmla="*/ 1 h 202"/>
                <a:gd name="T44" fmla="*/ 126 w 214"/>
                <a:gd name="T45" fmla="*/ 1 h 202"/>
                <a:gd name="T46" fmla="*/ 140 w 214"/>
                <a:gd name="T47" fmla="*/ 1 h 202"/>
                <a:gd name="T48" fmla="*/ 154 w 214"/>
                <a:gd name="T49" fmla="*/ 0 h 202"/>
                <a:gd name="T50" fmla="*/ 165 w 214"/>
                <a:gd name="T51" fmla="*/ 0 h 202"/>
                <a:gd name="T52" fmla="*/ 183 w 214"/>
                <a:gd name="T53" fmla="*/ 1 h 202"/>
                <a:gd name="T54" fmla="*/ 201 w 214"/>
                <a:gd name="T55" fmla="*/ 4 h 202"/>
                <a:gd name="T56" fmla="*/ 211 w 214"/>
                <a:gd name="T57" fmla="*/ 7 h 202"/>
                <a:gd name="T58" fmla="*/ 211 w 214"/>
                <a:gd name="T59" fmla="*/ 12 h 202"/>
                <a:gd name="T60" fmla="*/ 201 w 214"/>
                <a:gd name="T61" fmla="*/ 19 h 202"/>
                <a:gd name="T62" fmla="*/ 184 w 214"/>
                <a:gd name="T63" fmla="*/ 26 h 202"/>
                <a:gd name="T64" fmla="*/ 162 w 214"/>
                <a:gd name="T65" fmla="*/ 36 h 202"/>
                <a:gd name="T66" fmla="*/ 144 w 214"/>
                <a:gd name="T67" fmla="*/ 43 h 202"/>
                <a:gd name="T68" fmla="*/ 132 w 214"/>
                <a:gd name="T69" fmla="*/ 48 h 202"/>
                <a:gd name="T70" fmla="*/ 115 w 214"/>
                <a:gd name="T71" fmla="*/ 54 h 202"/>
                <a:gd name="T72" fmla="*/ 96 w 214"/>
                <a:gd name="T73" fmla="*/ 63 h 202"/>
                <a:gd name="T74" fmla="*/ 85 w 214"/>
                <a:gd name="T75" fmla="*/ 71 h 202"/>
                <a:gd name="T76" fmla="*/ 81 w 214"/>
                <a:gd name="T77" fmla="*/ 78 h 202"/>
                <a:gd name="T78" fmla="*/ 80 w 214"/>
                <a:gd name="T79" fmla="*/ 90 h 202"/>
                <a:gd name="T80" fmla="*/ 78 w 214"/>
                <a:gd name="T81" fmla="*/ 107 h 202"/>
                <a:gd name="T82" fmla="*/ 78 w 214"/>
                <a:gd name="T83" fmla="*/ 127 h 202"/>
                <a:gd name="T84" fmla="*/ 76 w 214"/>
                <a:gd name="T85" fmla="*/ 148 h 202"/>
                <a:gd name="T86" fmla="*/ 76 w 214"/>
                <a:gd name="T87" fmla="*/ 167 h 202"/>
                <a:gd name="T88" fmla="*/ 76 w 214"/>
                <a:gd name="T89" fmla="*/ 181 h 202"/>
                <a:gd name="T90" fmla="*/ 76 w 214"/>
                <a:gd name="T91" fmla="*/ 191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14" h="202">
                  <a:moveTo>
                    <a:pt x="78" y="192"/>
                  </a:moveTo>
                  <a:lnTo>
                    <a:pt x="73" y="196"/>
                  </a:lnTo>
                  <a:lnTo>
                    <a:pt x="68" y="200"/>
                  </a:lnTo>
                  <a:lnTo>
                    <a:pt x="59" y="201"/>
                  </a:lnTo>
                  <a:lnTo>
                    <a:pt x="49" y="202"/>
                  </a:lnTo>
                  <a:lnTo>
                    <a:pt x="38" y="201"/>
                  </a:lnTo>
                  <a:lnTo>
                    <a:pt x="28" y="198"/>
                  </a:lnTo>
                  <a:lnTo>
                    <a:pt x="19" y="194"/>
                  </a:lnTo>
                  <a:lnTo>
                    <a:pt x="15" y="192"/>
                  </a:lnTo>
                  <a:lnTo>
                    <a:pt x="12" y="188"/>
                  </a:lnTo>
                  <a:lnTo>
                    <a:pt x="9" y="182"/>
                  </a:lnTo>
                  <a:lnTo>
                    <a:pt x="5" y="174"/>
                  </a:lnTo>
                  <a:lnTo>
                    <a:pt x="5" y="167"/>
                  </a:lnTo>
                  <a:lnTo>
                    <a:pt x="2" y="156"/>
                  </a:lnTo>
                  <a:lnTo>
                    <a:pt x="0" y="147"/>
                  </a:lnTo>
                  <a:lnTo>
                    <a:pt x="0" y="134"/>
                  </a:lnTo>
                  <a:lnTo>
                    <a:pt x="0" y="123"/>
                  </a:lnTo>
                  <a:lnTo>
                    <a:pt x="0" y="117"/>
                  </a:lnTo>
                  <a:lnTo>
                    <a:pt x="0" y="109"/>
                  </a:lnTo>
                  <a:lnTo>
                    <a:pt x="0" y="103"/>
                  </a:lnTo>
                  <a:lnTo>
                    <a:pt x="2" y="97"/>
                  </a:lnTo>
                  <a:lnTo>
                    <a:pt x="3" y="90"/>
                  </a:lnTo>
                  <a:lnTo>
                    <a:pt x="5" y="84"/>
                  </a:lnTo>
                  <a:lnTo>
                    <a:pt x="5" y="76"/>
                  </a:lnTo>
                  <a:lnTo>
                    <a:pt x="9" y="71"/>
                  </a:lnTo>
                  <a:lnTo>
                    <a:pt x="10" y="64"/>
                  </a:lnTo>
                  <a:lnTo>
                    <a:pt x="14" y="59"/>
                  </a:lnTo>
                  <a:lnTo>
                    <a:pt x="17" y="53"/>
                  </a:lnTo>
                  <a:lnTo>
                    <a:pt x="21" y="49"/>
                  </a:lnTo>
                  <a:lnTo>
                    <a:pt x="24" y="41"/>
                  </a:lnTo>
                  <a:lnTo>
                    <a:pt x="28" y="38"/>
                  </a:lnTo>
                  <a:lnTo>
                    <a:pt x="33" y="33"/>
                  </a:lnTo>
                  <a:lnTo>
                    <a:pt x="39" y="30"/>
                  </a:lnTo>
                  <a:lnTo>
                    <a:pt x="44" y="25"/>
                  </a:lnTo>
                  <a:lnTo>
                    <a:pt x="49" y="20"/>
                  </a:lnTo>
                  <a:lnTo>
                    <a:pt x="56" y="17"/>
                  </a:lnTo>
                  <a:lnTo>
                    <a:pt x="62" y="15"/>
                  </a:lnTo>
                  <a:lnTo>
                    <a:pt x="69" y="11"/>
                  </a:lnTo>
                  <a:lnTo>
                    <a:pt x="75" y="9"/>
                  </a:lnTo>
                  <a:lnTo>
                    <a:pt x="82" y="7"/>
                  </a:lnTo>
                  <a:lnTo>
                    <a:pt x="90" y="6"/>
                  </a:lnTo>
                  <a:lnTo>
                    <a:pt x="97" y="4"/>
                  </a:lnTo>
                  <a:lnTo>
                    <a:pt x="102" y="2"/>
                  </a:lnTo>
                  <a:lnTo>
                    <a:pt x="112" y="1"/>
                  </a:lnTo>
                  <a:lnTo>
                    <a:pt x="118" y="1"/>
                  </a:lnTo>
                  <a:lnTo>
                    <a:pt x="126" y="1"/>
                  </a:lnTo>
                  <a:lnTo>
                    <a:pt x="132" y="1"/>
                  </a:lnTo>
                  <a:lnTo>
                    <a:pt x="140" y="1"/>
                  </a:lnTo>
                  <a:lnTo>
                    <a:pt x="147" y="1"/>
                  </a:lnTo>
                  <a:lnTo>
                    <a:pt x="154" y="0"/>
                  </a:lnTo>
                  <a:lnTo>
                    <a:pt x="160" y="0"/>
                  </a:lnTo>
                  <a:lnTo>
                    <a:pt x="165" y="0"/>
                  </a:lnTo>
                  <a:lnTo>
                    <a:pt x="172" y="0"/>
                  </a:lnTo>
                  <a:lnTo>
                    <a:pt x="183" y="1"/>
                  </a:lnTo>
                  <a:lnTo>
                    <a:pt x="194" y="2"/>
                  </a:lnTo>
                  <a:lnTo>
                    <a:pt x="201" y="4"/>
                  </a:lnTo>
                  <a:lnTo>
                    <a:pt x="208" y="6"/>
                  </a:lnTo>
                  <a:lnTo>
                    <a:pt x="211" y="7"/>
                  </a:lnTo>
                  <a:lnTo>
                    <a:pt x="214" y="11"/>
                  </a:lnTo>
                  <a:lnTo>
                    <a:pt x="211" y="12"/>
                  </a:lnTo>
                  <a:lnTo>
                    <a:pt x="208" y="15"/>
                  </a:lnTo>
                  <a:lnTo>
                    <a:pt x="201" y="19"/>
                  </a:lnTo>
                  <a:lnTo>
                    <a:pt x="194" y="23"/>
                  </a:lnTo>
                  <a:lnTo>
                    <a:pt x="184" y="26"/>
                  </a:lnTo>
                  <a:lnTo>
                    <a:pt x="174" y="31"/>
                  </a:lnTo>
                  <a:lnTo>
                    <a:pt x="162" y="36"/>
                  </a:lnTo>
                  <a:lnTo>
                    <a:pt x="151" y="41"/>
                  </a:lnTo>
                  <a:lnTo>
                    <a:pt x="144" y="43"/>
                  </a:lnTo>
                  <a:lnTo>
                    <a:pt x="139" y="45"/>
                  </a:lnTo>
                  <a:lnTo>
                    <a:pt x="132" y="48"/>
                  </a:lnTo>
                  <a:lnTo>
                    <a:pt x="126" y="51"/>
                  </a:lnTo>
                  <a:lnTo>
                    <a:pt x="115" y="54"/>
                  </a:lnTo>
                  <a:lnTo>
                    <a:pt x="105" y="60"/>
                  </a:lnTo>
                  <a:lnTo>
                    <a:pt x="96" y="63"/>
                  </a:lnTo>
                  <a:lnTo>
                    <a:pt x="90" y="68"/>
                  </a:lnTo>
                  <a:lnTo>
                    <a:pt x="85" y="71"/>
                  </a:lnTo>
                  <a:lnTo>
                    <a:pt x="83" y="75"/>
                  </a:lnTo>
                  <a:lnTo>
                    <a:pt x="81" y="78"/>
                  </a:lnTo>
                  <a:lnTo>
                    <a:pt x="80" y="84"/>
                  </a:lnTo>
                  <a:lnTo>
                    <a:pt x="80" y="90"/>
                  </a:lnTo>
                  <a:lnTo>
                    <a:pt x="80" y="98"/>
                  </a:lnTo>
                  <a:lnTo>
                    <a:pt x="78" y="107"/>
                  </a:lnTo>
                  <a:lnTo>
                    <a:pt x="78" y="117"/>
                  </a:lnTo>
                  <a:lnTo>
                    <a:pt x="78" y="127"/>
                  </a:lnTo>
                  <a:lnTo>
                    <a:pt x="78" y="138"/>
                  </a:lnTo>
                  <a:lnTo>
                    <a:pt x="76" y="148"/>
                  </a:lnTo>
                  <a:lnTo>
                    <a:pt x="76" y="159"/>
                  </a:lnTo>
                  <a:lnTo>
                    <a:pt x="76" y="167"/>
                  </a:lnTo>
                  <a:lnTo>
                    <a:pt x="76" y="176"/>
                  </a:lnTo>
                  <a:lnTo>
                    <a:pt x="76" y="181"/>
                  </a:lnTo>
                  <a:lnTo>
                    <a:pt x="76" y="187"/>
                  </a:lnTo>
                  <a:lnTo>
                    <a:pt x="76" y="191"/>
                  </a:lnTo>
                  <a:lnTo>
                    <a:pt x="78" y="192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2480" y="1442"/>
              <a:ext cx="155" cy="112"/>
            </a:xfrm>
            <a:custGeom>
              <a:avLst/>
              <a:gdLst>
                <a:gd name="T0" fmla="*/ 29 w 466"/>
                <a:gd name="T1" fmla="*/ 174 h 338"/>
                <a:gd name="T2" fmla="*/ 51 w 466"/>
                <a:gd name="T3" fmla="*/ 190 h 338"/>
                <a:gd name="T4" fmla="*/ 68 w 466"/>
                <a:gd name="T5" fmla="*/ 201 h 338"/>
                <a:gd name="T6" fmla="*/ 84 w 466"/>
                <a:gd name="T7" fmla="*/ 213 h 338"/>
                <a:gd name="T8" fmla="*/ 106 w 466"/>
                <a:gd name="T9" fmla="*/ 226 h 338"/>
                <a:gd name="T10" fmla="*/ 125 w 466"/>
                <a:gd name="T11" fmla="*/ 239 h 338"/>
                <a:gd name="T12" fmla="*/ 145 w 466"/>
                <a:gd name="T13" fmla="*/ 251 h 338"/>
                <a:gd name="T14" fmla="*/ 164 w 466"/>
                <a:gd name="T15" fmla="*/ 262 h 338"/>
                <a:gd name="T16" fmla="*/ 182 w 466"/>
                <a:gd name="T17" fmla="*/ 274 h 338"/>
                <a:gd name="T18" fmla="*/ 200 w 466"/>
                <a:gd name="T19" fmla="*/ 284 h 338"/>
                <a:gd name="T20" fmla="*/ 221 w 466"/>
                <a:gd name="T21" fmla="*/ 291 h 338"/>
                <a:gd name="T22" fmla="*/ 245 w 466"/>
                <a:gd name="T23" fmla="*/ 300 h 338"/>
                <a:gd name="T24" fmla="*/ 273 w 466"/>
                <a:gd name="T25" fmla="*/ 308 h 338"/>
                <a:gd name="T26" fmla="*/ 303 w 466"/>
                <a:gd name="T27" fmla="*/ 315 h 338"/>
                <a:gd name="T28" fmla="*/ 334 w 466"/>
                <a:gd name="T29" fmla="*/ 324 h 338"/>
                <a:gd name="T30" fmla="*/ 361 w 466"/>
                <a:gd name="T31" fmla="*/ 328 h 338"/>
                <a:gd name="T32" fmla="*/ 390 w 466"/>
                <a:gd name="T33" fmla="*/ 333 h 338"/>
                <a:gd name="T34" fmla="*/ 412 w 466"/>
                <a:gd name="T35" fmla="*/ 336 h 338"/>
                <a:gd name="T36" fmla="*/ 435 w 466"/>
                <a:gd name="T37" fmla="*/ 338 h 338"/>
                <a:gd name="T38" fmla="*/ 460 w 466"/>
                <a:gd name="T39" fmla="*/ 331 h 338"/>
                <a:gd name="T40" fmla="*/ 465 w 466"/>
                <a:gd name="T41" fmla="*/ 314 h 338"/>
                <a:gd name="T42" fmla="*/ 454 w 466"/>
                <a:gd name="T43" fmla="*/ 298 h 338"/>
                <a:gd name="T44" fmla="*/ 447 w 466"/>
                <a:gd name="T45" fmla="*/ 295 h 338"/>
                <a:gd name="T46" fmla="*/ 425 w 466"/>
                <a:gd name="T47" fmla="*/ 291 h 338"/>
                <a:gd name="T48" fmla="*/ 396 w 466"/>
                <a:gd name="T49" fmla="*/ 284 h 338"/>
                <a:gd name="T50" fmla="*/ 362 w 466"/>
                <a:gd name="T51" fmla="*/ 275 h 338"/>
                <a:gd name="T52" fmla="*/ 332 w 466"/>
                <a:gd name="T53" fmla="*/ 267 h 338"/>
                <a:gd name="T54" fmla="*/ 311 w 466"/>
                <a:gd name="T55" fmla="*/ 261 h 338"/>
                <a:gd name="T56" fmla="*/ 298 w 466"/>
                <a:gd name="T57" fmla="*/ 254 h 338"/>
                <a:gd name="T58" fmla="*/ 275 w 466"/>
                <a:gd name="T59" fmla="*/ 240 h 338"/>
                <a:gd name="T60" fmla="*/ 253 w 466"/>
                <a:gd name="T61" fmla="*/ 223 h 338"/>
                <a:gd name="T62" fmla="*/ 226 w 466"/>
                <a:gd name="T63" fmla="*/ 206 h 338"/>
                <a:gd name="T64" fmla="*/ 201 w 466"/>
                <a:gd name="T65" fmla="*/ 187 h 338"/>
                <a:gd name="T66" fmla="*/ 175 w 466"/>
                <a:gd name="T67" fmla="*/ 167 h 338"/>
                <a:gd name="T68" fmla="*/ 154 w 466"/>
                <a:gd name="T69" fmla="*/ 149 h 338"/>
                <a:gd name="T70" fmla="*/ 135 w 466"/>
                <a:gd name="T71" fmla="*/ 134 h 338"/>
                <a:gd name="T72" fmla="*/ 122 w 466"/>
                <a:gd name="T73" fmla="*/ 124 h 338"/>
                <a:gd name="T74" fmla="*/ 0 w 466"/>
                <a:gd name="T75" fmla="*/ 0 h 338"/>
                <a:gd name="T76" fmla="*/ 0 w 466"/>
                <a:gd name="T77" fmla="*/ 11 h 338"/>
                <a:gd name="T78" fmla="*/ 0 w 466"/>
                <a:gd name="T79" fmla="*/ 29 h 338"/>
                <a:gd name="T80" fmla="*/ 0 w 466"/>
                <a:gd name="T81" fmla="*/ 51 h 338"/>
                <a:gd name="T82" fmla="*/ 3 w 466"/>
                <a:gd name="T83" fmla="*/ 73 h 338"/>
                <a:gd name="T84" fmla="*/ 4 w 466"/>
                <a:gd name="T85" fmla="*/ 93 h 338"/>
                <a:gd name="T86" fmla="*/ 7 w 466"/>
                <a:gd name="T87" fmla="*/ 114 h 338"/>
                <a:gd name="T88" fmla="*/ 9 w 466"/>
                <a:gd name="T89" fmla="*/ 134 h 338"/>
                <a:gd name="T90" fmla="*/ 15 w 466"/>
                <a:gd name="T91" fmla="*/ 161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66" h="338">
                  <a:moveTo>
                    <a:pt x="18" y="169"/>
                  </a:moveTo>
                  <a:lnTo>
                    <a:pt x="22" y="172"/>
                  </a:lnTo>
                  <a:lnTo>
                    <a:pt x="29" y="174"/>
                  </a:lnTo>
                  <a:lnTo>
                    <a:pt x="37" y="181"/>
                  </a:lnTo>
                  <a:lnTo>
                    <a:pt x="47" y="187"/>
                  </a:lnTo>
                  <a:lnTo>
                    <a:pt x="51" y="190"/>
                  </a:lnTo>
                  <a:lnTo>
                    <a:pt x="56" y="195"/>
                  </a:lnTo>
                  <a:lnTo>
                    <a:pt x="62" y="198"/>
                  </a:lnTo>
                  <a:lnTo>
                    <a:pt x="68" y="201"/>
                  </a:lnTo>
                  <a:lnTo>
                    <a:pt x="73" y="206"/>
                  </a:lnTo>
                  <a:lnTo>
                    <a:pt x="79" y="210"/>
                  </a:lnTo>
                  <a:lnTo>
                    <a:pt x="84" y="213"/>
                  </a:lnTo>
                  <a:lnTo>
                    <a:pt x="93" y="217"/>
                  </a:lnTo>
                  <a:lnTo>
                    <a:pt x="97" y="222"/>
                  </a:lnTo>
                  <a:lnTo>
                    <a:pt x="106" y="226"/>
                  </a:lnTo>
                  <a:lnTo>
                    <a:pt x="111" y="230"/>
                  </a:lnTo>
                  <a:lnTo>
                    <a:pt x="117" y="236"/>
                  </a:lnTo>
                  <a:lnTo>
                    <a:pt x="125" y="239"/>
                  </a:lnTo>
                  <a:lnTo>
                    <a:pt x="131" y="242"/>
                  </a:lnTo>
                  <a:lnTo>
                    <a:pt x="137" y="249"/>
                  </a:lnTo>
                  <a:lnTo>
                    <a:pt x="145" y="251"/>
                  </a:lnTo>
                  <a:lnTo>
                    <a:pt x="150" y="255"/>
                  </a:lnTo>
                  <a:lnTo>
                    <a:pt x="157" y="260"/>
                  </a:lnTo>
                  <a:lnTo>
                    <a:pt x="164" y="262"/>
                  </a:lnTo>
                  <a:lnTo>
                    <a:pt x="170" y="267"/>
                  </a:lnTo>
                  <a:lnTo>
                    <a:pt x="176" y="271"/>
                  </a:lnTo>
                  <a:lnTo>
                    <a:pt x="182" y="274"/>
                  </a:lnTo>
                  <a:lnTo>
                    <a:pt x="189" y="277"/>
                  </a:lnTo>
                  <a:lnTo>
                    <a:pt x="195" y="281"/>
                  </a:lnTo>
                  <a:lnTo>
                    <a:pt x="200" y="284"/>
                  </a:lnTo>
                  <a:lnTo>
                    <a:pt x="206" y="285"/>
                  </a:lnTo>
                  <a:lnTo>
                    <a:pt x="213" y="287"/>
                  </a:lnTo>
                  <a:lnTo>
                    <a:pt x="221" y="291"/>
                  </a:lnTo>
                  <a:lnTo>
                    <a:pt x="228" y="294"/>
                  </a:lnTo>
                  <a:lnTo>
                    <a:pt x="235" y="296"/>
                  </a:lnTo>
                  <a:lnTo>
                    <a:pt x="245" y="300"/>
                  </a:lnTo>
                  <a:lnTo>
                    <a:pt x="255" y="304"/>
                  </a:lnTo>
                  <a:lnTo>
                    <a:pt x="264" y="305"/>
                  </a:lnTo>
                  <a:lnTo>
                    <a:pt x="273" y="308"/>
                  </a:lnTo>
                  <a:lnTo>
                    <a:pt x="284" y="310"/>
                  </a:lnTo>
                  <a:lnTo>
                    <a:pt x="293" y="314"/>
                  </a:lnTo>
                  <a:lnTo>
                    <a:pt x="303" y="315"/>
                  </a:lnTo>
                  <a:lnTo>
                    <a:pt x="313" y="318"/>
                  </a:lnTo>
                  <a:lnTo>
                    <a:pt x="323" y="320"/>
                  </a:lnTo>
                  <a:lnTo>
                    <a:pt x="334" y="324"/>
                  </a:lnTo>
                  <a:lnTo>
                    <a:pt x="343" y="325"/>
                  </a:lnTo>
                  <a:lnTo>
                    <a:pt x="352" y="326"/>
                  </a:lnTo>
                  <a:lnTo>
                    <a:pt x="361" y="328"/>
                  </a:lnTo>
                  <a:lnTo>
                    <a:pt x="372" y="330"/>
                  </a:lnTo>
                  <a:lnTo>
                    <a:pt x="381" y="331"/>
                  </a:lnTo>
                  <a:lnTo>
                    <a:pt x="390" y="333"/>
                  </a:lnTo>
                  <a:lnTo>
                    <a:pt x="397" y="333"/>
                  </a:lnTo>
                  <a:lnTo>
                    <a:pt x="406" y="336"/>
                  </a:lnTo>
                  <a:lnTo>
                    <a:pt x="412" y="336"/>
                  </a:lnTo>
                  <a:lnTo>
                    <a:pt x="421" y="338"/>
                  </a:lnTo>
                  <a:lnTo>
                    <a:pt x="426" y="338"/>
                  </a:lnTo>
                  <a:lnTo>
                    <a:pt x="435" y="338"/>
                  </a:lnTo>
                  <a:lnTo>
                    <a:pt x="445" y="338"/>
                  </a:lnTo>
                  <a:lnTo>
                    <a:pt x="451" y="338"/>
                  </a:lnTo>
                  <a:lnTo>
                    <a:pt x="460" y="331"/>
                  </a:lnTo>
                  <a:lnTo>
                    <a:pt x="465" y="326"/>
                  </a:lnTo>
                  <a:lnTo>
                    <a:pt x="466" y="319"/>
                  </a:lnTo>
                  <a:lnTo>
                    <a:pt x="465" y="314"/>
                  </a:lnTo>
                  <a:lnTo>
                    <a:pt x="461" y="306"/>
                  </a:lnTo>
                  <a:lnTo>
                    <a:pt x="457" y="303"/>
                  </a:lnTo>
                  <a:lnTo>
                    <a:pt x="454" y="298"/>
                  </a:lnTo>
                  <a:lnTo>
                    <a:pt x="451" y="298"/>
                  </a:lnTo>
                  <a:lnTo>
                    <a:pt x="449" y="296"/>
                  </a:lnTo>
                  <a:lnTo>
                    <a:pt x="447" y="295"/>
                  </a:lnTo>
                  <a:lnTo>
                    <a:pt x="439" y="294"/>
                  </a:lnTo>
                  <a:lnTo>
                    <a:pt x="435" y="294"/>
                  </a:lnTo>
                  <a:lnTo>
                    <a:pt x="425" y="291"/>
                  </a:lnTo>
                  <a:lnTo>
                    <a:pt x="416" y="289"/>
                  </a:lnTo>
                  <a:lnTo>
                    <a:pt x="406" y="286"/>
                  </a:lnTo>
                  <a:lnTo>
                    <a:pt x="396" y="284"/>
                  </a:lnTo>
                  <a:lnTo>
                    <a:pt x="385" y="281"/>
                  </a:lnTo>
                  <a:lnTo>
                    <a:pt x="373" y="279"/>
                  </a:lnTo>
                  <a:lnTo>
                    <a:pt x="362" y="275"/>
                  </a:lnTo>
                  <a:lnTo>
                    <a:pt x="352" y="272"/>
                  </a:lnTo>
                  <a:lnTo>
                    <a:pt x="342" y="270"/>
                  </a:lnTo>
                  <a:lnTo>
                    <a:pt x="332" y="267"/>
                  </a:lnTo>
                  <a:lnTo>
                    <a:pt x="323" y="265"/>
                  </a:lnTo>
                  <a:lnTo>
                    <a:pt x="317" y="264"/>
                  </a:lnTo>
                  <a:lnTo>
                    <a:pt x="311" y="261"/>
                  </a:lnTo>
                  <a:lnTo>
                    <a:pt x="307" y="260"/>
                  </a:lnTo>
                  <a:lnTo>
                    <a:pt x="300" y="256"/>
                  </a:lnTo>
                  <a:lnTo>
                    <a:pt x="298" y="254"/>
                  </a:lnTo>
                  <a:lnTo>
                    <a:pt x="289" y="250"/>
                  </a:lnTo>
                  <a:lnTo>
                    <a:pt x="284" y="245"/>
                  </a:lnTo>
                  <a:lnTo>
                    <a:pt x="275" y="240"/>
                  </a:lnTo>
                  <a:lnTo>
                    <a:pt x="269" y="236"/>
                  </a:lnTo>
                  <a:lnTo>
                    <a:pt x="259" y="228"/>
                  </a:lnTo>
                  <a:lnTo>
                    <a:pt x="253" y="223"/>
                  </a:lnTo>
                  <a:lnTo>
                    <a:pt x="244" y="217"/>
                  </a:lnTo>
                  <a:lnTo>
                    <a:pt x="234" y="211"/>
                  </a:lnTo>
                  <a:lnTo>
                    <a:pt x="226" y="206"/>
                  </a:lnTo>
                  <a:lnTo>
                    <a:pt x="219" y="200"/>
                  </a:lnTo>
                  <a:lnTo>
                    <a:pt x="210" y="193"/>
                  </a:lnTo>
                  <a:lnTo>
                    <a:pt x="201" y="187"/>
                  </a:lnTo>
                  <a:lnTo>
                    <a:pt x="191" y="181"/>
                  </a:lnTo>
                  <a:lnTo>
                    <a:pt x="184" y="174"/>
                  </a:lnTo>
                  <a:lnTo>
                    <a:pt x="175" y="167"/>
                  </a:lnTo>
                  <a:lnTo>
                    <a:pt x="169" y="162"/>
                  </a:lnTo>
                  <a:lnTo>
                    <a:pt x="160" y="154"/>
                  </a:lnTo>
                  <a:lnTo>
                    <a:pt x="154" y="149"/>
                  </a:lnTo>
                  <a:lnTo>
                    <a:pt x="147" y="143"/>
                  </a:lnTo>
                  <a:lnTo>
                    <a:pt x="141" y="141"/>
                  </a:lnTo>
                  <a:lnTo>
                    <a:pt x="135" y="134"/>
                  </a:lnTo>
                  <a:lnTo>
                    <a:pt x="130" y="132"/>
                  </a:lnTo>
                  <a:lnTo>
                    <a:pt x="126" y="128"/>
                  </a:lnTo>
                  <a:lnTo>
                    <a:pt x="122" y="124"/>
                  </a:lnTo>
                  <a:lnTo>
                    <a:pt x="116" y="121"/>
                  </a:lnTo>
                  <a:lnTo>
                    <a:pt x="116" y="121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8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0" y="36"/>
                  </a:lnTo>
                  <a:lnTo>
                    <a:pt x="0" y="43"/>
                  </a:lnTo>
                  <a:lnTo>
                    <a:pt x="0" y="51"/>
                  </a:lnTo>
                  <a:lnTo>
                    <a:pt x="2" y="58"/>
                  </a:lnTo>
                  <a:lnTo>
                    <a:pt x="2" y="65"/>
                  </a:lnTo>
                  <a:lnTo>
                    <a:pt x="3" y="73"/>
                  </a:lnTo>
                  <a:lnTo>
                    <a:pt x="3" y="79"/>
                  </a:lnTo>
                  <a:lnTo>
                    <a:pt x="4" y="88"/>
                  </a:lnTo>
                  <a:lnTo>
                    <a:pt x="4" y="93"/>
                  </a:lnTo>
                  <a:lnTo>
                    <a:pt x="4" y="100"/>
                  </a:lnTo>
                  <a:lnTo>
                    <a:pt x="5" y="107"/>
                  </a:lnTo>
                  <a:lnTo>
                    <a:pt x="7" y="114"/>
                  </a:lnTo>
                  <a:lnTo>
                    <a:pt x="7" y="122"/>
                  </a:lnTo>
                  <a:lnTo>
                    <a:pt x="9" y="128"/>
                  </a:lnTo>
                  <a:lnTo>
                    <a:pt x="9" y="134"/>
                  </a:lnTo>
                  <a:lnTo>
                    <a:pt x="10" y="142"/>
                  </a:lnTo>
                  <a:lnTo>
                    <a:pt x="13" y="152"/>
                  </a:lnTo>
                  <a:lnTo>
                    <a:pt x="15" y="161"/>
                  </a:lnTo>
                  <a:lnTo>
                    <a:pt x="17" y="166"/>
                  </a:lnTo>
                  <a:lnTo>
                    <a:pt x="18" y="169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2010" y="903"/>
              <a:ext cx="638" cy="344"/>
            </a:xfrm>
            <a:custGeom>
              <a:avLst/>
              <a:gdLst>
                <a:gd name="T0" fmla="*/ 344 w 1913"/>
                <a:gd name="T1" fmla="*/ 29 h 1032"/>
                <a:gd name="T2" fmla="*/ 440 w 1913"/>
                <a:gd name="T3" fmla="*/ 18 h 1032"/>
                <a:gd name="T4" fmla="*/ 529 w 1913"/>
                <a:gd name="T5" fmla="*/ 21 h 1032"/>
                <a:gd name="T6" fmla="*/ 602 w 1913"/>
                <a:gd name="T7" fmla="*/ 38 h 1032"/>
                <a:gd name="T8" fmla="*/ 682 w 1913"/>
                <a:gd name="T9" fmla="*/ 74 h 1032"/>
                <a:gd name="T10" fmla="*/ 752 w 1913"/>
                <a:gd name="T11" fmla="*/ 106 h 1032"/>
                <a:gd name="T12" fmla="*/ 813 w 1913"/>
                <a:gd name="T13" fmla="*/ 126 h 1032"/>
                <a:gd name="T14" fmla="*/ 878 w 1913"/>
                <a:gd name="T15" fmla="*/ 142 h 1032"/>
                <a:gd name="T16" fmla="*/ 957 w 1913"/>
                <a:gd name="T17" fmla="*/ 153 h 1032"/>
                <a:gd name="T18" fmla="*/ 1035 w 1913"/>
                <a:gd name="T19" fmla="*/ 148 h 1032"/>
                <a:gd name="T20" fmla="*/ 1108 w 1913"/>
                <a:gd name="T21" fmla="*/ 136 h 1032"/>
                <a:gd name="T22" fmla="*/ 1174 w 1913"/>
                <a:gd name="T23" fmla="*/ 114 h 1032"/>
                <a:gd name="T24" fmla="*/ 1239 w 1913"/>
                <a:gd name="T25" fmla="*/ 89 h 1032"/>
                <a:gd name="T26" fmla="*/ 1296 w 1913"/>
                <a:gd name="T27" fmla="*/ 62 h 1032"/>
                <a:gd name="T28" fmla="*/ 1352 w 1913"/>
                <a:gd name="T29" fmla="*/ 36 h 1032"/>
                <a:gd name="T30" fmla="*/ 1418 w 1913"/>
                <a:gd name="T31" fmla="*/ 15 h 1032"/>
                <a:gd name="T32" fmla="*/ 1477 w 1913"/>
                <a:gd name="T33" fmla="*/ 4 h 1032"/>
                <a:gd name="T34" fmla="*/ 1544 w 1913"/>
                <a:gd name="T35" fmla="*/ 0 h 1032"/>
                <a:gd name="T36" fmla="*/ 1615 w 1913"/>
                <a:gd name="T37" fmla="*/ 3 h 1032"/>
                <a:gd name="T38" fmla="*/ 1684 w 1913"/>
                <a:gd name="T39" fmla="*/ 11 h 1032"/>
                <a:gd name="T40" fmla="*/ 1750 w 1913"/>
                <a:gd name="T41" fmla="*/ 28 h 1032"/>
                <a:gd name="T42" fmla="*/ 1806 w 1913"/>
                <a:gd name="T43" fmla="*/ 48 h 1032"/>
                <a:gd name="T44" fmla="*/ 1877 w 1913"/>
                <a:gd name="T45" fmla="*/ 106 h 1032"/>
                <a:gd name="T46" fmla="*/ 1903 w 1913"/>
                <a:gd name="T47" fmla="*/ 168 h 1032"/>
                <a:gd name="T48" fmla="*/ 1913 w 1913"/>
                <a:gd name="T49" fmla="*/ 234 h 1032"/>
                <a:gd name="T50" fmla="*/ 1907 w 1913"/>
                <a:gd name="T51" fmla="*/ 301 h 1032"/>
                <a:gd name="T52" fmla="*/ 1885 w 1913"/>
                <a:gd name="T53" fmla="*/ 374 h 1032"/>
                <a:gd name="T54" fmla="*/ 1844 w 1913"/>
                <a:gd name="T55" fmla="*/ 446 h 1032"/>
                <a:gd name="T56" fmla="*/ 1781 w 1913"/>
                <a:gd name="T57" fmla="*/ 516 h 1032"/>
                <a:gd name="T58" fmla="*/ 1703 w 1913"/>
                <a:gd name="T59" fmla="*/ 573 h 1032"/>
                <a:gd name="T60" fmla="*/ 1632 w 1913"/>
                <a:gd name="T61" fmla="*/ 618 h 1032"/>
                <a:gd name="T62" fmla="*/ 1568 w 1913"/>
                <a:gd name="T63" fmla="*/ 653 h 1032"/>
                <a:gd name="T64" fmla="*/ 1510 w 1913"/>
                <a:gd name="T65" fmla="*/ 680 h 1032"/>
                <a:gd name="T66" fmla="*/ 1419 w 1913"/>
                <a:gd name="T67" fmla="*/ 718 h 1032"/>
                <a:gd name="T68" fmla="*/ 1368 w 1913"/>
                <a:gd name="T69" fmla="*/ 747 h 1032"/>
                <a:gd name="T70" fmla="*/ 1300 w 1913"/>
                <a:gd name="T71" fmla="*/ 814 h 1032"/>
                <a:gd name="T72" fmla="*/ 1251 w 1913"/>
                <a:gd name="T73" fmla="*/ 859 h 1032"/>
                <a:gd name="T74" fmla="*/ 1198 w 1913"/>
                <a:gd name="T75" fmla="*/ 900 h 1032"/>
                <a:gd name="T76" fmla="*/ 1143 w 1913"/>
                <a:gd name="T77" fmla="*/ 938 h 1032"/>
                <a:gd name="T78" fmla="*/ 1079 w 1913"/>
                <a:gd name="T79" fmla="*/ 972 h 1032"/>
                <a:gd name="T80" fmla="*/ 1010 w 1913"/>
                <a:gd name="T81" fmla="*/ 992 h 1032"/>
                <a:gd name="T82" fmla="*/ 942 w 1913"/>
                <a:gd name="T83" fmla="*/ 999 h 1032"/>
                <a:gd name="T84" fmla="*/ 881 w 1913"/>
                <a:gd name="T85" fmla="*/ 999 h 1032"/>
                <a:gd name="T86" fmla="*/ 809 w 1913"/>
                <a:gd name="T87" fmla="*/ 991 h 1032"/>
                <a:gd name="T88" fmla="*/ 744 w 1913"/>
                <a:gd name="T89" fmla="*/ 977 h 1032"/>
                <a:gd name="T90" fmla="*/ 494 w 1913"/>
                <a:gd name="T91" fmla="*/ 1026 h 1032"/>
                <a:gd name="T92" fmla="*/ 420 w 1913"/>
                <a:gd name="T93" fmla="*/ 1007 h 1032"/>
                <a:gd name="T94" fmla="*/ 341 w 1913"/>
                <a:gd name="T95" fmla="*/ 977 h 1032"/>
                <a:gd name="T96" fmla="*/ 251 w 1913"/>
                <a:gd name="T97" fmla="*/ 923 h 1032"/>
                <a:gd name="T98" fmla="*/ 165 w 1913"/>
                <a:gd name="T99" fmla="*/ 846 h 1032"/>
                <a:gd name="T100" fmla="*/ 91 w 1913"/>
                <a:gd name="T101" fmla="*/ 738 h 1032"/>
                <a:gd name="T102" fmla="*/ 37 w 1913"/>
                <a:gd name="T103" fmla="*/ 601 h 1032"/>
                <a:gd name="T104" fmla="*/ 8 w 1913"/>
                <a:gd name="T105" fmla="*/ 478 h 1032"/>
                <a:gd name="T106" fmla="*/ 0 w 1913"/>
                <a:gd name="T107" fmla="*/ 378 h 1032"/>
                <a:gd name="T108" fmla="*/ 8 w 1913"/>
                <a:gd name="T109" fmla="*/ 298 h 1032"/>
                <a:gd name="T110" fmla="*/ 24 w 1913"/>
                <a:gd name="T111" fmla="*/ 240 h 1032"/>
                <a:gd name="T112" fmla="*/ 54 w 1913"/>
                <a:gd name="T113" fmla="*/ 178 h 10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913" h="1032">
                  <a:moveTo>
                    <a:pt x="255" y="49"/>
                  </a:moveTo>
                  <a:lnTo>
                    <a:pt x="264" y="45"/>
                  </a:lnTo>
                  <a:lnTo>
                    <a:pt x="275" y="42"/>
                  </a:lnTo>
                  <a:lnTo>
                    <a:pt x="287" y="39"/>
                  </a:lnTo>
                  <a:lnTo>
                    <a:pt x="298" y="36"/>
                  </a:lnTo>
                  <a:lnTo>
                    <a:pt x="309" y="33"/>
                  </a:lnTo>
                  <a:lnTo>
                    <a:pt x="320" y="31"/>
                  </a:lnTo>
                  <a:lnTo>
                    <a:pt x="332" y="29"/>
                  </a:lnTo>
                  <a:lnTo>
                    <a:pt x="344" y="29"/>
                  </a:lnTo>
                  <a:lnTo>
                    <a:pt x="354" y="26"/>
                  </a:lnTo>
                  <a:lnTo>
                    <a:pt x="364" y="25"/>
                  </a:lnTo>
                  <a:lnTo>
                    <a:pt x="376" y="23"/>
                  </a:lnTo>
                  <a:lnTo>
                    <a:pt x="386" y="21"/>
                  </a:lnTo>
                  <a:lnTo>
                    <a:pt x="397" y="20"/>
                  </a:lnTo>
                  <a:lnTo>
                    <a:pt x="407" y="19"/>
                  </a:lnTo>
                  <a:lnTo>
                    <a:pt x="420" y="19"/>
                  </a:lnTo>
                  <a:lnTo>
                    <a:pt x="430" y="19"/>
                  </a:lnTo>
                  <a:lnTo>
                    <a:pt x="440" y="18"/>
                  </a:lnTo>
                  <a:lnTo>
                    <a:pt x="450" y="18"/>
                  </a:lnTo>
                  <a:lnTo>
                    <a:pt x="460" y="18"/>
                  </a:lnTo>
                  <a:lnTo>
                    <a:pt x="471" y="18"/>
                  </a:lnTo>
                  <a:lnTo>
                    <a:pt x="481" y="18"/>
                  </a:lnTo>
                  <a:lnTo>
                    <a:pt x="491" y="18"/>
                  </a:lnTo>
                  <a:lnTo>
                    <a:pt x="501" y="19"/>
                  </a:lnTo>
                  <a:lnTo>
                    <a:pt x="511" y="20"/>
                  </a:lnTo>
                  <a:lnTo>
                    <a:pt x="520" y="20"/>
                  </a:lnTo>
                  <a:lnTo>
                    <a:pt x="529" y="21"/>
                  </a:lnTo>
                  <a:lnTo>
                    <a:pt x="538" y="23"/>
                  </a:lnTo>
                  <a:lnTo>
                    <a:pt x="547" y="24"/>
                  </a:lnTo>
                  <a:lnTo>
                    <a:pt x="555" y="25"/>
                  </a:lnTo>
                  <a:lnTo>
                    <a:pt x="563" y="28"/>
                  </a:lnTo>
                  <a:lnTo>
                    <a:pt x="572" y="29"/>
                  </a:lnTo>
                  <a:lnTo>
                    <a:pt x="579" y="31"/>
                  </a:lnTo>
                  <a:lnTo>
                    <a:pt x="587" y="33"/>
                  </a:lnTo>
                  <a:lnTo>
                    <a:pt x="596" y="35"/>
                  </a:lnTo>
                  <a:lnTo>
                    <a:pt x="602" y="38"/>
                  </a:lnTo>
                  <a:lnTo>
                    <a:pt x="611" y="40"/>
                  </a:lnTo>
                  <a:lnTo>
                    <a:pt x="618" y="44"/>
                  </a:lnTo>
                  <a:lnTo>
                    <a:pt x="627" y="48"/>
                  </a:lnTo>
                  <a:lnTo>
                    <a:pt x="634" y="52"/>
                  </a:lnTo>
                  <a:lnTo>
                    <a:pt x="644" y="57"/>
                  </a:lnTo>
                  <a:lnTo>
                    <a:pt x="652" y="60"/>
                  </a:lnTo>
                  <a:lnTo>
                    <a:pt x="662" y="64"/>
                  </a:lnTo>
                  <a:lnTo>
                    <a:pt x="672" y="69"/>
                  </a:lnTo>
                  <a:lnTo>
                    <a:pt x="682" y="74"/>
                  </a:lnTo>
                  <a:lnTo>
                    <a:pt x="692" y="78"/>
                  </a:lnTo>
                  <a:lnTo>
                    <a:pt x="702" y="84"/>
                  </a:lnTo>
                  <a:lnTo>
                    <a:pt x="707" y="87"/>
                  </a:lnTo>
                  <a:lnTo>
                    <a:pt x="712" y="89"/>
                  </a:lnTo>
                  <a:lnTo>
                    <a:pt x="719" y="92"/>
                  </a:lnTo>
                  <a:lnTo>
                    <a:pt x="726" y="94"/>
                  </a:lnTo>
                  <a:lnTo>
                    <a:pt x="736" y="101"/>
                  </a:lnTo>
                  <a:lnTo>
                    <a:pt x="749" y="103"/>
                  </a:lnTo>
                  <a:lnTo>
                    <a:pt x="752" y="106"/>
                  </a:lnTo>
                  <a:lnTo>
                    <a:pt x="760" y="108"/>
                  </a:lnTo>
                  <a:lnTo>
                    <a:pt x="765" y="112"/>
                  </a:lnTo>
                  <a:lnTo>
                    <a:pt x="771" y="114"/>
                  </a:lnTo>
                  <a:lnTo>
                    <a:pt x="779" y="114"/>
                  </a:lnTo>
                  <a:lnTo>
                    <a:pt x="785" y="117"/>
                  </a:lnTo>
                  <a:lnTo>
                    <a:pt x="791" y="119"/>
                  </a:lnTo>
                  <a:lnTo>
                    <a:pt x="799" y="123"/>
                  </a:lnTo>
                  <a:lnTo>
                    <a:pt x="805" y="126"/>
                  </a:lnTo>
                  <a:lnTo>
                    <a:pt x="813" y="126"/>
                  </a:lnTo>
                  <a:lnTo>
                    <a:pt x="819" y="128"/>
                  </a:lnTo>
                  <a:lnTo>
                    <a:pt x="827" y="132"/>
                  </a:lnTo>
                  <a:lnTo>
                    <a:pt x="833" y="133"/>
                  </a:lnTo>
                  <a:lnTo>
                    <a:pt x="840" y="134"/>
                  </a:lnTo>
                  <a:lnTo>
                    <a:pt x="848" y="136"/>
                  </a:lnTo>
                  <a:lnTo>
                    <a:pt x="855" y="137"/>
                  </a:lnTo>
                  <a:lnTo>
                    <a:pt x="863" y="138"/>
                  </a:lnTo>
                  <a:lnTo>
                    <a:pt x="871" y="141"/>
                  </a:lnTo>
                  <a:lnTo>
                    <a:pt x="878" y="142"/>
                  </a:lnTo>
                  <a:lnTo>
                    <a:pt x="887" y="144"/>
                  </a:lnTo>
                  <a:lnTo>
                    <a:pt x="896" y="146"/>
                  </a:lnTo>
                  <a:lnTo>
                    <a:pt x="904" y="147"/>
                  </a:lnTo>
                  <a:lnTo>
                    <a:pt x="912" y="147"/>
                  </a:lnTo>
                  <a:lnTo>
                    <a:pt x="920" y="148"/>
                  </a:lnTo>
                  <a:lnTo>
                    <a:pt x="930" y="149"/>
                  </a:lnTo>
                  <a:lnTo>
                    <a:pt x="940" y="151"/>
                  </a:lnTo>
                  <a:lnTo>
                    <a:pt x="947" y="152"/>
                  </a:lnTo>
                  <a:lnTo>
                    <a:pt x="957" y="153"/>
                  </a:lnTo>
                  <a:lnTo>
                    <a:pt x="966" y="153"/>
                  </a:lnTo>
                  <a:lnTo>
                    <a:pt x="974" y="153"/>
                  </a:lnTo>
                  <a:lnTo>
                    <a:pt x="982" y="153"/>
                  </a:lnTo>
                  <a:lnTo>
                    <a:pt x="992" y="153"/>
                  </a:lnTo>
                  <a:lnTo>
                    <a:pt x="1000" y="152"/>
                  </a:lnTo>
                  <a:lnTo>
                    <a:pt x="1009" y="152"/>
                  </a:lnTo>
                  <a:lnTo>
                    <a:pt x="1017" y="151"/>
                  </a:lnTo>
                  <a:lnTo>
                    <a:pt x="1026" y="151"/>
                  </a:lnTo>
                  <a:lnTo>
                    <a:pt x="1035" y="148"/>
                  </a:lnTo>
                  <a:lnTo>
                    <a:pt x="1043" y="147"/>
                  </a:lnTo>
                  <a:lnTo>
                    <a:pt x="1050" y="147"/>
                  </a:lnTo>
                  <a:lnTo>
                    <a:pt x="1059" y="146"/>
                  </a:lnTo>
                  <a:lnTo>
                    <a:pt x="1068" y="143"/>
                  </a:lnTo>
                  <a:lnTo>
                    <a:pt x="1077" y="142"/>
                  </a:lnTo>
                  <a:lnTo>
                    <a:pt x="1084" y="141"/>
                  </a:lnTo>
                  <a:lnTo>
                    <a:pt x="1093" y="139"/>
                  </a:lnTo>
                  <a:lnTo>
                    <a:pt x="1099" y="137"/>
                  </a:lnTo>
                  <a:lnTo>
                    <a:pt x="1108" y="136"/>
                  </a:lnTo>
                  <a:lnTo>
                    <a:pt x="1115" y="132"/>
                  </a:lnTo>
                  <a:lnTo>
                    <a:pt x="1122" y="131"/>
                  </a:lnTo>
                  <a:lnTo>
                    <a:pt x="1131" y="127"/>
                  </a:lnTo>
                  <a:lnTo>
                    <a:pt x="1137" y="126"/>
                  </a:lnTo>
                  <a:lnTo>
                    <a:pt x="1146" y="123"/>
                  </a:lnTo>
                  <a:lnTo>
                    <a:pt x="1152" y="122"/>
                  </a:lnTo>
                  <a:lnTo>
                    <a:pt x="1159" y="118"/>
                  </a:lnTo>
                  <a:lnTo>
                    <a:pt x="1167" y="116"/>
                  </a:lnTo>
                  <a:lnTo>
                    <a:pt x="1174" y="114"/>
                  </a:lnTo>
                  <a:lnTo>
                    <a:pt x="1182" y="112"/>
                  </a:lnTo>
                  <a:lnTo>
                    <a:pt x="1188" y="107"/>
                  </a:lnTo>
                  <a:lnTo>
                    <a:pt x="1196" y="104"/>
                  </a:lnTo>
                  <a:lnTo>
                    <a:pt x="1203" y="103"/>
                  </a:lnTo>
                  <a:lnTo>
                    <a:pt x="1211" y="102"/>
                  </a:lnTo>
                  <a:lnTo>
                    <a:pt x="1217" y="98"/>
                  </a:lnTo>
                  <a:lnTo>
                    <a:pt x="1225" y="93"/>
                  </a:lnTo>
                  <a:lnTo>
                    <a:pt x="1231" y="90"/>
                  </a:lnTo>
                  <a:lnTo>
                    <a:pt x="1239" y="89"/>
                  </a:lnTo>
                  <a:lnTo>
                    <a:pt x="1245" y="85"/>
                  </a:lnTo>
                  <a:lnTo>
                    <a:pt x="1251" y="83"/>
                  </a:lnTo>
                  <a:lnTo>
                    <a:pt x="1259" y="78"/>
                  </a:lnTo>
                  <a:lnTo>
                    <a:pt x="1265" y="77"/>
                  </a:lnTo>
                  <a:lnTo>
                    <a:pt x="1270" y="73"/>
                  </a:lnTo>
                  <a:lnTo>
                    <a:pt x="1277" y="70"/>
                  </a:lnTo>
                  <a:lnTo>
                    <a:pt x="1284" y="65"/>
                  </a:lnTo>
                  <a:lnTo>
                    <a:pt x="1291" y="64"/>
                  </a:lnTo>
                  <a:lnTo>
                    <a:pt x="1296" y="62"/>
                  </a:lnTo>
                  <a:lnTo>
                    <a:pt x="1301" y="59"/>
                  </a:lnTo>
                  <a:lnTo>
                    <a:pt x="1310" y="55"/>
                  </a:lnTo>
                  <a:lnTo>
                    <a:pt x="1315" y="53"/>
                  </a:lnTo>
                  <a:lnTo>
                    <a:pt x="1323" y="50"/>
                  </a:lnTo>
                  <a:lnTo>
                    <a:pt x="1326" y="47"/>
                  </a:lnTo>
                  <a:lnTo>
                    <a:pt x="1334" y="44"/>
                  </a:lnTo>
                  <a:lnTo>
                    <a:pt x="1340" y="42"/>
                  </a:lnTo>
                  <a:lnTo>
                    <a:pt x="1345" y="39"/>
                  </a:lnTo>
                  <a:lnTo>
                    <a:pt x="1352" y="36"/>
                  </a:lnTo>
                  <a:lnTo>
                    <a:pt x="1358" y="34"/>
                  </a:lnTo>
                  <a:lnTo>
                    <a:pt x="1365" y="31"/>
                  </a:lnTo>
                  <a:lnTo>
                    <a:pt x="1377" y="28"/>
                  </a:lnTo>
                  <a:lnTo>
                    <a:pt x="1388" y="23"/>
                  </a:lnTo>
                  <a:lnTo>
                    <a:pt x="1394" y="20"/>
                  </a:lnTo>
                  <a:lnTo>
                    <a:pt x="1401" y="19"/>
                  </a:lnTo>
                  <a:lnTo>
                    <a:pt x="1407" y="18"/>
                  </a:lnTo>
                  <a:lnTo>
                    <a:pt x="1413" y="18"/>
                  </a:lnTo>
                  <a:lnTo>
                    <a:pt x="1418" y="15"/>
                  </a:lnTo>
                  <a:lnTo>
                    <a:pt x="1423" y="14"/>
                  </a:lnTo>
                  <a:lnTo>
                    <a:pt x="1429" y="11"/>
                  </a:lnTo>
                  <a:lnTo>
                    <a:pt x="1437" y="10"/>
                  </a:lnTo>
                  <a:lnTo>
                    <a:pt x="1442" y="8"/>
                  </a:lnTo>
                  <a:lnTo>
                    <a:pt x="1450" y="6"/>
                  </a:lnTo>
                  <a:lnTo>
                    <a:pt x="1456" y="6"/>
                  </a:lnTo>
                  <a:lnTo>
                    <a:pt x="1463" y="6"/>
                  </a:lnTo>
                  <a:lnTo>
                    <a:pt x="1471" y="5"/>
                  </a:lnTo>
                  <a:lnTo>
                    <a:pt x="1477" y="4"/>
                  </a:lnTo>
                  <a:lnTo>
                    <a:pt x="1482" y="3"/>
                  </a:lnTo>
                  <a:lnTo>
                    <a:pt x="1491" y="3"/>
                  </a:lnTo>
                  <a:lnTo>
                    <a:pt x="1499" y="1"/>
                  </a:lnTo>
                  <a:lnTo>
                    <a:pt x="1505" y="1"/>
                  </a:lnTo>
                  <a:lnTo>
                    <a:pt x="1515" y="1"/>
                  </a:lnTo>
                  <a:lnTo>
                    <a:pt x="1521" y="1"/>
                  </a:lnTo>
                  <a:lnTo>
                    <a:pt x="1529" y="0"/>
                  </a:lnTo>
                  <a:lnTo>
                    <a:pt x="1536" y="0"/>
                  </a:lnTo>
                  <a:lnTo>
                    <a:pt x="1544" y="0"/>
                  </a:lnTo>
                  <a:lnTo>
                    <a:pt x="1551" y="0"/>
                  </a:lnTo>
                  <a:lnTo>
                    <a:pt x="1558" y="0"/>
                  </a:lnTo>
                  <a:lnTo>
                    <a:pt x="1566" y="0"/>
                  </a:lnTo>
                  <a:lnTo>
                    <a:pt x="1574" y="0"/>
                  </a:lnTo>
                  <a:lnTo>
                    <a:pt x="1583" y="0"/>
                  </a:lnTo>
                  <a:lnTo>
                    <a:pt x="1589" y="0"/>
                  </a:lnTo>
                  <a:lnTo>
                    <a:pt x="1599" y="0"/>
                  </a:lnTo>
                  <a:lnTo>
                    <a:pt x="1607" y="1"/>
                  </a:lnTo>
                  <a:lnTo>
                    <a:pt x="1615" y="3"/>
                  </a:lnTo>
                  <a:lnTo>
                    <a:pt x="1622" y="3"/>
                  </a:lnTo>
                  <a:lnTo>
                    <a:pt x="1632" y="4"/>
                  </a:lnTo>
                  <a:lnTo>
                    <a:pt x="1639" y="5"/>
                  </a:lnTo>
                  <a:lnTo>
                    <a:pt x="1648" y="6"/>
                  </a:lnTo>
                  <a:lnTo>
                    <a:pt x="1654" y="6"/>
                  </a:lnTo>
                  <a:lnTo>
                    <a:pt x="1663" y="8"/>
                  </a:lnTo>
                  <a:lnTo>
                    <a:pt x="1669" y="9"/>
                  </a:lnTo>
                  <a:lnTo>
                    <a:pt x="1678" y="10"/>
                  </a:lnTo>
                  <a:lnTo>
                    <a:pt x="1684" y="11"/>
                  </a:lnTo>
                  <a:lnTo>
                    <a:pt x="1693" y="13"/>
                  </a:lnTo>
                  <a:lnTo>
                    <a:pt x="1699" y="14"/>
                  </a:lnTo>
                  <a:lnTo>
                    <a:pt x="1707" y="16"/>
                  </a:lnTo>
                  <a:lnTo>
                    <a:pt x="1715" y="18"/>
                  </a:lnTo>
                  <a:lnTo>
                    <a:pt x="1722" y="19"/>
                  </a:lnTo>
                  <a:lnTo>
                    <a:pt x="1728" y="20"/>
                  </a:lnTo>
                  <a:lnTo>
                    <a:pt x="1737" y="23"/>
                  </a:lnTo>
                  <a:lnTo>
                    <a:pt x="1743" y="24"/>
                  </a:lnTo>
                  <a:lnTo>
                    <a:pt x="1750" y="28"/>
                  </a:lnTo>
                  <a:lnTo>
                    <a:pt x="1757" y="29"/>
                  </a:lnTo>
                  <a:lnTo>
                    <a:pt x="1765" y="31"/>
                  </a:lnTo>
                  <a:lnTo>
                    <a:pt x="1770" y="33"/>
                  </a:lnTo>
                  <a:lnTo>
                    <a:pt x="1777" y="35"/>
                  </a:lnTo>
                  <a:lnTo>
                    <a:pt x="1782" y="38"/>
                  </a:lnTo>
                  <a:lnTo>
                    <a:pt x="1790" y="40"/>
                  </a:lnTo>
                  <a:lnTo>
                    <a:pt x="1795" y="42"/>
                  </a:lnTo>
                  <a:lnTo>
                    <a:pt x="1801" y="44"/>
                  </a:lnTo>
                  <a:lnTo>
                    <a:pt x="1806" y="48"/>
                  </a:lnTo>
                  <a:lnTo>
                    <a:pt x="1814" y="50"/>
                  </a:lnTo>
                  <a:lnTo>
                    <a:pt x="1823" y="55"/>
                  </a:lnTo>
                  <a:lnTo>
                    <a:pt x="1834" y="62"/>
                  </a:lnTo>
                  <a:lnTo>
                    <a:pt x="1843" y="69"/>
                  </a:lnTo>
                  <a:lnTo>
                    <a:pt x="1850" y="75"/>
                  </a:lnTo>
                  <a:lnTo>
                    <a:pt x="1858" y="82"/>
                  </a:lnTo>
                  <a:lnTo>
                    <a:pt x="1864" y="89"/>
                  </a:lnTo>
                  <a:lnTo>
                    <a:pt x="1872" y="97"/>
                  </a:lnTo>
                  <a:lnTo>
                    <a:pt x="1877" y="106"/>
                  </a:lnTo>
                  <a:lnTo>
                    <a:pt x="1884" y="114"/>
                  </a:lnTo>
                  <a:lnTo>
                    <a:pt x="1888" y="126"/>
                  </a:lnTo>
                  <a:lnTo>
                    <a:pt x="1890" y="132"/>
                  </a:lnTo>
                  <a:lnTo>
                    <a:pt x="1893" y="137"/>
                  </a:lnTo>
                  <a:lnTo>
                    <a:pt x="1895" y="144"/>
                  </a:lnTo>
                  <a:lnTo>
                    <a:pt x="1898" y="151"/>
                  </a:lnTo>
                  <a:lnTo>
                    <a:pt x="1899" y="157"/>
                  </a:lnTo>
                  <a:lnTo>
                    <a:pt x="1902" y="162"/>
                  </a:lnTo>
                  <a:lnTo>
                    <a:pt x="1903" y="168"/>
                  </a:lnTo>
                  <a:lnTo>
                    <a:pt x="1905" y="176"/>
                  </a:lnTo>
                  <a:lnTo>
                    <a:pt x="1907" y="182"/>
                  </a:lnTo>
                  <a:lnTo>
                    <a:pt x="1908" y="190"/>
                  </a:lnTo>
                  <a:lnTo>
                    <a:pt x="1908" y="196"/>
                  </a:lnTo>
                  <a:lnTo>
                    <a:pt x="1910" y="203"/>
                  </a:lnTo>
                  <a:lnTo>
                    <a:pt x="1910" y="211"/>
                  </a:lnTo>
                  <a:lnTo>
                    <a:pt x="1912" y="217"/>
                  </a:lnTo>
                  <a:lnTo>
                    <a:pt x="1912" y="224"/>
                  </a:lnTo>
                  <a:lnTo>
                    <a:pt x="1913" y="234"/>
                  </a:lnTo>
                  <a:lnTo>
                    <a:pt x="1913" y="240"/>
                  </a:lnTo>
                  <a:lnTo>
                    <a:pt x="1913" y="247"/>
                  </a:lnTo>
                  <a:lnTo>
                    <a:pt x="1913" y="255"/>
                  </a:lnTo>
                  <a:lnTo>
                    <a:pt x="1913" y="264"/>
                  </a:lnTo>
                  <a:lnTo>
                    <a:pt x="1912" y="271"/>
                  </a:lnTo>
                  <a:lnTo>
                    <a:pt x="1910" y="278"/>
                  </a:lnTo>
                  <a:lnTo>
                    <a:pt x="1909" y="286"/>
                  </a:lnTo>
                  <a:lnTo>
                    <a:pt x="1908" y="294"/>
                  </a:lnTo>
                  <a:lnTo>
                    <a:pt x="1907" y="301"/>
                  </a:lnTo>
                  <a:lnTo>
                    <a:pt x="1905" y="309"/>
                  </a:lnTo>
                  <a:lnTo>
                    <a:pt x="1903" y="318"/>
                  </a:lnTo>
                  <a:lnTo>
                    <a:pt x="1902" y="326"/>
                  </a:lnTo>
                  <a:lnTo>
                    <a:pt x="1898" y="333"/>
                  </a:lnTo>
                  <a:lnTo>
                    <a:pt x="1897" y="342"/>
                  </a:lnTo>
                  <a:lnTo>
                    <a:pt x="1894" y="350"/>
                  </a:lnTo>
                  <a:lnTo>
                    <a:pt x="1892" y="359"/>
                  </a:lnTo>
                  <a:lnTo>
                    <a:pt x="1888" y="365"/>
                  </a:lnTo>
                  <a:lnTo>
                    <a:pt x="1885" y="374"/>
                  </a:lnTo>
                  <a:lnTo>
                    <a:pt x="1882" y="382"/>
                  </a:lnTo>
                  <a:lnTo>
                    <a:pt x="1878" y="392"/>
                  </a:lnTo>
                  <a:lnTo>
                    <a:pt x="1873" y="398"/>
                  </a:lnTo>
                  <a:lnTo>
                    <a:pt x="1869" y="406"/>
                  </a:lnTo>
                  <a:lnTo>
                    <a:pt x="1864" y="414"/>
                  </a:lnTo>
                  <a:lnTo>
                    <a:pt x="1860" y="422"/>
                  </a:lnTo>
                  <a:lnTo>
                    <a:pt x="1855" y="429"/>
                  </a:lnTo>
                  <a:lnTo>
                    <a:pt x="1848" y="437"/>
                  </a:lnTo>
                  <a:lnTo>
                    <a:pt x="1844" y="446"/>
                  </a:lnTo>
                  <a:lnTo>
                    <a:pt x="1836" y="455"/>
                  </a:lnTo>
                  <a:lnTo>
                    <a:pt x="1831" y="461"/>
                  </a:lnTo>
                  <a:lnTo>
                    <a:pt x="1823" y="470"/>
                  </a:lnTo>
                  <a:lnTo>
                    <a:pt x="1818" y="477"/>
                  </a:lnTo>
                  <a:lnTo>
                    <a:pt x="1811" y="485"/>
                  </a:lnTo>
                  <a:lnTo>
                    <a:pt x="1802" y="492"/>
                  </a:lnTo>
                  <a:lnTo>
                    <a:pt x="1796" y="501"/>
                  </a:lnTo>
                  <a:lnTo>
                    <a:pt x="1789" y="509"/>
                  </a:lnTo>
                  <a:lnTo>
                    <a:pt x="1781" y="516"/>
                  </a:lnTo>
                  <a:lnTo>
                    <a:pt x="1770" y="524"/>
                  </a:lnTo>
                  <a:lnTo>
                    <a:pt x="1762" y="530"/>
                  </a:lnTo>
                  <a:lnTo>
                    <a:pt x="1753" y="536"/>
                  </a:lnTo>
                  <a:lnTo>
                    <a:pt x="1746" y="544"/>
                  </a:lnTo>
                  <a:lnTo>
                    <a:pt x="1737" y="549"/>
                  </a:lnTo>
                  <a:lnTo>
                    <a:pt x="1728" y="556"/>
                  </a:lnTo>
                  <a:lnTo>
                    <a:pt x="1720" y="561"/>
                  </a:lnTo>
                  <a:lnTo>
                    <a:pt x="1712" y="566"/>
                  </a:lnTo>
                  <a:lnTo>
                    <a:pt x="1703" y="573"/>
                  </a:lnTo>
                  <a:lnTo>
                    <a:pt x="1696" y="578"/>
                  </a:lnTo>
                  <a:lnTo>
                    <a:pt x="1686" y="583"/>
                  </a:lnTo>
                  <a:lnTo>
                    <a:pt x="1679" y="588"/>
                  </a:lnTo>
                  <a:lnTo>
                    <a:pt x="1671" y="593"/>
                  </a:lnTo>
                  <a:lnTo>
                    <a:pt x="1664" y="598"/>
                  </a:lnTo>
                  <a:lnTo>
                    <a:pt x="1655" y="604"/>
                  </a:lnTo>
                  <a:lnTo>
                    <a:pt x="1649" y="609"/>
                  </a:lnTo>
                  <a:lnTo>
                    <a:pt x="1640" y="613"/>
                  </a:lnTo>
                  <a:lnTo>
                    <a:pt x="1632" y="618"/>
                  </a:lnTo>
                  <a:lnTo>
                    <a:pt x="1624" y="621"/>
                  </a:lnTo>
                  <a:lnTo>
                    <a:pt x="1618" y="627"/>
                  </a:lnTo>
                  <a:lnTo>
                    <a:pt x="1610" y="630"/>
                  </a:lnTo>
                  <a:lnTo>
                    <a:pt x="1601" y="634"/>
                  </a:lnTo>
                  <a:lnTo>
                    <a:pt x="1595" y="639"/>
                  </a:lnTo>
                  <a:lnTo>
                    <a:pt x="1589" y="643"/>
                  </a:lnTo>
                  <a:lnTo>
                    <a:pt x="1581" y="647"/>
                  </a:lnTo>
                  <a:lnTo>
                    <a:pt x="1575" y="650"/>
                  </a:lnTo>
                  <a:lnTo>
                    <a:pt x="1568" y="653"/>
                  </a:lnTo>
                  <a:lnTo>
                    <a:pt x="1561" y="657"/>
                  </a:lnTo>
                  <a:lnTo>
                    <a:pt x="1555" y="660"/>
                  </a:lnTo>
                  <a:lnTo>
                    <a:pt x="1547" y="664"/>
                  </a:lnTo>
                  <a:lnTo>
                    <a:pt x="1541" y="667"/>
                  </a:lnTo>
                  <a:lnTo>
                    <a:pt x="1536" y="670"/>
                  </a:lnTo>
                  <a:lnTo>
                    <a:pt x="1529" y="673"/>
                  </a:lnTo>
                  <a:lnTo>
                    <a:pt x="1522" y="674"/>
                  </a:lnTo>
                  <a:lnTo>
                    <a:pt x="1516" y="677"/>
                  </a:lnTo>
                  <a:lnTo>
                    <a:pt x="1510" y="680"/>
                  </a:lnTo>
                  <a:lnTo>
                    <a:pt x="1499" y="686"/>
                  </a:lnTo>
                  <a:lnTo>
                    <a:pt x="1487" y="691"/>
                  </a:lnTo>
                  <a:lnTo>
                    <a:pt x="1476" y="694"/>
                  </a:lnTo>
                  <a:lnTo>
                    <a:pt x="1465" y="697"/>
                  </a:lnTo>
                  <a:lnTo>
                    <a:pt x="1456" y="703"/>
                  </a:lnTo>
                  <a:lnTo>
                    <a:pt x="1447" y="707"/>
                  </a:lnTo>
                  <a:lnTo>
                    <a:pt x="1437" y="709"/>
                  </a:lnTo>
                  <a:lnTo>
                    <a:pt x="1429" y="713"/>
                  </a:lnTo>
                  <a:lnTo>
                    <a:pt x="1419" y="718"/>
                  </a:lnTo>
                  <a:lnTo>
                    <a:pt x="1413" y="721"/>
                  </a:lnTo>
                  <a:lnTo>
                    <a:pt x="1407" y="722"/>
                  </a:lnTo>
                  <a:lnTo>
                    <a:pt x="1399" y="726"/>
                  </a:lnTo>
                  <a:lnTo>
                    <a:pt x="1394" y="729"/>
                  </a:lnTo>
                  <a:lnTo>
                    <a:pt x="1390" y="733"/>
                  </a:lnTo>
                  <a:lnTo>
                    <a:pt x="1385" y="734"/>
                  </a:lnTo>
                  <a:lnTo>
                    <a:pt x="1379" y="738"/>
                  </a:lnTo>
                  <a:lnTo>
                    <a:pt x="1374" y="741"/>
                  </a:lnTo>
                  <a:lnTo>
                    <a:pt x="1368" y="747"/>
                  </a:lnTo>
                  <a:lnTo>
                    <a:pt x="1362" y="752"/>
                  </a:lnTo>
                  <a:lnTo>
                    <a:pt x="1354" y="758"/>
                  </a:lnTo>
                  <a:lnTo>
                    <a:pt x="1348" y="765"/>
                  </a:lnTo>
                  <a:lnTo>
                    <a:pt x="1342" y="772"/>
                  </a:lnTo>
                  <a:lnTo>
                    <a:pt x="1333" y="780"/>
                  </a:lnTo>
                  <a:lnTo>
                    <a:pt x="1325" y="787"/>
                  </a:lnTo>
                  <a:lnTo>
                    <a:pt x="1316" y="795"/>
                  </a:lnTo>
                  <a:lnTo>
                    <a:pt x="1310" y="805"/>
                  </a:lnTo>
                  <a:lnTo>
                    <a:pt x="1300" y="814"/>
                  </a:lnTo>
                  <a:lnTo>
                    <a:pt x="1293" y="822"/>
                  </a:lnTo>
                  <a:lnTo>
                    <a:pt x="1286" y="826"/>
                  </a:lnTo>
                  <a:lnTo>
                    <a:pt x="1281" y="831"/>
                  </a:lnTo>
                  <a:lnTo>
                    <a:pt x="1277" y="835"/>
                  </a:lnTo>
                  <a:lnTo>
                    <a:pt x="1272" y="841"/>
                  </a:lnTo>
                  <a:lnTo>
                    <a:pt x="1267" y="845"/>
                  </a:lnTo>
                  <a:lnTo>
                    <a:pt x="1261" y="850"/>
                  </a:lnTo>
                  <a:lnTo>
                    <a:pt x="1256" y="854"/>
                  </a:lnTo>
                  <a:lnTo>
                    <a:pt x="1251" y="859"/>
                  </a:lnTo>
                  <a:lnTo>
                    <a:pt x="1245" y="864"/>
                  </a:lnTo>
                  <a:lnTo>
                    <a:pt x="1240" y="868"/>
                  </a:lnTo>
                  <a:lnTo>
                    <a:pt x="1234" y="871"/>
                  </a:lnTo>
                  <a:lnTo>
                    <a:pt x="1228" y="879"/>
                  </a:lnTo>
                  <a:lnTo>
                    <a:pt x="1222" y="880"/>
                  </a:lnTo>
                  <a:lnTo>
                    <a:pt x="1216" y="888"/>
                  </a:lnTo>
                  <a:lnTo>
                    <a:pt x="1211" y="890"/>
                  </a:lnTo>
                  <a:lnTo>
                    <a:pt x="1206" y="895"/>
                  </a:lnTo>
                  <a:lnTo>
                    <a:pt x="1198" y="900"/>
                  </a:lnTo>
                  <a:lnTo>
                    <a:pt x="1193" y="904"/>
                  </a:lnTo>
                  <a:lnTo>
                    <a:pt x="1187" y="909"/>
                  </a:lnTo>
                  <a:lnTo>
                    <a:pt x="1182" y="914"/>
                  </a:lnTo>
                  <a:lnTo>
                    <a:pt x="1174" y="918"/>
                  </a:lnTo>
                  <a:lnTo>
                    <a:pt x="1168" y="922"/>
                  </a:lnTo>
                  <a:lnTo>
                    <a:pt x="1162" y="925"/>
                  </a:lnTo>
                  <a:lnTo>
                    <a:pt x="1156" y="930"/>
                  </a:lnTo>
                  <a:lnTo>
                    <a:pt x="1149" y="933"/>
                  </a:lnTo>
                  <a:lnTo>
                    <a:pt x="1143" y="938"/>
                  </a:lnTo>
                  <a:lnTo>
                    <a:pt x="1136" y="943"/>
                  </a:lnTo>
                  <a:lnTo>
                    <a:pt x="1131" y="947"/>
                  </a:lnTo>
                  <a:lnTo>
                    <a:pt x="1120" y="950"/>
                  </a:lnTo>
                  <a:lnTo>
                    <a:pt x="1115" y="954"/>
                  </a:lnTo>
                  <a:lnTo>
                    <a:pt x="1108" y="957"/>
                  </a:lnTo>
                  <a:lnTo>
                    <a:pt x="1102" y="962"/>
                  </a:lnTo>
                  <a:lnTo>
                    <a:pt x="1094" y="964"/>
                  </a:lnTo>
                  <a:lnTo>
                    <a:pt x="1088" y="968"/>
                  </a:lnTo>
                  <a:lnTo>
                    <a:pt x="1079" y="972"/>
                  </a:lnTo>
                  <a:lnTo>
                    <a:pt x="1073" y="975"/>
                  </a:lnTo>
                  <a:lnTo>
                    <a:pt x="1064" y="975"/>
                  </a:lnTo>
                  <a:lnTo>
                    <a:pt x="1056" y="979"/>
                  </a:lnTo>
                  <a:lnTo>
                    <a:pt x="1048" y="981"/>
                  </a:lnTo>
                  <a:lnTo>
                    <a:pt x="1041" y="984"/>
                  </a:lnTo>
                  <a:lnTo>
                    <a:pt x="1033" y="986"/>
                  </a:lnTo>
                  <a:lnTo>
                    <a:pt x="1025" y="987"/>
                  </a:lnTo>
                  <a:lnTo>
                    <a:pt x="1016" y="989"/>
                  </a:lnTo>
                  <a:lnTo>
                    <a:pt x="1010" y="992"/>
                  </a:lnTo>
                  <a:lnTo>
                    <a:pt x="1002" y="992"/>
                  </a:lnTo>
                  <a:lnTo>
                    <a:pt x="994" y="994"/>
                  </a:lnTo>
                  <a:lnTo>
                    <a:pt x="986" y="994"/>
                  </a:lnTo>
                  <a:lnTo>
                    <a:pt x="981" y="997"/>
                  </a:lnTo>
                  <a:lnTo>
                    <a:pt x="972" y="997"/>
                  </a:lnTo>
                  <a:lnTo>
                    <a:pt x="963" y="997"/>
                  </a:lnTo>
                  <a:lnTo>
                    <a:pt x="957" y="998"/>
                  </a:lnTo>
                  <a:lnTo>
                    <a:pt x="951" y="999"/>
                  </a:lnTo>
                  <a:lnTo>
                    <a:pt x="942" y="999"/>
                  </a:lnTo>
                  <a:lnTo>
                    <a:pt x="936" y="999"/>
                  </a:lnTo>
                  <a:lnTo>
                    <a:pt x="928" y="999"/>
                  </a:lnTo>
                  <a:lnTo>
                    <a:pt x="920" y="999"/>
                  </a:lnTo>
                  <a:lnTo>
                    <a:pt x="915" y="999"/>
                  </a:lnTo>
                  <a:lnTo>
                    <a:pt x="908" y="999"/>
                  </a:lnTo>
                  <a:lnTo>
                    <a:pt x="901" y="999"/>
                  </a:lnTo>
                  <a:lnTo>
                    <a:pt x="894" y="1001"/>
                  </a:lnTo>
                  <a:lnTo>
                    <a:pt x="887" y="999"/>
                  </a:lnTo>
                  <a:lnTo>
                    <a:pt x="881" y="999"/>
                  </a:lnTo>
                  <a:lnTo>
                    <a:pt x="874" y="998"/>
                  </a:lnTo>
                  <a:lnTo>
                    <a:pt x="867" y="998"/>
                  </a:lnTo>
                  <a:lnTo>
                    <a:pt x="854" y="997"/>
                  </a:lnTo>
                  <a:lnTo>
                    <a:pt x="844" y="997"/>
                  </a:lnTo>
                  <a:lnTo>
                    <a:pt x="837" y="996"/>
                  </a:lnTo>
                  <a:lnTo>
                    <a:pt x="830" y="996"/>
                  </a:lnTo>
                  <a:lnTo>
                    <a:pt x="824" y="993"/>
                  </a:lnTo>
                  <a:lnTo>
                    <a:pt x="819" y="993"/>
                  </a:lnTo>
                  <a:lnTo>
                    <a:pt x="809" y="991"/>
                  </a:lnTo>
                  <a:lnTo>
                    <a:pt x="799" y="989"/>
                  </a:lnTo>
                  <a:lnTo>
                    <a:pt x="790" y="987"/>
                  </a:lnTo>
                  <a:lnTo>
                    <a:pt x="779" y="987"/>
                  </a:lnTo>
                  <a:lnTo>
                    <a:pt x="771" y="984"/>
                  </a:lnTo>
                  <a:lnTo>
                    <a:pt x="765" y="983"/>
                  </a:lnTo>
                  <a:lnTo>
                    <a:pt x="759" y="981"/>
                  </a:lnTo>
                  <a:lnTo>
                    <a:pt x="751" y="979"/>
                  </a:lnTo>
                  <a:lnTo>
                    <a:pt x="747" y="977"/>
                  </a:lnTo>
                  <a:lnTo>
                    <a:pt x="744" y="977"/>
                  </a:lnTo>
                  <a:lnTo>
                    <a:pt x="737" y="975"/>
                  </a:lnTo>
                  <a:lnTo>
                    <a:pt x="737" y="975"/>
                  </a:lnTo>
                  <a:lnTo>
                    <a:pt x="528" y="1032"/>
                  </a:lnTo>
                  <a:lnTo>
                    <a:pt x="525" y="1029"/>
                  </a:lnTo>
                  <a:lnTo>
                    <a:pt x="524" y="1029"/>
                  </a:lnTo>
                  <a:lnTo>
                    <a:pt x="518" y="1028"/>
                  </a:lnTo>
                  <a:lnTo>
                    <a:pt x="513" y="1028"/>
                  </a:lnTo>
                  <a:lnTo>
                    <a:pt x="504" y="1027"/>
                  </a:lnTo>
                  <a:lnTo>
                    <a:pt x="494" y="1026"/>
                  </a:lnTo>
                  <a:lnTo>
                    <a:pt x="482" y="1023"/>
                  </a:lnTo>
                  <a:lnTo>
                    <a:pt x="471" y="1022"/>
                  </a:lnTo>
                  <a:lnTo>
                    <a:pt x="464" y="1019"/>
                  </a:lnTo>
                  <a:lnTo>
                    <a:pt x="457" y="1018"/>
                  </a:lnTo>
                  <a:lnTo>
                    <a:pt x="450" y="1014"/>
                  </a:lnTo>
                  <a:lnTo>
                    <a:pt x="442" y="1013"/>
                  </a:lnTo>
                  <a:lnTo>
                    <a:pt x="435" y="1011"/>
                  </a:lnTo>
                  <a:lnTo>
                    <a:pt x="427" y="1009"/>
                  </a:lnTo>
                  <a:lnTo>
                    <a:pt x="420" y="1007"/>
                  </a:lnTo>
                  <a:lnTo>
                    <a:pt x="411" y="1006"/>
                  </a:lnTo>
                  <a:lnTo>
                    <a:pt x="403" y="1001"/>
                  </a:lnTo>
                  <a:lnTo>
                    <a:pt x="395" y="998"/>
                  </a:lnTo>
                  <a:lnTo>
                    <a:pt x="385" y="996"/>
                  </a:lnTo>
                  <a:lnTo>
                    <a:pt x="376" y="992"/>
                  </a:lnTo>
                  <a:lnTo>
                    <a:pt x="367" y="987"/>
                  </a:lnTo>
                  <a:lnTo>
                    <a:pt x="357" y="984"/>
                  </a:lnTo>
                  <a:lnTo>
                    <a:pt x="349" y="981"/>
                  </a:lnTo>
                  <a:lnTo>
                    <a:pt x="341" y="977"/>
                  </a:lnTo>
                  <a:lnTo>
                    <a:pt x="331" y="972"/>
                  </a:lnTo>
                  <a:lnTo>
                    <a:pt x="320" y="965"/>
                  </a:lnTo>
                  <a:lnTo>
                    <a:pt x="310" y="960"/>
                  </a:lnTo>
                  <a:lnTo>
                    <a:pt x="300" y="955"/>
                  </a:lnTo>
                  <a:lnTo>
                    <a:pt x="290" y="949"/>
                  </a:lnTo>
                  <a:lnTo>
                    <a:pt x="280" y="943"/>
                  </a:lnTo>
                  <a:lnTo>
                    <a:pt x="270" y="937"/>
                  </a:lnTo>
                  <a:lnTo>
                    <a:pt x="261" y="932"/>
                  </a:lnTo>
                  <a:lnTo>
                    <a:pt x="251" y="923"/>
                  </a:lnTo>
                  <a:lnTo>
                    <a:pt x="241" y="916"/>
                  </a:lnTo>
                  <a:lnTo>
                    <a:pt x="231" y="908"/>
                  </a:lnTo>
                  <a:lnTo>
                    <a:pt x="222" y="900"/>
                  </a:lnTo>
                  <a:lnTo>
                    <a:pt x="214" y="891"/>
                  </a:lnTo>
                  <a:lnTo>
                    <a:pt x="204" y="883"/>
                  </a:lnTo>
                  <a:lnTo>
                    <a:pt x="194" y="875"/>
                  </a:lnTo>
                  <a:lnTo>
                    <a:pt x="185" y="868"/>
                  </a:lnTo>
                  <a:lnTo>
                    <a:pt x="175" y="855"/>
                  </a:lnTo>
                  <a:lnTo>
                    <a:pt x="165" y="846"/>
                  </a:lnTo>
                  <a:lnTo>
                    <a:pt x="157" y="835"/>
                  </a:lnTo>
                  <a:lnTo>
                    <a:pt x="148" y="825"/>
                  </a:lnTo>
                  <a:lnTo>
                    <a:pt x="138" y="814"/>
                  </a:lnTo>
                  <a:lnTo>
                    <a:pt x="131" y="802"/>
                  </a:lnTo>
                  <a:lnTo>
                    <a:pt x="121" y="790"/>
                  </a:lnTo>
                  <a:lnTo>
                    <a:pt x="114" y="778"/>
                  </a:lnTo>
                  <a:lnTo>
                    <a:pt x="106" y="765"/>
                  </a:lnTo>
                  <a:lnTo>
                    <a:pt x="98" y="751"/>
                  </a:lnTo>
                  <a:lnTo>
                    <a:pt x="91" y="738"/>
                  </a:lnTo>
                  <a:lnTo>
                    <a:pt x="84" y="724"/>
                  </a:lnTo>
                  <a:lnTo>
                    <a:pt x="77" y="709"/>
                  </a:lnTo>
                  <a:lnTo>
                    <a:pt x="69" y="696"/>
                  </a:lnTo>
                  <a:lnTo>
                    <a:pt x="64" y="680"/>
                  </a:lnTo>
                  <a:lnTo>
                    <a:pt x="58" y="665"/>
                  </a:lnTo>
                  <a:lnTo>
                    <a:pt x="52" y="649"/>
                  </a:lnTo>
                  <a:lnTo>
                    <a:pt x="45" y="632"/>
                  </a:lnTo>
                  <a:lnTo>
                    <a:pt x="40" y="616"/>
                  </a:lnTo>
                  <a:lnTo>
                    <a:pt x="37" y="601"/>
                  </a:lnTo>
                  <a:lnTo>
                    <a:pt x="30" y="588"/>
                  </a:lnTo>
                  <a:lnTo>
                    <a:pt x="27" y="573"/>
                  </a:lnTo>
                  <a:lnTo>
                    <a:pt x="25" y="559"/>
                  </a:lnTo>
                  <a:lnTo>
                    <a:pt x="22" y="546"/>
                  </a:lnTo>
                  <a:lnTo>
                    <a:pt x="17" y="531"/>
                  </a:lnTo>
                  <a:lnTo>
                    <a:pt x="13" y="517"/>
                  </a:lnTo>
                  <a:lnTo>
                    <a:pt x="13" y="503"/>
                  </a:lnTo>
                  <a:lnTo>
                    <a:pt x="12" y="492"/>
                  </a:lnTo>
                  <a:lnTo>
                    <a:pt x="8" y="478"/>
                  </a:lnTo>
                  <a:lnTo>
                    <a:pt x="6" y="467"/>
                  </a:lnTo>
                  <a:lnTo>
                    <a:pt x="4" y="455"/>
                  </a:lnTo>
                  <a:lnTo>
                    <a:pt x="4" y="443"/>
                  </a:lnTo>
                  <a:lnTo>
                    <a:pt x="1" y="431"/>
                  </a:lnTo>
                  <a:lnTo>
                    <a:pt x="0" y="419"/>
                  </a:lnTo>
                  <a:lnTo>
                    <a:pt x="0" y="408"/>
                  </a:lnTo>
                  <a:lnTo>
                    <a:pt x="0" y="399"/>
                  </a:lnTo>
                  <a:lnTo>
                    <a:pt x="0" y="388"/>
                  </a:lnTo>
                  <a:lnTo>
                    <a:pt x="0" y="378"/>
                  </a:lnTo>
                  <a:lnTo>
                    <a:pt x="0" y="368"/>
                  </a:lnTo>
                  <a:lnTo>
                    <a:pt x="1" y="359"/>
                  </a:lnTo>
                  <a:lnTo>
                    <a:pt x="1" y="349"/>
                  </a:lnTo>
                  <a:lnTo>
                    <a:pt x="1" y="340"/>
                  </a:lnTo>
                  <a:lnTo>
                    <a:pt x="1" y="330"/>
                  </a:lnTo>
                  <a:lnTo>
                    <a:pt x="4" y="323"/>
                  </a:lnTo>
                  <a:lnTo>
                    <a:pt x="4" y="314"/>
                  </a:lnTo>
                  <a:lnTo>
                    <a:pt x="6" y="306"/>
                  </a:lnTo>
                  <a:lnTo>
                    <a:pt x="8" y="298"/>
                  </a:lnTo>
                  <a:lnTo>
                    <a:pt x="10" y="291"/>
                  </a:lnTo>
                  <a:lnTo>
                    <a:pt x="10" y="284"/>
                  </a:lnTo>
                  <a:lnTo>
                    <a:pt x="13" y="276"/>
                  </a:lnTo>
                  <a:lnTo>
                    <a:pt x="13" y="270"/>
                  </a:lnTo>
                  <a:lnTo>
                    <a:pt x="14" y="262"/>
                  </a:lnTo>
                  <a:lnTo>
                    <a:pt x="15" y="256"/>
                  </a:lnTo>
                  <a:lnTo>
                    <a:pt x="19" y="249"/>
                  </a:lnTo>
                  <a:lnTo>
                    <a:pt x="20" y="244"/>
                  </a:lnTo>
                  <a:lnTo>
                    <a:pt x="24" y="240"/>
                  </a:lnTo>
                  <a:lnTo>
                    <a:pt x="25" y="229"/>
                  </a:lnTo>
                  <a:lnTo>
                    <a:pt x="29" y="220"/>
                  </a:lnTo>
                  <a:lnTo>
                    <a:pt x="35" y="211"/>
                  </a:lnTo>
                  <a:lnTo>
                    <a:pt x="38" y="203"/>
                  </a:lnTo>
                  <a:lnTo>
                    <a:pt x="40" y="197"/>
                  </a:lnTo>
                  <a:lnTo>
                    <a:pt x="44" y="191"/>
                  </a:lnTo>
                  <a:lnTo>
                    <a:pt x="48" y="187"/>
                  </a:lnTo>
                  <a:lnTo>
                    <a:pt x="50" y="183"/>
                  </a:lnTo>
                  <a:lnTo>
                    <a:pt x="54" y="178"/>
                  </a:lnTo>
                  <a:lnTo>
                    <a:pt x="55" y="177"/>
                  </a:lnTo>
                  <a:lnTo>
                    <a:pt x="168" y="84"/>
                  </a:lnTo>
                  <a:lnTo>
                    <a:pt x="255" y="49"/>
                  </a:lnTo>
                  <a:close/>
                </a:path>
              </a:pathLst>
            </a:custGeom>
            <a:solidFill>
              <a:srgbClr val="E0EB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2270" y="1305"/>
              <a:ext cx="219" cy="285"/>
            </a:xfrm>
            <a:custGeom>
              <a:avLst/>
              <a:gdLst>
                <a:gd name="T0" fmla="*/ 209 w 657"/>
                <a:gd name="T1" fmla="*/ 187 h 853"/>
                <a:gd name="T2" fmla="*/ 194 w 657"/>
                <a:gd name="T3" fmla="*/ 154 h 853"/>
                <a:gd name="T4" fmla="*/ 181 w 657"/>
                <a:gd name="T5" fmla="*/ 114 h 853"/>
                <a:gd name="T6" fmla="*/ 178 w 657"/>
                <a:gd name="T7" fmla="*/ 75 h 853"/>
                <a:gd name="T8" fmla="*/ 190 w 657"/>
                <a:gd name="T9" fmla="*/ 41 h 853"/>
                <a:gd name="T10" fmla="*/ 219 w 657"/>
                <a:gd name="T11" fmla="*/ 19 h 853"/>
                <a:gd name="T12" fmla="*/ 251 w 657"/>
                <a:gd name="T13" fmla="*/ 5 h 853"/>
                <a:gd name="T14" fmla="*/ 290 w 657"/>
                <a:gd name="T15" fmla="*/ 0 h 853"/>
                <a:gd name="T16" fmla="*/ 329 w 657"/>
                <a:gd name="T17" fmla="*/ 25 h 853"/>
                <a:gd name="T18" fmla="*/ 347 w 657"/>
                <a:gd name="T19" fmla="*/ 51 h 853"/>
                <a:gd name="T20" fmla="*/ 369 w 657"/>
                <a:gd name="T21" fmla="*/ 90 h 853"/>
                <a:gd name="T22" fmla="*/ 391 w 657"/>
                <a:gd name="T23" fmla="*/ 125 h 853"/>
                <a:gd name="T24" fmla="*/ 410 w 657"/>
                <a:gd name="T25" fmla="*/ 158 h 853"/>
                <a:gd name="T26" fmla="*/ 430 w 657"/>
                <a:gd name="T27" fmla="*/ 187 h 853"/>
                <a:gd name="T28" fmla="*/ 454 w 657"/>
                <a:gd name="T29" fmla="*/ 221 h 853"/>
                <a:gd name="T30" fmla="*/ 479 w 657"/>
                <a:gd name="T31" fmla="*/ 231 h 853"/>
                <a:gd name="T32" fmla="*/ 511 w 657"/>
                <a:gd name="T33" fmla="*/ 247 h 853"/>
                <a:gd name="T34" fmla="*/ 544 w 657"/>
                <a:gd name="T35" fmla="*/ 267 h 853"/>
                <a:gd name="T36" fmla="*/ 574 w 657"/>
                <a:gd name="T37" fmla="*/ 293 h 853"/>
                <a:gd name="T38" fmla="*/ 597 w 657"/>
                <a:gd name="T39" fmla="*/ 327 h 853"/>
                <a:gd name="T40" fmla="*/ 607 w 657"/>
                <a:gd name="T41" fmla="*/ 360 h 853"/>
                <a:gd name="T42" fmla="*/ 612 w 657"/>
                <a:gd name="T43" fmla="*/ 394 h 853"/>
                <a:gd name="T44" fmla="*/ 617 w 657"/>
                <a:gd name="T45" fmla="*/ 425 h 853"/>
                <a:gd name="T46" fmla="*/ 623 w 657"/>
                <a:gd name="T47" fmla="*/ 477 h 853"/>
                <a:gd name="T48" fmla="*/ 628 w 657"/>
                <a:gd name="T49" fmla="*/ 503 h 853"/>
                <a:gd name="T50" fmla="*/ 636 w 657"/>
                <a:gd name="T51" fmla="*/ 531 h 853"/>
                <a:gd name="T52" fmla="*/ 649 w 657"/>
                <a:gd name="T53" fmla="*/ 583 h 853"/>
                <a:gd name="T54" fmla="*/ 657 w 657"/>
                <a:gd name="T55" fmla="*/ 631 h 853"/>
                <a:gd name="T56" fmla="*/ 642 w 657"/>
                <a:gd name="T57" fmla="*/ 659 h 853"/>
                <a:gd name="T58" fmla="*/ 621 w 657"/>
                <a:gd name="T59" fmla="*/ 693 h 853"/>
                <a:gd name="T60" fmla="*/ 597 w 657"/>
                <a:gd name="T61" fmla="*/ 732 h 853"/>
                <a:gd name="T62" fmla="*/ 570 w 657"/>
                <a:gd name="T63" fmla="*/ 766 h 853"/>
                <a:gd name="T64" fmla="*/ 544 w 657"/>
                <a:gd name="T65" fmla="*/ 799 h 853"/>
                <a:gd name="T66" fmla="*/ 521 w 657"/>
                <a:gd name="T67" fmla="*/ 812 h 853"/>
                <a:gd name="T68" fmla="*/ 489 w 657"/>
                <a:gd name="T69" fmla="*/ 826 h 853"/>
                <a:gd name="T70" fmla="*/ 451 w 657"/>
                <a:gd name="T71" fmla="*/ 838 h 853"/>
                <a:gd name="T72" fmla="*/ 412 w 657"/>
                <a:gd name="T73" fmla="*/ 848 h 853"/>
                <a:gd name="T74" fmla="*/ 376 w 657"/>
                <a:gd name="T75" fmla="*/ 853 h 853"/>
                <a:gd name="T76" fmla="*/ 334 w 657"/>
                <a:gd name="T77" fmla="*/ 836 h 853"/>
                <a:gd name="T78" fmla="*/ 307 w 657"/>
                <a:gd name="T79" fmla="*/ 803 h 853"/>
                <a:gd name="T80" fmla="*/ 291 w 657"/>
                <a:gd name="T81" fmla="*/ 773 h 853"/>
                <a:gd name="T82" fmla="*/ 278 w 657"/>
                <a:gd name="T83" fmla="*/ 762 h 853"/>
                <a:gd name="T84" fmla="*/ 239 w 657"/>
                <a:gd name="T85" fmla="*/ 754 h 853"/>
                <a:gd name="T86" fmla="*/ 192 w 657"/>
                <a:gd name="T87" fmla="*/ 732 h 853"/>
                <a:gd name="T88" fmla="*/ 175 w 657"/>
                <a:gd name="T89" fmla="*/ 690 h 853"/>
                <a:gd name="T90" fmla="*/ 162 w 657"/>
                <a:gd name="T91" fmla="*/ 655 h 853"/>
                <a:gd name="T92" fmla="*/ 156 w 657"/>
                <a:gd name="T93" fmla="*/ 632 h 853"/>
                <a:gd name="T94" fmla="*/ 60 w 657"/>
                <a:gd name="T95" fmla="*/ 468 h 853"/>
                <a:gd name="T96" fmla="*/ 24 w 657"/>
                <a:gd name="T97" fmla="*/ 447 h 853"/>
                <a:gd name="T98" fmla="*/ 0 w 657"/>
                <a:gd name="T99" fmla="*/ 401 h 853"/>
                <a:gd name="T100" fmla="*/ 16 w 657"/>
                <a:gd name="T101" fmla="*/ 364 h 853"/>
                <a:gd name="T102" fmla="*/ 43 w 657"/>
                <a:gd name="T103" fmla="*/ 329 h 853"/>
                <a:gd name="T104" fmla="*/ 74 w 657"/>
                <a:gd name="T105" fmla="*/ 300 h 853"/>
                <a:gd name="T106" fmla="*/ 107 w 657"/>
                <a:gd name="T107" fmla="*/ 276 h 853"/>
                <a:gd name="T108" fmla="*/ 135 w 657"/>
                <a:gd name="T109" fmla="*/ 258 h 853"/>
                <a:gd name="T110" fmla="*/ 167 w 657"/>
                <a:gd name="T111" fmla="*/ 241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57" h="853">
                  <a:moveTo>
                    <a:pt x="222" y="211"/>
                  </a:moveTo>
                  <a:lnTo>
                    <a:pt x="220" y="208"/>
                  </a:lnTo>
                  <a:lnTo>
                    <a:pt x="217" y="203"/>
                  </a:lnTo>
                  <a:lnTo>
                    <a:pt x="212" y="196"/>
                  </a:lnTo>
                  <a:lnTo>
                    <a:pt x="209" y="187"/>
                  </a:lnTo>
                  <a:lnTo>
                    <a:pt x="205" y="179"/>
                  </a:lnTo>
                  <a:lnTo>
                    <a:pt x="202" y="173"/>
                  </a:lnTo>
                  <a:lnTo>
                    <a:pt x="201" y="165"/>
                  </a:lnTo>
                  <a:lnTo>
                    <a:pt x="197" y="160"/>
                  </a:lnTo>
                  <a:lnTo>
                    <a:pt x="194" y="154"/>
                  </a:lnTo>
                  <a:lnTo>
                    <a:pt x="191" y="145"/>
                  </a:lnTo>
                  <a:lnTo>
                    <a:pt x="189" y="137"/>
                  </a:lnTo>
                  <a:lnTo>
                    <a:pt x="189" y="132"/>
                  </a:lnTo>
                  <a:lnTo>
                    <a:pt x="183" y="122"/>
                  </a:lnTo>
                  <a:lnTo>
                    <a:pt x="181" y="114"/>
                  </a:lnTo>
                  <a:lnTo>
                    <a:pt x="180" y="105"/>
                  </a:lnTo>
                  <a:lnTo>
                    <a:pt x="180" y="99"/>
                  </a:lnTo>
                  <a:lnTo>
                    <a:pt x="178" y="90"/>
                  </a:lnTo>
                  <a:lnTo>
                    <a:pt x="178" y="81"/>
                  </a:lnTo>
                  <a:lnTo>
                    <a:pt x="178" y="75"/>
                  </a:lnTo>
                  <a:lnTo>
                    <a:pt x="180" y="69"/>
                  </a:lnTo>
                  <a:lnTo>
                    <a:pt x="180" y="60"/>
                  </a:lnTo>
                  <a:lnTo>
                    <a:pt x="182" y="54"/>
                  </a:lnTo>
                  <a:lnTo>
                    <a:pt x="186" y="46"/>
                  </a:lnTo>
                  <a:lnTo>
                    <a:pt x="190" y="41"/>
                  </a:lnTo>
                  <a:lnTo>
                    <a:pt x="192" y="35"/>
                  </a:lnTo>
                  <a:lnTo>
                    <a:pt x="201" y="30"/>
                  </a:lnTo>
                  <a:lnTo>
                    <a:pt x="205" y="26"/>
                  </a:lnTo>
                  <a:lnTo>
                    <a:pt x="212" y="25"/>
                  </a:lnTo>
                  <a:lnTo>
                    <a:pt x="219" y="19"/>
                  </a:lnTo>
                  <a:lnTo>
                    <a:pt x="225" y="15"/>
                  </a:lnTo>
                  <a:lnTo>
                    <a:pt x="232" y="12"/>
                  </a:lnTo>
                  <a:lnTo>
                    <a:pt x="239" y="11"/>
                  </a:lnTo>
                  <a:lnTo>
                    <a:pt x="245" y="6"/>
                  </a:lnTo>
                  <a:lnTo>
                    <a:pt x="251" y="5"/>
                  </a:lnTo>
                  <a:lnTo>
                    <a:pt x="256" y="4"/>
                  </a:lnTo>
                  <a:lnTo>
                    <a:pt x="263" y="2"/>
                  </a:lnTo>
                  <a:lnTo>
                    <a:pt x="271" y="0"/>
                  </a:lnTo>
                  <a:lnTo>
                    <a:pt x="281" y="0"/>
                  </a:lnTo>
                  <a:lnTo>
                    <a:pt x="290" y="0"/>
                  </a:lnTo>
                  <a:lnTo>
                    <a:pt x="299" y="2"/>
                  </a:lnTo>
                  <a:lnTo>
                    <a:pt x="307" y="4"/>
                  </a:lnTo>
                  <a:lnTo>
                    <a:pt x="314" y="11"/>
                  </a:lnTo>
                  <a:lnTo>
                    <a:pt x="322" y="15"/>
                  </a:lnTo>
                  <a:lnTo>
                    <a:pt x="329" y="25"/>
                  </a:lnTo>
                  <a:lnTo>
                    <a:pt x="332" y="27"/>
                  </a:lnTo>
                  <a:lnTo>
                    <a:pt x="337" y="34"/>
                  </a:lnTo>
                  <a:lnTo>
                    <a:pt x="340" y="37"/>
                  </a:lnTo>
                  <a:lnTo>
                    <a:pt x="343" y="45"/>
                  </a:lnTo>
                  <a:lnTo>
                    <a:pt x="347" y="51"/>
                  </a:lnTo>
                  <a:lnTo>
                    <a:pt x="353" y="57"/>
                  </a:lnTo>
                  <a:lnTo>
                    <a:pt x="356" y="66"/>
                  </a:lnTo>
                  <a:lnTo>
                    <a:pt x="363" y="75"/>
                  </a:lnTo>
                  <a:lnTo>
                    <a:pt x="366" y="81"/>
                  </a:lnTo>
                  <a:lnTo>
                    <a:pt x="369" y="90"/>
                  </a:lnTo>
                  <a:lnTo>
                    <a:pt x="373" y="98"/>
                  </a:lnTo>
                  <a:lnTo>
                    <a:pt x="379" y="105"/>
                  </a:lnTo>
                  <a:lnTo>
                    <a:pt x="382" y="111"/>
                  </a:lnTo>
                  <a:lnTo>
                    <a:pt x="386" y="119"/>
                  </a:lnTo>
                  <a:lnTo>
                    <a:pt x="391" y="125"/>
                  </a:lnTo>
                  <a:lnTo>
                    <a:pt x="394" y="133"/>
                  </a:lnTo>
                  <a:lnTo>
                    <a:pt x="398" y="138"/>
                  </a:lnTo>
                  <a:lnTo>
                    <a:pt x="402" y="145"/>
                  </a:lnTo>
                  <a:lnTo>
                    <a:pt x="405" y="150"/>
                  </a:lnTo>
                  <a:lnTo>
                    <a:pt x="410" y="158"/>
                  </a:lnTo>
                  <a:lnTo>
                    <a:pt x="413" y="163"/>
                  </a:lnTo>
                  <a:lnTo>
                    <a:pt x="416" y="169"/>
                  </a:lnTo>
                  <a:lnTo>
                    <a:pt x="420" y="174"/>
                  </a:lnTo>
                  <a:lnTo>
                    <a:pt x="425" y="179"/>
                  </a:lnTo>
                  <a:lnTo>
                    <a:pt x="430" y="187"/>
                  </a:lnTo>
                  <a:lnTo>
                    <a:pt x="436" y="197"/>
                  </a:lnTo>
                  <a:lnTo>
                    <a:pt x="440" y="203"/>
                  </a:lnTo>
                  <a:lnTo>
                    <a:pt x="446" y="209"/>
                  </a:lnTo>
                  <a:lnTo>
                    <a:pt x="451" y="218"/>
                  </a:lnTo>
                  <a:lnTo>
                    <a:pt x="454" y="221"/>
                  </a:lnTo>
                  <a:lnTo>
                    <a:pt x="455" y="221"/>
                  </a:lnTo>
                  <a:lnTo>
                    <a:pt x="459" y="222"/>
                  </a:lnTo>
                  <a:lnTo>
                    <a:pt x="465" y="226"/>
                  </a:lnTo>
                  <a:lnTo>
                    <a:pt x="475" y="229"/>
                  </a:lnTo>
                  <a:lnTo>
                    <a:pt x="479" y="231"/>
                  </a:lnTo>
                  <a:lnTo>
                    <a:pt x="485" y="233"/>
                  </a:lnTo>
                  <a:lnTo>
                    <a:pt x="490" y="237"/>
                  </a:lnTo>
                  <a:lnTo>
                    <a:pt x="497" y="241"/>
                  </a:lnTo>
                  <a:lnTo>
                    <a:pt x="504" y="243"/>
                  </a:lnTo>
                  <a:lnTo>
                    <a:pt x="511" y="247"/>
                  </a:lnTo>
                  <a:lnTo>
                    <a:pt x="518" y="251"/>
                  </a:lnTo>
                  <a:lnTo>
                    <a:pt x="523" y="256"/>
                  </a:lnTo>
                  <a:lnTo>
                    <a:pt x="531" y="260"/>
                  </a:lnTo>
                  <a:lnTo>
                    <a:pt x="536" y="263"/>
                  </a:lnTo>
                  <a:lnTo>
                    <a:pt x="544" y="267"/>
                  </a:lnTo>
                  <a:lnTo>
                    <a:pt x="550" y="273"/>
                  </a:lnTo>
                  <a:lnTo>
                    <a:pt x="556" y="278"/>
                  </a:lnTo>
                  <a:lnTo>
                    <a:pt x="563" y="285"/>
                  </a:lnTo>
                  <a:lnTo>
                    <a:pt x="568" y="288"/>
                  </a:lnTo>
                  <a:lnTo>
                    <a:pt x="574" y="293"/>
                  </a:lnTo>
                  <a:lnTo>
                    <a:pt x="579" y="301"/>
                  </a:lnTo>
                  <a:lnTo>
                    <a:pt x="585" y="305"/>
                  </a:lnTo>
                  <a:lnTo>
                    <a:pt x="589" y="314"/>
                  </a:lnTo>
                  <a:lnTo>
                    <a:pt x="594" y="319"/>
                  </a:lnTo>
                  <a:lnTo>
                    <a:pt x="597" y="327"/>
                  </a:lnTo>
                  <a:lnTo>
                    <a:pt x="600" y="332"/>
                  </a:lnTo>
                  <a:lnTo>
                    <a:pt x="603" y="339"/>
                  </a:lnTo>
                  <a:lnTo>
                    <a:pt x="605" y="347"/>
                  </a:lnTo>
                  <a:lnTo>
                    <a:pt x="605" y="354"/>
                  </a:lnTo>
                  <a:lnTo>
                    <a:pt x="607" y="360"/>
                  </a:lnTo>
                  <a:lnTo>
                    <a:pt x="607" y="368"/>
                  </a:lnTo>
                  <a:lnTo>
                    <a:pt x="608" y="374"/>
                  </a:lnTo>
                  <a:lnTo>
                    <a:pt x="609" y="380"/>
                  </a:lnTo>
                  <a:lnTo>
                    <a:pt x="610" y="388"/>
                  </a:lnTo>
                  <a:lnTo>
                    <a:pt x="612" y="394"/>
                  </a:lnTo>
                  <a:lnTo>
                    <a:pt x="613" y="401"/>
                  </a:lnTo>
                  <a:lnTo>
                    <a:pt x="613" y="406"/>
                  </a:lnTo>
                  <a:lnTo>
                    <a:pt x="614" y="413"/>
                  </a:lnTo>
                  <a:lnTo>
                    <a:pt x="616" y="420"/>
                  </a:lnTo>
                  <a:lnTo>
                    <a:pt x="617" y="425"/>
                  </a:lnTo>
                  <a:lnTo>
                    <a:pt x="618" y="438"/>
                  </a:lnTo>
                  <a:lnTo>
                    <a:pt x="621" y="450"/>
                  </a:lnTo>
                  <a:lnTo>
                    <a:pt x="621" y="459"/>
                  </a:lnTo>
                  <a:lnTo>
                    <a:pt x="622" y="468"/>
                  </a:lnTo>
                  <a:lnTo>
                    <a:pt x="623" y="477"/>
                  </a:lnTo>
                  <a:lnTo>
                    <a:pt x="624" y="487"/>
                  </a:lnTo>
                  <a:lnTo>
                    <a:pt x="624" y="491"/>
                  </a:lnTo>
                  <a:lnTo>
                    <a:pt x="626" y="497"/>
                  </a:lnTo>
                  <a:lnTo>
                    <a:pt x="627" y="499"/>
                  </a:lnTo>
                  <a:lnTo>
                    <a:pt x="628" y="503"/>
                  </a:lnTo>
                  <a:lnTo>
                    <a:pt x="628" y="504"/>
                  </a:lnTo>
                  <a:lnTo>
                    <a:pt x="628" y="509"/>
                  </a:lnTo>
                  <a:lnTo>
                    <a:pt x="629" y="514"/>
                  </a:lnTo>
                  <a:lnTo>
                    <a:pt x="633" y="523"/>
                  </a:lnTo>
                  <a:lnTo>
                    <a:pt x="636" y="531"/>
                  </a:lnTo>
                  <a:lnTo>
                    <a:pt x="638" y="542"/>
                  </a:lnTo>
                  <a:lnTo>
                    <a:pt x="641" y="552"/>
                  </a:lnTo>
                  <a:lnTo>
                    <a:pt x="644" y="563"/>
                  </a:lnTo>
                  <a:lnTo>
                    <a:pt x="647" y="573"/>
                  </a:lnTo>
                  <a:lnTo>
                    <a:pt x="649" y="583"/>
                  </a:lnTo>
                  <a:lnTo>
                    <a:pt x="651" y="596"/>
                  </a:lnTo>
                  <a:lnTo>
                    <a:pt x="653" y="607"/>
                  </a:lnTo>
                  <a:lnTo>
                    <a:pt x="654" y="616"/>
                  </a:lnTo>
                  <a:lnTo>
                    <a:pt x="657" y="624"/>
                  </a:lnTo>
                  <a:lnTo>
                    <a:pt x="657" y="631"/>
                  </a:lnTo>
                  <a:lnTo>
                    <a:pt x="657" y="637"/>
                  </a:lnTo>
                  <a:lnTo>
                    <a:pt x="653" y="641"/>
                  </a:lnTo>
                  <a:lnTo>
                    <a:pt x="649" y="650"/>
                  </a:lnTo>
                  <a:lnTo>
                    <a:pt x="646" y="654"/>
                  </a:lnTo>
                  <a:lnTo>
                    <a:pt x="642" y="659"/>
                  </a:lnTo>
                  <a:lnTo>
                    <a:pt x="638" y="666"/>
                  </a:lnTo>
                  <a:lnTo>
                    <a:pt x="636" y="673"/>
                  </a:lnTo>
                  <a:lnTo>
                    <a:pt x="629" y="679"/>
                  </a:lnTo>
                  <a:lnTo>
                    <a:pt x="626" y="685"/>
                  </a:lnTo>
                  <a:lnTo>
                    <a:pt x="621" y="693"/>
                  </a:lnTo>
                  <a:lnTo>
                    <a:pt x="617" y="700"/>
                  </a:lnTo>
                  <a:lnTo>
                    <a:pt x="610" y="707"/>
                  </a:lnTo>
                  <a:lnTo>
                    <a:pt x="607" y="715"/>
                  </a:lnTo>
                  <a:lnTo>
                    <a:pt x="600" y="723"/>
                  </a:lnTo>
                  <a:lnTo>
                    <a:pt x="597" y="732"/>
                  </a:lnTo>
                  <a:lnTo>
                    <a:pt x="589" y="738"/>
                  </a:lnTo>
                  <a:lnTo>
                    <a:pt x="585" y="745"/>
                  </a:lnTo>
                  <a:lnTo>
                    <a:pt x="579" y="752"/>
                  </a:lnTo>
                  <a:lnTo>
                    <a:pt x="574" y="759"/>
                  </a:lnTo>
                  <a:lnTo>
                    <a:pt x="570" y="766"/>
                  </a:lnTo>
                  <a:lnTo>
                    <a:pt x="564" y="771"/>
                  </a:lnTo>
                  <a:lnTo>
                    <a:pt x="560" y="778"/>
                  </a:lnTo>
                  <a:lnTo>
                    <a:pt x="558" y="783"/>
                  </a:lnTo>
                  <a:lnTo>
                    <a:pt x="549" y="792"/>
                  </a:lnTo>
                  <a:lnTo>
                    <a:pt x="544" y="799"/>
                  </a:lnTo>
                  <a:lnTo>
                    <a:pt x="539" y="806"/>
                  </a:lnTo>
                  <a:lnTo>
                    <a:pt x="539" y="808"/>
                  </a:lnTo>
                  <a:lnTo>
                    <a:pt x="535" y="808"/>
                  </a:lnTo>
                  <a:lnTo>
                    <a:pt x="531" y="809"/>
                  </a:lnTo>
                  <a:lnTo>
                    <a:pt x="521" y="812"/>
                  </a:lnTo>
                  <a:lnTo>
                    <a:pt x="514" y="817"/>
                  </a:lnTo>
                  <a:lnTo>
                    <a:pt x="506" y="818"/>
                  </a:lnTo>
                  <a:lnTo>
                    <a:pt x="501" y="821"/>
                  </a:lnTo>
                  <a:lnTo>
                    <a:pt x="494" y="822"/>
                  </a:lnTo>
                  <a:lnTo>
                    <a:pt x="489" y="826"/>
                  </a:lnTo>
                  <a:lnTo>
                    <a:pt x="480" y="828"/>
                  </a:lnTo>
                  <a:lnTo>
                    <a:pt x="474" y="832"/>
                  </a:lnTo>
                  <a:lnTo>
                    <a:pt x="467" y="833"/>
                  </a:lnTo>
                  <a:lnTo>
                    <a:pt x="460" y="837"/>
                  </a:lnTo>
                  <a:lnTo>
                    <a:pt x="451" y="838"/>
                  </a:lnTo>
                  <a:lnTo>
                    <a:pt x="443" y="842"/>
                  </a:lnTo>
                  <a:lnTo>
                    <a:pt x="436" y="842"/>
                  </a:lnTo>
                  <a:lnTo>
                    <a:pt x="427" y="846"/>
                  </a:lnTo>
                  <a:lnTo>
                    <a:pt x="420" y="847"/>
                  </a:lnTo>
                  <a:lnTo>
                    <a:pt x="412" y="848"/>
                  </a:lnTo>
                  <a:lnTo>
                    <a:pt x="405" y="850"/>
                  </a:lnTo>
                  <a:lnTo>
                    <a:pt x="397" y="852"/>
                  </a:lnTo>
                  <a:lnTo>
                    <a:pt x="389" y="852"/>
                  </a:lnTo>
                  <a:lnTo>
                    <a:pt x="383" y="853"/>
                  </a:lnTo>
                  <a:lnTo>
                    <a:pt x="376" y="853"/>
                  </a:lnTo>
                  <a:lnTo>
                    <a:pt x="371" y="853"/>
                  </a:lnTo>
                  <a:lnTo>
                    <a:pt x="359" y="851"/>
                  </a:lnTo>
                  <a:lnTo>
                    <a:pt x="352" y="848"/>
                  </a:lnTo>
                  <a:lnTo>
                    <a:pt x="340" y="842"/>
                  </a:lnTo>
                  <a:lnTo>
                    <a:pt x="334" y="836"/>
                  </a:lnTo>
                  <a:lnTo>
                    <a:pt x="328" y="830"/>
                  </a:lnTo>
                  <a:lnTo>
                    <a:pt x="322" y="823"/>
                  </a:lnTo>
                  <a:lnTo>
                    <a:pt x="315" y="816"/>
                  </a:lnTo>
                  <a:lnTo>
                    <a:pt x="310" y="809"/>
                  </a:lnTo>
                  <a:lnTo>
                    <a:pt x="307" y="803"/>
                  </a:lnTo>
                  <a:lnTo>
                    <a:pt x="303" y="796"/>
                  </a:lnTo>
                  <a:lnTo>
                    <a:pt x="299" y="789"/>
                  </a:lnTo>
                  <a:lnTo>
                    <a:pt x="295" y="782"/>
                  </a:lnTo>
                  <a:lnTo>
                    <a:pt x="293" y="777"/>
                  </a:lnTo>
                  <a:lnTo>
                    <a:pt x="291" y="773"/>
                  </a:lnTo>
                  <a:lnTo>
                    <a:pt x="288" y="767"/>
                  </a:lnTo>
                  <a:lnTo>
                    <a:pt x="288" y="764"/>
                  </a:lnTo>
                  <a:lnTo>
                    <a:pt x="286" y="763"/>
                  </a:lnTo>
                  <a:lnTo>
                    <a:pt x="284" y="763"/>
                  </a:lnTo>
                  <a:lnTo>
                    <a:pt x="278" y="762"/>
                  </a:lnTo>
                  <a:lnTo>
                    <a:pt x="273" y="762"/>
                  </a:lnTo>
                  <a:lnTo>
                    <a:pt x="265" y="759"/>
                  </a:lnTo>
                  <a:lnTo>
                    <a:pt x="256" y="757"/>
                  </a:lnTo>
                  <a:lnTo>
                    <a:pt x="248" y="755"/>
                  </a:lnTo>
                  <a:lnTo>
                    <a:pt x="239" y="754"/>
                  </a:lnTo>
                  <a:lnTo>
                    <a:pt x="229" y="752"/>
                  </a:lnTo>
                  <a:lnTo>
                    <a:pt x="219" y="748"/>
                  </a:lnTo>
                  <a:lnTo>
                    <a:pt x="209" y="742"/>
                  </a:lnTo>
                  <a:lnTo>
                    <a:pt x="202" y="738"/>
                  </a:lnTo>
                  <a:lnTo>
                    <a:pt x="192" y="732"/>
                  </a:lnTo>
                  <a:lnTo>
                    <a:pt x="189" y="724"/>
                  </a:lnTo>
                  <a:lnTo>
                    <a:pt x="181" y="717"/>
                  </a:lnTo>
                  <a:lnTo>
                    <a:pt x="180" y="709"/>
                  </a:lnTo>
                  <a:lnTo>
                    <a:pt x="176" y="699"/>
                  </a:lnTo>
                  <a:lnTo>
                    <a:pt x="175" y="690"/>
                  </a:lnTo>
                  <a:lnTo>
                    <a:pt x="172" y="681"/>
                  </a:lnTo>
                  <a:lnTo>
                    <a:pt x="171" y="674"/>
                  </a:lnTo>
                  <a:lnTo>
                    <a:pt x="166" y="668"/>
                  </a:lnTo>
                  <a:lnTo>
                    <a:pt x="165" y="660"/>
                  </a:lnTo>
                  <a:lnTo>
                    <a:pt x="162" y="655"/>
                  </a:lnTo>
                  <a:lnTo>
                    <a:pt x="162" y="650"/>
                  </a:lnTo>
                  <a:lnTo>
                    <a:pt x="160" y="641"/>
                  </a:lnTo>
                  <a:lnTo>
                    <a:pt x="157" y="636"/>
                  </a:lnTo>
                  <a:lnTo>
                    <a:pt x="156" y="632"/>
                  </a:lnTo>
                  <a:lnTo>
                    <a:pt x="156" y="632"/>
                  </a:lnTo>
                  <a:lnTo>
                    <a:pt x="74" y="582"/>
                  </a:lnTo>
                  <a:lnTo>
                    <a:pt x="72" y="474"/>
                  </a:lnTo>
                  <a:lnTo>
                    <a:pt x="69" y="473"/>
                  </a:lnTo>
                  <a:lnTo>
                    <a:pt x="65" y="472"/>
                  </a:lnTo>
                  <a:lnTo>
                    <a:pt x="60" y="468"/>
                  </a:lnTo>
                  <a:lnTo>
                    <a:pt x="54" y="467"/>
                  </a:lnTo>
                  <a:lnTo>
                    <a:pt x="47" y="463"/>
                  </a:lnTo>
                  <a:lnTo>
                    <a:pt x="39" y="458"/>
                  </a:lnTo>
                  <a:lnTo>
                    <a:pt x="32" y="452"/>
                  </a:lnTo>
                  <a:lnTo>
                    <a:pt x="24" y="447"/>
                  </a:lnTo>
                  <a:lnTo>
                    <a:pt x="16" y="438"/>
                  </a:lnTo>
                  <a:lnTo>
                    <a:pt x="10" y="432"/>
                  </a:lnTo>
                  <a:lnTo>
                    <a:pt x="5" y="423"/>
                  </a:lnTo>
                  <a:lnTo>
                    <a:pt x="3" y="413"/>
                  </a:lnTo>
                  <a:lnTo>
                    <a:pt x="0" y="401"/>
                  </a:lnTo>
                  <a:lnTo>
                    <a:pt x="3" y="390"/>
                  </a:lnTo>
                  <a:lnTo>
                    <a:pt x="4" y="383"/>
                  </a:lnTo>
                  <a:lnTo>
                    <a:pt x="9" y="376"/>
                  </a:lnTo>
                  <a:lnTo>
                    <a:pt x="10" y="370"/>
                  </a:lnTo>
                  <a:lnTo>
                    <a:pt x="16" y="364"/>
                  </a:lnTo>
                  <a:lnTo>
                    <a:pt x="20" y="356"/>
                  </a:lnTo>
                  <a:lnTo>
                    <a:pt x="25" y="347"/>
                  </a:lnTo>
                  <a:lnTo>
                    <a:pt x="30" y="341"/>
                  </a:lnTo>
                  <a:lnTo>
                    <a:pt x="37" y="335"/>
                  </a:lnTo>
                  <a:lnTo>
                    <a:pt x="43" y="329"/>
                  </a:lnTo>
                  <a:lnTo>
                    <a:pt x="48" y="321"/>
                  </a:lnTo>
                  <a:lnTo>
                    <a:pt x="54" y="316"/>
                  </a:lnTo>
                  <a:lnTo>
                    <a:pt x="62" y="312"/>
                  </a:lnTo>
                  <a:lnTo>
                    <a:pt x="67" y="305"/>
                  </a:lnTo>
                  <a:lnTo>
                    <a:pt x="74" y="300"/>
                  </a:lnTo>
                  <a:lnTo>
                    <a:pt x="81" y="293"/>
                  </a:lnTo>
                  <a:lnTo>
                    <a:pt x="87" y="290"/>
                  </a:lnTo>
                  <a:lnTo>
                    <a:pt x="93" y="285"/>
                  </a:lnTo>
                  <a:lnTo>
                    <a:pt x="99" y="280"/>
                  </a:lnTo>
                  <a:lnTo>
                    <a:pt x="107" y="276"/>
                  </a:lnTo>
                  <a:lnTo>
                    <a:pt x="113" y="273"/>
                  </a:lnTo>
                  <a:lnTo>
                    <a:pt x="117" y="267"/>
                  </a:lnTo>
                  <a:lnTo>
                    <a:pt x="123" y="263"/>
                  </a:lnTo>
                  <a:lnTo>
                    <a:pt x="128" y="261"/>
                  </a:lnTo>
                  <a:lnTo>
                    <a:pt x="135" y="258"/>
                  </a:lnTo>
                  <a:lnTo>
                    <a:pt x="143" y="251"/>
                  </a:lnTo>
                  <a:lnTo>
                    <a:pt x="152" y="248"/>
                  </a:lnTo>
                  <a:lnTo>
                    <a:pt x="160" y="243"/>
                  </a:lnTo>
                  <a:lnTo>
                    <a:pt x="163" y="241"/>
                  </a:lnTo>
                  <a:lnTo>
                    <a:pt x="167" y="241"/>
                  </a:lnTo>
                  <a:lnTo>
                    <a:pt x="171" y="241"/>
                  </a:lnTo>
                  <a:lnTo>
                    <a:pt x="222" y="211"/>
                  </a:lnTo>
                  <a:close/>
                </a:path>
              </a:pathLst>
            </a:custGeom>
            <a:solidFill>
              <a:srgbClr val="FFCC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57" y="1485"/>
              <a:ext cx="65" cy="38"/>
            </a:xfrm>
            <a:custGeom>
              <a:avLst/>
              <a:gdLst>
                <a:gd name="T0" fmla="*/ 191 w 196"/>
                <a:gd name="T1" fmla="*/ 1 h 113"/>
                <a:gd name="T2" fmla="*/ 186 w 196"/>
                <a:gd name="T3" fmla="*/ 0 h 113"/>
                <a:gd name="T4" fmla="*/ 180 w 196"/>
                <a:gd name="T5" fmla="*/ 2 h 113"/>
                <a:gd name="T6" fmla="*/ 173 w 196"/>
                <a:gd name="T7" fmla="*/ 3 h 113"/>
                <a:gd name="T8" fmla="*/ 166 w 196"/>
                <a:gd name="T9" fmla="*/ 10 h 113"/>
                <a:gd name="T10" fmla="*/ 157 w 196"/>
                <a:gd name="T11" fmla="*/ 12 h 113"/>
                <a:gd name="T12" fmla="*/ 150 w 196"/>
                <a:gd name="T13" fmla="*/ 18 h 113"/>
                <a:gd name="T14" fmla="*/ 142 w 196"/>
                <a:gd name="T15" fmla="*/ 25 h 113"/>
                <a:gd name="T16" fmla="*/ 134 w 196"/>
                <a:gd name="T17" fmla="*/ 32 h 113"/>
                <a:gd name="T18" fmla="*/ 123 w 196"/>
                <a:gd name="T19" fmla="*/ 37 h 113"/>
                <a:gd name="T20" fmla="*/ 114 w 196"/>
                <a:gd name="T21" fmla="*/ 43 h 113"/>
                <a:gd name="T22" fmla="*/ 106 w 196"/>
                <a:gd name="T23" fmla="*/ 51 h 113"/>
                <a:gd name="T24" fmla="*/ 96 w 196"/>
                <a:gd name="T25" fmla="*/ 56 h 113"/>
                <a:gd name="T26" fmla="*/ 87 w 196"/>
                <a:gd name="T27" fmla="*/ 62 h 113"/>
                <a:gd name="T28" fmla="*/ 79 w 196"/>
                <a:gd name="T29" fmla="*/ 67 h 113"/>
                <a:gd name="T30" fmla="*/ 69 w 196"/>
                <a:gd name="T31" fmla="*/ 70 h 113"/>
                <a:gd name="T32" fmla="*/ 63 w 196"/>
                <a:gd name="T33" fmla="*/ 75 h 113"/>
                <a:gd name="T34" fmla="*/ 54 w 196"/>
                <a:gd name="T35" fmla="*/ 76 h 113"/>
                <a:gd name="T36" fmla="*/ 47 w 196"/>
                <a:gd name="T37" fmla="*/ 77 h 113"/>
                <a:gd name="T38" fmla="*/ 39 w 196"/>
                <a:gd name="T39" fmla="*/ 77 h 113"/>
                <a:gd name="T40" fmla="*/ 34 w 196"/>
                <a:gd name="T41" fmla="*/ 79 h 113"/>
                <a:gd name="T42" fmla="*/ 23 w 196"/>
                <a:gd name="T43" fmla="*/ 80 h 113"/>
                <a:gd name="T44" fmla="*/ 15 w 196"/>
                <a:gd name="T45" fmla="*/ 84 h 113"/>
                <a:gd name="T46" fmla="*/ 6 w 196"/>
                <a:gd name="T47" fmla="*/ 86 h 113"/>
                <a:gd name="T48" fmla="*/ 4 w 196"/>
                <a:gd name="T49" fmla="*/ 90 h 113"/>
                <a:gd name="T50" fmla="*/ 0 w 196"/>
                <a:gd name="T51" fmla="*/ 92 h 113"/>
                <a:gd name="T52" fmla="*/ 1 w 196"/>
                <a:gd name="T53" fmla="*/ 97 h 113"/>
                <a:gd name="T54" fmla="*/ 4 w 196"/>
                <a:gd name="T55" fmla="*/ 101 h 113"/>
                <a:gd name="T56" fmla="*/ 9 w 196"/>
                <a:gd name="T57" fmla="*/ 106 h 113"/>
                <a:gd name="T58" fmla="*/ 16 w 196"/>
                <a:gd name="T59" fmla="*/ 109 h 113"/>
                <a:gd name="T60" fmla="*/ 28 w 196"/>
                <a:gd name="T61" fmla="*/ 111 h 113"/>
                <a:gd name="T62" fmla="*/ 38 w 196"/>
                <a:gd name="T63" fmla="*/ 111 h 113"/>
                <a:gd name="T64" fmla="*/ 49 w 196"/>
                <a:gd name="T65" fmla="*/ 113 h 113"/>
                <a:gd name="T66" fmla="*/ 59 w 196"/>
                <a:gd name="T67" fmla="*/ 111 h 113"/>
                <a:gd name="T68" fmla="*/ 69 w 196"/>
                <a:gd name="T69" fmla="*/ 111 h 113"/>
                <a:gd name="T70" fmla="*/ 74 w 196"/>
                <a:gd name="T71" fmla="*/ 109 h 113"/>
                <a:gd name="T72" fmla="*/ 80 w 196"/>
                <a:gd name="T73" fmla="*/ 108 h 113"/>
                <a:gd name="T74" fmla="*/ 87 w 196"/>
                <a:gd name="T75" fmla="*/ 105 h 113"/>
                <a:gd name="T76" fmla="*/ 97 w 196"/>
                <a:gd name="T77" fmla="*/ 101 h 113"/>
                <a:gd name="T78" fmla="*/ 106 w 196"/>
                <a:gd name="T79" fmla="*/ 97 h 113"/>
                <a:gd name="T80" fmla="*/ 114 w 196"/>
                <a:gd name="T81" fmla="*/ 92 h 113"/>
                <a:gd name="T82" fmla="*/ 124 w 196"/>
                <a:gd name="T83" fmla="*/ 87 h 113"/>
                <a:gd name="T84" fmla="*/ 134 w 196"/>
                <a:gd name="T85" fmla="*/ 84 h 113"/>
                <a:gd name="T86" fmla="*/ 145 w 196"/>
                <a:gd name="T87" fmla="*/ 77 h 113"/>
                <a:gd name="T88" fmla="*/ 155 w 196"/>
                <a:gd name="T89" fmla="*/ 71 h 113"/>
                <a:gd name="T90" fmla="*/ 162 w 196"/>
                <a:gd name="T91" fmla="*/ 67 h 113"/>
                <a:gd name="T92" fmla="*/ 171 w 196"/>
                <a:gd name="T93" fmla="*/ 62 h 113"/>
                <a:gd name="T94" fmla="*/ 176 w 196"/>
                <a:gd name="T95" fmla="*/ 56 h 113"/>
                <a:gd name="T96" fmla="*/ 183 w 196"/>
                <a:gd name="T97" fmla="*/ 52 h 113"/>
                <a:gd name="T98" fmla="*/ 187 w 196"/>
                <a:gd name="T99" fmla="*/ 49 h 113"/>
                <a:gd name="T100" fmla="*/ 192 w 196"/>
                <a:gd name="T101" fmla="*/ 46 h 113"/>
                <a:gd name="T102" fmla="*/ 195 w 196"/>
                <a:gd name="T103" fmla="*/ 38 h 113"/>
                <a:gd name="T104" fmla="*/ 196 w 196"/>
                <a:gd name="T105" fmla="*/ 31 h 113"/>
                <a:gd name="T106" fmla="*/ 195 w 196"/>
                <a:gd name="T107" fmla="*/ 23 h 113"/>
                <a:gd name="T108" fmla="*/ 195 w 196"/>
                <a:gd name="T109" fmla="*/ 16 h 113"/>
                <a:gd name="T110" fmla="*/ 192 w 196"/>
                <a:gd name="T111" fmla="*/ 10 h 113"/>
                <a:gd name="T112" fmla="*/ 192 w 196"/>
                <a:gd name="T113" fmla="*/ 5 h 113"/>
                <a:gd name="T114" fmla="*/ 191 w 196"/>
                <a:gd name="T115" fmla="*/ 1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6" h="113">
                  <a:moveTo>
                    <a:pt x="191" y="1"/>
                  </a:moveTo>
                  <a:lnTo>
                    <a:pt x="186" y="0"/>
                  </a:lnTo>
                  <a:lnTo>
                    <a:pt x="180" y="2"/>
                  </a:lnTo>
                  <a:lnTo>
                    <a:pt x="173" y="3"/>
                  </a:lnTo>
                  <a:lnTo>
                    <a:pt x="166" y="10"/>
                  </a:lnTo>
                  <a:lnTo>
                    <a:pt x="157" y="12"/>
                  </a:lnTo>
                  <a:lnTo>
                    <a:pt x="150" y="18"/>
                  </a:lnTo>
                  <a:lnTo>
                    <a:pt x="142" y="25"/>
                  </a:lnTo>
                  <a:lnTo>
                    <a:pt x="134" y="32"/>
                  </a:lnTo>
                  <a:lnTo>
                    <a:pt x="123" y="37"/>
                  </a:lnTo>
                  <a:lnTo>
                    <a:pt x="114" y="43"/>
                  </a:lnTo>
                  <a:lnTo>
                    <a:pt x="106" y="51"/>
                  </a:lnTo>
                  <a:lnTo>
                    <a:pt x="96" y="56"/>
                  </a:lnTo>
                  <a:lnTo>
                    <a:pt x="87" y="62"/>
                  </a:lnTo>
                  <a:lnTo>
                    <a:pt x="79" y="67"/>
                  </a:lnTo>
                  <a:lnTo>
                    <a:pt x="69" y="70"/>
                  </a:lnTo>
                  <a:lnTo>
                    <a:pt x="63" y="75"/>
                  </a:lnTo>
                  <a:lnTo>
                    <a:pt x="54" y="76"/>
                  </a:lnTo>
                  <a:lnTo>
                    <a:pt x="47" y="77"/>
                  </a:lnTo>
                  <a:lnTo>
                    <a:pt x="39" y="77"/>
                  </a:lnTo>
                  <a:lnTo>
                    <a:pt x="34" y="79"/>
                  </a:lnTo>
                  <a:lnTo>
                    <a:pt x="23" y="80"/>
                  </a:lnTo>
                  <a:lnTo>
                    <a:pt x="15" y="84"/>
                  </a:lnTo>
                  <a:lnTo>
                    <a:pt x="6" y="86"/>
                  </a:lnTo>
                  <a:lnTo>
                    <a:pt x="4" y="90"/>
                  </a:lnTo>
                  <a:lnTo>
                    <a:pt x="0" y="92"/>
                  </a:lnTo>
                  <a:lnTo>
                    <a:pt x="1" y="97"/>
                  </a:lnTo>
                  <a:lnTo>
                    <a:pt x="4" y="101"/>
                  </a:lnTo>
                  <a:lnTo>
                    <a:pt x="9" y="106"/>
                  </a:lnTo>
                  <a:lnTo>
                    <a:pt x="16" y="109"/>
                  </a:lnTo>
                  <a:lnTo>
                    <a:pt x="28" y="111"/>
                  </a:lnTo>
                  <a:lnTo>
                    <a:pt x="38" y="111"/>
                  </a:lnTo>
                  <a:lnTo>
                    <a:pt x="49" y="113"/>
                  </a:lnTo>
                  <a:lnTo>
                    <a:pt x="59" y="111"/>
                  </a:lnTo>
                  <a:lnTo>
                    <a:pt x="69" y="111"/>
                  </a:lnTo>
                  <a:lnTo>
                    <a:pt x="74" y="109"/>
                  </a:lnTo>
                  <a:lnTo>
                    <a:pt x="80" y="108"/>
                  </a:lnTo>
                  <a:lnTo>
                    <a:pt x="87" y="105"/>
                  </a:lnTo>
                  <a:lnTo>
                    <a:pt x="97" y="101"/>
                  </a:lnTo>
                  <a:lnTo>
                    <a:pt x="106" y="97"/>
                  </a:lnTo>
                  <a:lnTo>
                    <a:pt x="114" y="92"/>
                  </a:lnTo>
                  <a:lnTo>
                    <a:pt x="124" y="87"/>
                  </a:lnTo>
                  <a:lnTo>
                    <a:pt x="134" y="84"/>
                  </a:lnTo>
                  <a:lnTo>
                    <a:pt x="145" y="77"/>
                  </a:lnTo>
                  <a:lnTo>
                    <a:pt x="155" y="71"/>
                  </a:lnTo>
                  <a:lnTo>
                    <a:pt x="162" y="67"/>
                  </a:lnTo>
                  <a:lnTo>
                    <a:pt x="171" y="62"/>
                  </a:lnTo>
                  <a:lnTo>
                    <a:pt x="176" y="56"/>
                  </a:lnTo>
                  <a:lnTo>
                    <a:pt x="183" y="52"/>
                  </a:lnTo>
                  <a:lnTo>
                    <a:pt x="187" y="49"/>
                  </a:lnTo>
                  <a:lnTo>
                    <a:pt x="192" y="46"/>
                  </a:lnTo>
                  <a:lnTo>
                    <a:pt x="195" y="38"/>
                  </a:lnTo>
                  <a:lnTo>
                    <a:pt x="196" y="31"/>
                  </a:lnTo>
                  <a:lnTo>
                    <a:pt x="195" y="23"/>
                  </a:lnTo>
                  <a:lnTo>
                    <a:pt x="195" y="16"/>
                  </a:lnTo>
                  <a:lnTo>
                    <a:pt x="192" y="10"/>
                  </a:lnTo>
                  <a:lnTo>
                    <a:pt x="192" y="5"/>
                  </a:lnTo>
                  <a:lnTo>
                    <a:pt x="191" y="1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2340" y="1445"/>
              <a:ext cx="59" cy="31"/>
            </a:xfrm>
            <a:custGeom>
              <a:avLst/>
              <a:gdLst>
                <a:gd name="T0" fmla="*/ 152 w 176"/>
                <a:gd name="T1" fmla="*/ 0 h 93"/>
                <a:gd name="T2" fmla="*/ 142 w 176"/>
                <a:gd name="T3" fmla="*/ 0 h 93"/>
                <a:gd name="T4" fmla="*/ 133 w 176"/>
                <a:gd name="T5" fmla="*/ 2 h 93"/>
                <a:gd name="T6" fmla="*/ 123 w 176"/>
                <a:gd name="T7" fmla="*/ 5 h 93"/>
                <a:gd name="T8" fmla="*/ 113 w 176"/>
                <a:gd name="T9" fmla="*/ 10 h 93"/>
                <a:gd name="T10" fmla="*/ 106 w 176"/>
                <a:gd name="T11" fmla="*/ 11 h 93"/>
                <a:gd name="T12" fmla="*/ 99 w 176"/>
                <a:gd name="T13" fmla="*/ 14 h 93"/>
                <a:gd name="T14" fmla="*/ 93 w 176"/>
                <a:gd name="T15" fmla="*/ 16 h 93"/>
                <a:gd name="T16" fmla="*/ 88 w 176"/>
                <a:gd name="T17" fmla="*/ 20 h 93"/>
                <a:gd name="T18" fmla="*/ 80 w 176"/>
                <a:gd name="T19" fmla="*/ 22 h 93"/>
                <a:gd name="T20" fmla="*/ 74 w 176"/>
                <a:gd name="T21" fmla="*/ 27 h 93"/>
                <a:gd name="T22" fmla="*/ 67 w 176"/>
                <a:gd name="T23" fmla="*/ 30 h 93"/>
                <a:gd name="T24" fmla="*/ 62 w 176"/>
                <a:gd name="T25" fmla="*/ 32 h 93"/>
                <a:gd name="T26" fmla="*/ 55 w 176"/>
                <a:gd name="T27" fmla="*/ 36 h 93"/>
                <a:gd name="T28" fmla="*/ 48 w 176"/>
                <a:gd name="T29" fmla="*/ 40 h 93"/>
                <a:gd name="T30" fmla="*/ 43 w 176"/>
                <a:gd name="T31" fmla="*/ 44 h 93"/>
                <a:gd name="T32" fmla="*/ 37 w 176"/>
                <a:gd name="T33" fmla="*/ 46 h 93"/>
                <a:gd name="T34" fmla="*/ 30 w 176"/>
                <a:gd name="T35" fmla="*/ 49 h 93"/>
                <a:gd name="T36" fmla="*/ 25 w 176"/>
                <a:gd name="T37" fmla="*/ 54 h 93"/>
                <a:gd name="T38" fmla="*/ 20 w 176"/>
                <a:gd name="T39" fmla="*/ 56 h 93"/>
                <a:gd name="T40" fmla="*/ 16 w 176"/>
                <a:gd name="T41" fmla="*/ 59 h 93"/>
                <a:gd name="T42" fmla="*/ 9 w 176"/>
                <a:gd name="T43" fmla="*/ 65 h 93"/>
                <a:gd name="T44" fmla="*/ 3 w 176"/>
                <a:gd name="T45" fmla="*/ 70 h 93"/>
                <a:gd name="T46" fmla="*/ 0 w 176"/>
                <a:gd name="T47" fmla="*/ 75 h 93"/>
                <a:gd name="T48" fmla="*/ 0 w 176"/>
                <a:gd name="T49" fmla="*/ 81 h 93"/>
                <a:gd name="T50" fmla="*/ 3 w 176"/>
                <a:gd name="T51" fmla="*/ 89 h 93"/>
                <a:gd name="T52" fmla="*/ 11 w 176"/>
                <a:gd name="T53" fmla="*/ 93 h 93"/>
                <a:gd name="T54" fmla="*/ 14 w 176"/>
                <a:gd name="T55" fmla="*/ 93 h 93"/>
                <a:gd name="T56" fmla="*/ 21 w 176"/>
                <a:gd name="T57" fmla="*/ 93 h 93"/>
                <a:gd name="T58" fmla="*/ 29 w 176"/>
                <a:gd name="T59" fmla="*/ 91 h 93"/>
                <a:gd name="T60" fmla="*/ 39 w 176"/>
                <a:gd name="T61" fmla="*/ 91 h 93"/>
                <a:gd name="T62" fmla="*/ 44 w 176"/>
                <a:gd name="T63" fmla="*/ 88 h 93"/>
                <a:gd name="T64" fmla="*/ 52 w 176"/>
                <a:gd name="T65" fmla="*/ 85 h 93"/>
                <a:gd name="T66" fmla="*/ 60 w 176"/>
                <a:gd name="T67" fmla="*/ 81 h 93"/>
                <a:gd name="T68" fmla="*/ 70 w 176"/>
                <a:gd name="T69" fmla="*/ 79 h 93"/>
                <a:gd name="T70" fmla="*/ 80 w 176"/>
                <a:gd name="T71" fmla="*/ 73 h 93"/>
                <a:gd name="T72" fmla="*/ 93 w 176"/>
                <a:gd name="T73" fmla="*/ 69 h 93"/>
                <a:gd name="T74" fmla="*/ 98 w 176"/>
                <a:gd name="T75" fmla="*/ 65 h 93"/>
                <a:gd name="T76" fmla="*/ 104 w 176"/>
                <a:gd name="T77" fmla="*/ 63 h 93"/>
                <a:gd name="T78" fmla="*/ 111 w 176"/>
                <a:gd name="T79" fmla="*/ 60 h 93"/>
                <a:gd name="T80" fmla="*/ 117 w 176"/>
                <a:gd name="T81" fmla="*/ 59 h 93"/>
                <a:gd name="T82" fmla="*/ 121 w 176"/>
                <a:gd name="T83" fmla="*/ 56 h 93"/>
                <a:gd name="T84" fmla="*/ 129 w 176"/>
                <a:gd name="T85" fmla="*/ 52 h 93"/>
                <a:gd name="T86" fmla="*/ 132 w 176"/>
                <a:gd name="T87" fmla="*/ 49 h 93"/>
                <a:gd name="T88" fmla="*/ 141 w 176"/>
                <a:gd name="T89" fmla="*/ 46 h 93"/>
                <a:gd name="T90" fmla="*/ 148 w 176"/>
                <a:gd name="T91" fmla="*/ 41 h 93"/>
                <a:gd name="T92" fmla="*/ 158 w 176"/>
                <a:gd name="T93" fmla="*/ 36 h 93"/>
                <a:gd name="T94" fmla="*/ 163 w 176"/>
                <a:gd name="T95" fmla="*/ 31 h 93"/>
                <a:gd name="T96" fmla="*/ 171 w 176"/>
                <a:gd name="T97" fmla="*/ 27 h 93"/>
                <a:gd name="T98" fmla="*/ 173 w 176"/>
                <a:gd name="T99" fmla="*/ 22 h 93"/>
                <a:gd name="T100" fmla="*/ 176 w 176"/>
                <a:gd name="T101" fmla="*/ 20 h 93"/>
                <a:gd name="T102" fmla="*/ 172 w 176"/>
                <a:gd name="T103" fmla="*/ 11 h 93"/>
                <a:gd name="T104" fmla="*/ 162 w 176"/>
                <a:gd name="T105" fmla="*/ 5 h 93"/>
                <a:gd name="T106" fmla="*/ 155 w 176"/>
                <a:gd name="T107" fmla="*/ 0 h 93"/>
                <a:gd name="T108" fmla="*/ 152 w 176"/>
                <a:gd name="T109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76" h="93">
                  <a:moveTo>
                    <a:pt x="152" y="0"/>
                  </a:moveTo>
                  <a:lnTo>
                    <a:pt x="142" y="0"/>
                  </a:lnTo>
                  <a:lnTo>
                    <a:pt x="133" y="2"/>
                  </a:lnTo>
                  <a:lnTo>
                    <a:pt x="123" y="5"/>
                  </a:lnTo>
                  <a:lnTo>
                    <a:pt x="113" y="10"/>
                  </a:lnTo>
                  <a:lnTo>
                    <a:pt x="106" y="11"/>
                  </a:lnTo>
                  <a:lnTo>
                    <a:pt x="99" y="14"/>
                  </a:lnTo>
                  <a:lnTo>
                    <a:pt x="93" y="16"/>
                  </a:lnTo>
                  <a:lnTo>
                    <a:pt x="88" y="20"/>
                  </a:lnTo>
                  <a:lnTo>
                    <a:pt x="80" y="22"/>
                  </a:lnTo>
                  <a:lnTo>
                    <a:pt x="74" y="27"/>
                  </a:lnTo>
                  <a:lnTo>
                    <a:pt x="67" y="30"/>
                  </a:lnTo>
                  <a:lnTo>
                    <a:pt x="62" y="32"/>
                  </a:lnTo>
                  <a:lnTo>
                    <a:pt x="55" y="36"/>
                  </a:lnTo>
                  <a:lnTo>
                    <a:pt x="48" y="40"/>
                  </a:lnTo>
                  <a:lnTo>
                    <a:pt x="43" y="44"/>
                  </a:lnTo>
                  <a:lnTo>
                    <a:pt x="37" y="46"/>
                  </a:lnTo>
                  <a:lnTo>
                    <a:pt x="30" y="49"/>
                  </a:lnTo>
                  <a:lnTo>
                    <a:pt x="25" y="54"/>
                  </a:lnTo>
                  <a:lnTo>
                    <a:pt x="20" y="56"/>
                  </a:lnTo>
                  <a:lnTo>
                    <a:pt x="16" y="59"/>
                  </a:lnTo>
                  <a:lnTo>
                    <a:pt x="9" y="65"/>
                  </a:lnTo>
                  <a:lnTo>
                    <a:pt x="3" y="70"/>
                  </a:lnTo>
                  <a:lnTo>
                    <a:pt x="0" y="75"/>
                  </a:lnTo>
                  <a:lnTo>
                    <a:pt x="0" y="81"/>
                  </a:lnTo>
                  <a:lnTo>
                    <a:pt x="3" y="89"/>
                  </a:lnTo>
                  <a:lnTo>
                    <a:pt x="11" y="93"/>
                  </a:lnTo>
                  <a:lnTo>
                    <a:pt x="14" y="93"/>
                  </a:lnTo>
                  <a:lnTo>
                    <a:pt x="21" y="93"/>
                  </a:lnTo>
                  <a:lnTo>
                    <a:pt x="29" y="91"/>
                  </a:lnTo>
                  <a:lnTo>
                    <a:pt x="39" y="91"/>
                  </a:lnTo>
                  <a:lnTo>
                    <a:pt x="44" y="88"/>
                  </a:lnTo>
                  <a:lnTo>
                    <a:pt x="52" y="85"/>
                  </a:lnTo>
                  <a:lnTo>
                    <a:pt x="60" y="81"/>
                  </a:lnTo>
                  <a:lnTo>
                    <a:pt x="70" y="79"/>
                  </a:lnTo>
                  <a:lnTo>
                    <a:pt x="80" y="73"/>
                  </a:lnTo>
                  <a:lnTo>
                    <a:pt x="93" y="69"/>
                  </a:lnTo>
                  <a:lnTo>
                    <a:pt x="98" y="65"/>
                  </a:lnTo>
                  <a:lnTo>
                    <a:pt x="104" y="63"/>
                  </a:lnTo>
                  <a:lnTo>
                    <a:pt x="111" y="60"/>
                  </a:lnTo>
                  <a:lnTo>
                    <a:pt x="117" y="59"/>
                  </a:lnTo>
                  <a:lnTo>
                    <a:pt x="121" y="56"/>
                  </a:lnTo>
                  <a:lnTo>
                    <a:pt x="129" y="52"/>
                  </a:lnTo>
                  <a:lnTo>
                    <a:pt x="132" y="49"/>
                  </a:lnTo>
                  <a:lnTo>
                    <a:pt x="141" y="46"/>
                  </a:lnTo>
                  <a:lnTo>
                    <a:pt x="148" y="41"/>
                  </a:lnTo>
                  <a:lnTo>
                    <a:pt x="158" y="36"/>
                  </a:lnTo>
                  <a:lnTo>
                    <a:pt x="163" y="31"/>
                  </a:lnTo>
                  <a:lnTo>
                    <a:pt x="171" y="27"/>
                  </a:lnTo>
                  <a:lnTo>
                    <a:pt x="173" y="22"/>
                  </a:lnTo>
                  <a:lnTo>
                    <a:pt x="176" y="20"/>
                  </a:lnTo>
                  <a:lnTo>
                    <a:pt x="172" y="11"/>
                  </a:lnTo>
                  <a:lnTo>
                    <a:pt x="162" y="5"/>
                  </a:lnTo>
                  <a:lnTo>
                    <a:pt x="155" y="0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2320" y="1393"/>
              <a:ext cx="45" cy="24"/>
            </a:xfrm>
            <a:custGeom>
              <a:avLst/>
              <a:gdLst>
                <a:gd name="T0" fmla="*/ 116 w 136"/>
                <a:gd name="T1" fmla="*/ 0 h 73"/>
                <a:gd name="T2" fmla="*/ 106 w 136"/>
                <a:gd name="T3" fmla="*/ 0 h 73"/>
                <a:gd name="T4" fmla="*/ 96 w 136"/>
                <a:gd name="T5" fmla="*/ 2 h 73"/>
                <a:gd name="T6" fmla="*/ 86 w 136"/>
                <a:gd name="T7" fmla="*/ 3 h 73"/>
                <a:gd name="T8" fmla="*/ 76 w 136"/>
                <a:gd name="T9" fmla="*/ 7 h 73"/>
                <a:gd name="T10" fmla="*/ 66 w 136"/>
                <a:gd name="T11" fmla="*/ 9 h 73"/>
                <a:gd name="T12" fmla="*/ 56 w 136"/>
                <a:gd name="T13" fmla="*/ 12 h 73"/>
                <a:gd name="T14" fmla="*/ 46 w 136"/>
                <a:gd name="T15" fmla="*/ 15 h 73"/>
                <a:gd name="T16" fmla="*/ 39 w 136"/>
                <a:gd name="T17" fmla="*/ 20 h 73"/>
                <a:gd name="T18" fmla="*/ 28 w 136"/>
                <a:gd name="T19" fmla="*/ 23 h 73"/>
                <a:gd name="T20" fmla="*/ 22 w 136"/>
                <a:gd name="T21" fmla="*/ 28 h 73"/>
                <a:gd name="T22" fmla="*/ 13 w 136"/>
                <a:gd name="T23" fmla="*/ 30 h 73"/>
                <a:gd name="T24" fmla="*/ 10 w 136"/>
                <a:gd name="T25" fmla="*/ 36 h 73"/>
                <a:gd name="T26" fmla="*/ 0 w 136"/>
                <a:gd name="T27" fmla="*/ 42 h 73"/>
                <a:gd name="T28" fmla="*/ 0 w 136"/>
                <a:gd name="T29" fmla="*/ 51 h 73"/>
                <a:gd name="T30" fmla="*/ 0 w 136"/>
                <a:gd name="T31" fmla="*/ 59 h 73"/>
                <a:gd name="T32" fmla="*/ 2 w 136"/>
                <a:gd name="T33" fmla="*/ 68 h 73"/>
                <a:gd name="T34" fmla="*/ 6 w 136"/>
                <a:gd name="T35" fmla="*/ 71 h 73"/>
                <a:gd name="T36" fmla="*/ 11 w 136"/>
                <a:gd name="T37" fmla="*/ 73 h 73"/>
                <a:gd name="T38" fmla="*/ 17 w 136"/>
                <a:gd name="T39" fmla="*/ 72 h 73"/>
                <a:gd name="T40" fmla="*/ 27 w 136"/>
                <a:gd name="T41" fmla="*/ 71 h 73"/>
                <a:gd name="T42" fmla="*/ 31 w 136"/>
                <a:gd name="T43" fmla="*/ 67 h 73"/>
                <a:gd name="T44" fmla="*/ 39 w 136"/>
                <a:gd name="T45" fmla="*/ 66 h 73"/>
                <a:gd name="T46" fmla="*/ 45 w 136"/>
                <a:gd name="T47" fmla="*/ 64 h 73"/>
                <a:gd name="T48" fmla="*/ 54 w 136"/>
                <a:gd name="T49" fmla="*/ 61 h 73"/>
                <a:gd name="T50" fmla="*/ 62 w 136"/>
                <a:gd name="T51" fmla="*/ 57 h 73"/>
                <a:gd name="T52" fmla="*/ 71 w 136"/>
                <a:gd name="T53" fmla="*/ 53 h 73"/>
                <a:gd name="T54" fmla="*/ 80 w 136"/>
                <a:gd name="T55" fmla="*/ 52 h 73"/>
                <a:gd name="T56" fmla="*/ 90 w 136"/>
                <a:gd name="T57" fmla="*/ 49 h 73"/>
                <a:gd name="T58" fmla="*/ 98 w 136"/>
                <a:gd name="T59" fmla="*/ 44 h 73"/>
                <a:gd name="T60" fmla="*/ 105 w 136"/>
                <a:gd name="T61" fmla="*/ 42 h 73"/>
                <a:gd name="T62" fmla="*/ 114 w 136"/>
                <a:gd name="T63" fmla="*/ 39 h 73"/>
                <a:gd name="T64" fmla="*/ 121 w 136"/>
                <a:gd name="T65" fmla="*/ 36 h 73"/>
                <a:gd name="T66" fmla="*/ 126 w 136"/>
                <a:gd name="T67" fmla="*/ 30 h 73"/>
                <a:gd name="T68" fmla="*/ 130 w 136"/>
                <a:gd name="T69" fmla="*/ 29 h 73"/>
                <a:gd name="T70" fmla="*/ 134 w 136"/>
                <a:gd name="T71" fmla="*/ 25 h 73"/>
                <a:gd name="T72" fmla="*/ 136 w 136"/>
                <a:gd name="T73" fmla="*/ 22 h 73"/>
                <a:gd name="T74" fmla="*/ 135 w 136"/>
                <a:gd name="T75" fmla="*/ 15 h 73"/>
                <a:gd name="T76" fmla="*/ 133 w 136"/>
                <a:gd name="T77" fmla="*/ 10 h 73"/>
                <a:gd name="T78" fmla="*/ 129 w 136"/>
                <a:gd name="T79" fmla="*/ 7 h 73"/>
                <a:gd name="T80" fmla="*/ 126 w 136"/>
                <a:gd name="T81" fmla="*/ 4 h 73"/>
                <a:gd name="T82" fmla="*/ 119 w 136"/>
                <a:gd name="T83" fmla="*/ 0 h 73"/>
                <a:gd name="T84" fmla="*/ 116 w 136"/>
                <a:gd name="T8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73">
                  <a:moveTo>
                    <a:pt x="116" y="0"/>
                  </a:moveTo>
                  <a:lnTo>
                    <a:pt x="106" y="0"/>
                  </a:lnTo>
                  <a:lnTo>
                    <a:pt x="96" y="2"/>
                  </a:lnTo>
                  <a:lnTo>
                    <a:pt x="86" y="3"/>
                  </a:lnTo>
                  <a:lnTo>
                    <a:pt x="76" y="7"/>
                  </a:lnTo>
                  <a:lnTo>
                    <a:pt x="66" y="9"/>
                  </a:lnTo>
                  <a:lnTo>
                    <a:pt x="56" y="12"/>
                  </a:lnTo>
                  <a:lnTo>
                    <a:pt x="46" y="15"/>
                  </a:lnTo>
                  <a:lnTo>
                    <a:pt x="39" y="20"/>
                  </a:lnTo>
                  <a:lnTo>
                    <a:pt x="28" y="23"/>
                  </a:lnTo>
                  <a:lnTo>
                    <a:pt x="22" y="28"/>
                  </a:lnTo>
                  <a:lnTo>
                    <a:pt x="13" y="30"/>
                  </a:lnTo>
                  <a:lnTo>
                    <a:pt x="10" y="36"/>
                  </a:lnTo>
                  <a:lnTo>
                    <a:pt x="0" y="42"/>
                  </a:lnTo>
                  <a:lnTo>
                    <a:pt x="0" y="51"/>
                  </a:lnTo>
                  <a:lnTo>
                    <a:pt x="0" y="59"/>
                  </a:lnTo>
                  <a:lnTo>
                    <a:pt x="2" y="68"/>
                  </a:lnTo>
                  <a:lnTo>
                    <a:pt x="6" y="71"/>
                  </a:lnTo>
                  <a:lnTo>
                    <a:pt x="11" y="73"/>
                  </a:lnTo>
                  <a:lnTo>
                    <a:pt x="17" y="72"/>
                  </a:lnTo>
                  <a:lnTo>
                    <a:pt x="27" y="71"/>
                  </a:lnTo>
                  <a:lnTo>
                    <a:pt x="31" y="67"/>
                  </a:lnTo>
                  <a:lnTo>
                    <a:pt x="39" y="66"/>
                  </a:lnTo>
                  <a:lnTo>
                    <a:pt x="45" y="64"/>
                  </a:lnTo>
                  <a:lnTo>
                    <a:pt x="54" y="61"/>
                  </a:lnTo>
                  <a:lnTo>
                    <a:pt x="62" y="57"/>
                  </a:lnTo>
                  <a:lnTo>
                    <a:pt x="71" y="53"/>
                  </a:lnTo>
                  <a:lnTo>
                    <a:pt x="80" y="52"/>
                  </a:lnTo>
                  <a:lnTo>
                    <a:pt x="90" y="49"/>
                  </a:lnTo>
                  <a:lnTo>
                    <a:pt x="98" y="44"/>
                  </a:lnTo>
                  <a:lnTo>
                    <a:pt x="105" y="42"/>
                  </a:lnTo>
                  <a:lnTo>
                    <a:pt x="114" y="39"/>
                  </a:lnTo>
                  <a:lnTo>
                    <a:pt x="121" y="36"/>
                  </a:lnTo>
                  <a:lnTo>
                    <a:pt x="126" y="30"/>
                  </a:lnTo>
                  <a:lnTo>
                    <a:pt x="130" y="29"/>
                  </a:lnTo>
                  <a:lnTo>
                    <a:pt x="134" y="25"/>
                  </a:lnTo>
                  <a:lnTo>
                    <a:pt x="136" y="22"/>
                  </a:lnTo>
                  <a:lnTo>
                    <a:pt x="135" y="15"/>
                  </a:lnTo>
                  <a:lnTo>
                    <a:pt x="133" y="10"/>
                  </a:lnTo>
                  <a:lnTo>
                    <a:pt x="129" y="7"/>
                  </a:lnTo>
                  <a:lnTo>
                    <a:pt x="126" y="4"/>
                  </a:lnTo>
                  <a:lnTo>
                    <a:pt x="119" y="0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2562" y="1343"/>
              <a:ext cx="218" cy="204"/>
            </a:xfrm>
            <a:custGeom>
              <a:avLst/>
              <a:gdLst>
                <a:gd name="T0" fmla="*/ 120 w 654"/>
                <a:gd name="T1" fmla="*/ 7 h 612"/>
                <a:gd name="T2" fmla="*/ 113 w 654"/>
                <a:gd name="T3" fmla="*/ 20 h 612"/>
                <a:gd name="T4" fmla="*/ 105 w 654"/>
                <a:gd name="T5" fmla="*/ 39 h 612"/>
                <a:gd name="T6" fmla="*/ 95 w 654"/>
                <a:gd name="T7" fmla="*/ 62 h 612"/>
                <a:gd name="T8" fmla="*/ 85 w 654"/>
                <a:gd name="T9" fmla="*/ 93 h 612"/>
                <a:gd name="T10" fmla="*/ 74 w 654"/>
                <a:gd name="T11" fmla="*/ 120 h 612"/>
                <a:gd name="T12" fmla="*/ 64 w 654"/>
                <a:gd name="T13" fmla="*/ 150 h 612"/>
                <a:gd name="T14" fmla="*/ 55 w 654"/>
                <a:gd name="T15" fmla="*/ 179 h 612"/>
                <a:gd name="T16" fmla="*/ 50 w 654"/>
                <a:gd name="T17" fmla="*/ 207 h 612"/>
                <a:gd name="T18" fmla="*/ 49 w 654"/>
                <a:gd name="T19" fmla="*/ 231 h 612"/>
                <a:gd name="T20" fmla="*/ 0 w 654"/>
                <a:gd name="T21" fmla="*/ 300 h 612"/>
                <a:gd name="T22" fmla="*/ 54 w 654"/>
                <a:gd name="T23" fmla="*/ 321 h 612"/>
                <a:gd name="T24" fmla="*/ 56 w 654"/>
                <a:gd name="T25" fmla="*/ 344 h 612"/>
                <a:gd name="T26" fmla="*/ 60 w 654"/>
                <a:gd name="T27" fmla="*/ 364 h 612"/>
                <a:gd name="T28" fmla="*/ 68 w 654"/>
                <a:gd name="T29" fmla="*/ 386 h 612"/>
                <a:gd name="T30" fmla="*/ 76 w 654"/>
                <a:gd name="T31" fmla="*/ 413 h 612"/>
                <a:gd name="T32" fmla="*/ 89 w 654"/>
                <a:gd name="T33" fmla="*/ 439 h 612"/>
                <a:gd name="T34" fmla="*/ 106 w 654"/>
                <a:gd name="T35" fmla="*/ 465 h 612"/>
                <a:gd name="T36" fmla="*/ 127 w 654"/>
                <a:gd name="T37" fmla="*/ 489 h 612"/>
                <a:gd name="T38" fmla="*/ 154 w 654"/>
                <a:gd name="T39" fmla="*/ 508 h 612"/>
                <a:gd name="T40" fmla="*/ 169 w 654"/>
                <a:gd name="T41" fmla="*/ 519 h 612"/>
                <a:gd name="T42" fmla="*/ 266 w 654"/>
                <a:gd name="T43" fmla="*/ 612 h 612"/>
                <a:gd name="T44" fmla="*/ 355 w 654"/>
                <a:gd name="T45" fmla="*/ 557 h 612"/>
                <a:gd name="T46" fmla="*/ 375 w 654"/>
                <a:gd name="T47" fmla="*/ 555 h 612"/>
                <a:gd name="T48" fmla="*/ 402 w 654"/>
                <a:gd name="T49" fmla="*/ 545 h 612"/>
                <a:gd name="T50" fmla="*/ 424 w 654"/>
                <a:gd name="T51" fmla="*/ 536 h 612"/>
                <a:gd name="T52" fmla="*/ 446 w 654"/>
                <a:gd name="T53" fmla="*/ 524 h 612"/>
                <a:gd name="T54" fmla="*/ 471 w 654"/>
                <a:gd name="T55" fmla="*/ 508 h 612"/>
                <a:gd name="T56" fmla="*/ 493 w 654"/>
                <a:gd name="T57" fmla="*/ 491 h 612"/>
                <a:gd name="T58" fmla="*/ 518 w 654"/>
                <a:gd name="T59" fmla="*/ 469 h 612"/>
                <a:gd name="T60" fmla="*/ 539 w 654"/>
                <a:gd name="T61" fmla="*/ 440 h 612"/>
                <a:gd name="T62" fmla="*/ 604 w 654"/>
                <a:gd name="T63" fmla="*/ 378 h 612"/>
                <a:gd name="T64" fmla="*/ 630 w 654"/>
                <a:gd name="T65" fmla="*/ 374 h 612"/>
                <a:gd name="T66" fmla="*/ 644 w 654"/>
                <a:gd name="T67" fmla="*/ 357 h 612"/>
                <a:gd name="T68" fmla="*/ 653 w 654"/>
                <a:gd name="T69" fmla="*/ 332 h 612"/>
                <a:gd name="T70" fmla="*/ 653 w 654"/>
                <a:gd name="T71" fmla="*/ 312 h 612"/>
                <a:gd name="T72" fmla="*/ 652 w 654"/>
                <a:gd name="T73" fmla="*/ 292 h 612"/>
                <a:gd name="T74" fmla="*/ 647 w 654"/>
                <a:gd name="T75" fmla="*/ 273 h 612"/>
                <a:gd name="T76" fmla="*/ 644 w 654"/>
                <a:gd name="T77" fmla="*/ 257 h 612"/>
                <a:gd name="T78" fmla="*/ 634 w 654"/>
                <a:gd name="T79" fmla="*/ 229 h 612"/>
                <a:gd name="T80" fmla="*/ 624 w 654"/>
                <a:gd name="T81" fmla="*/ 211 h 612"/>
                <a:gd name="T82" fmla="*/ 615 w 654"/>
                <a:gd name="T83" fmla="*/ 201 h 612"/>
                <a:gd name="T84" fmla="*/ 124 w 654"/>
                <a:gd name="T85" fmla="*/ 0 h 6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54" h="612">
                  <a:moveTo>
                    <a:pt x="124" y="0"/>
                  </a:moveTo>
                  <a:lnTo>
                    <a:pt x="123" y="1"/>
                  </a:lnTo>
                  <a:lnTo>
                    <a:pt x="120" y="7"/>
                  </a:lnTo>
                  <a:lnTo>
                    <a:pt x="118" y="9"/>
                  </a:lnTo>
                  <a:lnTo>
                    <a:pt x="115" y="15"/>
                  </a:lnTo>
                  <a:lnTo>
                    <a:pt x="113" y="20"/>
                  </a:lnTo>
                  <a:lnTo>
                    <a:pt x="113" y="27"/>
                  </a:lnTo>
                  <a:lnTo>
                    <a:pt x="109" y="32"/>
                  </a:lnTo>
                  <a:lnTo>
                    <a:pt x="105" y="39"/>
                  </a:lnTo>
                  <a:lnTo>
                    <a:pt x="103" y="46"/>
                  </a:lnTo>
                  <a:lnTo>
                    <a:pt x="99" y="56"/>
                  </a:lnTo>
                  <a:lnTo>
                    <a:pt x="95" y="62"/>
                  </a:lnTo>
                  <a:lnTo>
                    <a:pt x="91" y="73"/>
                  </a:lnTo>
                  <a:lnTo>
                    <a:pt x="89" y="83"/>
                  </a:lnTo>
                  <a:lnTo>
                    <a:pt x="85" y="93"/>
                  </a:lnTo>
                  <a:lnTo>
                    <a:pt x="81" y="101"/>
                  </a:lnTo>
                  <a:lnTo>
                    <a:pt x="78" y="110"/>
                  </a:lnTo>
                  <a:lnTo>
                    <a:pt x="74" y="120"/>
                  </a:lnTo>
                  <a:lnTo>
                    <a:pt x="70" y="130"/>
                  </a:lnTo>
                  <a:lnTo>
                    <a:pt x="68" y="140"/>
                  </a:lnTo>
                  <a:lnTo>
                    <a:pt x="64" y="150"/>
                  </a:lnTo>
                  <a:lnTo>
                    <a:pt x="60" y="160"/>
                  </a:lnTo>
                  <a:lnTo>
                    <a:pt x="59" y="172"/>
                  </a:lnTo>
                  <a:lnTo>
                    <a:pt x="55" y="179"/>
                  </a:lnTo>
                  <a:lnTo>
                    <a:pt x="52" y="189"/>
                  </a:lnTo>
                  <a:lnTo>
                    <a:pt x="50" y="197"/>
                  </a:lnTo>
                  <a:lnTo>
                    <a:pt x="50" y="207"/>
                  </a:lnTo>
                  <a:lnTo>
                    <a:pt x="50" y="216"/>
                  </a:lnTo>
                  <a:lnTo>
                    <a:pt x="49" y="223"/>
                  </a:lnTo>
                  <a:lnTo>
                    <a:pt x="49" y="231"/>
                  </a:lnTo>
                  <a:lnTo>
                    <a:pt x="49" y="238"/>
                  </a:lnTo>
                  <a:lnTo>
                    <a:pt x="6" y="246"/>
                  </a:lnTo>
                  <a:lnTo>
                    <a:pt x="0" y="300"/>
                  </a:lnTo>
                  <a:lnTo>
                    <a:pt x="54" y="315"/>
                  </a:lnTo>
                  <a:lnTo>
                    <a:pt x="54" y="316"/>
                  </a:lnTo>
                  <a:lnTo>
                    <a:pt x="54" y="321"/>
                  </a:lnTo>
                  <a:lnTo>
                    <a:pt x="54" y="326"/>
                  </a:lnTo>
                  <a:lnTo>
                    <a:pt x="56" y="337"/>
                  </a:lnTo>
                  <a:lnTo>
                    <a:pt x="56" y="344"/>
                  </a:lnTo>
                  <a:lnTo>
                    <a:pt x="58" y="350"/>
                  </a:lnTo>
                  <a:lnTo>
                    <a:pt x="59" y="355"/>
                  </a:lnTo>
                  <a:lnTo>
                    <a:pt x="60" y="364"/>
                  </a:lnTo>
                  <a:lnTo>
                    <a:pt x="61" y="370"/>
                  </a:lnTo>
                  <a:lnTo>
                    <a:pt x="64" y="379"/>
                  </a:lnTo>
                  <a:lnTo>
                    <a:pt x="68" y="386"/>
                  </a:lnTo>
                  <a:lnTo>
                    <a:pt x="70" y="396"/>
                  </a:lnTo>
                  <a:lnTo>
                    <a:pt x="73" y="404"/>
                  </a:lnTo>
                  <a:lnTo>
                    <a:pt x="76" y="413"/>
                  </a:lnTo>
                  <a:lnTo>
                    <a:pt x="80" y="420"/>
                  </a:lnTo>
                  <a:lnTo>
                    <a:pt x="85" y="430"/>
                  </a:lnTo>
                  <a:lnTo>
                    <a:pt x="89" y="439"/>
                  </a:lnTo>
                  <a:lnTo>
                    <a:pt x="94" y="448"/>
                  </a:lnTo>
                  <a:lnTo>
                    <a:pt x="100" y="457"/>
                  </a:lnTo>
                  <a:lnTo>
                    <a:pt x="106" y="465"/>
                  </a:lnTo>
                  <a:lnTo>
                    <a:pt x="113" y="473"/>
                  </a:lnTo>
                  <a:lnTo>
                    <a:pt x="119" y="482"/>
                  </a:lnTo>
                  <a:lnTo>
                    <a:pt x="127" y="489"/>
                  </a:lnTo>
                  <a:lnTo>
                    <a:pt x="135" y="496"/>
                  </a:lnTo>
                  <a:lnTo>
                    <a:pt x="144" y="503"/>
                  </a:lnTo>
                  <a:lnTo>
                    <a:pt x="154" y="508"/>
                  </a:lnTo>
                  <a:lnTo>
                    <a:pt x="158" y="512"/>
                  </a:lnTo>
                  <a:lnTo>
                    <a:pt x="164" y="514"/>
                  </a:lnTo>
                  <a:lnTo>
                    <a:pt x="169" y="519"/>
                  </a:lnTo>
                  <a:lnTo>
                    <a:pt x="177" y="522"/>
                  </a:lnTo>
                  <a:lnTo>
                    <a:pt x="241" y="568"/>
                  </a:lnTo>
                  <a:lnTo>
                    <a:pt x="266" y="612"/>
                  </a:lnTo>
                  <a:lnTo>
                    <a:pt x="336" y="604"/>
                  </a:lnTo>
                  <a:lnTo>
                    <a:pt x="355" y="558"/>
                  </a:lnTo>
                  <a:lnTo>
                    <a:pt x="355" y="557"/>
                  </a:lnTo>
                  <a:lnTo>
                    <a:pt x="358" y="557"/>
                  </a:lnTo>
                  <a:lnTo>
                    <a:pt x="365" y="556"/>
                  </a:lnTo>
                  <a:lnTo>
                    <a:pt x="375" y="555"/>
                  </a:lnTo>
                  <a:lnTo>
                    <a:pt x="383" y="550"/>
                  </a:lnTo>
                  <a:lnTo>
                    <a:pt x="395" y="546"/>
                  </a:lnTo>
                  <a:lnTo>
                    <a:pt x="402" y="545"/>
                  </a:lnTo>
                  <a:lnTo>
                    <a:pt x="409" y="542"/>
                  </a:lnTo>
                  <a:lnTo>
                    <a:pt x="417" y="538"/>
                  </a:lnTo>
                  <a:lnTo>
                    <a:pt x="424" y="536"/>
                  </a:lnTo>
                  <a:lnTo>
                    <a:pt x="432" y="532"/>
                  </a:lnTo>
                  <a:lnTo>
                    <a:pt x="438" y="528"/>
                  </a:lnTo>
                  <a:lnTo>
                    <a:pt x="446" y="524"/>
                  </a:lnTo>
                  <a:lnTo>
                    <a:pt x="454" y="519"/>
                  </a:lnTo>
                  <a:lnTo>
                    <a:pt x="462" y="513"/>
                  </a:lnTo>
                  <a:lnTo>
                    <a:pt x="471" y="508"/>
                  </a:lnTo>
                  <a:lnTo>
                    <a:pt x="477" y="504"/>
                  </a:lnTo>
                  <a:lnTo>
                    <a:pt x="486" y="497"/>
                  </a:lnTo>
                  <a:lnTo>
                    <a:pt x="493" y="491"/>
                  </a:lnTo>
                  <a:lnTo>
                    <a:pt x="502" y="483"/>
                  </a:lnTo>
                  <a:lnTo>
                    <a:pt x="508" y="476"/>
                  </a:lnTo>
                  <a:lnTo>
                    <a:pt x="518" y="469"/>
                  </a:lnTo>
                  <a:lnTo>
                    <a:pt x="525" y="460"/>
                  </a:lnTo>
                  <a:lnTo>
                    <a:pt x="531" y="450"/>
                  </a:lnTo>
                  <a:lnTo>
                    <a:pt x="539" y="440"/>
                  </a:lnTo>
                  <a:lnTo>
                    <a:pt x="546" y="432"/>
                  </a:lnTo>
                  <a:lnTo>
                    <a:pt x="603" y="379"/>
                  </a:lnTo>
                  <a:lnTo>
                    <a:pt x="604" y="378"/>
                  </a:lnTo>
                  <a:lnTo>
                    <a:pt x="611" y="378"/>
                  </a:lnTo>
                  <a:lnTo>
                    <a:pt x="619" y="375"/>
                  </a:lnTo>
                  <a:lnTo>
                    <a:pt x="630" y="374"/>
                  </a:lnTo>
                  <a:lnTo>
                    <a:pt x="635" y="368"/>
                  </a:lnTo>
                  <a:lnTo>
                    <a:pt x="639" y="364"/>
                  </a:lnTo>
                  <a:lnTo>
                    <a:pt x="644" y="357"/>
                  </a:lnTo>
                  <a:lnTo>
                    <a:pt x="648" y="351"/>
                  </a:lnTo>
                  <a:lnTo>
                    <a:pt x="650" y="344"/>
                  </a:lnTo>
                  <a:lnTo>
                    <a:pt x="653" y="332"/>
                  </a:lnTo>
                  <a:lnTo>
                    <a:pt x="653" y="325"/>
                  </a:lnTo>
                  <a:lnTo>
                    <a:pt x="653" y="321"/>
                  </a:lnTo>
                  <a:lnTo>
                    <a:pt x="653" y="312"/>
                  </a:lnTo>
                  <a:lnTo>
                    <a:pt x="654" y="309"/>
                  </a:lnTo>
                  <a:lnTo>
                    <a:pt x="652" y="300"/>
                  </a:lnTo>
                  <a:lnTo>
                    <a:pt x="652" y="292"/>
                  </a:lnTo>
                  <a:lnTo>
                    <a:pt x="649" y="286"/>
                  </a:lnTo>
                  <a:lnTo>
                    <a:pt x="649" y="280"/>
                  </a:lnTo>
                  <a:lnTo>
                    <a:pt x="647" y="273"/>
                  </a:lnTo>
                  <a:lnTo>
                    <a:pt x="645" y="267"/>
                  </a:lnTo>
                  <a:lnTo>
                    <a:pt x="645" y="261"/>
                  </a:lnTo>
                  <a:lnTo>
                    <a:pt x="644" y="257"/>
                  </a:lnTo>
                  <a:lnTo>
                    <a:pt x="640" y="246"/>
                  </a:lnTo>
                  <a:lnTo>
                    <a:pt x="636" y="237"/>
                  </a:lnTo>
                  <a:lnTo>
                    <a:pt x="634" y="229"/>
                  </a:lnTo>
                  <a:lnTo>
                    <a:pt x="631" y="223"/>
                  </a:lnTo>
                  <a:lnTo>
                    <a:pt x="628" y="216"/>
                  </a:lnTo>
                  <a:lnTo>
                    <a:pt x="624" y="211"/>
                  </a:lnTo>
                  <a:lnTo>
                    <a:pt x="621" y="206"/>
                  </a:lnTo>
                  <a:lnTo>
                    <a:pt x="620" y="203"/>
                  </a:lnTo>
                  <a:lnTo>
                    <a:pt x="615" y="201"/>
                  </a:lnTo>
                  <a:lnTo>
                    <a:pt x="615" y="199"/>
                  </a:lnTo>
                  <a:lnTo>
                    <a:pt x="615" y="75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FFCC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562" y="1345"/>
              <a:ext cx="124" cy="205"/>
            </a:xfrm>
            <a:custGeom>
              <a:avLst/>
              <a:gdLst>
                <a:gd name="T0" fmla="*/ 124 w 370"/>
                <a:gd name="T1" fmla="*/ 2 h 615"/>
                <a:gd name="T2" fmla="*/ 163 w 370"/>
                <a:gd name="T3" fmla="*/ 0 h 615"/>
                <a:gd name="T4" fmla="*/ 207 w 370"/>
                <a:gd name="T5" fmla="*/ 2 h 615"/>
                <a:gd name="T6" fmla="*/ 233 w 370"/>
                <a:gd name="T7" fmla="*/ 12 h 615"/>
                <a:gd name="T8" fmla="*/ 230 w 370"/>
                <a:gd name="T9" fmla="*/ 38 h 615"/>
                <a:gd name="T10" fmla="*/ 217 w 370"/>
                <a:gd name="T11" fmla="*/ 72 h 615"/>
                <a:gd name="T12" fmla="*/ 203 w 370"/>
                <a:gd name="T13" fmla="*/ 112 h 615"/>
                <a:gd name="T14" fmla="*/ 192 w 370"/>
                <a:gd name="T15" fmla="*/ 151 h 615"/>
                <a:gd name="T16" fmla="*/ 183 w 370"/>
                <a:gd name="T17" fmla="*/ 185 h 615"/>
                <a:gd name="T18" fmla="*/ 172 w 370"/>
                <a:gd name="T19" fmla="*/ 216 h 615"/>
                <a:gd name="T20" fmla="*/ 147 w 370"/>
                <a:gd name="T21" fmla="*/ 236 h 615"/>
                <a:gd name="T22" fmla="*/ 108 w 370"/>
                <a:gd name="T23" fmla="*/ 235 h 615"/>
                <a:gd name="T24" fmla="*/ 84 w 370"/>
                <a:gd name="T25" fmla="*/ 251 h 615"/>
                <a:gd name="T26" fmla="*/ 91 w 370"/>
                <a:gd name="T27" fmla="*/ 273 h 615"/>
                <a:gd name="T28" fmla="*/ 122 w 370"/>
                <a:gd name="T29" fmla="*/ 281 h 615"/>
                <a:gd name="T30" fmla="*/ 145 w 370"/>
                <a:gd name="T31" fmla="*/ 293 h 615"/>
                <a:gd name="T32" fmla="*/ 150 w 370"/>
                <a:gd name="T33" fmla="*/ 315 h 615"/>
                <a:gd name="T34" fmla="*/ 150 w 370"/>
                <a:gd name="T35" fmla="*/ 343 h 615"/>
                <a:gd name="T36" fmla="*/ 158 w 370"/>
                <a:gd name="T37" fmla="*/ 383 h 615"/>
                <a:gd name="T38" fmla="*/ 174 w 370"/>
                <a:gd name="T39" fmla="*/ 423 h 615"/>
                <a:gd name="T40" fmla="*/ 201 w 370"/>
                <a:gd name="T41" fmla="*/ 462 h 615"/>
                <a:gd name="T42" fmla="*/ 231 w 370"/>
                <a:gd name="T43" fmla="*/ 487 h 615"/>
                <a:gd name="T44" fmla="*/ 265 w 370"/>
                <a:gd name="T45" fmla="*/ 504 h 615"/>
                <a:gd name="T46" fmla="*/ 294 w 370"/>
                <a:gd name="T47" fmla="*/ 514 h 615"/>
                <a:gd name="T48" fmla="*/ 317 w 370"/>
                <a:gd name="T49" fmla="*/ 517 h 615"/>
                <a:gd name="T50" fmla="*/ 358 w 370"/>
                <a:gd name="T51" fmla="*/ 524 h 615"/>
                <a:gd name="T52" fmla="*/ 368 w 370"/>
                <a:gd name="T53" fmla="*/ 544 h 615"/>
                <a:gd name="T54" fmla="*/ 355 w 370"/>
                <a:gd name="T55" fmla="*/ 573 h 615"/>
                <a:gd name="T56" fmla="*/ 334 w 370"/>
                <a:gd name="T57" fmla="*/ 597 h 615"/>
                <a:gd name="T58" fmla="*/ 305 w 370"/>
                <a:gd name="T59" fmla="*/ 613 h 615"/>
                <a:gd name="T60" fmla="*/ 271 w 370"/>
                <a:gd name="T61" fmla="*/ 615 h 615"/>
                <a:gd name="T62" fmla="*/ 242 w 370"/>
                <a:gd name="T63" fmla="*/ 598 h 615"/>
                <a:gd name="T64" fmla="*/ 235 w 370"/>
                <a:gd name="T65" fmla="*/ 573 h 615"/>
                <a:gd name="T66" fmla="*/ 232 w 370"/>
                <a:gd name="T67" fmla="*/ 546 h 615"/>
                <a:gd name="T68" fmla="*/ 209 w 370"/>
                <a:gd name="T69" fmla="*/ 535 h 615"/>
                <a:gd name="T70" fmla="*/ 182 w 370"/>
                <a:gd name="T71" fmla="*/ 525 h 615"/>
                <a:gd name="T72" fmla="*/ 145 w 370"/>
                <a:gd name="T73" fmla="*/ 502 h 615"/>
                <a:gd name="T74" fmla="*/ 114 w 370"/>
                <a:gd name="T75" fmla="*/ 474 h 615"/>
                <a:gd name="T76" fmla="*/ 99 w 370"/>
                <a:gd name="T77" fmla="*/ 447 h 615"/>
                <a:gd name="T78" fmla="*/ 85 w 370"/>
                <a:gd name="T79" fmla="*/ 420 h 615"/>
                <a:gd name="T80" fmla="*/ 74 w 370"/>
                <a:gd name="T81" fmla="*/ 389 h 615"/>
                <a:gd name="T82" fmla="*/ 65 w 370"/>
                <a:gd name="T83" fmla="*/ 361 h 615"/>
                <a:gd name="T84" fmla="*/ 58 w 370"/>
                <a:gd name="T85" fmla="*/ 330 h 615"/>
                <a:gd name="T86" fmla="*/ 49 w 370"/>
                <a:gd name="T87" fmla="*/ 302 h 615"/>
                <a:gd name="T88" fmla="*/ 25 w 370"/>
                <a:gd name="T89" fmla="*/ 299 h 615"/>
                <a:gd name="T90" fmla="*/ 0 w 370"/>
                <a:gd name="T91" fmla="*/ 290 h 615"/>
                <a:gd name="T92" fmla="*/ 0 w 370"/>
                <a:gd name="T93" fmla="*/ 256 h 615"/>
                <a:gd name="T94" fmla="*/ 10 w 370"/>
                <a:gd name="T95" fmla="*/ 235 h 615"/>
                <a:gd name="T96" fmla="*/ 31 w 370"/>
                <a:gd name="T97" fmla="*/ 236 h 615"/>
                <a:gd name="T98" fmla="*/ 50 w 370"/>
                <a:gd name="T99" fmla="*/ 236 h 615"/>
                <a:gd name="T100" fmla="*/ 51 w 370"/>
                <a:gd name="T101" fmla="*/ 214 h 615"/>
                <a:gd name="T102" fmla="*/ 58 w 370"/>
                <a:gd name="T103" fmla="*/ 172 h 615"/>
                <a:gd name="T104" fmla="*/ 69 w 370"/>
                <a:gd name="T105" fmla="*/ 126 h 615"/>
                <a:gd name="T106" fmla="*/ 83 w 370"/>
                <a:gd name="T107" fmla="*/ 84 h 615"/>
                <a:gd name="T108" fmla="*/ 95 w 370"/>
                <a:gd name="T109" fmla="*/ 50 h 615"/>
                <a:gd name="T110" fmla="*/ 106 w 370"/>
                <a:gd name="T111" fmla="*/ 20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70" h="615">
                  <a:moveTo>
                    <a:pt x="113" y="8"/>
                  </a:moveTo>
                  <a:lnTo>
                    <a:pt x="113" y="3"/>
                  </a:lnTo>
                  <a:lnTo>
                    <a:pt x="118" y="2"/>
                  </a:lnTo>
                  <a:lnTo>
                    <a:pt x="124" y="2"/>
                  </a:lnTo>
                  <a:lnTo>
                    <a:pt x="133" y="2"/>
                  </a:lnTo>
                  <a:lnTo>
                    <a:pt x="142" y="0"/>
                  </a:lnTo>
                  <a:lnTo>
                    <a:pt x="152" y="0"/>
                  </a:lnTo>
                  <a:lnTo>
                    <a:pt x="163" y="0"/>
                  </a:lnTo>
                  <a:lnTo>
                    <a:pt x="176" y="2"/>
                  </a:lnTo>
                  <a:lnTo>
                    <a:pt x="187" y="2"/>
                  </a:lnTo>
                  <a:lnTo>
                    <a:pt x="198" y="2"/>
                  </a:lnTo>
                  <a:lnTo>
                    <a:pt x="207" y="2"/>
                  </a:lnTo>
                  <a:lnTo>
                    <a:pt x="217" y="5"/>
                  </a:lnTo>
                  <a:lnTo>
                    <a:pt x="223" y="7"/>
                  </a:lnTo>
                  <a:lnTo>
                    <a:pt x="230" y="9"/>
                  </a:lnTo>
                  <a:lnTo>
                    <a:pt x="233" y="12"/>
                  </a:lnTo>
                  <a:lnTo>
                    <a:pt x="237" y="14"/>
                  </a:lnTo>
                  <a:lnTo>
                    <a:pt x="236" y="20"/>
                  </a:lnTo>
                  <a:lnTo>
                    <a:pt x="232" y="30"/>
                  </a:lnTo>
                  <a:lnTo>
                    <a:pt x="230" y="38"/>
                  </a:lnTo>
                  <a:lnTo>
                    <a:pt x="228" y="44"/>
                  </a:lnTo>
                  <a:lnTo>
                    <a:pt x="223" y="53"/>
                  </a:lnTo>
                  <a:lnTo>
                    <a:pt x="221" y="63"/>
                  </a:lnTo>
                  <a:lnTo>
                    <a:pt x="217" y="72"/>
                  </a:lnTo>
                  <a:lnTo>
                    <a:pt x="215" y="82"/>
                  </a:lnTo>
                  <a:lnTo>
                    <a:pt x="209" y="92"/>
                  </a:lnTo>
                  <a:lnTo>
                    <a:pt x="207" y="102"/>
                  </a:lnTo>
                  <a:lnTo>
                    <a:pt x="203" y="112"/>
                  </a:lnTo>
                  <a:lnTo>
                    <a:pt x="201" y="122"/>
                  </a:lnTo>
                  <a:lnTo>
                    <a:pt x="198" y="132"/>
                  </a:lnTo>
                  <a:lnTo>
                    <a:pt x="197" y="142"/>
                  </a:lnTo>
                  <a:lnTo>
                    <a:pt x="192" y="151"/>
                  </a:lnTo>
                  <a:lnTo>
                    <a:pt x="189" y="160"/>
                  </a:lnTo>
                  <a:lnTo>
                    <a:pt x="188" y="168"/>
                  </a:lnTo>
                  <a:lnTo>
                    <a:pt x="187" y="176"/>
                  </a:lnTo>
                  <a:lnTo>
                    <a:pt x="183" y="185"/>
                  </a:lnTo>
                  <a:lnTo>
                    <a:pt x="182" y="192"/>
                  </a:lnTo>
                  <a:lnTo>
                    <a:pt x="177" y="197"/>
                  </a:lnTo>
                  <a:lnTo>
                    <a:pt x="177" y="207"/>
                  </a:lnTo>
                  <a:lnTo>
                    <a:pt x="172" y="216"/>
                  </a:lnTo>
                  <a:lnTo>
                    <a:pt x="166" y="225"/>
                  </a:lnTo>
                  <a:lnTo>
                    <a:pt x="162" y="231"/>
                  </a:lnTo>
                  <a:lnTo>
                    <a:pt x="157" y="236"/>
                  </a:lnTo>
                  <a:lnTo>
                    <a:pt x="147" y="236"/>
                  </a:lnTo>
                  <a:lnTo>
                    <a:pt x="138" y="238"/>
                  </a:lnTo>
                  <a:lnTo>
                    <a:pt x="128" y="235"/>
                  </a:lnTo>
                  <a:lnTo>
                    <a:pt x="118" y="235"/>
                  </a:lnTo>
                  <a:lnTo>
                    <a:pt x="108" y="235"/>
                  </a:lnTo>
                  <a:lnTo>
                    <a:pt x="99" y="236"/>
                  </a:lnTo>
                  <a:lnTo>
                    <a:pt x="91" y="239"/>
                  </a:lnTo>
                  <a:lnTo>
                    <a:pt x="88" y="245"/>
                  </a:lnTo>
                  <a:lnTo>
                    <a:pt x="84" y="251"/>
                  </a:lnTo>
                  <a:lnTo>
                    <a:pt x="84" y="259"/>
                  </a:lnTo>
                  <a:lnTo>
                    <a:pt x="85" y="264"/>
                  </a:lnTo>
                  <a:lnTo>
                    <a:pt x="89" y="270"/>
                  </a:lnTo>
                  <a:lnTo>
                    <a:pt x="91" y="273"/>
                  </a:lnTo>
                  <a:lnTo>
                    <a:pt x="98" y="278"/>
                  </a:lnTo>
                  <a:lnTo>
                    <a:pt x="104" y="280"/>
                  </a:lnTo>
                  <a:lnTo>
                    <a:pt x="113" y="281"/>
                  </a:lnTo>
                  <a:lnTo>
                    <a:pt x="122" y="281"/>
                  </a:lnTo>
                  <a:lnTo>
                    <a:pt x="129" y="283"/>
                  </a:lnTo>
                  <a:lnTo>
                    <a:pt x="134" y="285"/>
                  </a:lnTo>
                  <a:lnTo>
                    <a:pt x="142" y="289"/>
                  </a:lnTo>
                  <a:lnTo>
                    <a:pt x="145" y="293"/>
                  </a:lnTo>
                  <a:lnTo>
                    <a:pt x="149" y="297"/>
                  </a:lnTo>
                  <a:lnTo>
                    <a:pt x="150" y="304"/>
                  </a:lnTo>
                  <a:lnTo>
                    <a:pt x="152" y="313"/>
                  </a:lnTo>
                  <a:lnTo>
                    <a:pt x="150" y="315"/>
                  </a:lnTo>
                  <a:lnTo>
                    <a:pt x="149" y="323"/>
                  </a:lnTo>
                  <a:lnTo>
                    <a:pt x="149" y="328"/>
                  </a:lnTo>
                  <a:lnTo>
                    <a:pt x="150" y="337"/>
                  </a:lnTo>
                  <a:lnTo>
                    <a:pt x="150" y="343"/>
                  </a:lnTo>
                  <a:lnTo>
                    <a:pt x="152" y="354"/>
                  </a:lnTo>
                  <a:lnTo>
                    <a:pt x="153" y="363"/>
                  </a:lnTo>
                  <a:lnTo>
                    <a:pt x="157" y="373"/>
                  </a:lnTo>
                  <a:lnTo>
                    <a:pt x="158" y="383"/>
                  </a:lnTo>
                  <a:lnTo>
                    <a:pt x="162" y="393"/>
                  </a:lnTo>
                  <a:lnTo>
                    <a:pt x="164" y="403"/>
                  </a:lnTo>
                  <a:lnTo>
                    <a:pt x="169" y="413"/>
                  </a:lnTo>
                  <a:lnTo>
                    <a:pt x="174" y="423"/>
                  </a:lnTo>
                  <a:lnTo>
                    <a:pt x="178" y="433"/>
                  </a:lnTo>
                  <a:lnTo>
                    <a:pt x="187" y="443"/>
                  </a:lnTo>
                  <a:lnTo>
                    <a:pt x="193" y="453"/>
                  </a:lnTo>
                  <a:lnTo>
                    <a:pt x="201" y="462"/>
                  </a:lnTo>
                  <a:lnTo>
                    <a:pt x="208" y="470"/>
                  </a:lnTo>
                  <a:lnTo>
                    <a:pt x="216" y="476"/>
                  </a:lnTo>
                  <a:lnTo>
                    <a:pt x="223" y="484"/>
                  </a:lnTo>
                  <a:lnTo>
                    <a:pt x="231" y="487"/>
                  </a:lnTo>
                  <a:lnTo>
                    <a:pt x="241" y="492"/>
                  </a:lnTo>
                  <a:lnTo>
                    <a:pt x="250" y="497"/>
                  </a:lnTo>
                  <a:lnTo>
                    <a:pt x="258" y="501"/>
                  </a:lnTo>
                  <a:lnTo>
                    <a:pt x="265" y="504"/>
                  </a:lnTo>
                  <a:lnTo>
                    <a:pt x="272" y="506"/>
                  </a:lnTo>
                  <a:lnTo>
                    <a:pt x="280" y="510"/>
                  </a:lnTo>
                  <a:lnTo>
                    <a:pt x="287" y="512"/>
                  </a:lnTo>
                  <a:lnTo>
                    <a:pt x="294" y="514"/>
                  </a:lnTo>
                  <a:lnTo>
                    <a:pt x="300" y="515"/>
                  </a:lnTo>
                  <a:lnTo>
                    <a:pt x="305" y="516"/>
                  </a:lnTo>
                  <a:lnTo>
                    <a:pt x="310" y="517"/>
                  </a:lnTo>
                  <a:lnTo>
                    <a:pt x="317" y="517"/>
                  </a:lnTo>
                  <a:lnTo>
                    <a:pt x="328" y="517"/>
                  </a:lnTo>
                  <a:lnTo>
                    <a:pt x="338" y="517"/>
                  </a:lnTo>
                  <a:lnTo>
                    <a:pt x="349" y="520"/>
                  </a:lnTo>
                  <a:lnTo>
                    <a:pt x="358" y="524"/>
                  </a:lnTo>
                  <a:lnTo>
                    <a:pt x="365" y="526"/>
                  </a:lnTo>
                  <a:lnTo>
                    <a:pt x="368" y="530"/>
                  </a:lnTo>
                  <a:lnTo>
                    <a:pt x="370" y="538"/>
                  </a:lnTo>
                  <a:lnTo>
                    <a:pt x="368" y="544"/>
                  </a:lnTo>
                  <a:lnTo>
                    <a:pt x="365" y="555"/>
                  </a:lnTo>
                  <a:lnTo>
                    <a:pt x="361" y="560"/>
                  </a:lnTo>
                  <a:lnTo>
                    <a:pt x="358" y="566"/>
                  </a:lnTo>
                  <a:lnTo>
                    <a:pt x="355" y="573"/>
                  </a:lnTo>
                  <a:lnTo>
                    <a:pt x="351" y="580"/>
                  </a:lnTo>
                  <a:lnTo>
                    <a:pt x="346" y="585"/>
                  </a:lnTo>
                  <a:lnTo>
                    <a:pt x="340" y="592"/>
                  </a:lnTo>
                  <a:lnTo>
                    <a:pt x="334" y="597"/>
                  </a:lnTo>
                  <a:lnTo>
                    <a:pt x="328" y="603"/>
                  </a:lnTo>
                  <a:lnTo>
                    <a:pt x="320" y="605"/>
                  </a:lnTo>
                  <a:lnTo>
                    <a:pt x="314" y="610"/>
                  </a:lnTo>
                  <a:lnTo>
                    <a:pt x="305" y="613"/>
                  </a:lnTo>
                  <a:lnTo>
                    <a:pt x="296" y="615"/>
                  </a:lnTo>
                  <a:lnTo>
                    <a:pt x="286" y="615"/>
                  </a:lnTo>
                  <a:lnTo>
                    <a:pt x="279" y="615"/>
                  </a:lnTo>
                  <a:lnTo>
                    <a:pt x="271" y="615"/>
                  </a:lnTo>
                  <a:lnTo>
                    <a:pt x="265" y="614"/>
                  </a:lnTo>
                  <a:lnTo>
                    <a:pt x="255" y="609"/>
                  </a:lnTo>
                  <a:lnTo>
                    <a:pt x="248" y="604"/>
                  </a:lnTo>
                  <a:lnTo>
                    <a:pt x="242" y="598"/>
                  </a:lnTo>
                  <a:lnTo>
                    <a:pt x="241" y="593"/>
                  </a:lnTo>
                  <a:lnTo>
                    <a:pt x="238" y="585"/>
                  </a:lnTo>
                  <a:lnTo>
                    <a:pt x="237" y="580"/>
                  </a:lnTo>
                  <a:lnTo>
                    <a:pt x="235" y="573"/>
                  </a:lnTo>
                  <a:lnTo>
                    <a:pt x="235" y="568"/>
                  </a:lnTo>
                  <a:lnTo>
                    <a:pt x="233" y="561"/>
                  </a:lnTo>
                  <a:lnTo>
                    <a:pt x="233" y="555"/>
                  </a:lnTo>
                  <a:lnTo>
                    <a:pt x="232" y="546"/>
                  </a:lnTo>
                  <a:lnTo>
                    <a:pt x="230" y="541"/>
                  </a:lnTo>
                  <a:lnTo>
                    <a:pt x="225" y="539"/>
                  </a:lnTo>
                  <a:lnTo>
                    <a:pt x="217" y="538"/>
                  </a:lnTo>
                  <a:lnTo>
                    <a:pt x="209" y="535"/>
                  </a:lnTo>
                  <a:lnTo>
                    <a:pt x="203" y="533"/>
                  </a:lnTo>
                  <a:lnTo>
                    <a:pt x="198" y="530"/>
                  </a:lnTo>
                  <a:lnTo>
                    <a:pt x="189" y="529"/>
                  </a:lnTo>
                  <a:lnTo>
                    <a:pt x="182" y="525"/>
                  </a:lnTo>
                  <a:lnTo>
                    <a:pt x="173" y="520"/>
                  </a:lnTo>
                  <a:lnTo>
                    <a:pt x="164" y="515"/>
                  </a:lnTo>
                  <a:lnTo>
                    <a:pt x="157" y="511"/>
                  </a:lnTo>
                  <a:lnTo>
                    <a:pt x="145" y="502"/>
                  </a:lnTo>
                  <a:lnTo>
                    <a:pt x="137" y="497"/>
                  </a:lnTo>
                  <a:lnTo>
                    <a:pt x="128" y="487"/>
                  </a:lnTo>
                  <a:lnTo>
                    <a:pt x="120" y="479"/>
                  </a:lnTo>
                  <a:lnTo>
                    <a:pt x="114" y="474"/>
                  </a:lnTo>
                  <a:lnTo>
                    <a:pt x="110" y="467"/>
                  </a:lnTo>
                  <a:lnTo>
                    <a:pt x="105" y="461"/>
                  </a:lnTo>
                  <a:lnTo>
                    <a:pt x="103" y="455"/>
                  </a:lnTo>
                  <a:lnTo>
                    <a:pt x="99" y="447"/>
                  </a:lnTo>
                  <a:lnTo>
                    <a:pt x="95" y="441"/>
                  </a:lnTo>
                  <a:lnTo>
                    <a:pt x="91" y="433"/>
                  </a:lnTo>
                  <a:lnTo>
                    <a:pt x="89" y="427"/>
                  </a:lnTo>
                  <a:lnTo>
                    <a:pt x="85" y="420"/>
                  </a:lnTo>
                  <a:lnTo>
                    <a:pt x="81" y="411"/>
                  </a:lnTo>
                  <a:lnTo>
                    <a:pt x="80" y="404"/>
                  </a:lnTo>
                  <a:lnTo>
                    <a:pt x="78" y="398"/>
                  </a:lnTo>
                  <a:lnTo>
                    <a:pt x="74" y="389"/>
                  </a:lnTo>
                  <a:lnTo>
                    <a:pt x="71" y="382"/>
                  </a:lnTo>
                  <a:lnTo>
                    <a:pt x="70" y="376"/>
                  </a:lnTo>
                  <a:lnTo>
                    <a:pt x="69" y="368"/>
                  </a:lnTo>
                  <a:lnTo>
                    <a:pt x="65" y="361"/>
                  </a:lnTo>
                  <a:lnTo>
                    <a:pt x="64" y="354"/>
                  </a:lnTo>
                  <a:lnTo>
                    <a:pt x="61" y="347"/>
                  </a:lnTo>
                  <a:lnTo>
                    <a:pt x="60" y="343"/>
                  </a:lnTo>
                  <a:lnTo>
                    <a:pt x="58" y="330"/>
                  </a:lnTo>
                  <a:lnTo>
                    <a:pt x="55" y="320"/>
                  </a:lnTo>
                  <a:lnTo>
                    <a:pt x="51" y="312"/>
                  </a:lnTo>
                  <a:lnTo>
                    <a:pt x="50" y="305"/>
                  </a:lnTo>
                  <a:lnTo>
                    <a:pt x="49" y="302"/>
                  </a:lnTo>
                  <a:lnTo>
                    <a:pt x="46" y="300"/>
                  </a:lnTo>
                  <a:lnTo>
                    <a:pt x="39" y="299"/>
                  </a:lnTo>
                  <a:lnTo>
                    <a:pt x="35" y="299"/>
                  </a:lnTo>
                  <a:lnTo>
                    <a:pt x="25" y="299"/>
                  </a:lnTo>
                  <a:lnTo>
                    <a:pt x="17" y="300"/>
                  </a:lnTo>
                  <a:lnTo>
                    <a:pt x="11" y="298"/>
                  </a:lnTo>
                  <a:lnTo>
                    <a:pt x="6" y="295"/>
                  </a:lnTo>
                  <a:lnTo>
                    <a:pt x="0" y="290"/>
                  </a:lnTo>
                  <a:lnTo>
                    <a:pt x="0" y="283"/>
                  </a:lnTo>
                  <a:lnTo>
                    <a:pt x="0" y="273"/>
                  </a:lnTo>
                  <a:lnTo>
                    <a:pt x="0" y="264"/>
                  </a:lnTo>
                  <a:lnTo>
                    <a:pt x="0" y="256"/>
                  </a:lnTo>
                  <a:lnTo>
                    <a:pt x="1" y="250"/>
                  </a:lnTo>
                  <a:lnTo>
                    <a:pt x="2" y="243"/>
                  </a:lnTo>
                  <a:lnTo>
                    <a:pt x="7" y="239"/>
                  </a:lnTo>
                  <a:lnTo>
                    <a:pt x="10" y="235"/>
                  </a:lnTo>
                  <a:lnTo>
                    <a:pt x="15" y="236"/>
                  </a:lnTo>
                  <a:lnTo>
                    <a:pt x="21" y="236"/>
                  </a:lnTo>
                  <a:lnTo>
                    <a:pt x="26" y="236"/>
                  </a:lnTo>
                  <a:lnTo>
                    <a:pt x="31" y="236"/>
                  </a:lnTo>
                  <a:lnTo>
                    <a:pt x="39" y="238"/>
                  </a:lnTo>
                  <a:lnTo>
                    <a:pt x="46" y="238"/>
                  </a:lnTo>
                  <a:lnTo>
                    <a:pt x="50" y="239"/>
                  </a:lnTo>
                  <a:lnTo>
                    <a:pt x="50" y="236"/>
                  </a:lnTo>
                  <a:lnTo>
                    <a:pt x="50" y="234"/>
                  </a:lnTo>
                  <a:lnTo>
                    <a:pt x="50" y="227"/>
                  </a:lnTo>
                  <a:lnTo>
                    <a:pt x="51" y="222"/>
                  </a:lnTo>
                  <a:lnTo>
                    <a:pt x="51" y="214"/>
                  </a:lnTo>
                  <a:lnTo>
                    <a:pt x="52" y="205"/>
                  </a:lnTo>
                  <a:lnTo>
                    <a:pt x="54" y="196"/>
                  </a:lnTo>
                  <a:lnTo>
                    <a:pt x="56" y="185"/>
                  </a:lnTo>
                  <a:lnTo>
                    <a:pt x="58" y="172"/>
                  </a:lnTo>
                  <a:lnTo>
                    <a:pt x="60" y="161"/>
                  </a:lnTo>
                  <a:lnTo>
                    <a:pt x="61" y="150"/>
                  </a:lnTo>
                  <a:lnTo>
                    <a:pt x="65" y="138"/>
                  </a:lnTo>
                  <a:lnTo>
                    <a:pt x="69" y="126"/>
                  </a:lnTo>
                  <a:lnTo>
                    <a:pt x="71" y="114"/>
                  </a:lnTo>
                  <a:lnTo>
                    <a:pt x="75" y="103"/>
                  </a:lnTo>
                  <a:lnTo>
                    <a:pt x="80" y="94"/>
                  </a:lnTo>
                  <a:lnTo>
                    <a:pt x="83" y="84"/>
                  </a:lnTo>
                  <a:lnTo>
                    <a:pt x="86" y="74"/>
                  </a:lnTo>
                  <a:lnTo>
                    <a:pt x="90" y="66"/>
                  </a:lnTo>
                  <a:lnTo>
                    <a:pt x="93" y="58"/>
                  </a:lnTo>
                  <a:lnTo>
                    <a:pt x="95" y="50"/>
                  </a:lnTo>
                  <a:lnTo>
                    <a:pt x="98" y="43"/>
                  </a:lnTo>
                  <a:lnTo>
                    <a:pt x="100" y="37"/>
                  </a:lnTo>
                  <a:lnTo>
                    <a:pt x="103" y="30"/>
                  </a:lnTo>
                  <a:lnTo>
                    <a:pt x="106" y="20"/>
                  </a:lnTo>
                  <a:lnTo>
                    <a:pt x="110" y="13"/>
                  </a:lnTo>
                  <a:lnTo>
                    <a:pt x="113" y="9"/>
                  </a:lnTo>
                  <a:lnTo>
                    <a:pt x="113" y="8"/>
                  </a:lnTo>
                  <a:close/>
                </a:path>
              </a:pathLst>
            </a:custGeom>
            <a:solidFill>
              <a:srgbClr val="FFB3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5"/>
            <p:cNvSpPr>
              <a:spLocks/>
            </p:cNvSpPr>
            <p:nvPr/>
          </p:nvSpPr>
          <p:spPr bwMode="auto">
            <a:xfrm>
              <a:off x="2270" y="1301"/>
              <a:ext cx="199" cy="293"/>
            </a:xfrm>
            <a:custGeom>
              <a:avLst/>
              <a:gdLst>
                <a:gd name="T0" fmla="*/ 304 w 598"/>
                <a:gd name="T1" fmla="*/ 7 h 881"/>
                <a:gd name="T2" fmla="*/ 275 w 598"/>
                <a:gd name="T3" fmla="*/ 56 h 881"/>
                <a:gd name="T4" fmla="*/ 249 w 598"/>
                <a:gd name="T5" fmla="*/ 117 h 881"/>
                <a:gd name="T6" fmla="*/ 281 w 598"/>
                <a:gd name="T7" fmla="*/ 192 h 881"/>
                <a:gd name="T8" fmla="*/ 310 w 598"/>
                <a:gd name="T9" fmla="*/ 237 h 881"/>
                <a:gd name="T10" fmla="*/ 260 w 598"/>
                <a:gd name="T11" fmla="*/ 236 h 881"/>
                <a:gd name="T12" fmla="*/ 195 w 598"/>
                <a:gd name="T13" fmla="*/ 252 h 881"/>
                <a:gd name="T14" fmla="*/ 133 w 598"/>
                <a:gd name="T15" fmla="*/ 285 h 881"/>
                <a:gd name="T16" fmla="*/ 89 w 598"/>
                <a:gd name="T17" fmla="*/ 341 h 881"/>
                <a:gd name="T18" fmla="*/ 131 w 598"/>
                <a:gd name="T19" fmla="*/ 398 h 881"/>
                <a:gd name="T20" fmla="*/ 194 w 598"/>
                <a:gd name="T21" fmla="*/ 375 h 881"/>
                <a:gd name="T22" fmla="*/ 266 w 598"/>
                <a:gd name="T23" fmla="*/ 349 h 881"/>
                <a:gd name="T24" fmla="*/ 327 w 598"/>
                <a:gd name="T25" fmla="*/ 359 h 881"/>
                <a:gd name="T26" fmla="*/ 288 w 598"/>
                <a:gd name="T27" fmla="*/ 404 h 881"/>
                <a:gd name="T28" fmla="*/ 214 w 598"/>
                <a:gd name="T29" fmla="*/ 442 h 881"/>
                <a:gd name="T30" fmla="*/ 150 w 598"/>
                <a:gd name="T31" fmla="*/ 474 h 881"/>
                <a:gd name="T32" fmla="*/ 145 w 598"/>
                <a:gd name="T33" fmla="*/ 541 h 881"/>
                <a:gd name="T34" fmla="*/ 210 w 598"/>
                <a:gd name="T35" fmla="*/ 555 h 881"/>
                <a:gd name="T36" fmla="*/ 293 w 598"/>
                <a:gd name="T37" fmla="*/ 537 h 881"/>
                <a:gd name="T38" fmla="*/ 353 w 598"/>
                <a:gd name="T39" fmla="*/ 497 h 881"/>
                <a:gd name="T40" fmla="*/ 417 w 598"/>
                <a:gd name="T41" fmla="*/ 476 h 881"/>
                <a:gd name="T42" fmla="*/ 397 w 598"/>
                <a:gd name="T43" fmla="*/ 528 h 881"/>
                <a:gd name="T44" fmla="*/ 335 w 598"/>
                <a:gd name="T45" fmla="*/ 575 h 881"/>
                <a:gd name="T46" fmla="*/ 274 w 598"/>
                <a:gd name="T47" fmla="*/ 594 h 881"/>
                <a:gd name="T48" fmla="*/ 206 w 598"/>
                <a:gd name="T49" fmla="*/ 631 h 881"/>
                <a:gd name="T50" fmla="*/ 230 w 598"/>
                <a:gd name="T51" fmla="*/ 687 h 881"/>
                <a:gd name="T52" fmla="*/ 310 w 598"/>
                <a:gd name="T53" fmla="*/ 704 h 881"/>
                <a:gd name="T54" fmla="*/ 391 w 598"/>
                <a:gd name="T55" fmla="*/ 673 h 881"/>
                <a:gd name="T56" fmla="*/ 464 w 598"/>
                <a:gd name="T57" fmla="*/ 629 h 881"/>
                <a:gd name="T58" fmla="*/ 526 w 598"/>
                <a:gd name="T59" fmla="*/ 597 h 881"/>
                <a:gd name="T60" fmla="*/ 502 w 598"/>
                <a:gd name="T61" fmla="*/ 654 h 881"/>
                <a:gd name="T62" fmla="*/ 433 w 598"/>
                <a:gd name="T63" fmla="*/ 708 h 881"/>
                <a:gd name="T64" fmla="*/ 363 w 598"/>
                <a:gd name="T65" fmla="*/ 747 h 881"/>
                <a:gd name="T66" fmla="*/ 382 w 598"/>
                <a:gd name="T67" fmla="*/ 803 h 881"/>
                <a:gd name="T68" fmla="*/ 456 w 598"/>
                <a:gd name="T69" fmla="*/ 800 h 881"/>
                <a:gd name="T70" fmla="*/ 514 w 598"/>
                <a:gd name="T71" fmla="*/ 774 h 881"/>
                <a:gd name="T72" fmla="*/ 582 w 598"/>
                <a:gd name="T73" fmla="*/ 737 h 881"/>
                <a:gd name="T74" fmla="*/ 573 w 598"/>
                <a:gd name="T75" fmla="*/ 787 h 881"/>
                <a:gd name="T76" fmla="*/ 519 w 598"/>
                <a:gd name="T77" fmla="*/ 832 h 881"/>
                <a:gd name="T78" fmla="*/ 461 w 598"/>
                <a:gd name="T79" fmla="*/ 866 h 881"/>
                <a:gd name="T80" fmla="*/ 384 w 598"/>
                <a:gd name="T81" fmla="*/ 881 h 881"/>
                <a:gd name="T82" fmla="*/ 329 w 598"/>
                <a:gd name="T83" fmla="*/ 859 h 881"/>
                <a:gd name="T84" fmla="*/ 298 w 598"/>
                <a:gd name="T85" fmla="*/ 807 h 881"/>
                <a:gd name="T86" fmla="*/ 240 w 598"/>
                <a:gd name="T87" fmla="*/ 768 h 881"/>
                <a:gd name="T88" fmla="*/ 181 w 598"/>
                <a:gd name="T89" fmla="*/ 722 h 881"/>
                <a:gd name="T90" fmla="*/ 152 w 598"/>
                <a:gd name="T91" fmla="*/ 664 h 881"/>
                <a:gd name="T92" fmla="*/ 117 w 598"/>
                <a:gd name="T93" fmla="*/ 635 h 881"/>
                <a:gd name="T94" fmla="*/ 65 w 598"/>
                <a:gd name="T95" fmla="*/ 590 h 881"/>
                <a:gd name="T96" fmla="*/ 64 w 598"/>
                <a:gd name="T97" fmla="*/ 508 h 881"/>
                <a:gd name="T98" fmla="*/ 30 w 598"/>
                <a:gd name="T99" fmla="*/ 473 h 881"/>
                <a:gd name="T100" fmla="*/ 0 w 598"/>
                <a:gd name="T101" fmla="*/ 407 h 881"/>
                <a:gd name="T102" fmla="*/ 24 w 598"/>
                <a:gd name="T103" fmla="*/ 339 h 881"/>
                <a:gd name="T104" fmla="*/ 88 w 598"/>
                <a:gd name="T105" fmla="*/ 292 h 881"/>
                <a:gd name="T106" fmla="*/ 138 w 598"/>
                <a:gd name="T107" fmla="*/ 260 h 881"/>
                <a:gd name="T108" fmla="*/ 180 w 598"/>
                <a:gd name="T109" fmla="*/ 228 h 881"/>
                <a:gd name="T110" fmla="*/ 176 w 598"/>
                <a:gd name="T111" fmla="*/ 172 h 881"/>
                <a:gd name="T112" fmla="*/ 177 w 598"/>
                <a:gd name="T113" fmla="*/ 112 h 881"/>
                <a:gd name="T114" fmla="*/ 196 w 598"/>
                <a:gd name="T115" fmla="*/ 39 h 881"/>
                <a:gd name="T116" fmla="*/ 241 w 598"/>
                <a:gd name="T117" fmla="*/ 1 h 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98" h="881">
                  <a:moveTo>
                    <a:pt x="241" y="1"/>
                  </a:moveTo>
                  <a:lnTo>
                    <a:pt x="251" y="0"/>
                  </a:lnTo>
                  <a:lnTo>
                    <a:pt x="261" y="0"/>
                  </a:lnTo>
                  <a:lnTo>
                    <a:pt x="269" y="1"/>
                  </a:lnTo>
                  <a:lnTo>
                    <a:pt x="278" y="2"/>
                  </a:lnTo>
                  <a:lnTo>
                    <a:pt x="285" y="2"/>
                  </a:lnTo>
                  <a:lnTo>
                    <a:pt x="293" y="4"/>
                  </a:lnTo>
                  <a:lnTo>
                    <a:pt x="299" y="5"/>
                  </a:lnTo>
                  <a:lnTo>
                    <a:pt x="304" y="7"/>
                  </a:lnTo>
                  <a:lnTo>
                    <a:pt x="310" y="14"/>
                  </a:lnTo>
                  <a:lnTo>
                    <a:pt x="314" y="18"/>
                  </a:lnTo>
                  <a:lnTo>
                    <a:pt x="313" y="26"/>
                  </a:lnTo>
                  <a:lnTo>
                    <a:pt x="309" y="31"/>
                  </a:lnTo>
                  <a:lnTo>
                    <a:pt x="299" y="39"/>
                  </a:lnTo>
                  <a:lnTo>
                    <a:pt x="290" y="45"/>
                  </a:lnTo>
                  <a:lnTo>
                    <a:pt x="285" y="49"/>
                  </a:lnTo>
                  <a:lnTo>
                    <a:pt x="280" y="51"/>
                  </a:lnTo>
                  <a:lnTo>
                    <a:pt x="275" y="56"/>
                  </a:lnTo>
                  <a:lnTo>
                    <a:pt x="270" y="61"/>
                  </a:lnTo>
                  <a:lnTo>
                    <a:pt x="265" y="66"/>
                  </a:lnTo>
                  <a:lnTo>
                    <a:pt x="260" y="71"/>
                  </a:lnTo>
                  <a:lnTo>
                    <a:pt x="256" y="78"/>
                  </a:lnTo>
                  <a:lnTo>
                    <a:pt x="255" y="84"/>
                  </a:lnTo>
                  <a:lnTo>
                    <a:pt x="251" y="92"/>
                  </a:lnTo>
                  <a:lnTo>
                    <a:pt x="249" y="99"/>
                  </a:lnTo>
                  <a:lnTo>
                    <a:pt x="248" y="107"/>
                  </a:lnTo>
                  <a:lnTo>
                    <a:pt x="249" y="117"/>
                  </a:lnTo>
                  <a:lnTo>
                    <a:pt x="249" y="125"/>
                  </a:lnTo>
                  <a:lnTo>
                    <a:pt x="251" y="134"/>
                  </a:lnTo>
                  <a:lnTo>
                    <a:pt x="254" y="143"/>
                  </a:lnTo>
                  <a:lnTo>
                    <a:pt x="258" y="151"/>
                  </a:lnTo>
                  <a:lnTo>
                    <a:pt x="261" y="159"/>
                  </a:lnTo>
                  <a:lnTo>
                    <a:pt x="266" y="169"/>
                  </a:lnTo>
                  <a:lnTo>
                    <a:pt x="271" y="177"/>
                  </a:lnTo>
                  <a:lnTo>
                    <a:pt x="276" y="186"/>
                  </a:lnTo>
                  <a:lnTo>
                    <a:pt x="281" y="192"/>
                  </a:lnTo>
                  <a:lnTo>
                    <a:pt x="288" y="200"/>
                  </a:lnTo>
                  <a:lnTo>
                    <a:pt x="291" y="206"/>
                  </a:lnTo>
                  <a:lnTo>
                    <a:pt x="298" y="212"/>
                  </a:lnTo>
                  <a:lnTo>
                    <a:pt x="300" y="217"/>
                  </a:lnTo>
                  <a:lnTo>
                    <a:pt x="304" y="222"/>
                  </a:lnTo>
                  <a:lnTo>
                    <a:pt x="307" y="227"/>
                  </a:lnTo>
                  <a:lnTo>
                    <a:pt x="309" y="232"/>
                  </a:lnTo>
                  <a:lnTo>
                    <a:pt x="309" y="235"/>
                  </a:lnTo>
                  <a:lnTo>
                    <a:pt x="310" y="237"/>
                  </a:lnTo>
                  <a:lnTo>
                    <a:pt x="308" y="236"/>
                  </a:lnTo>
                  <a:lnTo>
                    <a:pt x="302" y="236"/>
                  </a:lnTo>
                  <a:lnTo>
                    <a:pt x="297" y="235"/>
                  </a:lnTo>
                  <a:lnTo>
                    <a:pt x="290" y="235"/>
                  </a:lnTo>
                  <a:lnTo>
                    <a:pt x="284" y="235"/>
                  </a:lnTo>
                  <a:lnTo>
                    <a:pt x="276" y="235"/>
                  </a:lnTo>
                  <a:lnTo>
                    <a:pt x="270" y="235"/>
                  </a:lnTo>
                  <a:lnTo>
                    <a:pt x="266" y="235"/>
                  </a:lnTo>
                  <a:lnTo>
                    <a:pt x="260" y="236"/>
                  </a:lnTo>
                  <a:lnTo>
                    <a:pt x="255" y="237"/>
                  </a:lnTo>
                  <a:lnTo>
                    <a:pt x="248" y="237"/>
                  </a:lnTo>
                  <a:lnTo>
                    <a:pt x="241" y="240"/>
                  </a:lnTo>
                  <a:lnTo>
                    <a:pt x="234" y="241"/>
                  </a:lnTo>
                  <a:lnTo>
                    <a:pt x="227" y="243"/>
                  </a:lnTo>
                  <a:lnTo>
                    <a:pt x="219" y="243"/>
                  </a:lnTo>
                  <a:lnTo>
                    <a:pt x="211" y="246"/>
                  </a:lnTo>
                  <a:lnTo>
                    <a:pt x="202" y="248"/>
                  </a:lnTo>
                  <a:lnTo>
                    <a:pt x="195" y="252"/>
                  </a:lnTo>
                  <a:lnTo>
                    <a:pt x="187" y="255"/>
                  </a:lnTo>
                  <a:lnTo>
                    <a:pt x="180" y="257"/>
                  </a:lnTo>
                  <a:lnTo>
                    <a:pt x="173" y="261"/>
                  </a:lnTo>
                  <a:lnTo>
                    <a:pt x="166" y="265"/>
                  </a:lnTo>
                  <a:lnTo>
                    <a:pt x="160" y="267"/>
                  </a:lnTo>
                  <a:lnTo>
                    <a:pt x="151" y="271"/>
                  </a:lnTo>
                  <a:lnTo>
                    <a:pt x="146" y="276"/>
                  </a:lnTo>
                  <a:lnTo>
                    <a:pt x="138" y="280"/>
                  </a:lnTo>
                  <a:lnTo>
                    <a:pt x="133" y="285"/>
                  </a:lnTo>
                  <a:lnTo>
                    <a:pt x="128" y="290"/>
                  </a:lnTo>
                  <a:lnTo>
                    <a:pt x="122" y="294"/>
                  </a:lnTo>
                  <a:lnTo>
                    <a:pt x="118" y="300"/>
                  </a:lnTo>
                  <a:lnTo>
                    <a:pt x="113" y="305"/>
                  </a:lnTo>
                  <a:lnTo>
                    <a:pt x="108" y="309"/>
                  </a:lnTo>
                  <a:lnTo>
                    <a:pt x="104" y="315"/>
                  </a:lnTo>
                  <a:lnTo>
                    <a:pt x="101" y="319"/>
                  </a:lnTo>
                  <a:lnTo>
                    <a:pt x="94" y="330"/>
                  </a:lnTo>
                  <a:lnTo>
                    <a:pt x="89" y="341"/>
                  </a:lnTo>
                  <a:lnTo>
                    <a:pt x="86" y="351"/>
                  </a:lnTo>
                  <a:lnTo>
                    <a:pt x="86" y="361"/>
                  </a:lnTo>
                  <a:lnTo>
                    <a:pt x="86" y="372"/>
                  </a:lnTo>
                  <a:lnTo>
                    <a:pt x="91" y="383"/>
                  </a:lnTo>
                  <a:lnTo>
                    <a:pt x="96" y="389"/>
                  </a:lnTo>
                  <a:lnTo>
                    <a:pt x="102" y="394"/>
                  </a:lnTo>
                  <a:lnTo>
                    <a:pt x="111" y="398"/>
                  </a:lnTo>
                  <a:lnTo>
                    <a:pt x="121" y="399"/>
                  </a:lnTo>
                  <a:lnTo>
                    <a:pt x="131" y="398"/>
                  </a:lnTo>
                  <a:lnTo>
                    <a:pt x="143" y="395"/>
                  </a:lnTo>
                  <a:lnTo>
                    <a:pt x="150" y="394"/>
                  </a:lnTo>
                  <a:lnTo>
                    <a:pt x="157" y="392"/>
                  </a:lnTo>
                  <a:lnTo>
                    <a:pt x="162" y="389"/>
                  </a:lnTo>
                  <a:lnTo>
                    <a:pt x="171" y="388"/>
                  </a:lnTo>
                  <a:lnTo>
                    <a:pt x="175" y="384"/>
                  </a:lnTo>
                  <a:lnTo>
                    <a:pt x="181" y="382"/>
                  </a:lnTo>
                  <a:lnTo>
                    <a:pt x="189" y="378"/>
                  </a:lnTo>
                  <a:lnTo>
                    <a:pt x="194" y="375"/>
                  </a:lnTo>
                  <a:lnTo>
                    <a:pt x="201" y="373"/>
                  </a:lnTo>
                  <a:lnTo>
                    <a:pt x="206" y="370"/>
                  </a:lnTo>
                  <a:lnTo>
                    <a:pt x="212" y="366"/>
                  </a:lnTo>
                  <a:lnTo>
                    <a:pt x="220" y="364"/>
                  </a:lnTo>
                  <a:lnTo>
                    <a:pt x="231" y="359"/>
                  </a:lnTo>
                  <a:lnTo>
                    <a:pt x="243" y="355"/>
                  </a:lnTo>
                  <a:lnTo>
                    <a:pt x="251" y="351"/>
                  </a:lnTo>
                  <a:lnTo>
                    <a:pt x="260" y="351"/>
                  </a:lnTo>
                  <a:lnTo>
                    <a:pt x="266" y="349"/>
                  </a:lnTo>
                  <a:lnTo>
                    <a:pt x="274" y="348"/>
                  </a:lnTo>
                  <a:lnTo>
                    <a:pt x="280" y="348"/>
                  </a:lnTo>
                  <a:lnTo>
                    <a:pt x="288" y="348"/>
                  </a:lnTo>
                  <a:lnTo>
                    <a:pt x="293" y="348"/>
                  </a:lnTo>
                  <a:lnTo>
                    <a:pt x="299" y="348"/>
                  </a:lnTo>
                  <a:lnTo>
                    <a:pt x="305" y="349"/>
                  </a:lnTo>
                  <a:lnTo>
                    <a:pt x="312" y="351"/>
                  </a:lnTo>
                  <a:lnTo>
                    <a:pt x="319" y="353"/>
                  </a:lnTo>
                  <a:lnTo>
                    <a:pt x="327" y="359"/>
                  </a:lnTo>
                  <a:lnTo>
                    <a:pt x="328" y="365"/>
                  </a:lnTo>
                  <a:lnTo>
                    <a:pt x="328" y="375"/>
                  </a:lnTo>
                  <a:lnTo>
                    <a:pt x="324" y="380"/>
                  </a:lnTo>
                  <a:lnTo>
                    <a:pt x="317" y="387"/>
                  </a:lnTo>
                  <a:lnTo>
                    <a:pt x="312" y="390"/>
                  </a:lnTo>
                  <a:lnTo>
                    <a:pt x="308" y="394"/>
                  </a:lnTo>
                  <a:lnTo>
                    <a:pt x="300" y="397"/>
                  </a:lnTo>
                  <a:lnTo>
                    <a:pt x="295" y="402"/>
                  </a:lnTo>
                  <a:lnTo>
                    <a:pt x="288" y="404"/>
                  </a:lnTo>
                  <a:lnTo>
                    <a:pt x="280" y="408"/>
                  </a:lnTo>
                  <a:lnTo>
                    <a:pt x="273" y="413"/>
                  </a:lnTo>
                  <a:lnTo>
                    <a:pt x="265" y="417"/>
                  </a:lnTo>
                  <a:lnTo>
                    <a:pt x="255" y="420"/>
                  </a:lnTo>
                  <a:lnTo>
                    <a:pt x="248" y="425"/>
                  </a:lnTo>
                  <a:lnTo>
                    <a:pt x="240" y="429"/>
                  </a:lnTo>
                  <a:lnTo>
                    <a:pt x="232" y="434"/>
                  </a:lnTo>
                  <a:lnTo>
                    <a:pt x="222" y="438"/>
                  </a:lnTo>
                  <a:lnTo>
                    <a:pt x="214" y="442"/>
                  </a:lnTo>
                  <a:lnTo>
                    <a:pt x="205" y="446"/>
                  </a:lnTo>
                  <a:lnTo>
                    <a:pt x="197" y="449"/>
                  </a:lnTo>
                  <a:lnTo>
                    <a:pt x="190" y="452"/>
                  </a:lnTo>
                  <a:lnTo>
                    <a:pt x="181" y="458"/>
                  </a:lnTo>
                  <a:lnTo>
                    <a:pt x="175" y="461"/>
                  </a:lnTo>
                  <a:lnTo>
                    <a:pt x="168" y="464"/>
                  </a:lnTo>
                  <a:lnTo>
                    <a:pt x="162" y="467"/>
                  </a:lnTo>
                  <a:lnTo>
                    <a:pt x="157" y="471"/>
                  </a:lnTo>
                  <a:lnTo>
                    <a:pt x="150" y="474"/>
                  </a:lnTo>
                  <a:lnTo>
                    <a:pt x="148" y="477"/>
                  </a:lnTo>
                  <a:lnTo>
                    <a:pt x="142" y="482"/>
                  </a:lnTo>
                  <a:lnTo>
                    <a:pt x="138" y="488"/>
                  </a:lnTo>
                  <a:lnTo>
                    <a:pt x="137" y="496"/>
                  </a:lnTo>
                  <a:lnTo>
                    <a:pt x="137" y="506"/>
                  </a:lnTo>
                  <a:lnTo>
                    <a:pt x="136" y="515"/>
                  </a:lnTo>
                  <a:lnTo>
                    <a:pt x="137" y="523"/>
                  </a:lnTo>
                  <a:lnTo>
                    <a:pt x="138" y="532"/>
                  </a:lnTo>
                  <a:lnTo>
                    <a:pt x="145" y="541"/>
                  </a:lnTo>
                  <a:lnTo>
                    <a:pt x="148" y="544"/>
                  </a:lnTo>
                  <a:lnTo>
                    <a:pt x="152" y="546"/>
                  </a:lnTo>
                  <a:lnTo>
                    <a:pt x="160" y="550"/>
                  </a:lnTo>
                  <a:lnTo>
                    <a:pt x="166" y="554"/>
                  </a:lnTo>
                  <a:lnTo>
                    <a:pt x="173" y="555"/>
                  </a:lnTo>
                  <a:lnTo>
                    <a:pt x="181" y="556"/>
                  </a:lnTo>
                  <a:lnTo>
                    <a:pt x="190" y="556"/>
                  </a:lnTo>
                  <a:lnTo>
                    <a:pt x="201" y="556"/>
                  </a:lnTo>
                  <a:lnTo>
                    <a:pt x="210" y="555"/>
                  </a:lnTo>
                  <a:lnTo>
                    <a:pt x="220" y="555"/>
                  </a:lnTo>
                  <a:lnTo>
                    <a:pt x="230" y="554"/>
                  </a:lnTo>
                  <a:lnTo>
                    <a:pt x="240" y="552"/>
                  </a:lnTo>
                  <a:lnTo>
                    <a:pt x="249" y="550"/>
                  </a:lnTo>
                  <a:lnTo>
                    <a:pt x="258" y="547"/>
                  </a:lnTo>
                  <a:lnTo>
                    <a:pt x="266" y="545"/>
                  </a:lnTo>
                  <a:lnTo>
                    <a:pt x="276" y="544"/>
                  </a:lnTo>
                  <a:lnTo>
                    <a:pt x="285" y="540"/>
                  </a:lnTo>
                  <a:lnTo>
                    <a:pt x="293" y="537"/>
                  </a:lnTo>
                  <a:lnTo>
                    <a:pt x="299" y="533"/>
                  </a:lnTo>
                  <a:lnTo>
                    <a:pt x="307" y="532"/>
                  </a:lnTo>
                  <a:lnTo>
                    <a:pt x="310" y="527"/>
                  </a:lnTo>
                  <a:lnTo>
                    <a:pt x="317" y="523"/>
                  </a:lnTo>
                  <a:lnTo>
                    <a:pt x="324" y="520"/>
                  </a:lnTo>
                  <a:lnTo>
                    <a:pt x="330" y="515"/>
                  </a:lnTo>
                  <a:lnTo>
                    <a:pt x="339" y="508"/>
                  </a:lnTo>
                  <a:lnTo>
                    <a:pt x="347" y="502"/>
                  </a:lnTo>
                  <a:lnTo>
                    <a:pt x="353" y="497"/>
                  </a:lnTo>
                  <a:lnTo>
                    <a:pt x="363" y="492"/>
                  </a:lnTo>
                  <a:lnTo>
                    <a:pt x="369" y="487"/>
                  </a:lnTo>
                  <a:lnTo>
                    <a:pt x="378" y="481"/>
                  </a:lnTo>
                  <a:lnTo>
                    <a:pt x="384" y="478"/>
                  </a:lnTo>
                  <a:lnTo>
                    <a:pt x="393" y="476"/>
                  </a:lnTo>
                  <a:lnTo>
                    <a:pt x="400" y="472"/>
                  </a:lnTo>
                  <a:lnTo>
                    <a:pt x="406" y="472"/>
                  </a:lnTo>
                  <a:lnTo>
                    <a:pt x="412" y="472"/>
                  </a:lnTo>
                  <a:lnTo>
                    <a:pt x="417" y="476"/>
                  </a:lnTo>
                  <a:lnTo>
                    <a:pt x="422" y="481"/>
                  </a:lnTo>
                  <a:lnTo>
                    <a:pt x="423" y="490"/>
                  </a:lnTo>
                  <a:lnTo>
                    <a:pt x="421" y="492"/>
                  </a:lnTo>
                  <a:lnTo>
                    <a:pt x="420" y="500"/>
                  </a:lnTo>
                  <a:lnTo>
                    <a:pt x="416" y="503"/>
                  </a:lnTo>
                  <a:lnTo>
                    <a:pt x="413" y="511"/>
                  </a:lnTo>
                  <a:lnTo>
                    <a:pt x="407" y="516"/>
                  </a:lnTo>
                  <a:lnTo>
                    <a:pt x="403" y="523"/>
                  </a:lnTo>
                  <a:lnTo>
                    <a:pt x="397" y="528"/>
                  </a:lnTo>
                  <a:lnTo>
                    <a:pt x="393" y="535"/>
                  </a:lnTo>
                  <a:lnTo>
                    <a:pt x="386" y="541"/>
                  </a:lnTo>
                  <a:lnTo>
                    <a:pt x="382" y="546"/>
                  </a:lnTo>
                  <a:lnTo>
                    <a:pt x="376" y="552"/>
                  </a:lnTo>
                  <a:lnTo>
                    <a:pt x="372" y="557"/>
                  </a:lnTo>
                  <a:lnTo>
                    <a:pt x="366" y="561"/>
                  </a:lnTo>
                  <a:lnTo>
                    <a:pt x="356" y="566"/>
                  </a:lnTo>
                  <a:lnTo>
                    <a:pt x="345" y="570"/>
                  </a:lnTo>
                  <a:lnTo>
                    <a:pt x="335" y="575"/>
                  </a:lnTo>
                  <a:lnTo>
                    <a:pt x="328" y="576"/>
                  </a:lnTo>
                  <a:lnTo>
                    <a:pt x="322" y="579"/>
                  </a:lnTo>
                  <a:lnTo>
                    <a:pt x="315" y="580"/>
                  </a:lnTo>
                  <a:lnTo>
                    <a:pt x="309" y="584"/>
                  </a:lnTo>
                  <a:lnTo>
                    <a:pt x="302" y="585"/>
                  </a:lnTo>
                  <a:lnTo>
                    <a:pt x="295" y="587"/>
                  </a:lnTo>
                  <a:lnTo>
                    <a:pt x="288" y="589"/>
                  </a:lnTo>
                  <a:lnTo>
                    <a:pt x="281" y="592"/>
                  </a:lnTo>
                  <a:lnTo>
                    <a:pt x="274" y="594"/>
                  </a:lnTo>
                  <a:lnTo>
                    <a:pt x="266" y="596"/>
                  </a:lnTo>
                  <a:lnTo>
                    <a:pt x="260" y="597"/>
                  </a:lnTo>
                  <a:lnTo>
                    <a:pt x="254" y="600"/>
                  </a:lnTo>
                  <a:lnTo>
                    <a:pt x="241" y="605"/>
                  </a:lnTo>
                  <a:lnTo>
                    <a:pt x="231" y="610"/>
                  </a:lnTo>
                  <a:lnTo>
                    <a:pt x="221" y="613"/>
                  </a:lnTo>
                  <a:lnTo>
                    <a:pt x="212" y="620"/>
                  </a:lnTo>
                  <a:lnTo>
                    <a:pt x="207" y="623"/>
                  </a:lnTo>
                  <a:lnTo>
                    <a:pt x="206" y="631"/>
                  </a:lnTo>
                  <a:lnTo>
                    <a:pt x="204" y="640"/>
                  </a:lnTo>
                  <a:lnTo>
                    <a:pt x="205" y="651"/>
                  </a:lnTo>
                  <a:lnTo>
                    <a:pt x="205" y="655"/>
                  </a:lnTo>
                  <a:lnTo>
                    <a:pt x="209" y="662"/>
                  </a:lnTo>
                  <a:lnTo>
                    <a:pt x="211" y="667"/>
                  </a:lnTo>
                  <a:lnTo>
                    <a:pt x="215" y="673"/>
                  </a:lnTo>
                  <a:lnTo>
                    <a:pt x="219" y="678"/>
                  </a:lnTo>
                  <a:lnTo>
                    <a:pt x="224" y="683"/>
                  </a:lnTo>
                  <a:lnTo>
                    <a:pt x="230" y="687"/>
                  </a:lnTo>
                  <a:lnTo>
                    <a:pt x="236" y="692"/>
                  </a:lnTo>
                  <a:lnTo>
                    <a:pt x="244" y="694"/>
                  </a:lnTo>
                  <a:lnTo>
                    <a:pt x="253" y="697"/>
                  </a:lnTo>
                  <a:lnTo>
                    <a:pt x="261" y="700"/>
                  </a:lnTo>
                  <a:lnTo>
                    <a:pt x="271" y="704"/>
                  </a:lnTo>
                  <a:lnTo>
                    <a:pt x="280" y="704"/>
                  </a:lnTo>
                  <a:lnTo>
                    <a:pt x="290" y="705"/>
                  </a:lnTo>
                  <a:lnTo>
                    <a:pt x="300" y="704"/>
                  </a:lnTo>
                  <a:lnTo>
                    <a:pt x="310" y="704"/>
                  </a:lnTo>
                  <a:lnTo>
                    <a:pt x="319" y="702"/>
                  </a:lnTo>
                  <a:lnTo>
                    <a:pt x="329" y="699"/>
                  </a:lnTo>
                  <a:lnTo>
                    <a:pt x="339" y="695"/>
                  </a:lnTo>
                  <a:lnTo>
                    <a:pt x="349" y="694"/>
                  </a:lnTo>
                  <a:lnTo>
                    <a:pt x="356" y="689"/>
                  </a:lnTo>
                  <a:lnTo>
                    <a:pt x="366" y="685"/>
                  </a:lnTo>
                  <a:lnTo>
                    <a:pt x="373" y="682"/>
                  </a:lnTo>
                  <a:lnTo>
                    <a:pt x="383" y="677"/>
                  </a:lnTo>
                  <a:lnTo>
                    <a:pt x="391" y="673"/>
                  </a:lnTo>
                  <a:lnTo>
                    <a:pt x="398" y="668"/>
                  </a:lnTo>
                  <a:lnTo>
                    <a:pt x="406" y="663"/>
                  </a:lnTo>
                  <a:lnTo>
                    <a:pt x="415" y="660"/>
                  </a:lnTo>
                  <a:lnTo>
                    <a:pt x="422" y="654"/>
                  </a:lnTo>
                  <a:lnTo>
                    <a:pt x="430" y="649"/>
                  </a:lnTo>
                  <a:lnTo>
                    <a:pt x="437" y="644"/>
                  </a:lnTo>
                  <a:lnTo>
                    <a:pt x="447" y="639"/>
                  </a:lnTo>
                  <a:lnTo>
                    <a:pt x="455" y="633"/>
                  </a:lnTo>
                  <a:lnTo>
                    <a:pt x="464" y="629"/>
                  </a:lnTo>
                  <a:lnTo>
                    <a:pt x="472" y="623"/>
                  </a:lnTo>
                  <a:lnTo>
                    <a:pt x="481" y="619"/>
                  </a:lnTo>
                  <a:lnTo>
                    <a:pt x="490" y="611"/>
                  </a:lnTo>
                  <a:lnTo>
                    <a:pt x="497" y="609"/>
                  </a:lnTo>
                  <a:lnTo>
                    <a:pt x="504" y="605"/>
                  </a:lnTo>
                  <a:lnTo>
                    <a:pt x="513" y="603"/>
                  </a:lnTo>
                  <a:lnTo>
                    <a:pt x="518" y="597"/>
                  </a:lnTo>
                  <a:lnTo>
                    <a:pt x="521" y="597"/>
                  </a:lnTo>
                  <a:lnTo>
                    <a:pt x="526" y="597"/>
                  </a:lnTo>
                  <a:lnTo>
                    <a:pt x="531" y="600"/>
                  </a:lnTo>
                  <a:lnTo>
                    <a:pt x="531" y="605"/>
                  </a:lnTo>
                  <a:lnTo>
                    <a:pt x="531" y="613"/>
                  </a:lnTo>
                  <a:lnTo>
                    <a:pt x="528" y="619"/>
                  </a:lnTo>
                  <a:lnTo>
                    <a:pt x="523" y="624"/>
                  </a:lnTo>
                  <a:lnTo>
                    <a:pt x="519" y="633"/>
                  </a:lnTo>
                  <a:lnTo>
                    <a:pt x="516" y="640"/>
                  </a:lnTo>
                  <a:lnTo>
                    <a:pt x="509" y="646"/>
                  </a:lnTo>
                  <a:lnTo>
                    <a:pt x="502" y="654"/>
                  </a:lnTo>
                  <a:lnTo>
                    <a:pt x="495" y="663"/>
                  </a:lnTo>
                  <a:lnTo>
                    <a:pt x="490" y="672"/>
                  </a:lnTo>
                  <a:lnTo>
                    <a:pt x="482" y="677"/>
                  </a:lnTo>
                  <a:lnTo>
                    <a:pt x="475" y="684"/>
                  </a:lnTo>
                  <a:lnTo>
                    <a:pt x="467" y="689"/>
                  </a:lnTo>
                  <a:lnTo>
                    <a:pt x="460" y="695"/>
                  </a:lnTo>
                  <a:lnTo>
                    <a:pt x="451" y="699"/>
                  </a:lnTo>
                  <a:lnTo>
                    <a:pt x="442" y="704"/>
                  </a:lnTo>
                  <a:lnTo>
                    <a:pt x="433" y="708"/>
                  </a:lnTo>
                  <a:lnTo>
                    <a:pt x="425" y="713"/>
                  </a:lnTo>
                  <a:lnTo>
                    <a:pt x="415" y="717"/>
                  </a:lnTo>
                  <a:lnTo>
                    <a:pt x="405" y="721"/>
                  </a:lnTo>
                  <a:lnTo>
                    <a:pt x="396" y="726"/>
                  </a:lnTo>
                  <a:lnTo>
                    <a:pt x="389" y="729"/>
                  </a:lnTo>
                  <a:lnTo>
                    <a:pt x="381" y="733"/>
                  </a:lnTo>
                  <a:lnTo>
                    <a:pt x="373" y="738"/>
                  </a:lnTo>
                  <a:lnTo>
                    <a:pt x="367" y="742"/>
                  </a:lnTo>
                  <a:lnTo>
                    <a:pt x="363" y="747"/>
                  </a:lnTo>
                  <a:lnTo>
                    <a:pt x="356" y="756"/>
                  </a:lnTo>
                  <a:lnTo>
                    <a:pt x="354" y="766"/>
                  </a:lnTo>
                  <a:lnTo>
                    <a:pt x="356" y="774"/>
                  </a:lnTo>
                  <a:lnTo>
                    <a:pt x="361" y="783"/>
                  </a:lnTo>
                  <a:lnTo>
                    <a:pt x="363" y="790"/>
                  </a:lnTo>
                  <a:lnTo>
                    <a:pt x="367" y="792"/>
                  </a:lnTo>
                  <a:lnTo>
                    <a:pt x="371" y="796"/>
                  </a:lnTo>
                  <a:lnTo>
                    <a:pt x="378" y="802"/>
                  </a:lnTo>
                  <a:lnTo>
                    <a:pt x="382" y="803"/>
                  </a:lnTo>
                  <a:lnTo>
                    <a:pt x="389" y="805"/>
                  </a:lnTo>
                  <a:lnTo>
                    <a:pt x="396" y="805"/>
                  </a:lnTo>
                  <a:lnTo>
                    <a:pt x="406" y="806"/>
                  </a:lnTo>
                  <a:lnTo>
                    <a:pt x="416" y="805"/>
                  </a:lnTo>
                  <a:lnTo>
                    <a:pt x="427" y="805"/>
                  </a:lnTo>
                  <a:lnTo>
                    <a:pt x="435" y="803"/>
                  </a:lnTo>
                  <a:lnTo>
                    <a:pt x="441" y="803"/>
                  </a:lnTo>
                  <a:lnTo>
                    <a:pt x="447" y="802"/>
                  </a:lnTo>
                  <a:lnTo>
                    <a:pt x="456" y="800"/>
                  </a:lnTo>
                  <a:lnTo>
                    <a:pt x="462" y="796"/>
                  </a:lnTo>
                  <a:lnTo>
                    <a:pt x="469" y="793"/>
                  </a:lnTo>
                  <a:lnTo>
                    <a:pt x="476" y="792"/>
                  </a:lnTo>
                  <a:lnTo>
                    <a:pt x="482" y="791"/>
                  </a:lnTo>
                  <a:lnTo>
                    <a:pt x="489" y="787"/>
                  </a:lnTo>
                  <a:lnTo>
                    <a:pt x="494" y="782"/>
                  </a:lnTo>
                  <a:lnTo>
                    <a:pt x="501" y="781"/>
                  </a:lnTo>
                  <a:lnTo>
                    <a:pt x="508" y="778"/>
                  </a:lnTo>
                  <a:lnTo>
                    <a:pt x="514" y="774"/>
                  </a:lnTo>
                  <a:lnTo>
                    <a:pt x="519" y="769"/>
                  </a:lnTo>
                  <a:lnTo>
                    <a:pt x="524" y="768"/>
                  </a:lnTo>
                  <a:lnTo>
                    <a:pt x="531" y="766"/>
                  </a:lnTo>
                  <a:lnTo>
                    <a:pt x="543" y="759"/>
                  </a:lnTo>
                  <a:lnTo>
                    <a:pt x="551" y="754"/>
                  </a:lnTo>
                  <a:lnTo>
                    <a:pt x="559" y="748"/>
                  </a:lnTo>
                  <a:lnTo>
                    <a:pt x="568" y="743"/>
                  </a:lnTo>
                  <a:lnTo>
                    <a:pt x="574" y="738"/>
                  </a:lnTo>
                  <a:lnTo>
                    <a:pt x="582" y="737"/>
                  </a:lnTo>
                  <a:lnTo>
                    <a:pt x="592" y="734"/>
                  </a:lnTo>
                  <a:lnTo>
                    <a:pt x="598" y="739"/>
                  </a:lnTo>
                  <a:lnTo>
                    <a:pt x="598" y="743"/>
                  </a:lnTo>
                  <a:lnTo>
                    <a:pt x="598" y="749"/>
                  </a:lnTo>
                  <a:lnTo>
                    <a:pt x="595" y="754"/>
                  </a:lnTo>
                  <a:lnTo>
                    <a:pt x="593" y="762"/>
                  </a:lnTo>
                  <a:lnTo>
                    <a:pt x="585" y="768"/>
                  </a:lnTo>
                  <a:lnTo>
                    <a:pt x="580" y="778"/>
                  </a:lnTo>
                  <a:lnTo>
                    <a:pt x="573" y="787"/>
                  </a:lnTo>
                  <a:lnTo>
                    <a:pt x="564" y="796"/>
                  </a:lnTo>
                  <a:lnTo>
                    <a:pt x="559" y="800"/>
                  </a:lnTo>
                  <a:lnTo>
                    <a:pt x="554" y="805"/>
                  </a:lnTo>
                  <a:lnTo>
                    <a:pt x="548" y="808"/>
                  </a:lnTo>
                  <a:lnTo>
                    <a:pt x="544" y="813"/>
                  </a:lnTo>
                  <a:lnTo>
                    <a:pt x="535" y="817"/>
                  </a:lnTo>
                  <a:lnTo>
                    <a:pt x="531" y="823"/>
                  </a:lnTo>
                  <a:lnTo>
                    <a:pt x="524" y="826"/>
                  </a:lnTo>
                  <a:lnTo>
                    <a:pt x="519" y="832"/>
                  </a:lnTo>
                  <a:lnTo>
                    <a:pt x="513" y="835"/>
                  </a:lnTo>
                  <a:lnTo>
                    <a:pt x="506" y="840"/>
                  </a:lnTo>
                  <a:lnTo>
                    <a:pt x="500" y="845"/>
                  </a:lnTo>
                  <a:lnTo>
                    <a:pt x="494" y="849"/>
                  </a:lnTo>
                  <a:lnTo>
                    <a:pt x="487" y="852"/>
                  </a:lnTo>
                  <a:lnTo>
                    <a:pt x="480" y="856"/>
                  </a:lnTo>
                  <a:lnTo>
                    <a:pt x="474" y="859"/>
                  </a:lnTo>
                  <a:lnTo>
                    <a:pt x="469" y="864"/>
                  </a:lnTo>
                  <a:lnTo>
                    <a:pt x="461" y="866"/>
                  </a:lnTo>
                  <a:lnTo>
                    <a:pt x="455" y="867"/>
                  </a:lnTo>
                  <a:lnTo>
                    <a:pt x="447" y="870"/>
                  </a:lnTo>
                  <a:lnTo>
                    <a:pt x="442" y="872"/>
                  </a:lnTo>
                  <a:lnTo>
                    <a:pt x="431" y="876"/>
                  </a:lnTo>
                  <a:lnTo>
                    <a:pt x="421" y="879"/>
                  </a:lnTo>
                  <a:lnTo>
                    <a:pt x="411" y="880"/>
                  </a:lnTo>
                  <a:lnTo>
                    <a:pt x="401" y="881"/>
                  </a:lnTo>
                  <a:lnTo>
                    <a:pt x="392" y="881"/>
                  </a:lnTo>
                  <a:lnTo>
                    <a:pt x="384" y="881"/>
                  </a:lnTo>
                  <a:lnTo>
                    <a:pt x="378" y="879"/>
                  </a:lnTo>
                  <a:lnTo>
                    <a:pt x="371" y="879"/>
                  </a:lnTo>
                  <a:lnTo>
                    <a:pt x="364" y="876"/>
                  </a:lnTo>
                  <a:lnTo>
                    <a:pt x="358" y="874"/>
                  </a:lnTo>
                  <a:lnTo>
                    <a:pt x="353" y="870"/>
                  </a:lnTo>
                  <a:lnTo>
                    <a:pt x="345" y="867"/>
                  </a:lnTo>
                  <a:lnTo>
                    <a:pt x="340" y="866"/>
                  </a:lnTo>
                  <a:lnTo>
                    <a:pt x="337" y="864"/>
                  </a:lnTo>
                  <a:lnTo>
                    <a:pt x="329" y="859"/>
                  </a:lnTo>
                  <a:lnTo>
                    <a:pt x="325" y="855"/>
                  </a:lnTo>
                  <a:lnTo>
                    <a:pt x="319" y="850"/>
                  </a:lnTo>
                  <a:lnTo>
                    <a:pt x="315" y="846"/>
                  </a:lnTo>
                  <a:lnTo>
                    <a:pt x="313" y="839"/>
                  </a:lnTo>
                  <a:lnTo>
                    <a:pt x="309" y="833"/>
                  </a:lnTo>
                  <a:lnTo>
                    <a:pt x="307" y="826"/>
                  </a:lnTo>
                  <a:lnTo>
                    <a:pt x="304" y="821"/>
                  </a:lnTo>
                  <a:lnTo>
                    <a:pt x="300" y="813"/>
                  </a:lnTo>
                  <a:lnTo>
                    <a:pt x="298" y="807"/>
                  </a:lnTo>
                  <a:lnTo>
                    <a:pt x="295" y="802"/>
                  </a:lnTo>
                  <a:lnTo>
                    <a:pt x="293" y="796"/>
                  </a:lnTo>
                  <a:lnTo>
                    <a:pt x="288" y="785"/>
                  </a:lnTo>
                  <a:lnTo>
                    <a:pt x="284" y="780"/>
                  </a:lnTo>
                  <a:lnTo>
                    <a:pt x="276" y="771"/>
                  </a:lnTo>
                  <a:lnTo>
                    <a:pt x="269" y="769"/>
                  </a:lnTo>
                  <a:lnTo>
                    <a:pt x="260" y="768"/>
                  </a:lnTo>
                  <a:lnTo>
                    <a:pt x="251" y="768"/>
                  </a:lnTo>
                  <a:lnTo>
                    <a:pt x="240" y="768"/>
                  </a:lnTo>
                  <a:lnTo>
                    <a:pt x="230" y="767"/>
                  </a:lnTo>
                  <a:lnTo>
                    <a:pt x="219" y="762"/>
                  </a:lnTo>
                  <a:lnTo>
                    <a:pt x="209" y="758"/>
                  </a:lnTo>
                  <a:lnTo>
                    <a:pt x="202" y="752"/>
                  </a:lnTo>
                  <a:lnTo>
                    <a:pt x="197" y="748"/>
                  </a:lnTo>
                  <a:lnTo>
                    <a:pt x="192" y="742"/>
                  </a:lnTo>
                  <a:lnTo>
                    <a:pt x="189" y="737"/>
                  </a:lnTo>
                  <a:lnTo>
                    <a:pt x="183" y="728"/>
                  </a:lnTo>
                  <a:lnTo>
                    <a:pt x="181" y="722"/>
                  </a:lnTo>
                  <a:lnTo>
                    <a:pt x="177" y="715"/>
                  </a:lnTo>
                  <a:lnTo>
                    <a:pt x="175" y="708"/>
                  </a:lnTo>
                  <a:lnTo>
                    <a:pt x="171" y="702"/>
                  </a:lnTo>
                  <a:lnTo>
                    <a:pt x="167" y="695"/>
                  </a:lnTo>
                  <a:lnTo>
                    <a:pt x="163" y="688"/>
                  </a:lnTo>
                  <a:lnTo>
                    <a:pt x="162" y="683"/>
                  </a:lnTo>
                  <a:lnTo>
                    <a:pt x="160" y="673"/>
                  </a:lnTo>
                  <a:lnTo>
                    <a:pt x="157" y="669"/>
                  </a:lnTo>
                  <a:lnTo>
                    <a:pt x="152" y="664"/>
                  </a:lnTo>
                  <a:lnTo>
                    <a:pt x="151" y="659"/>
                  </a:lnTo>
                  <a:lnTo>
                    <a:pt x="150" y="653"/>
                  </a:lnTo>
                  <a:lnTo>
                    <a:pt x="150" y="648"/>
                  </a:lnTo>
                  <a:lnTo>
                    <a:pt x="148" y="638"/>
                  </a:lnTo>
                  <a:lnTo>
                    <a:pt x="146" y="634"/>
                  </a:lnTo>
                  <a:lnTo>
                    <a:pt x="140" y="634"/>
                  </a:lnTo>
                  <a:lnTo>
                    <a:pt x="136" y="634"/>
                  </a:lnTo>
                  <a:lnTo>
                    <a:pt x="124" y="634"/>
                  </a:lnTo>
                  <a:lnTo>
                    <a:pt x="117" y="635"/>
                  </a:lnTo>
                  <a:lnTo>
                    <a:pt x="104" y="634"/>
                  </a:lnTo>
                  <a:lnTo>
                    <a:pt x="94" y="631"/>
                  </a:lnTo>
                  <a:lnTo>
                    <a:pt x="87" y="626"/>
                  </a:lnTo>
                  <a:lnTo>
                    <a:pt x="83" y="623"/>
                  </a:lnTo>
                  <a:lnTo>
                    <a:pt x="78" y="620"/>
                  </a:lnTo>
                  <a:lnTo>
                    <a:pt x="74" y="615"/>
                  </a:lnTo>
                  <a:lnTo>
                    <a:pt x="70" y="608"/>
                  </a:lnTo>
                  <a:lnTo>
                    <a:pt x="68" y="597"/>
                  </a:lnTo>
                  <a:lnTo>
                    <a:pt x="65" y="590"/>
                  </a:lnTo>
                  <a:lnTo>
                    <a:pt x="64" y="582"/>
                  </a:lnTo>
                  <a:lnTo>
                    <a:pt x="64" y="572"/>
                  </a:lnTo>
                  <a:lnTo>
                    <a:pt x="64" y="562"/>
                  </a:lnTo>
                  <a:lnTo>
                    <a:pt x="64" y="552"/>
                  </a:lnTo>
                  <a:lnTo>
                    <a:pt x="64" y="544"/>
                  </a:lnTo>
                  <a:lnTo>
                    <a:pt x="64" y="533"/>
                  </a:lnTo>
                  <a:lnTo>
                    <a:pt x="64" y="523"/>
                  </a:lnTo>
                  <a:lnTo>
                    <a:pt x="64" y="515"/>
                  </a:lnTo>
                  <a:lnTo>
                    <a:pt x="64" y="508"/>
                  </a:lnTo>
                  <a:lnTo>
                    <a:pt x="64" y="501"/>
                  </a:lnTo>
                  <a:lnTo>
                    <a:pt x="64" y="497"/>
                  </a:lnTo>
                  <a:lnTo>
                    <a:pt x="64" y="493"/>
                  </a:lnTo>
                  <a:lnTo>
                    <a:pt x="64" y="493"/>
                  </a:lnTo>
                  <a:lnTo>
                    <a:pt x="59" y="491"/>
                  </a:lnTo>
                  <a:lnTo>
                    <a:pt x="53" y="488"/>
                  </a:lnTo>
                  <a:lnTo>
                    <a:pt x="44" y="484"/>
                  </a:lnTo>
                  <a:lnTo>
                    <a:pt x="35" y="478"/>
                  </a:lnTo>
                  <a:lnTo>
                    <a:pt x="30" y="473"/>
                  </a:lnTo>
                  <a:lnTo>
                    <a:pt x="25" y="468"/>
                  </a:lnTo>
                  <a:lnTo>
                    <a:pt x="20" y="463"/>
                  </a:lnTo>
                  <a:lnTo>
                    <a:pt x="16" y="459"/>
                  </a:lnTo>
                  <a:lnTo>
                    <a:pt x="11" y="451"/>
                  </a:lnTo>
                  <a:lnTo>
                    <a:pt x="10" y="444"/>
                  </a:lnTo>
                  <a:lnTo>
                    <a:pt x="5" y="436"/>
                  </a:lnTo>
                  <a:lnTo>
                    <a:pt x="4" y="427"/>
                  </a:lnTo>
                  <a:lnTo>
                    <a:pt x="0" y="417"/>
                  </a:lnTo>
                  <a:lnTo>
                    <a:pt x="0" y="407"/>
                  </a:lnTo>
                  <a:lnTo>
                    <a:pt x="0" y="397"/>
                  </a:lnTo>
                  <a:lnTo>
                    <a:pt x="3" y="389"/>
                  </a:lnTo>
                  <a:lnTo>
                    <a:pt x="3" y="380"/>
                  </a:lnTo>
                  <a:lnTo>
                    <a:pt x="6" y="373"/>
                  </a:lnTo>
                  <a:lnTo>
                    <a:pt x="10" y="365"/>
                  </a:lnTo>
                  <a:lnTo>
                    <a:pt x="13" y="359"/>
                  </a:lnTo>
                  <a:lnTo>
                    <a:pt x="16" y="351"/>
                  </a:lnTo>
                  <a:lnTo>
                    <a:pt x="20" y="344"/>
                  </a:lnTo>
                  <a:lnTo>
                    <a:pt x="24" y="339"/>
                  </a:lnTo>
                  <a:lnTo>
                    <a:pt x="29" y="334"/>
                  </a:lnTo>
                  <a:lnTo>
                    <a:pt x="38" y="326"/>
                  </a:lnTo>
                  <a:lnTo>
                    <a:pt x="48" y="319"/>
                  </a:lnTo>
                  <a:lnTo>
                    <a:pt x="53" y="316"/>
                  </a:lnTo>
                  <a:lnTo>
                    <a:pt x="59" y="310"/>
                  </a:lnTo>
                  <a:lnTo>
                    <a:pt x="68" y="306"/>
                  </a:lnTo>
                  <a:lnTo>
                    <a:pt x="78" y="300"/>
                  </a:lnTo>
                  <a:lnTo>
                    <a:pt x="83" y="295"/>
                  </a:lnTo>
                  <a:lnTo>
                    <a:pt x="88" y="292"/>
                  </a:lnTo>
                  <a:lnTo>
                    <a:pt x="93" y="289"/>
                  </a:lnTo>
                  <a:lnTo>
                    <a:pt x="99" y="286"/>
                  </a:lnTo>
                  <a:lnTo>
                    <a:pt x="106" y="281"/>
                  </a:lnTo>
                  <a:lnTo>
                    <a:pt x="111" y="277"/>
                  </a:lnTo>
                  <a:lnTo>
                    <a:pt x="117" y="275"/>
                  </a:lnTo>
                  <a:lnTo>
                    <a:pt x="123" y="271"/>
                  </a:lnTo>
                  <a:lnTo>
                    <a:pt x="128" y="266"/>
                  </a:lnTo>
                  <a:lnTo>
                    <a:pt x="133" y="264"/>
                  </a:lnTo>
                  <a:lnTo>
                    <a:pt x="138" y="260"/>
                  </a:lnTo>
                  <a:lnTo>
                    <a:pt x="145" y="256"/>
                  </a:lnTo>
                  <a:lnTo>
                    <a:pt x="152" y="250"/>
                  </a:lnTo>
                  <a:lnTo>
                    <a:pt x="162" y="245"/>
                  </a:lnTo>
                  <a:lnTo>
                    <a:pt x="168" y="240"/>
                  </a:lnTo>
                  <a:lnTo>
                    <a:pt x="175" y="236"/>
                  </a:lnTo>
                  <a:lnTo>
                    <a:pt x="178" y="233"/>
                  </a:lnTo>
                  <a:lnTo>
                    <a:pt x="181" y="233"/>
                  </a:lnTo>
                  <a:lnTo>
                    <a:pt x="180" y="232"/>
                  </a:lnTo>
                  <a:lnTo>
                    <a:pt x="180" y="228"/>
                  </a:lnTo>
                  <a:lnTo>
                    <a:pt x="178" y="222"/>
                  </a:lnTo>
                  <a:lnTo>
                    <a:pt x="178" y="213"/>
                  </a:lnTo>
                  <a:lnTo>
                    <a:pt x="177" y="208"/>
                  </a:lnTo>
                  <a:lnTo>
                    <a:pt x="177" y="202"/>
                  </a:lnTo>
                  <a:lnTo>
                    <a:pt x="176" y="197"/>
                  </a:lnTo>
                  <a:lnTo>
                    <a:pt x="176" y="191"/>
                  </a:lnTo>
                  <a:lnTo>
                    <a:pt x="176" y="184"/>
                  </a:lnTo>
                  <a:lnTo>
                    <a:pt x="176" y="178"/>
                  </a:lnTo>
                  <a:lnTo>
                    <a:pt x="176" y="172"/>
                  </a:lnTo>
                  <a:lnTo>
                    <a:pt x="176" y="168"/>
                  </a:lnTo>
                  <a:lnTo>
                    <a:pt x="175" y="159"/>
                  </a:lnTo>
                  <a:lnTo>
                    <a:pt x="175" y="152"/>
                  </a:lnTo>
                  <a:lnTo>
                    <a:pt x="175" y="147"/>
                  </a:lnTo>
                  <a:lnTo>
                    <a:pt x="175" y="139"/>
                  </a:lnTo>
                  <a:lnTo>
                    <a:pt x="175" y="132"/>
                  </a:lnTo>
                  <a:lnTo>
                    <a:pt x="175" y="125"/>
                  </a:lnTo>
                  <a:lnTo>
                    <a:pt x="176" y="118"/>
                  </a:lnTo>
                  <a:lnTo>
                    <a:pt x="177" y="112"/>
                  </a:lnTo>
                  <a:lnTo>
                    <a:pt x="177" y="104"/>
                  </a:lnTo>
                  <a:lnTo>
                    <a:pt x="177" y="98"/>
                  </a:lnTo>
                  <a:lnTo>
                    <a:pt x="178" y="92"/>
                  </a:lnTo>
                  <a:lnTo>
                    <a:pt x="180" y="85"/>
                  </a:lnTo>
                  <a:lnTo>
                    <a:pt x="182" y="73"/>
                  </a:lnTo>
                  <a:lnTo>
                    <a:pt x="187" y="64"/>
                  </a:lnTo>
                  <a:lnTo>
                    <a:pt x="189" y="54"/>
                  </a:lnTo>
                  <a:lnTo>
                    <a:pt x="192" y="46"/>
                  </a:lnTo>
                  <a:lnTo>
                    <a:pt x="196" y="39"/>
                  </a:lnTo>
                  <a:lnTo>
                    <a:pt x="201" y="31"/>
                  </a:lnTo>
                  <a:lnTo>
                    <a:pt x="204" y="26"/>
                  </a:lnTo>
                  <a:lnTo>
                    <a:pt x="210" y="20"/>
                  </a:lnTo>
                  <a:lnTo>
                    <a:pt x="214" y="16"/>
                  </a:lnTo>
                  <a:lnTo>
                    <a:pt x="220" y="14"/>
                  </a:lnTo>
                  <a:lnTo>
                    <a:pt x="226" y="6"/>
                  </a:lnTo>
                  <a:lnTo>
                    <a:pt x="234" y="2"/>
                  </a:lnTo>
                  <a:lnTo>
                    <a:pt x="239" y="1"/>
                  </a:lnTo>
                  <a:lnTo>
                    <a:pt x="241" y="1"/>
                  </a:lnTo>
                  <a:close/>
                </a:path>
              </a:pathLst>
            </a:custGeom>
            <a:solidFill>
              <a:srgbClr val="FFB3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1741" y="1042"/>
              <a:ext cx="238" cy="239"/>
            </a:xfrm>
            <a:custGeom>
              <a:avLst/>
              <a:gdLst>
                <a:gd name="T0" fmla="*/ 311 w 713"/>
                <a:gd name="T1" fmla="*/ 202 h 718"/>
                <a:gd name="T2" fmla="*/ 273 w 713"/>
                <a:gd name="T3" fmla="*/ 187 h 718"/>
                <a:gd name="T4" fmla="*/ 226 w 713"/>
                <a:gd name="T5" fmla="*/ 172 h 718"/>
                <a:gd name="T6" fmla="*/ 170 w 713"/>
                <a:gd name="T7" fmla="*/ 160 h 718"/>
                <a:gd name="T8" fmla="*/ 116 w 713"/>
                <a:gd name="T9" fmla="*/ 158 h 718"/>
                <a:gd name="T10" fmla="*/ 61 w 713"/>
                <a:gd name="T11" fmla="*/ 170 h 718"/>
                <a:gd name="T12" fmla="*/ 22 w 713"/>
                <a:gd name="T13" fmla="*/ 192 h 718"/>
                <a:gd name="T14" fmla="*/ 2 w 713"/>
                <a:gd name="T15" fmla="*/ 227 h 718"/>
                <a:gd name="T16" fmla="*/ 1 w 713"/>
                <a:gd name="T17" fmla="*/ 269 h 718"/>
                <a:gd name="T18" fmla="*/ 5 w 713"/>
                <a:gd name="T19" fmla="*/ 306 h 718"/>
                <a:gd name="T20" fmla="*/ 22 w 713"/>
                <a:gd name="T21" fmla="*/ 350 h 718"/>
                <a:gd name="T22" fmla="*/ 49 w 713"/>
                <a:gd name="T23" fmla="*/ 372 h 718"/>
                <a:gd name="T24" fmla="*/ 76 w 713"/>
                <a:gd name="T25" fmla="*/ 386 h 718"/>
                <a:gd name="T26" fmla="*/ 109 w 713"/>
                <a:gd name="T27" fmla="*/ 403 h 718"/>
                <a:gd name="T28" fmla="*/ 140 w 713"/>
                <a:gd name="T29" fmla="*/ 418 h 718"/>
                <a:gd name="T30" fmla="*/ 170 w 713"/>
                <a:gd name="T31" fmla="*/ 433 h 718"/>
                <a:gd name="T32" fmla="*/ 283 w 713"/>
                <a:gd name="T33" fmla="*/ 447 h 718"/>
                <a:gd name="T34" fmla="*/ 272 w 713"/>
                <a:gd name="T35" fmla="*/ 486 h 718"/>
                <a:gd name="T36" fmla="*/ 260 w 713"/>
                <a:gd name="T37" fmla="*/ 534 h 718"/>
                <a:gd name="T38" fmla="*/ 257 w 713"/>
                <a:gd name="T39" fmla="*/ 565 h 718"/>
                <a:gd name="T40" fmla="*/ 253 w 713"/>
                <a:gd name="T41" fmla="*/ 595 h 718"/>
                <a:gd name="T42" fmla="*/ 252 w 713"/>
                <a:gd name="T43" fmla="*/ 628 h 718"/>
                <a:gd name="T44" fmla="*/ 258 w 713"/>
                <a:gd name="T45" fmla="*/ 679 h 718"/>
                <a:gd name="T46" fmla="*/ 286 w 713"/>
                <a:gd name="T47" fmla="*/ 712 h 718"/>
                <a:gd name="T48" fmla="*/ 329 w 713"/>
                <a:gd name="T49" fmla="*/ 716 h 718"/>
                <a:gd name="T50" fmla="*/ 365 w 713"/>
                <a:gd name="T51" fmla="*/ 709 h 718"/>
                <a:gd name="T52" fmla="*/ 410 w 713"/>
                <a:gd name="T53" fmla="*/ 683 h 718"/>
                <a:gd name="T54" fmla="*/ 428 w 713"/>
                <a:gd name="T55" fmla="*/ 659 h 718"/>
                <a:gd name="T56" fmla="*/ 501 w 713"/>
                <a:gd name="T57" fmla="*/ 571 h 718"/>
                <a:gd name="T58" fmla="*/ 532 w 713"/>
                <a:gd name="T59" fmla="*/ 580 h 718"/>
                <a:gd name="T60" fmla="*/ 576 w 713"/>
                <a:gd name="T61" fmla="*/ 590 h 718"/>
                <a:gd name="T62" fmla="*/ 619 w 713"/>
                <a:gd name="T63" fmla="*/ 593 h 718"/>
                <a:gd name="T64" fmla="*/ 659 w 713"/>
                <a:gd name="T65" fmla="*/ 588 h 718"/>
                <a:gd name="T66" fmla="*/ 685 w 713"/>
                <a:gd name="T67" fmla="*/ 569 h 718"/>
                <a:gd name="T68" fmla="*/ 698 w 713"/>
                <a:gd name="T69" fmla="*/ 536 h 718"/>
                <a:gd name="T70" fmla="*/ 703 w 713"/>
                <a:gd name="T71" fmla="*/ 500 h 718"/>
                <a:gd name="T72" fmla="*/ 697 w 713"/>
                <a:gd name="T73" fmla="*/ 447 h 718"/>
                <a:gd name="T74" fmla="*/ 668 w 713"/>
                <a:gd name="T75" fmla="*/ 409 h 718"/>
                <a:gd name="T76" fmla="*/ 628 w 713"/>
                <a:gd name="T77" fmla="*/ 391 h 718"/>
                <a:gd name="T78" fmla="*/ 591 w 713"/>
                <a:gd name="T79" fmla="*/ 374 h 718"/>
                <a:gd name="T80" fmla="*/ 586 w 713"/>
                <a:gd name="T81" fmla="*/ 359 h 718"/>
                <a:gd name="T82" fmla="*/ 615 w 713"/>
                <a:gd name="T83" fmla="*/ 320 h 718"/>
                <a:gd name="T84" fmla="*/ 640 w 713"/>
                <a:gd name="T85" fmla="*/ 289 h 718"/>
                <a:gd name="T86" fmla="*/ 658 w 713"/>
                <a:gd name="T87" fmla="*/ 256 h 718"/>
                <a:gd name="T88" fmla="*/ 678 w 713"/>
                <a:gd name="T89" fmla="*/ 224 h 718"/>
                <a:gd name="T90" fmla="*/ 692 w 713"/>
                <a:gd name="T91" fmla="*/ 190 h 718"/>
                <a:gd name="T92" fmla="*/ 704 w 713"/>
                <a:gd name="T93" fmla="*/ 156 h 718"/>
                <a:gd name="T94" fmla="*/ 712 w 713"/>
                <a:gd name="T95" fmla="*/ 122 h 718"/>
                <a:gd name="T96" fmla="*/ 710 w 713"/>
                <a:gd name="T97" fmla="*/ 82 h 718"/>
                <a:gd name="T98" fmla="*/ 678 w 713"/>
                <a:gd name="T99" fmla="*/ 35 h 718"/>
                <a:gd name="T100" fmla="*/ 628 w 713"/>
                <a:gd name="T101" fmla="*/ 10 h 718"/>
                <a:gd name="T102" fmla="*/ 577 w 713"/>
                <a:gd name="T103" fmla="*/ 0 h 718"/>
                <a:gd name="T104" fmla="*/ 530 w 713"/>
                <a:gd name="T105" fmla="*/ 5 h 718"/>
                <a:gd name="T106" fmla="*/ 483 w 713"/>
                <a:gd name="T107" fmla="*/ 20 h 718"/>
                <a:gd name="T108" fmla="*/ 444 w 713"/>
                <a:gd name="T109" fmla="*/ 48 h 718"/>
                <a:gd name="T110" fmla="*/ 412 w 713"/>
                <a:gd name="T111" fmla="*/ 84 h 718"/>
                <a:gd name="T112" fmla="*/ 386 w 713"/>
                <a:gd name="T113" fmla="*/ 122 h 718"/>
                <a:gd name="T114" fmla="*/ 368 w 713"/>
                <a:gd name="T115" fmla="*/ 155 h 718"/>
                <a:gd name="T116" fmla="*/ 351 w 713"/>
                <a:gd name="T117" fmla="*/ 187 h 718"/>
                <a:gd name="T118" fmla="*/ 339 w 713"/>
                <a:gd name="T119" fmla="*/ 214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3" h="718">
                  <a:moveTo>
                    <a:pt x="339" y="216"/>
                  </a:moveTo>
                  <a:lnTo>
                    <a:pt x="336" y="214"/>
                  </a:lnTo>
                  <a:lnTo>
                    <a:pt x="330" y="212"/>
                  </a:lnTo>
                  <a:lnTo>
                    <a:pt x="322" y="207"/>
                  </a:lnTo>
                  <a:lnTo>
                    <a:pt x="311" y="202"/>
                  </a:lnTo>
                  <a:lnTo>
                    <a:pt x="305" y="200"/>
                  </a:lnTo>
                  <a:lnTo>
                    <a:pt x="299" y="196"/>
                  </a:lnTo>
                  <a:lnTo>
                    <a:pt x="290" y="192"/>
                  </a:lnTo>
                  <a:lnTo>
                    <a:pt x="283" y="191"/>
                  </a:lnTo>
                  <a:lnTo>
                    <a:pt x="273" y="187"/>
                  </a:lnTo>
                  <a:lnTo>
                    <a:pt x="266" y="185"/>
                  </a:lnTo>
                  <a:lnTo>
                    <a:pt x="257" y="182"/>
                  </a:lnTo>
                  <a:lnTo>
                    <a:pt x="246" y="180"/>
                  </a:lnTo>
                  <a:lnTo>
                    <a:pt x="236" y="176"/>
                  </a:lnTo>
                  <a:lnTo>
                    <a:pt x="226" y="172"/>
                  </a:lnTo>
                  <a:lnTo>
                    <a:pt x="214" y="170"/>
                  </a:lnTo>
                  <a:lnTo>
                    <a:pt x="204" y="168"/>
                  </a:lnTo>
                  <a:lnTo>
                    <a:pt x="193" y="163"/>
                  </a:lnTo>
                  <a:lnTo>
                    <a:pt x="182" y="162"/>
                  </a:lnTo>
                  <a:lnTo>
                    <a:pt x="170" y="160"/>
                  </a:lnTo>
                  <a:lnTo>
                    <a:pt x="160" y="160"/>
                  </a:lnTo>
                  <a:lnTo>
                    <a:pt x="149" y="158"/>
                  </a:lnTo>
                  <a:lnTo>
                    <a:pt x="138" y="158"/>
                  </a:lnTo>
                  <a:lnTo>
                    <a:pt x="125" y="158"/>
                  </a:lnTo>
                  <a:lnTo>
                    <a:pt x="116" y="158"/>
                  </a:lnTo>
                  <a:lnTo>
                    <a:pt x="104" y="158"/>
                  </a:lnTo>
                  <a:lnTo>
                    <a:pt x="93" y="160"/>
                  </a:lnTo>
                  <a:lnTo>
                    <a:pt x="81" y="162"/>
                  </a:lnTo>
                  <a:lnTo>
                    <a:pt x="72" y="167"/>
                  </a:lnTo>
                  <a:lnTo>
                    <a:pt x="61" y="170"/>
                  </a:lnTo>
                  <a:lnTo>
                    <a:pt x="52" y="171"/>
                  </a:lnTo>
                  <a:lnTo>
                    <a:pt x="44" y="176"/>
                  </a:lnTo>
                  <a:lnTo>
                    <a:pt x="36" y="182"/>
                  </a:lnTo>
                  <a:lnTo>
                    <a:pt x="29" y="186"/>
                  </a:lnTo>
                  <a:lnTo>
                    <a:pt x="22" y="192"/>
                  </a:lnTo>
                  <a:lnTo>
                    <a:pt x="17" y="200"/>
                  </a:lnTo>
                  <a:lnTo>
                    <a:pt x="13" y="206"/>
                  </a:lnTo>
                  <a:lnTo>
                    <a:pt x="10" y="214"/>
                  </a:lnTo>
                  <a:lnTo>
                    <a:pt x="6" y="220"/>
                  </a:lnTo>
                  <a:lnTo>
                    <a:pt x="2" y="227"/>
                  </a:lnTo>
                  <a:lnTo>
                    <a:pt x="1" y="236"/>
                  </a:lnTo>
                  <a:lnTo>
                    <a:pt x="1" y="244"/>
                  </a:lnTo>
                  <a:lnTo>
                    <a:pt x="0" y="252"/>
                  </a:lnTo>
                  <a:lnTo>
                    <a:pt x="0" y="260"/>
                  </a:lnTo>
                  <a:lnTo>
                    <a:pt x="1" y="269"/>
                  </a:lnTo>
                  <a:lnTo>
                    <a:pt x="1" y="276"/>
                  </a:lnTo>
                  <a:lnTo>
                    <a:pt x="1" y="285"/>
                  </a:lnTo>
                  <a:lnTo>
                    <a:pt x="1" y="291"/>
                  </a:lnTo>
                  <a:lnTo>
                    <a:pt x="3" y="300"/>
                  </a:lnTo>
                  <a:lnTo>
                    <a:pt x="5" y="306"/>
                  </a:lnTo>
                  <a:lnTo>
                    <a:pt x="7" y="315"/>
                  </a:lnTo>
                  <a:lnTo>
                    <a:pt x="8" y="320"/>
                  </a:lnTo>
                  <a:lnTo>
                    <a:pt x="11" y="329"/>
                  </a:lnTo>
                  <a:lnTo>
                    <a:pt x="16" y="340"/>
                  </a:lnTo>
                  <a:lnTo>
                    <a:pt x="22" y="350"/>
                  </a:lnTo>
                  <a:lnTo>
                    <a:pt x="27" y="357"/>
                  </a:lnTo>
                  <a:lnTo>
                    <a:pt x="32" y="363"/>
                  </a:lnTo>
                  <a:lnTo>
                    <a:pt x="37" y="364"/>
                  </a:lnTo>
                  <a:lnTo>
                    <a:pt x="45" y="369"/>
                  </a:lnTo>
                  <a:lnTo>
                    <a:pt x="49" y="372"/>
                  </a:lnTo>
                  <a:lnTo>
                    <a:pt x="55" y="374"/>
                  </a:lnTo>
                  <a:lnTo>
                    <a:pt x="59" y="377"/>
                  </a:lnTo>
                  <a:lnTo>
                    <a:pt x="65" y="380"/>
                  </a:lnTo>
                  <a:lnTo>
                    <a:pt x="71" y="383"/>
                  </a:lnTo>
                  <a:lnTo>
                    <a:pt x="76" y="386"/>
                  </a:lnTo>
                  <a:lnTo>
                    <a:pt x="83" y="389"/>
                  </a:lnTo>
                  <a:lnTo>
                    <a:pt x="90" y="393"/>
                  </a:lnTo>
                  <a:lnTo>
                    <a:pt x="96" y="397"/>
                  </a:lnTo>
                  <a:lnTo>
                    <a:pt x="104" y="399"/>
                  </a:lnTo>
                  <a:lnTo>
                    <a:pt x="109" y="403"/>
                  </a:lnTo>
                  <a:lnTo>
                    <a:pt x="118" y="407"/>
                  </a:lnTo>
                  <a:lnTo>
                    <a:pt x="121" y="409"/>
                  </a:lnTo>
                  <a:lnTo>
                    <a:pt x="128" y="413"/>
                  </a:lnTo>
                  <a:lnTo>
                    <a:pt x="134" y="416"/>
                  </a:lnTo>
                  <a:lnTo>
                    <a:pt x="140" y="418"/>
                  </a:lnTo>
                  <a:lnTo>
                    <a:pt x="147" y="421"/>
                  </a:lnTo>
                  <a:lnTo>
                    <a:pt x="152" y="424"/>
                  </a:lnTo>
                  <a:lnTo>
                    <a:pt x="158" y="427"/>
                  </a:lnTo>
                  <a:lnTo>
                    <a:pt x="163" y="429"/>
                  </a:lnTo>
                  <a:lnTo>
                    <a:pt x="170" y="433"/>
                  </a:lnTo>
                  <a:lnTo>
                    <a:pt x="178" y="437"/>
                  </a:lnTo>
                  <a:lnTo>
                    <a:pt x="182" y="438"/>
                  </a:lnTo>
                  <a:lnTo>
                    <a:pt x="184" y="438"/>
                  </a:lnTo>
                  <a:lnTo>
                    <a:pt x="285" y="445"/>
                  </a:lnTo>
                  <a:lnTo>
                    <a:pt x="283" y="447"/>
                  </a:lnTo>
                  <a:lnTo>
                    <a:pt x="281" y="456"/>
                  </a:lnTo>
                  <a:lnTo>
                    <a:pt x="278" y="461"/>
                  </a:lnTo>
                  <a:lnTo>
                    <a:pt x="276" y="467"/>
                  </a:lnTo>
                  <a:lnTo>
                    <a:pt x="273" y="475"/>
                  </a:lnTo>
                  <a:lnTo>
                    <a:pt x="272" y="486"/>
                  </a:lnTo>
                  <a:lnTo>
                    <a:pt x="270" y="493"/>
                  </a:lnTo>
                  <a:lnTo>
                    <a:pt x="267" y="504"/>
                  </a:lnTo>
                  <a:lnTo>
                    <a:pt x="266" y="515"/>
                  </a:lnTo>
                  <a:lnTo>
                    <a:pt x="263" y="527"/>
                  </a:lnTo>
                  <a:lnTo>
                    <a:pt x="260" y="534"/>
                  </a:lnTo>
                  <a:lnTo>
                    <a:pt x="260" y="540"/>
                  </a:lnTo>
                  <a:lnTo>
                    <a:pt x="258" y="546"/>
                  </a:lnTo>
                  <a:lnTo>
                    <a:pt x="258" y="552"/>
                  </a:lnTo>
                  <a:lnTo>
                    <a:pt x="257" y="557"/>
                  </a:lnTo>
                  <a:lnTo>
                    <a:pt x="257" y="565"/>
                  </a:lnTo>
                  <a:lnTo>
                    <a:pt x="257" y="571"/>
                  </a:lnTo>
                  <a:lnTo>
                    <a:pt x="257" y="579"/>
                  </a:lnTo>
                  <a:lnTo>
                    <a:pt x="256" y="583"/>
                  </a:lnTo>
                  <a:lnTo>
                    <a:pt x="255" y="590"/>
                  </a:lnTo>
                  <a:lnTo>
                    <a:pt x="253" y="595"/>
                  </a:lnTo>
                  <a:lnTo>
                    <a:pt x="253" y="603"/>
                  </a:lnTo>
                  <a:lnTo>
                    <a:pt x="252" y="608"/>
                  </a:lnTo>
                  <a:lnTo>
                    <a:pt x="252" y="615"/>
                  </a:lnTo>
                  <a:lnTo>
                    <a:pt x="252" y="620"/>
                  </a:lnTo>
                  <a:lnTo>
                    <a:pt x="252" y="628"/>
                  </a:lnTo>
                  <a:lnTo>
                    <a:pt x="252" y="638"/>
                  </a:lnTo>
                  <a:lnTo>
                    <a:pt x="253" y="650"/>
                  </a:lnTo>
                  <a:lnTo>
                    <a:pt x="255" y="660"/>
                  </a:lnTo>
                  <a:lnTo>
                    <a:pt x="257" y="672"/>
                  </a:lnTo>
                  <a:lnTo>
                    <a:pt x="258" y="679"/>
                  </a:lnTo>
                  <a:lnTo>
                    <a:pt x="263" y="688"/>
                  </a:lnTo>
                  <a:lnTo>
                    <a:pt x="267" y="696"/>
                  </a:lnTo>
                  <a:lnTo>
                    <a:pt x="272" y="703"/>
                  </a:lnTo>
                  <a:lnTo>
                    <a:pt x="278" y="708"/>
                  </a:lnTo>
                  <a:lnTo>
                    <a:pt x="286" y="712"/>
                  </a:lnTo>
                  <a:lnTo>
                    <a:pt x="295" y="716"/>
                  </a:lnTo>
                  <a:lnTo>
                    <a:pt x="304" y="718"/>
                  </a:lnTo>
                  <a:lnTo>
                    <a:pt x="311" y="717"/>
                  </a:lnTo>
                  <a:lnTo>
                    <a:pt x="320" y="717"/>
                  </a:lnTo>
                  <a:lnTo>
                    <a:pt x="329" y="716"/>
                  </a:lnTo>
                  <a:lnTo>
                    <a:pt x="337" y="716"/>
                  </a:lnTo>
                  <a:lnTo>
                    <a:pt x="344" y="713"/>
                  </a:lnTo>
                  <a:lnTo>
                    <a:pt x="353" y="712"/>
                  </a:lnTo>
                  <a:lnTo>
                    <a:pt x="359" y="711"/>
                  </a:lnTo>
                  <a:lnTo>
                    <a:pt x="365" y="709"/>
                  </a:lnTo>
                  <a:lnTo>
                    <a:pt x="376" y="704"/>
                  </a:lnTo>
                  <a:lnTo>
                    <a:pt x="386" y="699"/>
                  </a:lnTo>
                  <a:lnTo>
                    <a:pt x="395" y="694"/>
                  </a:lnTo>
                  <a:lnTo>
                    <a:pt x="405" y="689"/>
                  </a:lnTo>
                  <a:lnTo>
                    <a:pt x="410" y="683"/>
                  </a:lnTo>
                  <a:lnTo>
                    <a:pt x="415" y="677"/>
                  </a:lnTo>
                  <a:lnTo>
                    <a:pt x="418" y="672"/>
                  </a:lnTo>
                  <a:lnTo>
                    <a:pt x="423" y="668"/>
                  </a:lnTo>
                  <a:lnTo>
                    <a:pt x="427" y="662"/>
                  </a:lnTo>
                  <a:lnTo>
                    <a:pt x="428" y="659"/>
                  </a:lnTo>
                  <a:lnTo>
                    <a:pt x="486" y="568"/>
                  </a:lnTo>
                  <a:lnTo>
                    <a:pt x="487" y="568"/>
                  </a:lnTo>
                  <a:lnTo>
                    <a:pt x="491" y="569"/>
                  </a:lnTo>
                  <a:lnTo>
                    <a:pt x="494" y="569"/>
                  </a:lnTo>
                  <a:lnTo>
                    <a:pt x="501" y="571"/>
                  </a:lnTo>
                  <a:lnTo>
                    <a:pt x="505" y="573"/>
                  </a:lnTo>
                  <a:lnTo>
                    <a:pt x="512" y="575"/>
                  </a:lnTo>
                  <a:lnTo>
                    <a:pt x="517" y="576"/>
                  </a:lnTo>
                  <a:lnTo>
                    <a:pt x="523" y="579"/>
                  </a:lnTo>
                  <a:lnTo>
                    <a:pt x="532" y="580"/>
                  </a:lnTo>
                  <a:lnTo>
                    <a:pt x="541" y="583"/>
                  </a:lnTo>
                  <a:lnTo>
                    <a:pt x="548" y="583"/>
                  </a:lnTo>
                  <a:lnTo>
                    <a:pt x="557" y="586"/>
                  </a:lnTo>
                  <a:lnTo>
                    <a:pt x="565" y="589"/>
                  </a:lnTo>
                  <a:lnTo>
                    <a:pt x="576" y="590"/>
                  </a:lnTo>
                  <a:lnTo>
                    <a:pt x="584" y="590"/>
                  </a:lnTo>
                  <a:lnTo>
                    <a:pt x="592" y="591"/>
                  </a:lnTo>
                  <a:lnTo>
                    <a:pt x="601" y="593"/>
                  </a:lnTo>
                  <a:lnTo>
                    <a:pt x="610" y="594"/>
                  </a:lnTo>
                  <a:lnTo>
                    <a:pt x="619" y="593"/>
                  </a:lnTo>
                  <a:lnTo>
                    <a:pt x="628" y="593"/>
                  </a:lnTo>
                  <a:lnTo>
                    <a:pt x="636" y="591"/>
                  </a:lnTo>
                  <a:lnTo>
                    <a:pt x="644" y="591"/>
                  </a:lnTo>
                  <a:lnTo>
                    <a:pt x="651" y="589"/>
                  </a:lnTo>
                  <a:lnTo>
                    <a:pt x="659" y="588"/>
                  </a:lnTo>
                  <a:lnTo>
                    <a:pt x="667" y="585"/>
                  </a:lnTo>
                  <a:lnTo>
                    <a:pt x="672" y="583"/>
                  </a:lnTo>
                  <a:lnTo>
                    <a:pt x="678" y="579"/>
                  </a:lnTo>
                  <a:lnTo>
                    <a:pt x="682" y="574"/>
                  </a:lnTo>
                  <a:lnTo>
                    <a:pt x="685" y="569"/>
                  </a:lnTo>
                  <a:lnTo>
                    <a:pt x="690" y="564"/>
                  </a:lnTo>
                  <a:lnTo>
                    <a:pt x="692" y="557"/>
                  </a:lnTo>
                  <a:lnTo>
                    <a:pt x="693" y="550"/>
                  </a:lnTo>
                  <a:lnTo>
                    <a:pt x="695" y="544"/>
                  </a:lnTo>
                  <a:lnTo>
                    <a:pt x="698" y="536"/>
                  </a:lnTo>
                  <a:lnTo>
                    <a:pt x="699" y="530"/>
                  </a:lnTo>
                  <a:lnTo>
                    <a:pt x="700" y="525"/>
                  </a:lnTo>
                  <a:lnTo>
                    <a:pt x="702" y="517"/>
                  </a:lnTo>
                  <a:lnTo>
                    <a:pt x="703" y="512"/>
                  </a:lnTo>
                  <a:lnTo>
                    <a:pt x="703" y="500"/>
                  </a:lnTo>
                  <a:lnTo>
                    <a:pt x="704" y="488"/>
                  </a:lnTo>
                  <a:lnTo>
                    <a:pt x="703" y="476"/>
                  </a:lnTo>
                  <a:lnTo>
                    <a:pt x="703" y="466"/>
                  </a:lnTo>
                  <a:lnTo>
                    <a:pt x="700" y="456"/>
                  </a:lnTo>
                  <a:lnTo>
                    <a:pt x="697" y="447"/>
                  </a:lnTo>
                  <a:lnTo>
                    <a:pt x="692" y="437"/>
                  </a:lnTo>
                  <a:lnTo>
                    <a:pt x="688" y="429"/>
                  </a:lnTo>
                  <a:lnTo>
                    <a:pt x="682" y="421"/>
                  </a:lnTo>
                  <a:lnTo>
                    <a:pt x="675" y="416"/>
                  </a:lnTo>
                  <a:lnTo>
                    <a:pt x="668" y="409"/>
                  </a:lnTo>
                  <a:lnTo>
                    <a:pt x="660" y="407"/>
                  </a:lnTo>
                  <a:lnTo>
                    <a:pt x="650" y="402"/>
                  </a:lnTo>
                  <a:lnTo>
                    <a:pt x="641" y="397"/>
                  </a:lnTo>
                  <a:lnTo>
                    <a:pt x="634" y="394"/>
                  </a:lnTo>
                  <a:lnTo>
                    <a:pt x="628" y="391"/>
                  </a:lnTo>
                  <a:lnTo>
                    <a:pt x="619" y="387"/>
                  </a:lnTo>
                  <a:lnTo>
                    <a:pt x="613" y="384"/>
                  </a:lnTo>
                  <a:lnTo>
                    <a:pt x="606" y="382"/>
                  </a:lnTo>
                  <a:lnTo>
                    <a:pt x="601" y="379"/>
                  </a:lnTo>
                  <a:lnTo>
                    <a:pt x="591" y="374"/>
                  </a:lnTo>
                  <a:lnTo>
                    <a:pt x="585" y="373"/>
                  </a:lnTo>
                  <a:lnTo>
                    <a:pt x="580" y="370"/>
                  </a:lnTo>
                  <a:lnTo>
                    <a:pt x="579" y="370"/>
                  </a:lnTo>
                  <a:lnTo>
                    <a:pt x="580" y="367"/>
                  </a:lnTo>
                  <a:lnTo>
                    <a:pt x="586" y="359"/>
                  </a:lnTo>
                  <a:lnTo>
                    <a:pt x="590" y="353"/>
                  </a:lnTo>
                  <a:lnTo>
                    <a:pt x="596" y="345"/>
                  </a:lnTo>
                  <a:lnTo>
                    <a:pt x="602" y="338"/>
                  </a:lnTo>
                  <a:lnTo>
                    <a:pt x="609" y="330"/>
                  </a:lnTo>
                  <a:lnTo>
                    <a:pt x="615" y="320"/>
                  </a:lnTo>
                  <a:lnTo>
                    <a:pt x="623" y="309"/>
                  </a:lnTo>
                  <a:lnTo>
                    <a:pt x="626" y="304"/>
                  </a:lnTo>
                  <a:lnTo>
                    <a:pt x="629" y="300"/>
                  </a:lnTo>
                  <a:lnTo>
                    <a:pt x="635" y="291"/>
                  </a:lnTo>
                  <a:lnTo>
                    <a:pt x="640" y="289"/>
                  </a:lnTo>
                  <a:lnTo>
                    <a:pt x="641" y="280"/>
                  </a:lnTo>
                  <a:lnTo>
                    <a:pt x="645" y="276"/>
                  </a:lnTo>
                  <a:lnTo>
                    <a:pt x="650" y="269"/>
                  </a:lnTo>
                  <a:lnTo>
                    <a:pt x="654" y="264"/>
                  </a:lnTo>
                  <a:lnTo>
                    <a:pt x="658" y="256"/>
                  </a:lnTo>
                  <a:lnTo>
                    <a:pt x="660" y="250"/>
                  </a:lnTo>
                  <a:lnTo>
                    <a:pt x="667" y="244"/>
                  </a:lnTo>
                  <a:lnTo>
                    <a:pt x="670" y="237"/>
                  </a:lnTo>
                  <a:lnTo>
                    <a:pt x="673" y="230"/>
                  </a:lnTo>
                  <a:lnTo>
                    <a:pt x="678" y="224"/>
                  </a:lnTo>
                  <a:lnTo>
                    <a:pt x="680" y="216"/>
                  </a:lnTo>
                  <a:lnTo>
                    <a:pt x="683" y="210"/>
                  </a:lnTo>
                  <a:lnTo>
                    <a:pt x="685" y="202"/>
                  </a:lnTo>
                  <a:lnTo>
                    <a:pt x="689" y="196"/>
                  </a:lnTo>
                  <a:lnTo>
                    <a:pt x="692" y="190"/>
                  </a:lnTo>
                  <a:lnTo>
                    <a:pt x="695" y="182"/>
                  </a:lnTo>
                  <a:lnTo>
                    <a:pt x="698" y="175"/>
                  </a:lnTo>
                  <a:lnTo>
                    <a:pt x="700" y="170"/>
                  </a:lnTo>
                  <a:lnTo>
                    <a:pt x="703" y="161"/>
                  </a:lnTo>
                  <a:lnTo>
                    <a:pt x="704" y="156"/>
                  </a:lnTo>
                  <a:lnTo>
                    <a:pt x="705" y="148"/>
                  </a:lnTo>
                  <a:lnTo>
                    <a:pt x="708" y="142"/>
                  </a:lnTo>
                  <a:lnTo>
                    <a:pt x="709" y="134"/>
                  </a:lnTo>
                  <a:lnTo>
                    <a:pt x="712" y="129"/>
                  </a:lnTo>
                  <a:lnTo>
                    <a:pt x="712" y="122"/>
                  </a:lnTo>
                  <a:lnTo>
                    <a:pt x="712" y="117"/>
                  </a:lnTo>
                  <a:lnTo>
                    <a:pt x="712" y="109"/>
                  </a:lnTo>
                  <a:lnTo>
                    <a:pt x="713" y="104"/>
                  </a:lnTo>
                  <a:lnTo>
                    <a:pt x="712" y="92"/>
                  </a:lnTo>
                  <a:lnTo>
                    <a:pt x="710" y="82"/>
                  </a:lnTo>
                  <a:lnTo>
                    <a:pt x="705" y="70"/>
                  </a:lnTo>
                  <a:lnTo>
                    <a:pt x="702" y="62"/>
                  </a:lnTo>
                  <a:lnTo>
                    <a:pt x="693" y="52"/>
                  </a:lnTo>
                  <a:lnTo>
                    <a:pt x="687" y="44"/>
                  </a:lnTo>
                  <a:lnTo>
                    <a:pt x="678" y="35"/>
                  </a:lnTo>
                  <a:lnTo>
                    <a:pt x="667" y="30"/>
                  </a:lnTo>
                  <a:lnTo>
                    <a:pt x="656" y="24"/>
                  </a:lnTo>
                  <a:lnTo>
                    <a:pt x="648" y="19"/>
                  </a:lnTo>
                  <a:lnTo>
                    <a:pt x="638" y="13"/>
                  </a:lnTo>
                  <a:lnTo>
                    <a:pt x="628" y="10"/>
                  </a:lnTo>
                  <a:lnTo>
                    <a:pt x="616" y="6"/>
                  </a:lnTo>
                  <a:lnTo>
                    <a:pt x="608" y="4"/>
                  </a:lnTo>
                  <a:lnTo>
                    <a:pt x="597" y="0"/>
                  </a:lnTo>
                  <a:lnTo>
                    <a:pt x="587" y="0"/>
                  </a:lnTo>
                  <a:lnTo>
                    <a:pt x="577" y="0"/>
                  </a:lnTo>
                  <a:lnTo>
                    <a:pt x="567" y="0"/>
                  </a:lnTo>
                  <a:lnTo>
                    <a:pt x="557" y="0"/>
                  </a:lnTo>
                  <a:lnTo>
                    <a:pt x="547" y="0"/>
                  </a:lnTo>
                  <a:lnTo>
                    <a:pt x="538" y="1"/>
                  </a:lnTo>
                  <a:lnTo>
                    <a:pt x="530" y="5"/>
                  </a:lnTo>
                  <a:lnTo>
                    <a:pt x="520" y="6"/>
                  </a:lnTo>
                  <a:lnTo>
                    <a:pt x="511" y="10"/>
                  </a:lnTo>
                  <a:lnTo>
                    <a:pt x="501" y="13"/>
                  </a:lnTo>
                  <a:lnTo>
                    <a:pt x="492" y="18"/>
                  </a:lnTo>
                  <a:lnTo>
                    <a:pt x="483" y="20"/>
                  </a:lnTo>
                  <a:lnTo>
                    <a:pt x="476" y="25"/>
                  </a:lnTo>
                  <a:lnTo>
                    <a:pt x="467" y="30"/>
                  </a:lnTo>
                  <a:lnTo>
                    <a:pt x="461" y="37"/>
                  </a:lnTo>
                  <a:lnTo>
                    <a:pt x="451" y="42"/>
                  </a:lnTo>
                  <a:lnTo>
                    <a:pt x="444" y="48"/>
                  </a:lnTo>
                  <a:lnTo>
                    <a:pt x="437" y="54"/>
                  </a:lnTo>
                  <a:lnTo>
                    <a:pt x="430" y="63"/>
                  </a:lnTo>
                  <a:lnTo>
                    <a:pt x="424" y="69"/>
                  </a:lnTo>
                  <a:lnTo>
                    <a:pt x="417" y="77"/>
                  </a:lnTo>
                  <a:lnTo>
                    <a:pt x="412" y="84"/>
                  </a:lnTo>
                  <a:lnTo>
                    <a:pt x="407" y="94"/>
                  </a:lnTo>
                  <a:lnTo>
                    <a:pt x="400" y="101"/>
                  </a:lnTo>
                  <a:lnTo>
                    <a:pt x="395" y="108"/>
                  </a:lnTo>
                  <a:lnTo>
                    <a:pt x="390" y="116"/>
                  </a:lnTo>
                  <a:lnTo>
                    <a:pt x="386" y="122"/>
                  </a:lnTo>
                  <a:lnTo>
                    <a:pt x="381" y="129"/>
                  </a:lnTo>
                  <a:lnTo>
                    <a:pt x="378" y="136"/>
                  </a:lnTo>
                  <a:lnTo>
                    <a:pt x="374" y="143"/>
                  </a:lnTo>
                  <a:lnTo>
                    <a:pt x="371" y="148"/>
                  </a:lnTo>
                  <a:lnTo>
                    <a:pt x="368" y="155"/>
                  </a:lnTo>
                  <a:lnTo>
                    <a:pt x="364" y="160"/>
                  </a:lnTo>
                  <a:lnTo>
                    <a:pt x="361" y="163"/>
                  </a:lnTo>
                  <a:lnTo>
                    <a:pt x="359" y="170"/>
                  </a:lnTo>
                  <a:lnTo>
                    <a:pt x="354" y="178"/>
                  </a:lnTo>
                  <a:lnTo>
                    <a:pt x="351" y="187"/>
                  </a:lnTo>
                  <a:lnTo>
                    <a:pt x="346" y="192"/>
                  </a:lnTo>
                  <a:lnTo>
                    <a:pt x="344" y="200"/>
                  </a:lnTo>
                  <a:lnTo>
                    <a:pt x="341" y="203"/>
                  </a:lnTo>
                  <a:lnTo>
                    <a:pt x="341" y="209"/>
                  </a:lnTo>
                  <a:lnTo>
                    <a:pt x="339" y="214"/>
                  </a:lnTo>
                  <a:lnTo>
                    <a:pt x="339" y="216"/>
                  </a:lnTo>
                  <a:close/>
                </a:path>
              </a:pathLst>
            </a:custGeom>
            <a:solidFill>
              <a:srgbClr val="FF9E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7"/>
            <p:cNvSpPr>
              <a:spLocks/>
            </p:cNvSpPr>
            <p:nvPr/>
          </p:nvSpPr>
          <p:spPr bwMode="auto">
            <a:xfrm>
              <a:off x="2822" y="1567"/>
              <a:ext cx="29" cy="32"/>
            </a:xfrm>
            <a:custGeom>
              <a:avLst/>
              <a:gdLst>
                <a:gd name="T0" fmla="*/ 0 w 88"/>
                <a:gd name="T1" fmla="*/ 61 h 94"/>
                <a:gd name="T2" fmla="*/ 0 w 88"/>
                <a:gd name="T3" fmla="*/ 62 h 94"/>
                <a:gd name="T4" fmla="*/ 4 w 88"/>
                <a:gd name="T5" fmla="*/ 67 h 94"/>
                <a:gd name="T6" fmla="*/ 7 w 88"/>
                <a:gd name="T7" fmla="*/ 72 h 94"/>
                <a:gd name="T8" fmla="*/ 14 w 88"/>
                <a:gd name="T9" fmla="*/ 80 h 94"/>
                <a:gd name="T10" fmla="*/ 19 w 88"/>
                <a:gd name="T11" fmla="*/ 86 h 94"/>
                <a:gd name="T12" fmla="*/ 27 w 88"/>
                <a:gd name="T13" fmla="*/ 91 h 94"/>
                <a:gd name="T14" fmla="*/ 33 w 88"/>
                <a:gd name="T15" fmla="*/ 94 h 94"/>
                <a:gd name="T16" fmla="*/ 41 w 88"/>
                <a:gd name="T17" fmla="*/ 92 h 94"/>
                <a:gd name="T18" fmla="*/ 46 w 88"/>
                <a:gd name="T19" fmla="*/ 87 h 94"/>
                <a:gd name="T20" fmla="*/ 49 w 88"/>
                <a:gd name="T21" fmla="*/ 84 h 94"/>
                <a:gd name="T22" fmla="*/ 51 w 88"/>
                <a:gd name="T23" fmla="*/ 79 h 94"/>
                <a:gd name="T24" fmla="*/ 52 w 88"/>
                <a:gd name="T25" fmla="*/ 75 h 94"/>
                <a:gd name="T26" fmla="*/ 51 w 88"/>
                <a:gd name="T27" fmla="*/ 69 h 94"/>
                <a:gd name="T28" fmla="*/ 49 w 88"/>
                <a:gd name="T29" fmla="*/ 67 h 94"/>
                <a:gd name="T30" fmla="*/ 51 w 88"/>
                <a:gd name="T31" fmla="*/ 66 h 94"/>
                <a:gd name="T32" fmla="*/ 57 w 88"/>
                <a:gd name="T33" fmla="*/ 65 h 94"/>
                <a:gd name="T34" fmla="*/ 63 w 88"/>
                <a:gd name="T35" fmla="*/ 62 h 94"/>
                <a:gd name="T36" fmla="*/ 72 w 88"/>
                <a:gd name="T37" fmla="*/ 60 h 94"/>
                <a:gd name="T38" fmla="*/ 80 w 88"/>
                <a:gd name="T39" fmla="*/ 55 h 94"/>
                <a:gd name="T40" fmla="*/ 86 w 88"/>
                <a:gd name="T41" fmla="*/ 49 h 94"/>
                <a:gd name="T42" fmla="*/ 87 w 88"/>
                <a:gd name="T43" fmla="*/ 44 h 94"/>
                <a:gd name="T44" fmla="*/ 88 w 88"/>
                <a:gd name="T45" fmla="*/ 39 h 94"/>
                <a:gd name="T46" fmla="*/ 88 w 88"/>
                <a:gd name="T47" fmla="*/ 33 h 94"/>
                <a:gd name="T48" fmla="*/ 88 w 88"/>
                <a:gd name="T49" fmla="*/ 27 h 94"/>
                <a:gd name="T50" fmla="*/ 85 w 88"/>
                <a:gd name="T51" fmla="*/ 20 h 94"/>
                <a:gd name="T52" fmla="*/ 81 w 88"/>
                <a:gd name="T53" fmla="*/ 13 h 94"/>
                <a:gd name="T54" fmla="*/ 77 w 88"/>
                <a:gd name="T55" fmla="*/ 10 h 94"/>
                <a:gd name="T56" fmla="*/ 72 w 88"/>
                <a:gd name="T57" fmla="*/ 7 h 94"/>
                <a:gd name="T58" fmla="*/ 61 w 88"/>
                <a:gd name="T59" fmla="*/ 3 h 94"/>
                <a:gd name="T60" fmla="*/ 49 w 88"/>
                <a:gd name="T61" fmla="*/ 2 h 94"/>
                <a:gd name="T62" fmla="*/ 38 w 88"/>
                <a:gd name="T63" fmla="*/ 0 h 94"/>
                <a:gd name="T64" fmla="*/ 28 w 88"/>
                <a:gd name="T65" fmla="*/ 3 h 94"/>
                <a:gd name="T66" fmla="*/ 22 w 88"/>
                <a:gd name="T67" fmla="*/ 3 h 94"/>
                <a:gd name="T68" fmla="*/ 19 w 88"/>
                <a:gd name="T69" fmla="*/ 5 h 94"/>
                <a:gd name="T70" fmla="*/ 0 w 88"/>
                <a:gd name="T71" fmla="*/ 61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88" h="94">
                  <a:moveTo>
                    <a:pt x="0" y="61"/>
                  </a:moveTo>
                  <a:lnTo>
                    <a:pt x="0" y="62"/>
                  </a:lnTo>
                  <a:lnTo>
                    <a:pt x="4" y="67"/>
                  </a:lnTo>
                  <a:lnTo>
                    <a:pt x="7" y="72"/>
                  </a:lnTo>
                  <a:lnTo>
                    <a:pt x="14" y="80"/>
                  </a:lnTo>
                  <a:lnTo>
                    <a:pt x="19" y="86"/>
                  </a:lnTo>
                  <a:lnTo>
                    <a:pt x="27" y="91"/>
                  </a:lnTo>
                  <a:lnTo>
                    <a:pt x="33" y="94"/>
                  </a:lnTo>
                  <a:lnTo>
                    <a:pt x="41" y="92"/>
                  </a:lnTo>
                  <a:lnTo>
                    <a:pt x="46" y="87"/>
                  </a:lnTo>
                  <a:lnTo>
                    <a:pt x="49" y="84"/>
                  </a:lnTo>
                  <a:lnTo>
                    <a:pt x="51" y="79"/>
                  </a:lnTo>
                  <a:lnTo>
                    <a:pt x="52" y="75"/>
                  </a:lnTo>
                  <a:lnTo>
                    <a:pt x="51" y="69"/>
                  </a:lnTo>
                  <a:lnTo>
                    <a:pt x="49" y="67"/>
                  </a:lnTo>
                  <a:lnTo>
                    <a:pt x="51" y="66"/>
                  </a:lnTo>
                  <a:lnTo>
                    <a:pt x="57" y="65"/>
                  </a:lnTo>
                  <a:lnTo>
                    <a:pt x="63" y="62"/>
                  </a:lnTo>
                  <a:lnTo>
                    <a:pt x="72" y="60"/>
                  </a:lnTo>
                  <a:lnTo>
                    <a:pt x="80" y="55"/>
                  </a:lnTo>
                  <a:lnTo>
                    <a:pt x="86" y="49"/>
                  </a:lnTo>
                  <a:lnTo>
                    <a:pt x="87" y="44"/>
                  </a:lnTo>
                  <a:lnTo>
                    <a:pt x="88" y="39"/>
                  </a:lnTo>
                  <a:lnTo>
                    <a:pt x="88" y="33"/>
                  </a:lnTo>
                  <a:lnTo>
                    <a:pt x="88" y="27"/>
                  </a:lnTo>
                  <a:lnTo>
                    <a:pt x="85" y="20"/>
                  </a:lnTo>
                  <a:lnTo>
                    <a:pt x="81" y="13"/>
                  </a:lnTo>
                  <a:lnTo>
                    <a:pt x="77" y="10"/>
                  </a:lnTo>
                  <a:lnTo>
                    <a:pt x="72" y="7"/>
                  </a:lnTo>
                  <a:lnTo>
                    <a:pt x="61" y="3"/>
                  </a:lnTo>
                  <a:lnTo>
                    <a:pt x="49" y="2"/>
                  </a:lnTo>
                  <a:lnTo>
                    <a:pt x="38" y="0"/>
                  </a:lnTo>
                  <a:lnTo>
                    <a:pt x="28" y="3"/>
                  </a:lnTo>
                  <a:lnTo>
                    <a:pt x="22" y="3"/>
                  </a:lnTo>
                  <a:lnTo>
                    <a:pt x="19" y="5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755" y="1427"/>
              <a:ext cx="35" cy="49"/>
            </a:xfrm>
            <a:custGeom>
              <a:avLst/>
              <a:gdLst>
                <a:gd name="T0" fmla="*/ 14 w 103"/>
                <a:gd name="T1" fmla="*/ 40 h 147"/>
                <a:gd name="T2" fmla="*/ 27 w 103"/>
                <a:gd name="T3" fmla="*/ 39 h 147"/>
                <a:gd name="T4" fmla="*/ 40 w 103"/>
                <a:gd name="T5" fmla="*/ 39 h 147"/>
                <a:gd name="T6" fmla="*/ 52 w 103"/>
                <a:gd name="T7" fmla="*/ 43 h 147"/>
                <a:gd name="T8" fmla="*/ 61 w 103"/>
                <a:gd name="T9" fmla="*/ 52 h 147"/>
                <a:gd name="T10" fmla="*/ 64 w 103"/>
                <a:gd name="T11" fmla="*/ 68 h 147"/>
                <a:gd name="T12" fmla="*/ 61 w 103"/>
                <a:gd name="T13" fmla="*/ 79 h 147"/>
                <a:gd name="T14" fmla="*/ 56 w 103"/>
                <a:gd name="T15" fmla="*/ 86 h 147"/>
                <a:gd name="T16" fmla="*/ 45 w 103"/>
                <a:gd name="T17" fmla="*/ 97 h 147"/>
                <a:gd name="T18" fmla="*/ 30 w 103"/>
                <a:gd name="T19" fmla="*/ 101 h 147"/>
                <a:gd name="T20" fmla="*/ 15 w 103"/>
                <a:gd name="T21" fmla="*/ 106 h 147"/>
                <a:gd name="T22" fmla="*/ 11 w 103"/>
                <a:gd name="T23" fmla="*/ 147 h 147"/>
                <a:gd name="T24" fmla="*/ 24 w 103"/>
                <a:gd name="T25" fmla="*/ 143 h 147"/>
                <a:gd name="T26" fmla="*/ 37 w 103"/>
                <a:gd name="T27" fmla="*/ 142 h 147"/>
                <a:gd name="T28" fmla="*/ 59 w 103"/>
                <a:gd name="T29" fmla="*/ 133 h 147"/>
                <a:gd name="T30" fmla="*/ 75 w 103"/>
                <a:gd name="T31" fmla="*/ 123 h 147"/>
                <a:gd name="T32" fmla="*/ 88 w 103"/>
                <a:gd name="T33" fmla="*/ 113 h 147"/>
                <a:gd name="T34" fmla="*/ 94 w 103"/>
                <a:gd name="T35" fmla="*/ 101 h 147"/>
                <a:gd name="T36" fmla="*/ 99 w 103"/>
                <a:gd name="T37" fmla="*/ 93 h 147"/>
                <a:gd name="T38" fmla="*/ 103 w 103"/>
                <a:gd name="T39" fmla="*/ 84 h 147"/>
                <a:gd name="T40" fmla="*/ 103 w 103"/>
                <a:gd name="T41" fmla="*/ 69 h 147"/>
                <a:gd name="T42" fmla="*/ 103 w 103"/>
                <a:gd name="T43" fmla="*/ 58 h 147"/>
                <a:gd name="T44" fmla="*/ 99 w 103"/>
                <a:gd name="T45" fmla="*/ 40 h 147"/>
                <a:gd name="T46" fmla="*/ 93 w 103"/>
                <a:gd name="T47" fmla="*/ 25 h 147"/>
                <a:gd name="T48" fmla="*/ 85 w 103"/>
                <a:gd name="T49" fmla="*/ 17 h 147"/>
                <a:gd name="T50" fmla="*/ 71 w 103"/>
                <a:gd name="T51" fmla="*/ 8 h 147"/>
                <a:gd name="T52" fmla="*/ 57 w 103"/>
                <a:gd name="T53" fmla="*/ 4 h 147"/>
                <a:gd name="T54" fmla="*/ 45 w 103"/>
                <a:gd name="T55" fmla="*/ 0 h 147"/>
                <a:gd name="T56" fmla="*/ 32 w 103"/>
                <a:gd name="T57" fmla="*/ 0 h 147"/>
                <a:gd name="T58" fmla="*/ 19 w 103"/>
                <a:gd name="T59" fmla="*/ 0 h 147"/>
                <a:gd name="T60" fmla="*/ 10 w 103"/>
                <a:gd name="T61" fmla="*/ 2 h 147"/>
                <a:gd name="T62" fmla="*/ 0 w 103"/>
                <a:gd name="T63" fmla="*/ 4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3" h="147">
                  <a:moveTo>
                    <a:pt x="11" y="43"/>
                  </a:moveTo>
                  <a:lnTo>
                    <a:pt x="14" y="40"/>
                  </a:lnTo>
                  <a:lnTo>
                    <a:pt x="21" y="40"/>
                  </a:lnTo>
                  <a:lnTo>
                    <a:pt x="27" y="39"/>
                  </a:lnTo>
                  <a:lnTo>
                    <a:pt x="35" y="39"/>
                  </a:lnTo>
                  <a:lnTo>
                    <a:pt x="40" y="39"/>
                  </a:lnTo>
                  <a:lnTo>
                    <a:pt x="46" y="42"/>
                  </a:lnTo>
                  <a:lnTo>
                    <a:pt x="52" y="43"/>
                  </a:lnTo>
                  <a:lnTo>
                    <a:pt x="57" y="47"/>
                  </a:lnTo>
                  <a:lnTo>
                    <a:pt x="61" y="52"/>
                  </a:lnTo>
                  <a:lnTo>
                    <a:pt x="64" y="59"/>
                  </a:lnTo>
                  <a:lnTo>
                    <a:pt x="64" y="68"/>
                  </a:lnTo>
                  <a:lnTo>
                    <a:pt x="64" y="78"/>
                  </a:lnTo>
                  <a:lnTo>
                    <a:pt x="61" y="79"/>
                  </a:lnTo>
                  <a:lnTo>
                    <a:pt x="60" y="82"/>
                  </a:lnTo>
                  <a:lnTo>
                    <a:pt x="56" y="86"/>
                  </a:lnTo>
                  <a:lnTo>
                    <a:pt x="52" y="92"/>
                  </a:lnTo>
                  <a:lnTo>
                    <a:pt x="45" y="97"/>
                  </a:lnTo>
                  <a:lnTo>
                    <a:pt x="36" y="101"/>
                  </a:lnTo>
                  <a:lnTo>
                    <a:pt x="30" y="101"/>
                  </a:lnTo>
                  <a:lnTo>
                    <a:pt x="24" y="104"/>
                  </a:lnTo>
                  <a:lnTo>
                    <a:pt x="15" y="106"/>
                  </a:lnTo>
                  <a:lnTo>
                    <a:pt x="9" y="108"/>
                  </a:lnTo>
                  <a:lnTo>
                    <a:pt x="11" y="147"/>
                  </a:lnTo>
                  <a:lnTo>
                    <a:pt x="19" y="145"/>
                  </a:lnTo>
                  <a:lnTo>
                    <a:pt x="24" y="143"/>
                  </a:lnTo>
                  <a:lnTo>
                    <a:pt x="31" y="143"/>
                  </a:lnTo>
                  <a:lnTo>
                    <a:pt x="37" y="142"/>
                  </a:lnTo>
                  <a:lnTo>
                    <a:pt x="47" y="137"/>
                  </a:lnTo>
                  <a:lnTo>
                    <a:pt x="59" y="133"/>
                  </a:lnTo>
                  <a:lnTo>
                    <a:pt x="66" y="128"/>
                  </a:lnTo>
                  <a:lnTo>
                    <a:pt x="75" y="123"/>
                  </a:lnTo>
                  <a:lnTo>
                    <a:pt x="80" y="120"/>
                  </a:lnTo>
                  <a:lnTo>
                    <a:pt x="88" y="113"/>
                  </a:lnTo>
                  <a:lnTo>
                    <a:pt x="90" y="108"/>
                  </a:lnTo>
                  <a:lnTo>
                    <a:pt x="94" y="101"/>
                  </a:lnTo>
                  <a:lnTo>
                    <a:pt x="96" y="97"/>
                  </a:lnTo>
                  <a:lnTo>
                    <a:pt x="99" y="93"/>
                  </a:lnTo>
                  <a:lnTo>
                    <a:pt x="101" y="86"/>
                  </a:lnTo>
                  <a:lnTo>
                    <a:pt x="103" y="84"/>
                  </a:lnTo>
                  <a:lnTo>
                    <a:pt x="103" y="77"/>
                  </a:lnTo>
                  <a:lnTo>
                    <a:pt x="103" y="69"/>
                  </a:lnTo>
                  <a:lnTo>
                    <a:pt x="103" y="64"/>
                  </a:lnTo>
                  <a:lnTo>
                    <a:pt x="103" y="58"/>
                  </a:lnTo>
                  <a:lnTo>
                    <a:pt x="101" y="48"/>
                  </a:lnTo>
                  <a:lnTo>
                    <a:pt x="99" y="40"/>
                  </a:lnTo>
                  <a:lnTo>
                    <a:pt x="96" y="32"/>
                  </a:lnTo>
                  <a:lnTo>
                    <a:pt x="93" y="25"/>
                  </a:lnTo>
                  <a:lnTo>
                    <a:pt x="88" y="20"/>
                  </a:lnTo>
                  <a:lnTo>
                    <a:pt x="85" y="17"/>
                  </a:lnTo>
                  <a:lnTo>
                    <a:pt x="78" y="12"/>
                  </a:lnTo>
                  <a:lnTo>
                    <a:pt x="71" y="8"/>
                  </a:lnTo>
                  <a:lnTo>
                    <a:pt x="65" y="4"/>
                  </a:lnTo>
                  <a:lnTo>
                    <a:pt x="57" y="4"/>
                  </a:lnTo>
                  <a:lnTo>
                    <a:pt x="51" y="0"/>
                  </a:lnTo>
                  <a:lnTo>
                    <a:pt x="45" y="0"/>
                  </a:lnTo>
                  <a:lnTo>
                    <a:pt x="37" y="0"/>
                  </a:lnTo>
                  <a:lnTo>
                    <a:pt x="32" y="0"/>
                  </a:lnTo>
                  <a:lnTo>
                    <a:pt x="25" y="0"/>
                  </a:lnTo>
                  <a:lnTo>
                    <a:pt x="19" y="0"/>
                  </a:lnTo>
                  <a:lnTo>
                    <a:pt x="12" y="0"/>
                  </a:lnTo>
                  <a:lnTo>
                    <a:pt x="10" y="2"/>
                  </a:lnTo>
                  <a:lnTo>
                    <a:pt x="3" y="3"/>
                  </a:lnTo>
                  <a:lnTo>
                    <a:pt x="0" y="4"/>
                  </a:lnTo>
                  <a:lnTo>
                    <a:pt x="11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9"/>
            <p:cNvSpPr>
              <a:spLocks/>
            </p:cNvSpPr>
            <p:nvPr/>
          </p:nvSpPr>
          <p:spPr bwMode="auto">
            <a:xfrm>
              <a:off x="2572" y="1445"/>
              <a:ext cx="196" cy="90"/>
            </a:xfrm>
            <a:custGeom>
              <a:avLst/>
              <a:gdLst>
                <a:gd name="T0" fmla="*/ 551 w 589"/>
                <a:gd name="T1" fmla="*/ 57 h 268"/>
                <a:gd name="T2" fmla="*/ 535 w 589"/>
                <a:gd name="T3" fmla="*/ 79 h 268"/>
                <a:gd name="T4" fmla="*/ 520 w 589"/>
                <a:gd name="T5" fmla="*/ 99 h 268"/>
                <a:gd name="T6" fmla="*/ 506 w 589"/>
                <a:gd name="T7" fmla="*/ 118 h 268"/>
                <a:gd name="T8" fmla="*/ 492 w 589"/>
                <a:gd name="T9" fmla="*/ 135 h 268"/>
                <a:gd name="T10" fmla="*/ 474 w 589"/>
                <a:gd name="T11" fmla="*/ 152 h 268"/>
                <a:gd name="T12" fmla="*/ 457 w 589"/>
                <a:gd name="T13" fmla="*/ 167 h 268"/>
                <a:gd name="T14" fmla="*/ 439 w 589"/>
                <a:gd name="T15" fmla="*/ 179 h 268"/>
                <a:gd name="T16" fmla="*/ 423 w 589"/>
                <a:gd name="T17" fmla="*/ 190 h 268"/>
                <a:gd name="T18" fmla="*/ 403 w 589"/>
                <a:gd name="T19" fmla="*/ 197 h 268"/>
                <a:gd name="T20" fmla="*/ 383 w 589"/>
                <a:gd name="T21" fmla="*/ 204 h 268"/>
                <a:gd name="T22" fmla="*/ 360 w 589"/>
                <a:gd name="T23" fmla="*/ 212 h 268"/>
                <a:gd name="T24" fmla="*/ 336 w 589"/>
                <a:gd name="T25" fmla="*/ 217 h 268"/>
                <a:gd name="T26" fmla="*/ 309 w 589"/>
                <a:gd name="T27" fmla="*/ 225 h 268"/>
                <a:gd name="T28" fmla="*/ 281 w 589"/>
                <a:gd name="T29" fmla="*/ 228 h 268"/>
                <a:gd name="T30" fmla="*/ 252 w 589"/>
                <a:gd name="T31" fmla="*/ 228 h 268"/>
                <a:gd name="T32" fmla="*/ 222 w 589"/>
                <a:gd name="T33" fmla="*/ 226 h 268"/>
                <a:gd name="T34" fmla="*/ 191 w 589"/>
                <a:gd name="T35" fmla="*/ 217 h 268"/>
                <a:gd name="T36" fmla="*/ 160 w 589"/>
                <a:gd name="T37" fmla="*/ 207 h 268"/>
                <a:gd name="T38" fmla="*/ 130 w 589"/>
                <a:gd name="T39" fmla="*/ 192 h 268"/>
                <a:gd name="T40" fmla="*/ 105 w 589"/>
                <a:gd name="T41" fmla="*/ 175 h 268"/>
                <a:gd name="T42" fmla="*/ 84 w 589"/>
                <a:gd name="T43" fmla="*/ 151 h 268"/>
                <a:gd name="T44" fmla="*/ 69 w 589"/>
                <a:gd name="T45" fmla="*/ 127 h 268"/>
                <a:gd name="T46" fmla="*/ 57 w 589"/>
                <a:gd name="T47" fmla="*/ 102 h 268"/>
                <a:gd name="T48" fmla="*/ 51 w 589"/>
                <a:gd name="T49" fmla="*/ 79 h 268"/>
                <a:gd name="T50" fmla="*/ 44 w 589"/>
                <a:gd name="T51" fmla="*/ 54 h 268"/>
                <a:gd name="T52" fmla="*/ 41 w 589"/>
                <a:gd name="T53" fmla="*/ 34 h 268"/>
                <a:gd name="T54" fmla="*/ 40 w 589"/>
                <a:gd name="T55" fmla="*/ 14 h 268"/>
                <a:gd name="T56" fmla="*/ 41 w 589"/>
                <a:gd name="T57" fmla="*/ 3 h 268"/>
                <a:gd name="T58" fmla="*/ 0 w 589"/>
                <a:gd name="T59" fmla="*/ 8 h 268"/>
                <a:gd name="T60" fmla="*/ 0 w 589"/>
                <a:gd name="T61" fmla="*/ 23 h 268"/>
                <a:gd name="T62" fmla="*/ 1 w 589"/>
                <a:gd name="T63" fmla="*/ 42 h 268"/>
                <a:gd name="T64" fmla="*/ 6 w 589"/>
                <a:gd name="T65" fmla="*/ 67 h 268"/>
                <a:gd name="T66" fmla="*/ 12 w 589"/>
                <a:gd name="T67" fmla="*/ 93 h 268"/>
                <a:gd name="T68" fmla="*/ 21 w 589"/>
                <a:gd name="T69" fmla="*/ 121 h 268"/>
                <a:gd name="T70" fmla="*/ 35 w 589"/>
                <a:gd name="T71" fmla="*/ 150 h 268"/>
                <a:gd name="T72" fmla="*/ 54 w 589"/>
                <a:gd name="T73" fmla="*/ 176 h 268"/>
                <a:gd name="T74" fmla="*/ 79 w 589"/>
                <a:gd name="T75" fmla="*/ 204 h 268"/>
                <a:gd name="T76" fmla="*/ 91 w 589"/>
                <a:gd name="T77" fmla="*/ 215 h 268"/>
                <a:gd name="T78" fmla="*/ 108 w 589"/>
                <a:gd name="T79" fmla="*/ 226 h 268"/>
                <a:gd name="T80" fmla="*/ 132 w 589"/>
                <a:gd name="T81" fmla="*/ 239 h 268"/>
                <a:gd name="T82" fmla="*/ 168 w 589"/>
                <a:gd name="T83" fmla="*/ 254 h 268"/>
                <a:gd name="T84" fmla="*/ 196 w 589"/>
                <a:gd name="T85" fmla="*/ 261 h 268"/>
                <a:gd name="T86" fmla="*/ 214 w 589"/>
                <a:gd name="T87" fmla="*/ 265 h 268"/>
                <a:gd name="T88" fmla="*/ 248 w 589"/>
                <a:gd name="T89" fmla="*/ 266 h 268"/>
                <a:gd name="T90" fmla="*/ 282 w 589"/>
                <a:gd name="T91" fmla="*/ 266 h 268"/>
                <a:gd name="T92" fmla="*/ 314 w 589"/>
                <a:gd name="T93" fmla="*/ 263 h 268"/>
                <a:gd name="T94" fmla="*/ 342 w 589"/>
                <a:gd name="T95" fmla="*/ 258 h 268"/>
                <a:gd name="T96" fmla="*/ 371 w 589"/>
                <a:gd name="T97" fmla="*/ 250 h 268"/>
                <a:gd name="T98" fmla="*/ 395 w 589"/>
                <a:gd name="T99" fmla="*/ 241 h 268"/>
                <a:gd name="T100" fmla="*/ 417 w 589"/>
                <a:gd name="T101" fmla="*/ 233 h 268"/>
                <a:gd name="T102" fmla="*/ 437 w 589"/>
                <a:gd name="T103" fmla="*/ 228 h 268"/>
                <a:gd name="T104" fmla="*/ 457 w 589"/>
                <a:gd name="T105" fmla="*/ 215 h 268"/>
                <a:gd name="T106" fmla="*/ 478 w 589"/>
                <a:gd name="T107" fmla="*/ 200 h 268"/>
                <a:gd name="T108" fmla="*/ 498 w 589"/>
                <a:gd name="T109" fmla="*/ 185 h 268"/>
                <a:gd name="T110" fmla="*/ 517 w 589"/>
                <a:gd name="T111" fmla="*/ 163 h 268"/>
                <a:gd name="T112" fmla="*/ 532 w 589"/>
                <a:gd name="T113" fmla="*/ 146 h 268"/>
                <a:gd name="T114" fmla="*/ 548 w 589"/>
                <a:gd name="T115" fmla="*/ 127 h 268"/>
                <a:gd name="T116" fmla="*/ 561 w 589"/>
                <a:gd name="T117" fmla="*/ 110 h 268"/>
                <a:gd name="T118" fmla="*/ 574 w 589"/>
                <a:gd name="T119" fmla="*/ 94 h 268"/>
                <a:gd name="T120" fmla="*/ 586 w 589"/>
                <a:gd name="T121" fmla="*/ 74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89" h="268">
                  <a:moveTo>
                    <a:pt x="556" y="54"/>
                  </a:moveTo>
                  <a:lnTo>
                    <a:pt x="553" y="54"/>
                  </a:lnTo>
                  <a:lnTo>
                    <a:pt x="551" y="57"/>
                  </a:lnTo>
                  <a:lnTo>
                    <a:pt x="546" y="63"/>
                  </a:lnTo>
                  <a:lnTo>
                    <a:pt x="543" y="71"/>
                  </a:lnTo>
                  <a:lnTo>
                    <a:pt x="535" y="79"/>
                  </a:lnTo>
                  <a:lnTo>
                    <a:pt x="530" y="89"/>
                  </a:lnTo>
                  <a:lnTo>
                    <a:pt x="525" y="94"/>
                  </a:lnTo>
                  <a:lnTo>
                    <a:pt x="520" y="99"/>
                  </a:lnTo>
                  <a:lnTo>
                    <a:pt x="516" y="106"/>
                  </a:lnTo>
                  <a:lnTo>
                    <a:pt x="512" y="112"/>
                  </a:lnTo>
                  <a:lnTo>
                    <a:pt x="506" y="118"/>
                  </a:lnTo>
                  <a:lnTo>
                    <a:pt x="502" y="123"/>
                  </a:lnTo>
                  <a:lnTo>
                    <a:pt x="497" y="130"/>
                  </a:lnTo>
                  <a:lnTo>
                    <a:pt x="492" y="135"/>
                  </a:lnTo>
                  <a:lnTo>
                    <a:pt x="486" y="141"/>
                  </a:lnTo>
                  <a:lnTo>
                    <a:pt x="481" y="146"/>
                  </a:lnTo>
                  <a:lnTo>
                    <a:pt x="474" y="152"/>
                  </a:lnTo>
                  <a:lnTo>
                    <a:pt x="469" y="158"/>
                  </a:lnTo>
                  <a:lnTo>
                    <a:pt x="463" y="163"/>
                  </a:lnTo>
                  <a:lnTo>
                    <a:pt x="457" y="167"/>
                  </a:lnTo>
                  <a:lnTo>
                    <a:pt x="452" y="172"/>
                  </a:lnTo>
                  <a:lnTo>
                    <a:pt x="447" y="176"/>
                  </a:lnTo>
                  <a:lnTo>
                    <a:pt x="439" y="179"/>
                  </a:lnTo>
                  <a:lnTo>
                    <a:pt x="434" y="185"/>
                  </a:lnTo>
                  <a:lnTo>
                    <a:pt x="428" y="187"/>
                  </a:lnTo>
                  <a:lnTo>
                    <a:pt x="423" y="190"/>
                  </a:lnTo>
                  <a:lnTo>
                    <a:pt x="415" y="191"/>
                  </a:lnTo>
                  <a:lnTo>
                    <a:pt x="409" y="195"/>
                  </a:lnTo>
                  <a:lnTo>
                    <a:pt x="403" y="197"/>
                  </a:lnTo>
                  <a:lnTo>
                    <a:pt x="397" y="200"/>
                  </a:lnTo>
                  <a:lnTo>
                    <a:pt x="390" y="201"/>
                  </a:lnTo>
                  <a:lnTo>
                    <a:pt x="383" y="204"/>
                  </a:lnTo>
                  <a:lnTo>
                    <a:pt x="375" y="206"/>
                  </a:lnTo>
                  <a:lnTo>
                    <a:pt x="368" y="210"/>
                  </a:lnTo>
                  <a:lnTo>
                    <a:pt x="360" y="212"/>
                  </a:lnTo>
                  <a:lnTo>
                    <a:pt x="351" y="214"/>
                  </a:lnTo>
                  <a:lnTo>
                    <a:pt x="342" y="216"/>
                  </a:lnTo>
                  <a:lnTo>
                    <a:pt x="336" y="217"/>
                  </a:lnTo>
                  <a:lnTo>
                    <a:pt x="326" y="219"/>
                  </a:lnTo>
                  <a:lnTo>
                    <a:pt x="319" y="221"/>
                  </a:lnTo>
                  <a:lnTo>
                    <a:pt x="309" y="225"/>
                  </a:lnTo>
                  <a:lnTo>
                    <a:pt x="301" y="226"/>
                  </a:lnTo>
                  <a:lnTo>
                    <a:pt x="291" y="226"/>
                  </a:lnTo>
                  <a:lnTo>
                    <a:pt x="281" y="228"/>
                  </a:lnTo>
                  <a:lnTo>
                    <a:pt x="271" y="228"/>
                  </a:lnTo>
                  <a:lnTo>
                    <a:pt x="262" y="229"/>
                  </a:lnTo>
                  <a:lnTo>
                    <a:pt x="252" y="228"/>
                  </a:lnTo>
                  <a:lnTo>
                    <a:pt x="242" y="228"/>
                  </a:lnTo>
                  <a:lnTo>
                    <a:pt x="232" y="226"/>
                  </a:lnTo>
                  <a:lnTo>
                    <a:pt x="222" y="226"/>
                  </a:lnTo>
                  <a:lnTo>
                    <a:pt x="212" y="225"/>
                  </a:lnTo>
                  <a:lnTo>
                    <a:pt x="201" y="221"/>
                  </a:lnTo>
                  <a:lnTo>
                    <a:pt x="191" y="217"/>
                  </a:lnTo>
                  <a:lnTo>
                    <a:pt x="180" y="216"/>
                  </a:lnTo>
                  <a:lnTo>
                    <a:pt x="170" y="212"/>
                  </a:lnTo>
                  <a:lnTo>
                    <a:pt x="160" y="207"/>
                  </a:lnTo>
                  <a:lnTo>
                    <a:pt x="149" y="204"/>
                  </a:lnTo>
                  <a:lnTo>
                    <a:pt x="140" y="200"/>
                  </a:lnTo>
                  <a:lnTo>
                    <a:pt x="130" y="192"/>
                  </a:lnTo>
                  <a:lnTo>
                    <a:pt x="120" y="187"/>
                  </a:lnTo>
                  <a:lnTo>
                    <a:pt x="111" y="179"/>
                  </a:lnTo>
                  <a:lnTo>
                    <a:pt x="105" y="175"/>
                  </a:lnTo>
                  <a:lnTo>
                    <a:pt x="98" y="166"/>
                  </a:lnTo>
                  <a:lnTo>
                    <a:pt x="91" y="158"/>
                  </a:lnTo>
                  <a:lnTo>
                    <a:pt x="84" y="151"/>
                  </a:lnTo>
                  <a:lnTo>
                    <a:pt x="80" y="143"/>
                  </a:lnTo>
                  <a:lnTo>
                    <a:pt x="74" y="135"/>
                  </a:lnTo>
                  <a:lnTo>
                    <a:pt x="69" y="127"/>
                  </a:lnTo>
                  <a:lnTo>
                    <a:pt x="65" y="118"/>
                  </a:lnTo>
                  <a:lnTo>
                    <a:pt x="62" y="111"/>
                  </a:lnTo>
                  <a:lnTo>
                    <a:pt x="57" y="102"/>
                  </a:lnTo>
                  <a:lnTo>
                    <a:pt x="54" y="94"/>
                  </a:lnTo>
                  <a:lnTo>
                    <a:pt x="52" y="86"/>
                  </a:lnTo>
                  <a:lnTo>
                    <a:pt x="51" y="79"/>
                  </a:lnTo>
                  <a:lnTo>
                    <a:pt x="47" y="69"/>
                  </a:lnTo>
                  <a:lnTo>
                    <a:pt x="46" y="62"/>
                  </a:lnTo>
                  <a:lnTo>
                    <a:pt x="44" y="54"/>
                  </a:lnTo>
                  <a:lnTo>
                    <a:pt x="42" y="47"/>
                  </a:lnTo>
                  <a:lnTo>
                    <a:pt x="41" y="42"/>
                  </a:lnTo>
                  <a:lnTo>
                    <a:pt x="41" y="34"/>
                  </a:lnTo>
                  <a:lnTo>
                    <a:pt x="41" y="29"/>
                  </a:lnTo>
                  <a:lnTo>
                    <a:pt x="41" y="25"/>
                  </a:lnTo>
                  <a:lnTo>
                    <a:pt x="40" y="14"/>
                  </a:lnTo>
                  <a:lnTo>
                    <a:pt x="40" y="8"/>
                  </a:lnTo>
                  <a:lnTo>
                    <a:pt x="40" y="4"/>
                  </a:lnTo>
                  <a:lnTo>
                    <a:pt x="41" y="3"/>
                  </a:lnTo>
                  <a:lnTo>
                    <a:pt x="1" y="0"/>
                  </a:lnTo>
                  <a:lnTo>
                    <a:pt x="0" y="3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7"/>
                  </a:lnTo>
                  <a:lnTo>
                    <a:pt x="0" y="23"/>
                  </a:lnTo>
                  <a:lnTo>
                    <a:pt x="1" y="29"/>
                  </a:lnTo>
                  <a:lnTo>
                    <a:pt x="1" y="34"/>
                  </a:lnTo>
                  <a:lnTo>
                    <a:pt x="1" y="42"/>
                  </a:lnTo>
                  <a:lnTo>
                    <a:pt x="2" y="48"/>
                  </a:lnTo>
                  <a:lnTo>
                    <a:pt x="6" y="57"/>
                  </a:lnTo>
                  <a:lnTo>
                    <a:pt x="6" y="67"/>
                  </a:lnTo>
                  <a:lnTo>
                    <a:pt x="8" y="74"/>
                  </a:lnTo>
                  <a:lnTo>
                    <a:pt x="10" y="83"/>
                  </a:lnTo>
                  <a:lnTo>
                    <a:pt x="12" y="93"/>
                  </a:lnTo>
                  <a:lnTo>
                    <a:pt x="15" y="102"/>
                  </a:lnTo>
                  <a:lnTo>
                    <a:pt x="20" y="111"/>
                  </a:lnTo>
                  <a:lnTo>
                    <a:pt x="21" y="121"/>
                  </a:lnTo>
                  <a:lnTo>
                    <a:pt x="26" y="131"/>
                  </a:lnTo>
                  <a:lnTo>
                    <a:pt x="30" y="140"/>
                  </a:lnTo>
                  <a:lnTo>
                    <a:pt x="35" y="150"/>
                  </a:lnTo>
                  <a:lnTo>
                    <a:pt x="41" y="158"/>
                  </a:lnTo>
                  <a:lnTo>
                    <a:pt x="47" y="169"/>
                  </a:lnTo>
                  <a:lnTo>
                    <a:pt x="54" y="176"/>
                  </a:lnTo>
                  <a:lnTo>
                    <a:pt x="61" y="187"/>
                  </a:lnTo>
                  <a:lnTo>
                    <a:pt x="69" y="196"/>
                  </a:lnTo>
                  <a:lnTo>
                    <a:pt x="79" y="204"/>
                  </a:lnTo>
                  <a:lnTo>
                    <a:pt x="83" y="206"/>
                  </a:lnTo>
                  <a:lnTo>
                    <a:pt x="86" y="212"/>
                  </a:lnTo>
                  <a:lnTo>
                    <a:pt x="91" y="215"/>
                  </a:lnTo>
                  <a:lnTo>
                    <a:pt x="98" y="219"/>
                  </a:lnTo>
                  <a:lnTo>
                    <a:pt x="103" y="224"/>
                  </a:lnTo>
                  <a:lnTo>
                    <a:pt x="108" y="226"/>
                  </a:lnTo>
                  <a:lnTo>
                    <a:pt x="114" y="229"/>
                  </a:lnTo>
                  <a:lnTo>
                    <a:pt x="120" y="234"/>
                  </a:lnTo>
                  <a:lnTo>
                    <a:pt x="132" y="239"/>
                  </a:lnTo>
                  <a:lnTo>
                    <a:pt x="144" y="244"/>
                  </a:lnTo>
                  <a:lnTo>
                    <a:pt x="155" y="249"/>
                  </a:lnTo>
                  <a:lnTo>
                    <a:pt x="168" y="254"/>
                  </a:lnTo>
                  <a:lnTo>
                    <a:pt x="178" y="256"/>
                  </a:lnTo>
                  <a:lnTo>
                    <a:pt x="189" y="260"/>
                  </a:lnTo>
                  <a:lnTo>
                    <a:pt x="196" y="261"/>
                  </a:lnTo>
                  <a:lnTo>
                    <a:pt x="202" y="261"/>
                  </a:lnTo>
                  <a:lnTo>
                    <a:pt x="208" y="263"/>
                  </a:lnTo>
                  <a:lnTo>
                    <a:pt x="214" y="265"/>
                  </a:lnTo>
                  <a:lnTo>
                    <a:pt x="226" y="265"/>
                  </a:lnTo>
                  <a:lnTo>
                    <a:pt x="237" y="266"/>
                  </a:lnTo>
                  <a:lnTo>
                    <a:pt x="248" y="266"/>
                  </a:lnTo>
                  <a:lnTo>
                    <a:pt x="261" y="268"/>
                  </a:lnTo>
                  <a:lnTo>
                    <a:pt x="271" y="266"/>
                  </a:lnTo>
                  <a:lnTo>
                    <a:pt x="282" y="266"/>
                  </a:lnTo>
                  <a:lnTo>
                    <a:pt x="294" y="265"/>
                  </a:lnTo>
                  <a:lnTo>
                    <a:pt x="305" y="265"/>
                  </a:lnTo>
                  <a:lnTo>
                    <a:pt x="314" y="263"/>
                  </a:lnTo>
                  <a:lnTo>
                    <a:pt x="324" y="261"/>
                  </a:lnTo>
                  <a:lnTo>
                    <a:pt x="334" y="259"/>
                  </a:lnTo>
                  <a:lnTo>
                    <a:pt x="342" y="258"/>
                  </a:lnTo>
                  <a:lnTo>
                    <a:pt x="353" y="254"/>
                  </a:lnTo>
                  <a:lnTo>
                    <a:pt x="363" y="251"/>
                  </a:lnTo>
                  <a:lnTo>
                    <a:pt x="371" y="250"/>
                  </a:lnTo>
                  <a:lnTo>
                    <a:pt x="380" y="248"/>
                  </a:lnTo>
                  <a:lnTo>
                    <a:pt x="388" y="244"/>
                  </a:lnTo>
                  <a:lnTo>
                    <a:pt x="395" y="241"/>
                  </a:lnTo>
                  <a:lnTo>
                    <a:pt x="403" y="239"/>
                  </a:lnTo>
                  <a:lnTo>
                    <a:pt x="410" y="238"/>
                  </a:lnTo>
                  <a:lnTo>
                    <a:pt x="417" y="233"/>
                  </a:lnTo>
                  <a:lnTo>
                    <a:pt x="424" y="230"/>
                  </a:lnTo>
                  <a:lnTo>
                    <a:pt x="430" y="229"/>
                  </a:lnTo>
                  <a:lnTo>
                    <a:pt x="437" y="228"/>
                  </a:lnTo>
                  <a:lnTo>
                    <a:pt x="444" y="224"/>
                  </a:lnTo>
                  <a:lnTo>
                    <a:pt x="451" y="219"/>
                  </a:lnTo>
                  <a:lnTo>
                    <a:pt x="457" y="215"/>
                  </a:lnTo>
                  <a:lnTo>
                    <a:pt x="464" y="212"/>
                  </a:lnTo>
                  <a:lnTo>
                    <a:pt x="471" y="206"/>
                  </a:lnTo>
                  <a:lnTo>
                    <a:pt x="478" y="200"/>
                  </a:lnTo>
                  <a:lnTo>
                    <a:pt x="484" y="196"/>
                  </a:lnTo>
                  <a:lnTo>
                    <a:pt x="492" y="190"/>
                  </a:lnTo>
                  <a:lnTo>
                    <a:pt x="498" y="185"/>
                  </a:lnTo>
                  <a:lnTo>
                    <a:pt x="505" y="176"/>
                  </a:lnTo>
                  <a:lnTo>
                    <a:pt x="510" y="171"/>
                  </a:lnTo>
                  <a:lnTo>
                    <a:pt x="517" y="163"/>
                  </a:lnTo>
                  <a:lnTo>
                    <a:pt x="521" y="158"/>
                  </a:lnTo>
                  <a:lnTo>
                    <a:pt x="528" y="153"/>
                  </a:lnTo>
                  <a:lnTo>
                    <a:pt x="532" y="146"/>
                  </a:lnTo>
                  <a:lnTo>
                    <a:pt x="541" y="141"/>
                  </a:lnTo>
                  <a:lnTo>
                    <a:pt x="543" y="133"/>
                  </a:lnTo>
                  <a:lnTo>
                    <a:pt x="548" y="127"/>
                  </a:lnTo>
                  <a:lnTo>
                    <a:pt x="553" y="122"/>
                  </a:lnTo>
                  <a:lnTo>
                    <a:pt x="557" y="116"/>
                  </a:lnTo>
                  <a:lnTo>
                    <a:pt x="561" y="110"/>
                  </a:lnTo>
                  <a:lnTo>
                    <a:pt x="565" y="103"/>
                  </a:lnTo>
                  <a:lnTo>
                    <a:pt x="569" y="98"/>
                  </a:lnTo>
                  <a:lnTo>
                    <a:pt x="574" y="94"/>
                  </a:lnTo>
                  <a:lnTo>
                    <a:pt x="579" y="86"/>
                  </a:lnTo>
                  <a:lnTo>
                    <a:pt x="584" y="79"/>
                  </a:lnTo>
                  <a:lnTo>
                    <a:pt x="586" y="74"/>
                  </a:lnTo>
                  <a:lnTo>
                    <a:pt x="589" y="73"/>
                  </a:lnTo>
                  <a:lnTo>
                    <a:pt x="556" y="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607" y="1486"/>
              <a:ext cx="50" cy="32"/>
            </a:xfrm>
            <a:custGeom>
              <a:avLst/>
              <a:gdLst>
                <a:gd name="T0" fmla="*/ 15 w 151"/>
                <a:gd name="T1" fmla="*/ 95 h 95"/>
                <a:gd name="T2" fmla="*/ 151 w 151"/>
                <a:gd name="T3" fmla="*/ 35 h 95"/>
                <a:gd name="T4" fmla="*/ 133 w 151"/>
                <a:gd name="T5" fmla="*/ 0 h 95"/>
                <a:gd name="T6" fmla="*/ 0 w 151"/>
                <a:gd name="T7" fmla="*/ 62 h 95"/>
                <a:gd name="T8" fmla="*/ 15 w 151"/>
                <a:gd name="T9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" h="95">
                  <a:moveTo>
                    <a:pt x="15" y="95"/>
                  </a:moveTo>
                  <a:lnTo>
                    <a:pt x="151" y="35"/>
                  </a:lnTo>
                  <a:lnTo>
                    <a:pt x="133" y="0"/>
                  </a:lnTo>
                  <a:lnTo>
                    <a:pt x="0" y="62"/>
                  </a:lnTo>
                  <a:lnTo>
                    <a:pt x="15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"/>
            <p:cNvSpPr>
              <a:spLocks/>
            </p:cNvSpPr>
            <p:nvPr/>
          </p:nvSpPr>
          <p:spPr bwMode="auto">
            <a:xfrm>
              <a:off x="2555" y="1417"/>
              <a:ext cx="39" cy="36"/>
            </a:xfrm>
            <a:custGeom>
              <a:avLst/>
              <a:gdLst>
                <a:gd name="T0" fmla="*/ 114 w 118"/>
                <a:gd name="T1" fmla="*/ 49 h 109"/>
                <a:gd name="T2" fmla="*/ 118 w 118"/>
                <a:gd name="T3" fmla="*/ 8 h 109"/>
                <a:gd name="T4" fmla="*/ 30 w 118"/>
                <a:gd name="T5" fmla="*/ 2 h 109"/>
                <a:gd name="T6" fmla="*/ 9 w 118"/>
                <a:gd name="T7" fmla="*/ 0 h 109"/>
                <a:gd name="T8" fmla="*/ 9 w 118"/>
                <a:gd name="T9" fmla="*/ 20 h 109"/>
                <a:gd name="T10" fmla="*/ 3 w 118"/>
                <a:gd name="T11" fmla="*/ 88 h 109"/>
                <a:gd name="T12" fmla="*/ 0 w 118"/>
                <a:gd name="T13" fmla="*/ 109 h 109"/>
                <a:gd name="T14" fmla="*/ 111 w 118"/>
                <a:gd name="T15" fmla="*/ 109 h 109"/>
                <a:gd name="T16" fmla="*/ 111 w 118"/>
                <a:gd name="T17" fmla="*/ 69 h 109"/>
                <a:gd name="T18" fmla="*/ 44 w 118"/>
                <a:gd name="T19" fmla="*/ 69 h 109"/>
                <a:gd name="T20" fmla="*/ 47 w 118"/>
                <a:gd name="T21" fmla="*/ 44 h 109"/>
                <a:gd name="T22" fmla="*/ 114 w 118"/>
                <a:gd name="T23" fmla="*/ 4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8" h="109">
                  <a:moveTo>
                    <a:pt x="114" y="49"/>
                  </a:moveTo>
                  <a:lnTo>
                    <a:pt x="118" y="8"/>
                  </a:lnTo>
                  <a:lnTo>
                    <a:pt x="30" y="2"/>
                  </a:lnTo>
                  <a:lnTo>
                    <a:pt x="9" y="0"/>
                  </a:lnTo>
                  <a:lnTo>
                    <a:pt x="9" y="20"/>
                  </a:lnTo>
                  <a:lnTo>
                    <a:pt x="3" y="88"/>
                  </a:lnTo>
                  <a:lnTo>
                    <a:pt x="0" y="109"/>
                  </a:lnTo>
                  <a:lnTo>
                    <a:pt x="111" y="109"/>
                  </a:lnTo>
                  <a:lnTo>
                    <a:pt x="111" y="69"/>
                  </a:lnTo>
                  <a:lnTo>
                    <a:pt x="44" y="69"/>
                  </a:lnTo>
                  <a:lnTo>
                    <a:pt x="47" y="44"/>
                  </a:lnTo>
                  <a:lnTo>
                    <a:pt x="114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2571" y="1339"/>
              <a:ext cx="39" cy="85"/>
            </a:xfrm>
            <a:custGeom>
              <a:avLst/>
              <a:gdLst>
                <a:gd name="T0" fmla="*/ 41 w 115"/>
                <a:gd name="T1" fmla="*/ 254 h 254"/>
                <a:gd name="T2" fmla="*/ 41 w 115"/>
                <a:gd name="T3" fmla="*/ 250 h 254"/>
                <a:gd name="T4" fmla="*/ 41 w 115"/>
                <a:gd name="T5" fmla="*/ 245 h 254"/>
                <a:gd name="T6" fmla="*/ 42 w 115"/>
                <a:gd name="T7" fmla="*/ 236 h 254"/>
                <a:gd name="T8" fmla="*/ 43 w 115"/>
                <a:gd name="T9" fmla="*/ 228 h 254"/>
                <a:gd name="T10" fmla="*/ 43 w 115"/>
                <a:gd name="T11" fmla="*/ 220 h 254"/>
                <a:gd name="T12" fmla="*/ 44 w 115"/>
                <a:gd name="T13" fmla="*/ 215 h 254"/>
                <a:gd name="T14" fmla="*/ 46 w 115"/>
                <a:gd name="T15" fmla="*/ 205 h 254"/>
                <a:gd name="T16" fmla="*/ 48 w 115"/>
                <a:gd name="T17" fmla="*/ 200 h 254"/>
                <a:gd name="T18" fmla="*/ 49 w 115"/>
                <a:gd name="T19" fmla="*/ 191 h 254"/>
                <a:gd name="T20" fmla="*/ 52 w 115"/>
                <a:gd name="T21" fmla="*/ 184 h 254"/>
                <a:gd name="T22" fmla="*/ 54 w 115"/>
                <a:gd name="T23" fmla="*/ 175 h 254"/>
                <a:gd name="T24" fmla="*/ 57 w 115"/>
                <a:gd name="T25" fmla="*/ 166 h 254"/>
                <a:gd name="T26" fmla="*/ 58 w 115"/>
                <a:gd name="T27" fmla="*/ 157 h 254"/>
                <a:gd name="T28" fmla="*/ 61 w 115"/>
                <a:gd name="T29" fmla="*/ 149 h 254"/>
                <a:gd name="T30" fmla="*/ 63 w 115"/>
                <a:gd name="T31" fmla="*/ 139 h 254"/>
                <a:gd name="T32" fmla="*/ 66 w 115"/>
                <a:gd name="T33" fmla="*/ 128 h 254"/>
                <a:gd name="T34" fmla="*/ 68 w 115"/>
                <a:gd name="T35" fmla="*/ 118 h 254"/>
                <a:gd name="T36" fmla="*/ 72 w 115"/>
                <a:gd name="T37" fmla="*/ 108 h 254"/>
                <a:gd name="T38" fmla="*/ 76 w 115"/>
                <a:gd name="T39" fmla="*/ 100 h 254"/>
                <a:gd name="T40" fmla="*/ 78 w 115"/>
                <a:gd name="T41" fmla="*/ 91 h 254"/>
                <a:gd name="T42" fmla="*/ 82 w 115"/>
                <a:gd name="T43" fmla="*/ 82 h 254"/>
                <a:gd name="T44" fmla="*/ 86 w 115"/>
                <a:gd name="T45" fmla="*/ 71 h 254"/>
                <a:gd name="T46" fmla="*/ 90 w 115"/>
                <a:gd name="T47" fmla="*/ 62 h 254"/>
                <a:gd name="T48" fmla="*/ 95 w 115"/>
                <a:gd name="T49" fmla="*/ 54 h 254"/>
                <a:gd name="T50" fmla="*/ 97 w 115"/>
                <a:gd name="T51" fmla="*/ 46 h 254"/>
                <a:gd name="T52" fmla="*/ 103 w 115"/>
                <a:gd name="T53" fmla="*/ 37 h 254"/>
                <a:gd name="T54" fmla="*/ 107 w 115"/>
                <a:gd name="T55" fmla="*/ 31 h 254"/>
                <a:gd name="T56" fmla="*/ 115 w 115"/>
                <a:gd name="T57" fmla="*/ 22 h 254"/>
                <a:gd name="T58" fmla="*/ 82 w 115"/>
                <a:gd name="T59" fmla="*/ 0 h 254"/>
                <a:gd name="T60" fmla="*/ 76 w 115"/>
                <a:gd name="T61" fmla="*/ 8 h 254"/>
                <a:gd name="T62" fmla="*/ 69 w 115"/>
                <a:gd name="T63" fmla="*/ 17 h 254"/>
                <a:gd name="T64" fmla="*/ 64 w 115"/>
                <a:gd name="T65" fmla="*/ 26 h 254"/>
                <a:gd name="T66" fmla="*/ 61 w 115"/>
                <a:gd name="T67" fmla="*/ 34 h 254"/>
                <a:gd name="T68" fmla="*/ 54 w 115"/>
                <a:gd name="T69" fmla="*/ 44 h 254"/>
                <a:gd name="T70" fmla="*/ 51 w 115"/>
                <a:gd name="T71" fmla="*/ 54 h 254"/>
                <a:gd name="T72" fmla="*/ 47 w 115"/>
                <a:gd name="T73" fmla="*/ 63 h 254"/>
                <a:gd name="T74" fmla="*/ 43 w 115"/>
                <a:gd name="T75" fmla="*/ 73 h 254"/>
                <a:gd name="T76" fmla="*/ 39 w 115"/>
                <a:gd name="T77" fmla="*/ 83 h 254"/>
                <a:gd name="T78" fmla="*/ 34 w 115"/>
                <a:gd name="T79" fmla="*/ 93 h 254"/>
                <a:gd name="T80" fmla="*/ 32 w 115"/>
                <a:gd name="T81" fmla="*/ 103 h 254"/>
                <a:gd name="T82" fmla="*/ 29 w 115"/>
                <a:gd name="T83" fmla="*/ 113 h 254"/>
                <a:gd name="T84" fmla="*/ 25 w 115"/>
                <a:gd name="T85" fmla="*/ 123 h 254"/>
                <a:gd name="T86" fmla="*/ 23 w 115"/>
                <a:gd name="T87" fmla="*/ 133 h 254"/>
                <a:gd name="T88" fmla="*/ 22 w 115"/>
                <a:gd name="T89" fmla="*/ 144 h 254"/>
                <a:gd name="T90" fmla="*/ 19 w 115"/>
                <a:gd name="T91" fmla="*/ 154 h 254"/>
                <a:gd name="T92" fmla="*/ 15 w 115"/>
                <a:gd name="T93" fmla="*/ 162 h 254"/>
                <a:gd name="T94" fmla="*/ 13 w 115"/>
                <a:gd name="T95" fmla="*/ 172 h 254"/>
                <a:gd name="T96" fmla="*/ 12 w 115"/>
                <a:gd name="T97" fmla="*/ 180 h 254"/>
                <a:gd name="T98" fmla="*/ 10 w 115"/>
                <a:gd name="T99" fmla="*/ 190 h 254"/>
                <a:gd name="T100" fmla="*/ 9 w 115"/>
                <a:gd name="T101" fmla="*/ 198 h 254"/>
                <a:gd name="T102" fmla="*/ 8 w 115"/>
                <a:gd name="T103" fmla="*/ 204 h 254"/>
                <a:gd name="T104" fmla="*/ 4 w 115"/>
                <a:gd name="T105" fmla="*/ 213 h 254"/>
                <a:gd name="T106" fmla="*/ 4 w 115"/>
                <a:gd name="T107" fmla="*/ 219 h 254"/>
                <a:gd name="T108" fmla="*/ 2 w 115"/>
                <a:gd name="T109" fmla="*/ 229 h 254"/>
                <a:gd name="T110" fmla="*/ 0 w 115"/>
                <a:gd name="T111" fmla="*/ 240 h 254"/>
                <a:gd name="T112" fmla="*/ 0 w 115"/>
                <a:gd name="T113" fmla="*/ 246 h 254"/>
                <a:gd name="T114" fmla="*/ 0 w 115"/>
                <a:gd name="T115" fmla="*/ 249 h 254"/>
                <a:gd name="T116" fmla="*/ 41 w 115"/>
                <a:gd name="T117" fmla="*/ 254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15" h="254">
                  <a:moveTo>
                    <a:pt x="41" y="254"/>
                  </a:moveTo>
                  <a:lnTo>
                    <a:pt x="41" y="250"/>
                  </a:lnTo>
                  <a:lnTo>
                    <a:pt x="41" y="245"/>
                  </a:lnTo>
                  <a:lnTo>
                    <a:pt x="42" y="236"/>
                  </a:lnTo>
                  <a:lnTo>
                    <a:pt x="43" y="228"/>
                  </a:lnTo>
                  <a:lnTo>
                    <a:pt x="43" y="220"/>
                  </a:lnTo>
                  <a:lnTo>
                    <a:pt x="44" y="215"/>
                  </a:lnTo>
                  <a:lnTo>
                    <a:pt x="46" y="205"/>
                  </a:lnTo>
                  <a:lnTo>
                    <a:pt x="48" y="200"/>
                  </a:lnTo>
                  <a:lnTo>
                    <a:pt x="49" y="191"/>
                  </a:lnTo>
                  <a:lnTo>
                    <a:pt x="52" y="184"/>
                  </a:lnTo>
                  <a:lnTo>
                    <a:pt x="54" y="175"/>
                  </a:lnTo>
                  <a:lnTo>
                    <a:pt x="57" y="166"/>
                  </a:lnTo>
                  <a:lnTo>
                    <a:pt x="58" y="157"/>
                  </a:lnTo>
                  <a:lnTo>
                    <a:pt x="61" y="149"/>
                  </a:lnTo>
                  <a:lnTo>
                    <a:pt x="63" y="139"/>
                  </a:lnTo>
                  <a:lnTo>
                    <a:pt x="66" y="128"/>
                  </a:lnTo>
                  <a:lnTo>
                    <a:pt x="68" y="118"/>
                  </a:lnTo>
                  <a:lnTo>
                    <a:pt x="72" y="108"/>
                  </a:lnTo>
                  <a:lnTo>
                    <a:pt x="76" y="100"/>
                  </a:lnTo>
                  <a:lnTo>
                    <a:pt x="78" y="91"/>
                  </a:lnTo>
                  <a:lnTo>
                    <a:pt x="82" y="82"/>
                  </a:lnTo>
                  <a:lnTo>
                    <a:pt x="86" y="71"/>
                  </a:lnTo>
                  <a:lnTo>
                    <a:pt x="90" y="62"/>
                  </a:lnTo>
                  <a:lnTo>
                    <a:pt x="95" y="54"/>
                  </a:lnTo>
                  <a:lnTo>
                    <a:pt x="97" y="46"/>
                  </a:lnTo>
                  <a:lnTo>
                    <a:pt x="103" y="37"/>
                  </a:lnTo>
                  <a:lnTo>
                    <a:pt x="107" y="31"/>
                  </a:lnTo>
                  <a:lnTo>
                    <a:pt x="115" y="22"/>
                  </a:lnTo>
                  <a:lnTo>
                    <a:pt x="82" y="0"/>
                  </a:lnTo>
                  <a:lnTo>
                    <a:pt x="76" y="8"/>
                  </a:lnTo>
                  <a:lnTo>
                    <a:pt x="69" y="17"/>
                  </a:lnTo>
                  <a:lnTo>
                    <a:pt x="64" y="26"/>
                  </a:lnTo>
                  <a:lnTo>
                    <a:pt x="61" y="34"/>
                  </a:lnTo>
                  <a:lnTo>
                    <a:pt x="54" y="44"/>
                  </a:lnTo>
                  <a:lnTo>
                    <a:pt x="51" y="54"/>
                  </a:lnTo>
                  <a:lnTo>
                    <a:pt x="47" y="63"/>
                  </a:lnTo>
                  <a:lnTo>
                    <a:pt x="43" y="73"/>
                  </a:lnTo>
                  <a:lnTo>
                    <a:pt x="39" y="83"/>
                  </a:lnTo>
                  <a:lnTo>
                    <a:pt x="34" y="93"/>
                  </a:lnTo>
                  <a:lnTo>
                    <a:pt x="32" y="103"/>
                  </a:lnTo>
                  <a:lnTo>
                    <a:pt x="29" y="113"/>
                  </a:lnTo>
                  <a:lnTo>
                    <a:pt x="25" y="123"/>
                  </a:lnTo>
                  <a:lnTo>
                    <a:pt x="23" y="133"/>
                  </a:lnTo>
                  <a:lnTo>
                    <a:pt x="22" y="144"/>
                  </a:lnTo>
                  <a:lnTo>
                    <a:pt x="19" y="154"/>
                  </a:lnTo>
                  <a:lnTo>
                    <a:pt x="15" y="162"/>
                  </a:lnTo>
                  <a:lnTo>
                    <a:pt x="13" y="172"/>
                  </a:lnTo>
                  <a:lnTo>
                    <a:pt x="12" y="180"/>
                  </a:lnTo>
                  <a:lnTo>
                    <a:pt x="10" y="190"/>
                  </a:lnTo>
                  <a:lnTo>
                    <a:pt x="9" y="198"/>
                  </a:lnTo>
                  <a:lnTo>
                    <a:pt x="8" y="204"/>
                  </a:lnTo>
                  <a:lnTo>
                    <a:pt x="4" y="213"/>
                  </a:lnTo>
                  <a:lnTo>
                    <a:pt x="4" y="219"/>
                  </a:lnTo>
                  <a:lnTo>
                    <a:pt x="2" y="229"/>
                  </a:lnTo>
                  <a:lnTo>
                    <a:pt x="0" y="240"/>
                  </a:lnTo>
                  <a:lnTo>
                    <a:pt x="0" y="246"/>
                  </a:lnTo>
                  <a:lnTo>
                    <a:pt x="0" y="249"/>
                  </a:lnTo>
                  <a:lnTo>
                    <a:pt x="41" y="25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auto">
            <a:xfrm>
              <a:off x="2596" y="1302"/>
              <a:ext cx="203" cy="136"/>
            </a:xfrm>
            <a:custGeom>
              <a:avLst/>
              <a:gdLst>
                <a:gd name="T0" fmla="*/ 40 w 611"/>
                <a:gd name="T1" fmla="*/ 107 h 407"/>
                <a:gd name="T2" fmla="*/ 45 w 611"/>
                <a:gd name="T3" fmla="*/ 80 h 407"/>
                <a:gd name="T4" fmla="*/ 59 w 611"/>
                <a:gd name="T5" fmla="*/ 55 h 407"/>
                <a:gd name="T6" fmla="*/ 86 w 611"/>
                <a:gd name="T7" fmla="*/ 44 h 407"/>
                <a:gd name="T8" fmla="*/ 113 w 611"/>
                <a:gd name="T9" fmla="*/ 40 h 407"/>
                <a:gd name="T10" fmla="*/ 151 w 611"/>
                <a:gd name="T11" fmla="*/ 41 h 407"/>
                <a:gd name="T12" fmla="*/ 194 w 611"/>
                <a:gd name="T13" fmla="*/ 44 h 407"/>
                <a:gd name="T14" fmla="*/ 241 w 611"/>
                <a:gd name="T15" fmla="*/ 49 h 407"/>
                <a:gd name="T16" fmla="*/ 289 w 611"/>
                <a:gd name="T17" fmla="*/ 55 h 407"/>
                <a:gd name="T18" fmla="*/ 319 w 611"/>
                <a:gd name="T19" fmla="*/ 61 h 407"/>
                <a:gd name="T20" fmla="*/ 356 w 611"/>
                <a:gd name="T21" fmla="*/ 69 h 407"/>
                <a:gd name="T22" fmla="*/ 395 w 611"/>
                <a:gd name="T23" fmla="*/ 78 h 407"/>
                <a:gd name="T24" fmla="*/ 421 w 611"/>
                <a:gd name="T25" fmla="*/ 87 h 407"/>
                <a:gd name="T26" fmla="*/ 447 w 611"/>
                <a:gd name="T27" fmla="*/ 98 h 407"/>
                <a:gd name="T28" fmla="*/ 472 w 611"/>
                <a:gd name="T29" fmla="*/ 110 h 407"/>
                <a:gd name="T30" fmla="*/ 498 w 611"/>
                <a:gd name="T31" fmla="*/ 124 h 407"/>
                <a:gd name="T32" fmla="*/ 520 w 611"/>
                <a:gd name="T33" fmla="*/ 142 h 407"/>
                <a:gd name="T34" fmla="*/ 539 w 611"/>
                <a:gd name="T35" fmla="*/ 164 h 407"/>
                <a:gd name="T36" fmla="*/ 555 w 611"/>
                <a:gd name="T37" fmla="*/ 187 h 407"/>
                <a:gd name="T38" fmla="*/ 567 w 611"/>
                <a:gd name="T39" fmla="*/ 216 h 407"/>
                <a:gd name="T40" fmla="*/ 570 w 611"/>
                <a:gd name="T41" fmla="*/ 246 h 407"/>
                <a:gd name="T42" fmla="*/ 569 w 611"/>
                <a:gd name="T43" fmla="*/ 275 h 407"/>
                <a:gd name="T44" fmla="*/ 564 w 611"/>
                <a:gd name="T45" fmla="*/ 302 h 407"/>
                <a:gd name="T46" fmla="*/ 557 w 611"/>
                <a:gd name="T47" fmla="*/ 326 h 407"/>
                <a:gd name="T48" fmla="*/ 543 w 611"/>
                <a:gd name="T49" fmla="*/ 360 h 407"/>
                <a:gd name="T50" fmla="*/ 533 w 611"/>
                <a:gd name="T51" fmla="*/ 382 h 407"/>
                <a:gd name="T52" fmla="*/ 568 w 611"/>
                <a:gd name="T53" fmla="*/ 399 h 407"/>
                <a:gd name="T54" fmla="*/ 584 w 611"/>
                <a:gd name="T55" fmla="*/ 368 h 407"/>
                <a:gd name="T56" fmla="*/ 594 w 611"/>
                <a:gd name="T57" fmla="*/ 345 h 407"/>
                <a:gd name="T58" fmla="*/ 602 w 611"/>
                <a:gd name="T59" fmla="*/ 315 h 407"/>
                <a:gd name="T60" fmla="*/ 609 w 611"/>
                <a:gd name="T61" fmla="*/ 286 h 407"/>
                <a:gd name="T62" fmla="*/ 611 w 611"/>
                <a:gd name="T63" fmla="*/ 251 h 407"/>
                <a:gd name="T64" fmla="*/ 609 w 611"/>
                <a:gd name="T65" fmla="*/ 217 h 407"/>
                <a:gd name="T66" fmla="*/ 599 w 611"/>
                <a:gd name="T67" fmla="*/ 186 h 407"/>
                <a:gd name="T68" fmla="*/ 588 w 611"/>
                <a:gd name="T69" fmla="*/ 159 h 407"/>
                <a:gd name="T70" fmla="*/ 569 w 611"/>
                <a:gd name="T71" fmla="*/ 134 h 407"/>
                <a:gd name="T72" fmla="*/ 547 w 611"/>
                <a:gd name="T73" fmla="*/ 112 h 407"/>
                <a:gd name="T74" fmla="*/ 519 w 611"/>
                <a:gd name="T75" fmla="*/ 90 h 407"/>
                <a:gd name="T76" fmla="*/ 489 w 611"/>
                <a:gd name="T77" fmla="*/ 73 h 407"/>
                <a:gd name="T78" fmla="*/ 454 w 611"/>
                <a:gd name="T79" fmla="*/ 55 h 407"/>
                <a:gd name="T80" fmla="*/ 415 w 611"/>
                <a:gd name="T81" fmla="*/ 44 h 407"/>
                <a:gd name="T82" fmla="*/ 378 w 611"/>
                <a:gd name="T83" fmla="*/ 34 h 407"/>
                <a:gd name="T84" fmla="*/ 334 w 611"/>
                <a:gd name="T85" fmla="*/ 24 h 407"/>
                <a:gd name="T86" fmla="*/ 310 w 611"/>
                <a:gd name="T87" fmla="*/ 21 h 407"/>
                <a:gd name="T88" fmla="*/ 273 w 611"/>
                <a:gd name="T89" fmla="*/ 13 h 407"/>
                <a:gd name="T90" fmla="*/ 249 w 611"/>
                <a:gd name="T91" fmla="*/ 10 h 407"/>
                <a:gd name="T92" fmla="*/ 224 w 611"/>
                <a:gd name="T93" fmla="*/ 7 h 407"/>
                <a:gd name="T94" fmla="*/ 199 w 611"/>
                <a:gd name="T95" fmla="*/ 2 h 407"/>
                <a:gd name="T96" fmla="*/ 162 w 611"/>
                <a:gd name="T97" fmla="*/ 1 h 407"/>
                <a:gd name="T98" fmla="*/ 118 w 611"/>
                <a:gd name="T99" fmla="*/ 0 h 407"/>
                <a:gd name="T100" fmla="*/ 84 w 611"/>
                <a:gd name="T101" fmla="*/ 2 h 407"/>
                <a:gd name="T102" fmla="*/ 57 w 611"/>
                <a:gd name="T103" fmla="*/ 10 h 407"/>
                <a:gd name="T104" fmla="*/ 28 w 611"/>
                <a:gd name="T105" fmla="*/ 34 h 407"/>
                <a:gd name="T106" fmla="*/ 8 w 611"/>
                <a:gd name="T107" fmla="*/ 73 h 407"/>
                <a:gd name="T108" fmla="*/ 0 w 611"/>
                <a:gd name="T109" fmla="*/ 109 h 407"/>
                <a:gd name="T110" fmla="*/ 1 w 611"/>
                <a:gd name="T111" fmla="*/ 127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11" h="407">
                  <a:moveTo>
                    <a:pt x="40" y="125"/>
                  </a:moveTo>
                  <a:lnTo>
                    <a:pt x="39" y="120"/>
                  </a:lnTo>
                  <a:lnTo>
                    <a:pt x="40" y="113"/>
                  </a:lnTo>
                  <a:lnTo>
                    <a:pt x="40" y="107"/>
                  </a:lnTo>
                  <a:lnTo>
                    <a:pt x="40" y="100"/>
                  </a:lnTo>
                  <a:lnTo>
                    <a:pt x="42" y="94"/>
                  </a:lnTo>
                  <a:lnTo>
                    <a:pt x="44" y="88"/>
                  </a:lnTo>
                  <a:lnTo>
                    <a:pt x="45" y="80"/>
                  </a:lnTo>
                  <a:lnTo>
                    <a:pt x="48" y="74"/>
                  </a:lnTo>
                  <a:lnTo>
                    <a:pt x="52" y="66"/>
                  </a:lnTo>
                  <a:lnTo>
                    <a:pt x="57" y="61"/>
                  </a:lnTo>
                  <a:lnTo>
                    <a:pt x="59" y="55"/>
                  </a:lnTo>
                  <a:lnTo>
                    <a:pt x="66" y="51"/>
                  </a:lnTo>
                  <a:lnTo>
                    <a:pt x="73" y="48"/>
                  </a:lnTo>
                  <a:lnTo>
                    <a:pt x="82" y="45"/>
                  </a:lnTo>
                  <a:lnTo>
                    <a:pt x="86" y="44"/>
                  </a:lnTo>
                  <a:lnTo>
                    <a:pt x="91" y="43"/>
                  </a:lnTo>
                  <a:lnTo>
                    <a:pt x="99" y="41"/>
                  </a:lnTo>
                  <a:lnTo>
                    <a:pt x="106" y="41"/>
                  </a:lnTo>
                  <a:lnTo>
                    <a:pt x="113" y="40"/>
                  </a:lnTo>
                  <a:lnTo>
                    <a:pt x="121" y="40"/>
                  </a:lnTo>
                  <a:lnTo>
                    <a:pt x="131" y="40"/>
                  </a:lnTo>
                  <a:lnTo>
                    <a:pt x="141" y="41"/>
                  </a:lnTo>
                  <a:lnTo>
                    <a:pt x="151" y="41"/>
                  </a:lnTo>
                  <a:lnTo>
                    <a:pt x="161" y="41"/>
                  </a:lnTo>
                  <a:lnTo>
                    <a:pt x="172" y="43"/>
                  </a:lnTo>
                  <a:lnTo>
                    <a:pt x="184" y="44"/>
                  </a:lnTo>
                  <a:lnTo>
                    <a:pt x="194" y="44"/>
                  </a:lnTo>
                  <a:lnTo>
                    <a:pt x="206" y="45"/>
                  </a:lnTo>
                  <a:lnTo>
                    <a:pt x="217" y="46"/>
                  </a:lnTo>
                  <a:lnTo>
                    <a:pt x="230" y="49"/>
                  </a:lnTo>
                  <a:lnTo>
                    <a:pt x="241" y="49"/>
                  </a:lnTo>
                  <a:lnTo>
                    <a:pt x="254" y="51"/>
                  </a:lnTo>
                  <a:lnTo>
                    <a:pt x="265" y="53"/>
                  </a:lnTo>
                  <a:lnTo>
                    <a:pt x="278" y="55"/>
                  </a:lnTo>
                  <a:lnTo>
                    <a:pt x="289" y="55"/>
                  </a:lnTo>
                  <a:lnTo>
                    <a:pt x="300" y="59"/>
                  </a:lnTo>
                  <a:lnTo>
                    <a:pt x="307" y="59"/>
                  </a:lnTo>
                  <a:lnTo>
                    <a:pt x="312" y="60"/>
                  </a:lnTo>
                  <a:lnTo>
                    <a:pt x="319" y="61"/>
                  </a:lnTo>
                  <a:lnTo>
                    <a:pt x="324" y="64"/>
                  </a:lnTo>
                  <a:lnTo>
                    <a:pt x="334" y="65"/>
                  </a:lnTo>
                  <a:lnTo>
                    <a:pt x="346" y="66"/>
                  </a:lnTo>
                  <a:lnTo>
                    <a:pt x="356" y="69"/>
                  </a:lnTo>
                  <a:lnTo>
                    <a:pt x="367" y="72"/>
                  </a:lnTo>
                  <a:lnTo>
                    <a:pt x="376" y="74"/>
                  </a:lnTo>
                  <a:lnTo>
                    <a:pt x="386" y="77"/>
                  </a:lnTo>
                  <a:lnTo>
                    <a:pt x="395" y="78"/>
                  </a:lnTo>
                  <a:lnTo>
                    <a:pt x="403" y="82"/>
                  </a:lnTo>
                  <a:lnTo>
                    <a:pt x="408" y="83"/>
                  </a:lnTo>
                  <a:lnTo>
                    <a:pt x="416" y="85"/>
                  </a:lnTo>
                  <a:lnTo>
                    <a:pt x="421" y="87"/>
                  </a:lnTo>
                  <a:lnTo>
                    <a:pt x="428" y="89"/>
                  </a:lnTo>
                  <a:lnTo>
                    <a:pt x="434" y="92"/>
                  </a:lnTo>
                  <a:lnTo>
                    <a:pt x="441" y="94"/>
                  </a:lnTo>
                  <a:lnTo>
                    <a:pt x="447" y="98"/>
                  </a:lnTo>
                  <a:lnTo>
                    <a:pt x="455" y="100"/>
                  </a:lnTo>
                  <a:lnTo>
                    <a:pt x="460" y="103"/>
                  </a:lnTo>
                  <a:lnTo>
                    <a:pt x="467" y="107"/>
                  </a:lnTo>
                  <a:lnTo>
                    <a:pt x="472" y="110"/>
                  </a:lnTo>
                  <a:lnTo>
                    <a:pt x="479" y="113"/>
                  </a:lnTo>
                  <a:lnTo>
                    <a:pt x="485" y="117"/>
                  </a:lnTo>
                  <a:lnTo>
                    <a:pt x="491" y="120"/>
                  </a:lnTo>
                  <a:lnTo>
                    <a:pt x="498" y="124"/>
                  </a:lnTo>
                  <a:lnTo>
                    <a:pt x="504" y="131"/>
                  </a:lnTo>
                  <a:lnTo>
                    <a:pt x="509" y="132"/>
                  </a:lnTo>
                  <a:lnTo>
                    <a:pt x="514" y="138"/>
                  </a:lnTo>
                  <a:lnTo>
                    <a:pt x="520" y="142"/>
                  </a:lnTo>
                  <a:lnTo>
                    <a:pt x="525" y="147"/>
                  </a:lnTo>
                  <a:lnTo>
                    <a:pt x="530" y="153"/>
                  </a:lnTo>
                  <a:lnTo>
                    <a:pt x="535" y="157"/>
                  </a:lnTo>
                  <a:lnTo>
                    <a:pt x="539" y="164"/>
                  </a:lnTo>
                  <a:lnTo>
                    <a:pt x="545" y="169"/>
                  </a:lnTo>
                  <a:lnTo>
                    <a:pt x="548" y="174"/>
                  </a:lnTo>
                  <a:lnTo>
                    <a:pt x="553" y="181"/>
                  </a:lnTo>
                  <a:lnTo>
                    <a:pt x="555" y="187"/>
                  </a:lnTo>
                  <a:lnTo>
                    <a:pt x="559" y="195"/>
                  </a:lnTo>
                  <a:lnTo>
                    <a:pt x="562" y="201"/>
                  </a:lnTo>
                  <a:lnTo>
                    <a:pt x="565" y="207"/>
                  </a:lnTo>
                  <a:lnTo>
                    <a:pt x="567" y="216"/>
                  </a:lnTo>
                  <a:lnTo>
                    <a:pt x="569" y="225"/>
                  </a:lnTo>
                  <a:lnTo>
                    <a:pt x="569" y="231"/>
                  </a:lnTo>
                  <a:lnTo>
                    <a:pt x="570" y="238"/>
                  </a:lnTo>
                  <a:lnTo>
                    <a:pt x="570" y="246"/>
                  </a:lnTo>
                  <a:lnTo>
                    <a:pt x="570" y="254"/>
                  </a:lnTo>
                  <a:lnTo>
                    <a:pt x="569" y="260"/>
                  </a:lnTo>
                  <a:lnTo>
                    <a:pt x="569" y="269"/>
                  </a:lnTo>
                  <a:lnTo>
                    <a:pt x="569" y="275"/>
                  </a:lnTo>
                  <a:lnTo>
                    <a:pt x="569" y="282"/>
                  </a:lnTo>
                  <a:lnTo>
                    <a:pt x="567" y="289"/>
                  </a:lnTo>
                  <a:lnTo>
                    <a:pt x="567" y="296"/>
                  </a:lnTo>
                  <a:lnTo>
                    <a:pt x="564" y="302"/>
                  </a:lnTo>
                  <a:lnTo>
                    <a:pt x="563" y="310"/>
                  </a:lnTo>
                  <a:lnTo>
                    <a:pt x="560" y="314"/>
                  </a:lnTo>
                  <a:lnTo>
                    <a:pt x="559" y="323"/>
                  </a:lnTo>
                  <a:lnTo>
                    <a:pt x="557" y="326"/>
                  </a:lnTo>
                  <a:lnTo>
                    <a:pt x="555" y="334"/>
                  </a:lnTo>
                  <a:lnTo>
                    <a:pt x="550" y="343"/>
                  </a:lnTo>
                  <a:lnTo>
                    <a:pt x="547" y="353"/>
                  </a:lnTo>
                  <a:lnTo>
                    <a:pt x="543" y="360"/>
                  </a:lnTo>
                  <a:lnTo>
                    <a:pt x="539" y="368"/>
                  </a:lnTo>
                  <a:lnTo>
                    <a:pt x="535" y="374"/>
                  </a:lnTo>
                  <a:lnTo>
                    <a:pt x="534" y="379"/>
                  </a:lnTo>
                  <a:lnTo>
                    <a:pt x="533" y="382"/>
                  </a:lnTo>
                  <a:lnTo>
                    <a:pt x="533" y="384"/>
                  </a:lnTo>
                  <a:lnTo>
                    <a:pt x="567" y="407"/>
                  </a:lnTo>
                  <a:lnTo>
                    <a:pt x="567" y="403"/>
                  </a:lnTo>
                  <a:lnTo>
                    <a:pt x="568" y="399"/>
                  </a:lnTo>
                  <a:lnTo>
                    <a:pt x="572" y="394"/>
                  </a:lnTo>
                  <a:lnTo>
                    <a:pt x="575" y="388"/>
                  </a:lnTo>
                  <a:lnTo>
                    <a:pt x="578" y="379"/>
                  </a:lnTo>
                  <a:lnTo>
                    <a:pt x="584" y="368"/>
                  </a:lnTo>
                  <a:lnTo>
                    <a:pt x="587" y="363"/>
                  </a:lnTo>
                  <a:lnTo>
                    <a:pt x="588" y="356"/>
                  </a:lnTo>
                  <a:lnTo>
                    <a:pt x="590" y="350"/>
                  </a:lnTo>
                  <a:lnTo>
                    <a:pt x="594" y="345"/>
                  </a:lnTo>
                  <a:lnTo>
                    <a:pt x="596" y="338"/>
                  </a:lnTo>
                  <a:lnTo>
                    <a:pt x="598" y="330"/>
                  </a:lnTo>
                  <a:lnTo>
                    <a:pt x="599" y="324"/>
                  </a:lnTo>
                  <a:lnTo>
                    <a:pt x="602" y="315"/>
                  </a:lnTo>
                  <a:lnTo>
                    <a:pt x="603" y="309"/>
                  </a:lnTo>
                  <a:lnTo>
                    <a:pt x="606" y="301"/>
                  </a:lnTo>
                  <a:lnTo>
                    <a:pt x="607" y="294"/>
                  </a:lnTo>
                  <a:lnTo>
                    <a:pt x="609" y="286"/>
                  </a:lnTo>
                  <a:lnTo>
                    <a:pt x="609" y="276"/>
                  </a:lnTo>
                  <a:lnTo>
                    <a:pt x="609" y="269"/>
                  </a:lnTo>
                  <a:lnTo>
                    <a:pt x="609" y="260"/>
                  </a:lnTo>
                  <a:lnTo>
                    <a:pt x="611" y="251"/>
                  </a:lnTo>
                  <a:lnTo>
                    <a:pt x="609" y="242"/>
                  </a:lnTo>
                  <a:lnTo>
                    <a:pt x="609" y="235"/>
                  </a:lnTo>
                  <a:lnTo>
                    <a:pt x="609" y="226"/>
                  </a:lnTo>
                  <a:lnTo>
                    <a:pt x="609" y="217"/>
                  </a:lnTo>
                  <a:lnTo>
                    <a:pt x="607" y="208"/>
                  </a:lnTo>
                  <a:lnTo>
                    <a:pt x="604" y="201"/>
                  </a:lnTo>
                  <a:lnTo>
                    <a:pt x="602" y="193"/>
                  </a:lnTo>
                  <a:lnTo>
                    <a:pt x="599" y="186"/>
                  </a:lnTo>
                  <a:lnTo>
                    <a:pt x="597" y="179"/>
                  </a:lnTo>
                  <a:lnTo>
                    <a:pt x="593" y="173"/>
                  </a:lnTo>
                  <a:lnTo>
                    <a:pt x="589" y="167"/>
                  </a:lnTo>
                  <a:lnTo>
                    <a:pt x="588" y="159"/>
                  </a:lnTo>
                  <a:lnTo>
                    <a:pt x="583" y="153"/>
                  </a:lnTo>
                  <a:lnTo>
                    <a:pt x="578" y="146"/>
                  </a:lnTo>
                  <a:lnTo>
                    <a:pt x="574" y="141"/>
                  </a:lnTo>
                  <a:lnTo>
                    <a:pt x="569" y="134"/>
                  </a:lnTo>
                  <a:lnTo>
                    <a:pt x="564" y="128"/>
                  </a:lnTo>
                  <a:lnTo>
                    <a:pt x="558" y="122"/>
                  </a:lnTo>
                  <a:lnTo>
                    <a:pt x="553" y="117"/>
                  </a:lnTo>
                  <a:lnTo>
                    <a:pt x="547" y="112"/>
                  </a:lnTo>
                  <a:lnTo>
                    <a:pt x="539" y="105"/>
                  </a:lnTo>
                  <a:lnTo>
                    <a:pt x="533" y="100"/>
                  </a:lnTo>
                  <a:lnTo>
                    <a:pt x="525" y="95"/>
                  </a:lnTo>
                  <a:lnTo>
                    <a:pt x="519" y="90"/>
                  </a:lnTo>
                  <a:lnTo>
                    <a:pt x="511" y="85"/>
                  </a:lnTo>
                  <a:lnTo>
                    <a:pt x="504" y="80"/>
                  </a:lnTo>
                  <a:lnTo>
                    <a:pt x="498" y="77"/>
                  </a:lnTo>
                  <a:lnTo>
                    <a:pt x="489" y="73"/>
                  </a:lnTo>
                  <a:lnTo>
                    <a:pt x="480" y="66"/>
                  </a:lnTo>
                  <a:lnTo>
                    <a:pt x="472" y="63"/>
                  </a:lnTo>
                  <a:lnTo>
                    <a:pt x="461" y="59"/>
                  </a:lnTo>
                  <a:lnTo>
                    <a:pt x="454" y="55"/>
                  </a:lnTo>
                  <a:lnTo>
                    <a:pt x="444" y="53"/>
                  </a:lnTo>
                  <a:lnTo>
                    <a:pt x="434" y="49"/>
                  </a:lnTo>
                  <a:lnTo>
                    <a:pt x="423" y="45"/>
                  </a:lnTo>
                  <a:lnTo>
                    <a:pt x="415" y="44"/>
                  </a:lnTo>
                  <a:lnTo>
                    <a:pt x="406" y="40"/>
                  </a:lnTo>
                  <a:lnTo>
                    <a:pt x="397" y="38"/>
                  </a:lnTo>
                  <a:lnTo>
                    <a:pt x="387" y="35"/>
                  </a:lnTo>
                  <a:lnTo>
                    <a:pt x="378" y="34"/>
                  </a:lnTo>
                  <a:lnTo>
                    <a:pt x="367" y="30"/>
                  </a:lnTo>
                  <a:lnTo>
                    <a:pt x="357" y="28"/>
                  </a:lnTo>
                  <a:lnTo>
                    <a:pt x="346" y="25"/>
                  </a:lnTo>
                  <a:lnTo>
                    <a:pt x="334" y="24"/>
                  </a:lnTo>
                  <a:lnTo>
                    <a:pt x="328" y="23"/>
                  </a:lnTo>
                  <a:lnTo>
                    <a:pt x="322" y="21"/>
                  </a:lnTo>
                  <a:lnTo>
                    <a:pt x="315" y="21"/>
                  </a:lnTo>
                  <a:lnTo>
                    <a:pt x="310" y="21"/>
                  </a:lnTo>
                  <a:lnTo>
                    <a:pt x="298" y="16"/>
                  </a:lnTo>
                  <a:lnTo>
                    <a:pt x="287" y="15"/>
                  </a:lnTo>
                  <a:lnTo>
                    <a:pt x="280" y="14"/>
                  </a:lnTo>
                  <a:lnTo>
                    <a:pt x="273" y="13"/>
                  </a:lnTo>
                  <a:lnTo>
                    <a:pt x="268" y="13"/>
                  </a:lnTo>
                  <a:lnTo>
                    <a:pt x="261" y="13"/>
                  </a:lnTo>
                  <a:lnTo>
                    <a:pt x="255" y="11"/>
                  </a:lnTo>
                  <a:lnTo>
                    <a:pt x="249" y="10"/>
                  </a:lnTo>
                  <a:lnTo>
                    <a:pt x="243" y="9"/>
                  </a:lnTo>
                  <a:lnTo>
                    <a:pt x="236" y="9"/>
                  </a:lnTo>
                  <a:lnTo>
                    <a:pt x="230" y="9"/>
                  </a:lnTo>
                  <a:lnTo>
                    <a:pt x="224" y="7"/>
                  </a:lnTo>
                  <a:lnTo>
                    <a:pt x="216" y="6"/>
                  </a:lnTo>
                  <a:lnTo>
                    <a:pt x="211" y="6"/>
                  </a:lnTo>
                  <a:lnTo>
                    <a:pt x="205" y="5"/>
                  </a:lnTo>
                  <a:lnTo>
                    <a:pt x="199" y="2"/>
                  </a:lnTo>
                  <a:lnTo>
                    <a:pt x="192" y="2"/>
                  </a:lnTo>
                  <a:lnTo>
                    <a:pt x="186" y="2"/>
                  </a:lnTo>
                  <a:lnTo>
                    <a:pt x="174" y="1"/>
                  </a:lnTo>
                  <a:lnTo>
                    <a:pt x="162" y="1"/>
                  </a:lnTo>
                  <a:lnTo>
                    <a:pt x="151" y="1"/>
                  </a:lnTo>
                  <a:lnTo>
                    <a:pt x="141" y="1"/>
                  </a:lnTo>
                  <a:lnTo>
                    <a:pt x="130" y="0"/>
                  </a:lnTo>
                  <a:lnTo>
                    <a:pt x="118" y="0"/>
                  </a:lnTo>
                  <a:lnTo>
                    <a:pt x="109" y="0"/>
                  </a:lnTo>
                  <a:lnTo>
                    <a:pt x="101" y="1"/>
                  </a:lnTo>
                  <a:lnTo>
                    <a:pt x="91" y="1"/>
                  </a:lnTo>
                  <a:lnTo>
                    <a:pt x="84" y="2"/>
                  </a:lnTo>
                  <a:lnTo>
                    <a:pt x="77" y="5"/>
                  </a:lnTo>
                  <a:lnTo>
                    <a:pt x="72" y="7"/>
                  </a:lnTo>
                  <a:lnTo>
                    <a:pt x="64" y="9"/>
                  </a:lnTo>
                  <a:lnTo>
                    <a:pt x="57" y="10"/>
                  </a:lnTo>
                  <a:lnTo>
                    <a:pt x="52" y="13"/>
                  </a:lnTo>
                  <a:lnTo>
                    <a:pt x="45" y="16"/>
                  </a:lnTo>
                  <a:lnTo>
                    <a:pt x="35" y="24"/>
                  </a:lnTo>
                  <a:lnTo>
                    <a:pt x="28" y="34"/>
                  </a:lnTo>
                  <a:lnTo>
                    <a:pt x="20" y="41"/>
                  </a:lnTo>
                  <a:lnTo>
                    <a:pt x="14" y="51"/>
                  </a:lnTo>
                  <a:lnTo>
                    <a:pt x="10" y="61"/>
                  </a:lnTo>
                  <a:lnTo>
                    <a:pt x="8" y="73"/>
                  </a:lnTo>
                  <a:lnTo>
                    <a:pt x="4" y="82"/>
                  </a:lnTo>
                  <a:lnTo>
                    <a:pt x="3" y="92"/>
                  </a:lnTo>
                  <a:lnTo>
                    <a:pt x="0" y="99"/>
                  </a:lnTo>
                  <a:lnTo>
                    <a:pt x="0" y="109"/>
                  </a:lnTo>
                  <a:lnTo>
                    <a:pt x="0" y="114"/>
                  </a:lnTo>
                  <a:lnTo>
                    <a:pt x="0" y="120"/>
                  </a:lnTo>
                  <a:lnTo>
                    <a:pt x="0" y="123"/>
                  </a:lnTo>
                  <a:lnTo>
                    <a:pt x="1" y="127"/>
                  </a:lnTo>
                  <a:lnTo>
                    <a:pt x="40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auto">
            <a:xfrm>
              <a:off x="2601" y="1337"/>
              <a:ext cx="177" cy="106"/>
            </a:xfrm>
            <a:custGeom>
              <a:avLst/>
              <a:gdLst>
                <a:gd name="T0" fmla="*/ 508 w 531"/>
                <a:gd name="T1" fmla="*/ 73 h 317"/>
                <a:gd name="T2" fmla="*/ 6 w 531"/>
                <a:gd name="T3" fmla="*/ 0 h 317"/>
                <a:gd name="T4" fmla="*/ 0 w 531"/>
                <a:gd name="T5" fmla="*/ 38 h 317"/>
                <a:gd name="T6" fmla="*/ 482 w 531"/>
                <a:gd name="T7" fmla="*/ 108 h 317"/>
                <a:gd name="T8" fmla="*/ 432 w 531"/>
                <a:gd name="T9" fmla="*/ 305 h 317"/>
                <a:gd name="T10" fmla="*/ 471 w 531"/>
                <a:gd name="T11" fmla="*/ 317 h 317"/>
                <a:gd name="T12" fmla="*/ 526 w 531"/>
                <a:gd name="T13" fmla="*/ 97 h 317"/>
                <a:gd name="T14" fmla="*/ 531 w 531"/>
                <a:gd name="T15" fmla="*/ 76 h 317"/>
                <a:gd name="T16" fmla="*/ 508 w 531"/>
                <a:gd name="T17" fmla="*/ 73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31" h="317">
                  <a:moveTo>
                    <a:pt x="508" y="73"/>
                  </a:moveTo>
                  <a:lnTo>
                    <a:pt x="6" y="0"/>
                  </a:lnTo>
                  <a:lnTo>
                    <a:pt x="0" y="38"/>
                  </a:lnTo>
                  <a:lnTo>
                    <a:pt x="482" y="108"/>
                  </a:lnTo>
                  <a:lnTo>
                    <a:pt x="432" y="305"/>
                  </a:lnTo>
                  <a:lnTo>
                    <a:pt x="471" y="317"/>
                  </a:lnTo>
                  <a:lnTo>
                    <a:pt x="526" y="97"/>
                  </a:lnTo>
                  <a:lnTo>
                    <a:pt x="531" y="76"/>
                  </a:lnTo>
                  <a:lnTo>
                    <a:pt x="508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5"/>
            <p:cNvSpPr>
              <a:spLocks/>
            </p:cNvSpPr>
            <p:nvPr/>
          </p:nvSpPr>
          <p:spPr bwMode="auto">
            <a:xfrm>
              <a:off x="2611" y="1370"/>
              <a:ext cx="19" cy="26"/>
            </a:xfrm>
            <a:custGeom>
              <a:avLst/>
              <a:gdLst>
                <a:gd name="T0" fmla="*/ 17 w 56"/>
                <a:gd name="T1" fmla="*/ 0 h 79"/>
                <a:gd name="T2" fmla="*/ 0 w 56"/>
                <a:gd name="T3" fmla="*/ 69 h 79"/>
                <a:gd name="T4" fmla="*/ 40 w 56"/>
                <a:gd name="T5" fmla="*/ 79 h 79"/>
                <a:gd name="T6" fmla="*/ 56 w 56"/>
                <a:gd name="T7" fmla="*/ 10 h 79"/>
                <a:gd name="T8" fmla="*/ 17 w 56"/>
                <a:gd name="T9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79">
                  <a:moveTo>
                    <a:pt x="17" y="0"/>
                  </a:moveTo>
                  <a:lnTo>
                    <a:pt x="0" y="69"/>
                  </a:lnTo>
                  <a:lnTo>
                    <a:pt x="40" y="79"/>
                  </a:lnTo>
                  <a:lnTo>
                    <a:pt x="56" y="1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26"/>
            <p:cNvSpPr>
              <a:spLocks/>
            </p:cNvSpPr>
            <p:nvPr/>
          </p:nvSpPr>
          <p:spPr bwMode="auto">
            <a:xfrm>
              <a:off x="2632" y="1525"/>
              <a:ext cx="60" cy="33"/>
            </a:xfrm>
            <a:custGeom>
              <a:avLst/>
              <a:gdLst>
                <a:gd name="T0" fmla="*/ 0 w 181"/>
                <a:gd name="T1" fmla="*/ 17 h 100"/>
                <a:gd name="T2" fmla="*/ 3 w 181"/>
                <a:gd name="T3" fmla="*/ 32 h 100"/>
                <a:gd name="T4" fmla="*/ 7 w 181"/>
                <a:gd name="T5" fmla="*/ 48 h 100"/>
                <a:gd name="T6" fmla="*/ 11 w 181"/>
                <a:gd name="T7" fmla="*/ 58 h 100"/>
                <a:gd name="T8" fmla="*/ 19 w 181"/>
                <a:gd name="T9" fmla="*/ 69 h 100"/>
                <a:gd name="T10" fmla="*/ 26 w 181"/>
                <a:gd name="T11" fmla="*/ 79 h 100"/>
                <a:gd name="T12" fmla="*/ 36 w 181"/>
                <a:gd name="T13" fmla="*/ 88 h 100"/>
                <a:gd name="T14" fmla="*/ 48 w 181"/>
                <a:gd name="T15" fmla="*/ 94 h 100"/>
                <a:gd name="T16" fmla="*/ 62 w 181"/>
                <a:gd name="T17" fmla="*/ 96 h 100"/>
                <a:gd name="T18" fmla="*/ 76 w 181"/>
                <a:gd name="T19" fmla="*/ 100 h 100"/>
                <a:gd name="T20" fmla="*/ 96 w 181"/>
                <a:gd name="T21" fmla="*/ 96 h 100"/>
                <a:gd name="T22" fmla="*/ 119 w 181"/>
                <a:gd name="T23" fmla="*/ 89 h 100"/>
                <a:gd name="T24" fmla="*/ 137 w 181"/>
                <a:gd name="T25" fmla="*/ 78 h 100"/>
                <a:gd name="T26" fmla="*/ 151 w 181"/>
                <a:gd name="T27" fmla="*/ 65 h 100"/>
                <a:gd name="T28" fmla="*/ 161 w 181"/>
                <a:gd name="T29" fmla="*/ 50 h 100"/>
                <a:gd name="T30" fmla="*/ 170 w 181"/>
                <a:gd name="T31" fmla="*/ 35 h 100"/>
                <a:gd name="T32" fmla="*/ 175 w 181"/>
                <a:gd name="T33" fmla="*/ 22 h 100"/>
                <a:gd name="T34" fmla="*/ 180 w 181"/>
                <a:gd name="T35" fmla="*/ 11 h 100"/>
                <a:gd name="T36" fmla="*/ 180 w 181"/>
                <a:gd name="T37" fmla="*/ 1 h 100"/>
                <a:gd name="T38" fmla="*/ 168 w 181"/>
                <a:gd name="T39" fmla="*/ 0 h 100"/>
                <a:gd name="T40" fmla="*/ 149 w 181"/>
                <a:gd name="T41" fmla="*/ 2 h 100"/>
                <a:gd name="T42" fmla="*/ 136 w 181"/>
                <a:gd name="T43" fmla="*/ 7 h 100"/>
                <a:gd name="T44" fmla="*/ 134 w 181"/>
                <a:gd name="T45" fmla="*/ 10 h 100"/>
                <a:gd name="T46" fmla="*/ 131 w 181"/>
                <a:gd name="T47" fmla="*/ 17 h 100"/>
                <a:gd name="T48" fmla="*/ 124 w 181"/>
                <a:gd name="T49" fmla="*/ 34 h 100"/>
                <a:gd name="T50" fmla="*/ 107 w 181"/>
                <a:gd name="T51" fmla="*/ 50 h 100"/>
                <a:gd name="T52" fmla="*/ 95 w 181"/>
                <a:gd name="T53" fmla="*/ 55 h 100"/>
                <a:gd name="T54" fmla="*/ 81 w 181"/>
                <a:gd name="T55" fmla="*/ 60 h 100"/>
                <a:gd name="T56" fmla="*/ 67 w 181"/>
                <a:gd name="T57" fmla="*/ 59 h 100"/>
                <a:gd name="T58" fmla="*/ 57 w 181"/>
                <a:gd name="T59" fmla="*/ 54 h 100"/>
                <a:gd name="T60" fmla="*/ 44 w 181"/>
                <a:gd name="T61" fmla="*/ 34 h 100"/>
                <a:gd name="T62" fmla="*/ 43 w 181"/>
                <a:gd name="T63" fmla="*/ 21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1" h="100">
                  <a:moveTo>
                    <a:pt x="0" y="15"/>
                  </a:moveTo>
                  <a:lnTo>
                    <a:pt x="0" y="17"/>
                  </a:lnTo>
                  <a:lnTo>
                    <a:pt x="0" y="24"/>
                  </a:lnTo>
                  <a:lnTo>
                    <a:pt x="3" y="32"/>
                  </a:lnTo>
                  <a:lnTo>
                    <a:pt x="7" y="44"/>
                  </a:lnTo>
                  <a:lnTo>
                    <a:pt x="7" y="48"/>
                  </a:lnTo>
                  <a:lnTo>
                    <a:pt x="9" y="54"/>
                  </a:lnTo>
                  <a:lnTo>
                    <a:pt x="11" y="58"/>
                  </a:lnTo>
                  <a:lnTo>
                    <a:pt x="14" y="65"/>
                  </a:lnTo>
                  <a:lnTo>
                    <a:pt x="19" y="69"/>
                  </a:lnTo>
                  <a:lnTo>
                    <a:pt x="21" y="75"/>
                  </a:lnTo>
                  <a:lnTo>
                    <a:pt x="26" y="79"/>
                  </a:lnTo>
                  <a:lnTo>
                    <a:pt x="32" y="85"/>
                  </a:lnTo>
                  <a:lnTo>
                    <a:pt x="36" y="88"/>
                  </a:lnTo>
                  <a:lnTo>
                    <a:pt x="42" y="91"/>
                  </a:lnTo>
                  <a:lnTo>
                    <a:pt x="48" y="94"/>
                  </a:lnTo>
                  <a:lnTo>
                    <a:pt x="54" y="96"/>
                  </a:lnTo>
                  <a:lnTo>
                    <a:pt x="62" y="96"/>
                  </a:lnTo>
                  <a:lnTo>
                    <a:pt x="68" y="100"/>
                  </a:lnTo>
                  <a:lnTo>
                    <a:pt x="76" y="100"/>
                  </a:lnTo>
                  <a:lnTo>
                    <a:pt x="85" y="100"/>
                  </a:lnTo>
                  <a:lnTo>
                    <a:pt x="96" y="96"/>
                  </a:lnTo>
                  <a:lnTo>
                    <a:pt x="108" y="94"/>
                  </a:lnTo>
                  <a:lnTo>
                    <a:pt x="119" y="89"/>
                  </a:lnTo>
                  <a:lnTo>
                    <a:pt x="129" y="85"/>
                  </a:lnTo>
                  <a:lnTo>
                    <a:pt x="137" y="78"/>
                  </a:lnTo>
                  <a:lnTo>
                    <a:pt x="145" y="71"/>
                  </a:lnTo>
                  <a:lnTo>
                    <a:pt x="151" y="65"/>
                  </a:lnTo>
                  <a:lnTo>
                    <a:pt x="159" y="58"/>
                  </a:lnTo>
                  <a:lnTo>
                    <a:pt x="161" y="50"/>
                  </a:lnTo>
                  <a:lnTo>
                    <a:pt x="168" y="42"/>
                  </a:lnTo>
                  <a:lnTo>
                    <a:pt x="170" y="35"/>
                  </a:lnTo>
                  <a:lnTo>
                    <a:pt x="173" y="29"/>
                  </a:lnTo>
                  <a:lnTo>
                    <a:pt x="175" y="22"/>
                  </a:lnTo>
                  <a:lnTo>
                    <a:pt x="178" y="16"/>
                  </a:lnTo>
                  <a:lnTo>
                    <a:pt x="180" y="11"/>
                  </a:lnTo>
                  <a:lnTo>
                    <a:pt x="181" y="7"/>
                  </a:lnTo>
                  <a:lnTo>
                    <a:pt x="180" y="1"/>
                  </a:lnTo>
                  <a:lnTo>
                    <a:pt x="174" y="0"/>
                  </a:lnTo>
                  <a:lnTo>
                    <a:pt x="168" y="0"/>
                  </a:lnTo>
                  <a:lnTo>
                    <a:pt x="159" y="1"/>
                  </a:lnTo>
                  <a:lnTo>
                    <a:pt x="149" y="2"/>
                  </a:lnTo>
                  <a:lnTo>
                    <a:pt x="141" y="6"/>
                  </a:lnTo>
                  <a:lnTo>
                    <a:pt x="136" y="7"/>
                  </a:lnTo>
                  <a:lnTo>
                    <a:pt x="134" y="10"/>
                  </a:lnTo>
                  <a:lnTo>
                    <a:pt x="134" y="10"/>
                  </a:lnTo>
                  <a:lnTo>
                    <a:pt x="134" y="11"/>
                  </a:lnTo>
                  <a:lnTo>
                    <a:pt x="131" y="17"/>
                  </a:lnTo>
                  <a:lnTo>
                    <a:pt x="127" y="24"/>
                  </a:lnTo>
                  <a:lnTo>
                    <a:pt x="124" y="34"/>
                  </a:lnTo>
                  <a:lnTo>
                    <a:pt x="116" y="42"/>
                  </a:lnTo>
                  <a:lnTo>
                    <a:pt x="107" y="50"/>
                  </a:lnTo>
                  <a:lnTo>
                    <a:pt x="100" y="53"/>
                  </a:lnTo>
                  <a:lnTo>
                    <a:pt x="95" y="55"/>
                  </a:lnTo>
                  <a:lnTo>
                    <a:pt x="87" y="58"/>
                  </a:lnTo>
                  <a:lnTo>
                    <a:pt x="81" y="60"/>
                  </a:lnTo>
                  <a:lnTo>
                    <a:pt x="73" y="59"/>
                  </a:lnTo>
                  <a:lnTo>
                    <a:pt x="67" y="59"/>
                  </a:lnTo>
                  <a:lnTo>
                    <a:pt x="61" y="56"/>
                  </a:lnTo>
                  <a:lnTo>
                    <a:pt x="57" y="54"/>
                  </a:lnTo>
                  <a:lnTo>
                    <a:pt x="49" y="44"/>
                  </a:lnTo>
                  <a:lnTo>
                    <a:pt x="44" y="34"/>
                  </a:lnTo>
                  <a:lnTo>
                    <a:pt x="43" y="24"/>
                  </a:lnTo>
                  <a:lnTo>
                    <a:pt x="43" y="21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27"/>
            <p:cNvSpPr>
              <a:spLocks/>
            </p:cNvSpPr>
            <p:nvPr/>
          </p:nvSpPr>
          <p:spPr bwMode="auto">
            <a:xfrm>
              <a:off x="2685" y="1386"/>
              <a:ext cx="18" cy="25"/>
            </a:xfrm>
            <a:custGeom>
              <a:avLst/>
              <a:gdLst>
                <a:gd name="T0" fmla="*/ 15 w 55"/>
                <a:gd name="T1" fmla="*/ 0 h 76"/>
                <a:gd name="T2" fmla="*/ 0 w 55"/>
                <a:gd name="T3" fmla="*/ 68 h 76"/>
                <a:gd name="T4" fmla="*/ 40 w 55"/>
                <a:gd name="T5" fmla="*/ 76 h 76"/>
                <a:gd name="T6" fmla="*/ 55 w 55"/>
                <a:gd name="T7" fmla="*/ 11 h 76"/>
                <a:gd name="T8" fmla="*/ 15 w 55"/>
                <a:gd name="T9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76">
                  <a:moveTo>
                    <a:pt x="15" y="0"/>
                  </a:moveTo>
                  <a:lnTo>
                    <a:pt x="0" y="68"/>
                  </a:lnTo>
                  <a:lnTo>
                    <a:pt x="40" y="76"/>
                  </a:lnTo>
                  <a:lnTo>
                    <a:pt x="55" y="11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28"/>
            <p:cNvSpPr>
              <a:spLocks/>
            </p:cNvSpPr>
            <p:nvPr/>
          </p:nvSpPr>
          <p:spPr bwMode="auto">
            <a:xfrm>
              <a:off x="2673" y="1536"/>
              <a:ext cx="162" cy="42"/>
            </a:xfrm>
            <a:custGeom>
              <a:avLst/>
              <a:gdLst>
                <a:gd name="T0" fmla="*/ 5 w 488"/>
                <a:gd name="T1" fmla="*/ 46 h 128"/>
                <a:gd name="T2" fmla="*/ 12 w 488"/>
                <a:gd name="T3" fmla="*/ 44 h 128"/>
                <a:gd name="T4" fmla="*/ 25 w 488"/>
                <a:gd name="T5" fmla="*/ 44 h 128"/>
                <a:gd name="T6" fmla="*/ 38 w 488"/>
                <a:gd name="T7" fmla="*/ 43 h 128"/>
                <a:gd name="T8" fmla="*/ 51 w 488"/>
                <a:gd name="T9" fmla="*/ 43 h 128"/>
                <a:gd name="T10" fmla="*/ 63 w 488"/>
                <a:gd name="T11" fmla="*/ 42 h 128"/>
                <a:gd name="T12" fmla="*/ 77 w 488"/>
                <a:gd name="T13" fmla="*/ 42 h 128"/>
                <a:gd name="T14" fmla="*/ 91 w 488"/>
                <a:gd name="T15" fmla="*/ 42 h 128"/>
                <a:gd name="T16" fmla="*/ 106 w 488"/>
                <a:gd name="T17" fmla="*/ 42 h 128"/>
                <a:gd name="T18" fmla="*/ 122 w 488"/>
                <a:gd name="T19" fmla="*/ 42 h 128"/>
                <a:gd name="T20" fmla="*/ 138 w 488"/>
                <a:gd name="T21" fmla="*/ 42 h 128"/>
                <a:gd name="T22" fmla="*/ 157 w 488"/>
                <a:gd name="T23" fmla="*/ 42 h 128"/>
                <a:gd name="T24" fmla="*/ 176 w 488"/>
                <a:gd name="T25" fmla="*/ 43 h 128"/>
                <a:gd name="T26" fmla="*/ 194 w 488"/>
                <a:gd name="T27" fmla="*/ 44 h 128"/>
                <a:gd name="T28" fmla="*/ 211 w 488"/>
                <a:gd name="T29" fmla="*/ 44 h 128"/>
                <a:gd name="T30" fmla="*/ 229 w 488"/>
                <a:gd name="T31" fmla="*/ 46 h 128"/>
                <a:gd name="T32" fmla="*/ 249 w 488"/>
                <a:gd name="T33" fmla="*/ 49 h 128"/>
                <a:gd name="T34" fmla="*/ 268 w 488"/>
                <a:gd name="T35" fmla="*/ 51 h 128"/>
                <a:gd name="T36" fmla="*/ 287 w 488"/>
                <a:gd name="T37" fmla="*/ 56 h 128"/>
                <a:gd name="T38" fmla="*/ 305 w 488"/>
                <a:gd name="T39" fmla="*/ 58 h 128"/>
                <a:gd name="T40" fmla="*/ 324 w 488"/>
                <a:gd name="T41" fmla="*/ 63 h 128"/>
                <a:gd name="T42" fmla="*/ 343 w 488"/>
                <a:gd name="T43" fmla="*/ 68 h 128"/>
                <a:gd name="T44" fmla="*/ 361 w 488"/>
                <a:gd name="T45" fmla="*/ 73 h 128"/>
                <a:gd name="T46" fmla="*/ 378 w 488"/>
                <a:gd name="T47" fmla="*/ 78 h 128"/>
                <a:gd name="T48" fmla="*/ 395 w 488"/>
                <a:gd name="T49" fmla="*/ 87 h 128"/>
                <a:gd name="T50" fmla="*/ 410 w 488"/>
                <a:gd name="T51" fmla="*/ 93 h 128"/>
                <a:gd name="T52" fmla="*/ 426 w 488"/>
                <a:gd name="T53" fmla="*/ 102 h 128"/>
                <a:gd name="T54" fmla="*/ 441 w 488"/>
                <a:gd name="T55" fmla="*/ 112 h 128"/>
                <a:gd name="T56" fmla="*/ 454 w 488"/>
                <a:gd name="T57" fmla="*/ 121 h 128"/>
                <a:gd name="T58" fmla="*/ 488 w 488"/>
                <a:gd name="T59" fmla="*/ 100 h 128"/>
                <a:gd name="T60" fmla="*/ 474 w 488"/>
                <a:gd name="T61" fmla="*/ 87 h 128"/>
                <a:gd name="T62" fmla="*/ 457 w 488"/>
                <a:gd name="T63" fmla="*/ 76 h 128"/>
                <a:gd name="T64" fmla="*/ 441 w 488"/>
                <a:gd name="T65" fmla="*/ 64 h 128"/>
                <a:gd name="T66" fmla="*/ 425 w 488"/>
                <a:gd name="T67" fmla="*/ 58 h 128"/>
                <a:gd name="T68" fmla="*/ 407 w 488"/>
                <a:gd name="T69" fmla="*/ 49 h 128"/>
                <a:gd name="T70" fmla="*/ 390 w 488"/>
                <a:gd name="T71" fmla="*/ 43 h 128"/>
                <a:gd name="T72" fmla="*/ 371 w 488"/>
                <a:gd name="T73" fmla="*/ 36 h 128"/>
                <a:gd name="T74" fmla="*/ 353 w 488"/>
                <a:gd name="T75" fmla="*/ 31 h 128"/>
                <a:gd name="T76" fmla="*/ 333 w 488"/>
                <a:gd name="T77" fmla="*/ 23 h 128"/>
                <a:gd name="T78" fmla="*/ 313 w 488"/>
                <a:gd name="T79" fmla="*/ 19 h 128"/>
                <a:gd name="T80" fmla="*/ 293 w 488"/>
                <a:gd name="T81" fmla="*/ 16 h 128"/>
                <a:gd name="T82" fmla="*/ 273 w 488"/>
                <a:gd name="T83" fmla="*/ 12 h 128"/>
                <a:gd name="T84" fmla="*/ 254 w 488"/>
                <a:gd name="T85" fmla="*/ 9 h 128"/>
                <a:gd name="T86" fmla="*/ 233 w 488"/>
                <a:gd name="T87" fmla="*/ 7 h 128"/>
                <a:gd name="T88" fmla="*/ 215 w 488"/>
                <a:gd name="T89" fmla="*/ 4 h 128"/>
                <a:gd name="T90" fmla="*/ 196 w 488"/>
                <a:gd name="T91" fmla="*/ 4 h 128"/>
                <a:gd name="T92" fmla="*/ 176 w 488"/>
                <a:gd name="T93" fmla="*/ 2 h 128"/>
                <a:gd name="T94" fmla="*/ 156 w 488"/>
                <a:gd name="T95" fmla="*/ 2 h 128"/>
                <a:gd name="T96" fmla="*/ 138 w 488"/>
                <a:gd name="T97" fmla="*/ 0 h 128"/>
                <a:gd name="T98" fmla="*/ 122 w 488"/>
                <a:gd name="T99" fmla="*/ 0 h 128"/>
                <a:gd name="T100" fmla="*/ 105 w 488"/>
                <a:gd name="T101" fmla="*/ 0 h 128"/>
                <a:gd name="T102" fmla="*/ 89 w 488"/>
                <a:gd name="T103" fmla="*/ 0 h 128"/>
                <a:gd name="T104" fmla="*/ 74 w 488"/>
                <a:gd name="T105" fmla="*/ 2 h 128"/>
                <a:gd name="T106" fmla="*/ 62 w 488"/>
                <a:gd name="T107" fmla="*/ 2 h 128"/>
                <a:gd name="T108" fmla="*/ 48 w 488"/>
                <a:gd name="T109" fmla="*/ 2 h 128"/>
                <a:gd name="T110" fmla="*/ 37 w 488"/>
                <a:gd name="T111" fmla="*/ 2 h 128"/>
                <a:gd name="T112" fmla="*/ 18 w 488"/>
                <a:gd name="T113" fmla="*/ 4 h 128"/>
                <a:gd name="T114" fmla="*/ 5 w 488"/>
                <a:gd name="T115" fmla="*/ 4 h 128"/>
                <a:gd name="T116" fmla="*/ 0 w 488"/>
                <a:gd name="T117" fmla="*/ 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88" h="128">
                  <a:moveTo>
                    <a:pt x="5" y="47"/>
                  </a:moveTo>
                  <a:lnTo>
                    <a:pt x="5" y="46"/>
                  </a:lnTo>
                  <a:lnTo>
                    <a:pt x="8" y="44"/>
                  </a:lnTo>
                  <a:lnTo>
                    <a:pt x="12" y="44"/>
                  </a:lnTo>
                  <a:lnTo>
                    <a:pt x="19" y="44"/>
                  </a:lnTo>
                  <a:lnTo>
                    <a:pt x="25" y="44"/>
                  </a:lnTo>
                  <a:lnTo>
                    <a:pt x="35" y="43"/>
                  </a:lnTo>
                  <a:lnTo>
                    <a:pt x="38" y="43"/>
                  </a:lnTo>
                  <a:lnTo>
                    <a:pt x="46" y="43"/>
                  </a:lnTo>
                  <a:lnTo>
                    <a:pt x="51" y="43"/>
                  </a:lnTo>
                  <a:lnTo>
                    <a:pt x="59" y="43"/>
                  </a:lnTo>
                  <a:lnTo>
                    <a:pt x="63" y="42"/>
                  </a:lnTo>
                  <a:lnTo>
                    <a:pt x="69" y="42"/>
                  </a:lnTo>
                  <a:lnTo>
                    <a:pt x="77" y="42"/>
                  </a:lnTo>
                  <a:lnTo>
                    <a:pt x="83" y="42"/>
                  </a:lnTo>
                  <a:lnTo>
                    <a:pt x="91" y="42"/>
                  </a:lnTo>
                  <a:lnTo>
                    <a:pt x="98" y="42"/>
                  </a:lnTo>
                  <a:lnTo>
                    <a:pt x="106" y="42"/>
                  </a:lnTo>
                  <a:lnTo>
                    <a:pt x="115" y="42"/>
                  </a:lnTo>
                  <a:lnTo>
                    <a:pt x="122" y="42"/>
                  </a:lnTo>
                  <a:lnTo>
                    <a:pt x="131" y="42"/>
                  </a:lnTo>
                  <a:lnTo>
                    <a:pt x="138" y="42"/>
                  </a:lnTo>
                  <a:lnTo>
                    <a:pt x="149" y="42"/>
                  </a:lnTo>
                  <a:lnTo>
                    <a:pt x="157" y="42"/>
                  </a:lnTo>
                  <a:lnTo>
                    <a:pt x="166" y="42"/>
                  </a:lnTo>
                  <a:lnTo>
                    <a:pt x="176" y="43"/>
                  </a:lnTo>
                  <a:lnTo>
                    <a:pt x="186" y="44"/>
                  </a:lnTo>
                  <a:lnTo>
                    <a:pt x="194" y="44"/>
                  </a:lnTo>
                  <a:lnTo>
                    <a:pt x="203" y="44"/>
                  </a:lnTo>
                  <a:lnTo>
                    <a:pt x="211" y="44"/>
                  </a:lnTo>
                  <a:lnTo>
                    <a:pt x="221" y="46"/>
                  </a:lnTo>
                  <a:lnTo>
                    <a:pt x="229" y="46"/>
                  </a:lnTo>
                  <a:lnTo>
                    <a:pt x="241" y="48"/>
                  </a:lnTo>
                  <a:lnTo>
                    <a:pt x="249" y="49"/>
                  </a:lnTo>
                  <a:lnTo>
                    <a:pt x="259" y="51"/>
                  </a:lnTo>
                  <a:lnTo>
                    <a:pt x="268" y="51"/>
                  </a:lnTo>
                  <a:lnTo>
                    <a:pt x="278" y="54"/>
                  </a:lnTo>
                  <a:lnTo>
                    <a:pt x="287" y="56"/>
                  </a:lnTo>
                  <a:lnTo>
                    <a:pt x="297" y="57"/>
                  </a:lnTo>
                  <a:lnTo>
                    <a:pt x="305" y="58"/>
                  </a:lnTo>
                  <a:lnTo>
                    <a:pt x="316" y="61"/>
                  </a:lnTo>
                  <a:lnTo>
                    <a:pt x="324" y="63"/>
                  </a:lnTo>
                  <a:lnTo>
                    <a:pt x="336" y="64"/>
                  </a:lnTo>
                  <a:lnTo>
                    <a:pt x="343" y="68"/>
                  </a:lnTo>
                  <a:lnTo>
                    <a:pt x="353" y="71"/>
                  </a:lnTo>
                  <a:lnTo>
                    <a:pt x="361" y="73"/>
                  </a:lnTo>
                  <a:lnTo>
                    <a:pt x="371" y="76"/>
                  </a:lnTo>
                  <a:lnTo>
                    <a:pt x="378" y="78"/>
                  </a:lnTo>
                  <a:lnTo>
                    <a:pt x="388" y="83"/>
                  </a:lnTo>
                  <a:lnTo>
                    <a:pt x="395" y="87"/>
                  </a:lnTo>
                  <a:lnTo>
                    <a:pt x="405" y="90"/>
                  </a:lnTo>
                  <a:lnTo>
                    <a:pt x="410" y="93"/>
                  </a:lnTo>
                  <a:lnTo>
                    <a:pt x="420" y="98"/>
                  </a:lnTo>
                  <a:lnTo>
                    <a:pt x="426" y="102"/>
                  </a:lnTo>
                  <a:lnTo>
                    <a:pt x="434" y="107"/>
                  </a:lnTo>
                  <a:lnTo>
                    <a:pt x="441" y="112"/>
                  </a:lnTo>
                  <a:lnTo>
                    <a:pt x="447" y="117"/>
                  </a:lnTo>
                  <a:lnTo>
                    <a:pt x="454" y="121"/>
                  </a:lnTo>
                  <a:lnTo>
                    <a:pt x="461" y="128"/>
                  </a:lnTo>
                  <a:lnTo>
                    <a:pt x="488" y="100"/>
                  </a:lnTo>
                  <a:lnTo>
                    <a:pt x="480" y="92"/>
                  </a:lnTo>
                  <a:lnTo>
                    <a:pt x="474" y="87"/>
                  </a:lnTo>
                  <a:lnTo>
                    <a:pt x="465" y="80"/>
                  </a:lnTo>
                  <a:lnTo>
                    <a:pt x="457" y="76"/>
                  </a:lnTo>
                  <a:lnTo>
                    <a:pt x="449" y="71"/>
                  </a:lnTo>
                  <a:lnTo>
                    <a:pt x="441" y="64"/>
                  </a:lnTo>
                  <a:lnTo>
                    <a:pt x="432" y="62"/>
                  </a:lnTo>
                  <a:lnTo>
                    <a:pt x="425" y="58"/>
                  </a:lnTo>
                  <a:lnTo>
                    <a:pt x="417" y="54"/>
                  </a:lnTo>
                  <a:lnTo>
                    <a:pt x="407" y="49"/>
                  </a:lnTo>
                  <a:lnTo>
                    <a:pt x="400" y="46"/>
                  </a:lnTo>
                  <a:lnTo>
                    <a:pt x="390" y="43"/>
                  </a:lnTo>
                  <a:lnTo>
                    <a:pt x="380" y="39"/>
                  </a:lnTo>
                  <a:lnTo>
                    <a:pt x="371" y="36"/>
                  </a:lnTo>
                  <a:lnTo>
                    <a:pt x="362" y="33"/>
                  </a:lnTo>
                  <a:lnTo>
                    <a:pt x="353" y="31"/>
                  </a:lnTo>
                  <a:lnTo>
                    <a:pt x="343" y="27"/>
                  </a:lnTo>
                  <a:lnTo>
                    <a:pt x="333" y="23"/>
                  </a:lnTo>
                  <a:lnTo>
                    <a:pt x="323" y="22"/>
                  </a:lnTo>
                  <a:lnTo>
                    <a:pt x="313" y="19"/>
                  </a:lnTo>
                  <a:lnTo>
                    <a:pt x="303" y="17"/>
                  </a:lnTo>
                  <a:lnTo>
                    <a:pt x="293" y="16"/>
                  </a:lnTo>
                  <a:lnTo>
                    <a:pt x="283" y="13"/>
                  </a:lnTo>
                  <a:lnTo>
                    <a:pt x="273" y="12"/>
                  </a:lnTo>
                  <a:lnTo>
                    <a:pt x="263" y="10"/>
                  </a:lnTo>
                  <a:lnTo>
                    <a:pt x="254" y="9"/>
                  </a:lnTo>
                  <a:lnTo>
                    <a:pt x="243" y="8"/>
                  </a:lnTo>
                  <a:lnTo>
                    <a:pt x="233" y="7"/>
                  </a:lnTo>
                  <a:lnTo>
                    <a:pt x="224" y="5"/>
                  </a:lnTo>
                  <a:lnTo>
                    <a:pt x="215" y="4"/>
                  </a:lnTo>
                  <a:lnTo>
                    <a:pt x="204" y="4"/>
                  </a:lnTo>
                  <a:lnTo>
                    <a:pt x="196" y="4"/>
                  </a:lnTo>
                  <a:lnTo>
                    <a:pt x="186" y="3"/>
                  </a:lnTo>
                  <a:lnTo>
                    <a:pt x="176" y="2"/>
                  </a:lnTo>
                  <a:lnTo>
                    <a:pt x="165" y="2"/>
                  </a:lnTo>
                  <a:lnTo>
                    <a:pt x="156" y="2"/>
                  </a:lnTo>
                  <a:lnTo>
                    <a:pt x="146" y="0"/>
                  </a:lnTo>
                  <a:lnTo>
                    <a:pt x="138" y="0"/>
                  </a:lnTo>
                  <a:lnTo>
                    <a:pt x="130" y="0"/>
                  </a:lnTo>
                  <a:lnTo>
                    <a:pt x="122" y="0"/>
                  </a:lnTo>
                  <a:lnTo>
                    <a:pt x="112" y="0"/>
                  </a:lnTo>
                  <a:lnTo>
                    <a:pt x="105" y="0"/>
                  </a:lnTo>
                  <a:lnTo>
                    <a:pt x="96" y="0"/>
                  </a:lnTo>
                  <a:lnTo>
                    <a:pt x="89" y="0"/>
                  </a:lnTo>
                  <a:lnTo>
                    <a:pt x="81" y="0"/>
                  </a:lnTo>
                  <a:lnTo>
                    <a:pt x="74" y="2"/>
                  </a:lnTo>
                  <a:lnTo>
                    <a:pt x="67" y="2"/>
                  </a:lnTo>
                  <a:lnTo>
                    <a:pt x="62" y="2"/>
                  </a:lnTo>
                  <a:lnTo>
                    <a:pt x="54" y="2"/>
                  </a:lnTo>
                  <a:lnTo>
                    <a:pt x="48" y="2"/>
                  </a:lnTo>
                  <a:lnTo>
                    <a:pt x="40" y="2"/>
                  </a:lnTo>
                  <a:lnTo>
                    <a:pt x="37" y="2"/>
                  </a:lnTo>
                  <a:lnTo>
                    <a:pt x="25" y="3"/>
                  </a:lnTo>
                  <a:lnTo>
                    <a:pt x="18" y="4"/>
                  </a:lnTo>
                  <a:lnTo>
                    <a:pt x="10" y="4"/>
                  </a:lnTo>
                  <a:lnTo>
                    <a:pt x="5" y="4"/>
                  </a:lnTo>
                  <a:lnTo>
                    <a:pt x="2" y="5"/>
                  </a:lnTo>
                  <a:lnTo>
                    <a:pt x="0" y="7"/>
                  </a:lnTo>
                  <a:lnTo>
                    <a:pt x="5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29"/>
            <p:cNvSpPr>
              <a:spLocks/>
            </p:cNvSpPr>
            <p:nvPr/>
          </p:nvSpPr>
          <p:spPr bwMode="auto">
            <a:xfrm>
              <a:off x="2734" y="1571"/>
              <a:ext cx="93" cy="31"/>
            </a:xfrm>
            <a:custGeom>
              <a:avLst/>
              <a:gdLst>
                <a:gd name="T0" fmla="*/ 24 w 278"/>
                <a:gd name="T1" fmla="*/ 88 h 91"/>
                <a:gd name="T2" fmla="*/ 31 w 278"/>
                <a:gd name="T3" fmla="*/ 82 h 91"/>
                <a:gd name="T4" fmla="*/ 49 w 278"/>
                <a:gd name="T5" fmla="*/ 73 h 91"/>
                <a:gd name="T6" fmla="*/ 69 w 278"/>
                <a:gd name="T7" fmla="*/ 65 h 91"/>
                <a:gd name="T8" fmla="*/ 83 w 278"/>
                <a:gd name="T9" fmla="*/ 60 h 91"/>
                <a:gd name="T10" fmla="*/ 99 w 278"/>
                <a:gd name="T11" fmla="*/ 55 h 91"/>
                <a:gd name="T12" fmla="*/ 118 w 278"/>
                <a:gd name="T13" fmla="*/ 50 h 91"/>
                <a:gd name="T14" fmla="*/ 138 w 278"/>
                <a:gd name="T15" fmla="*/ 45 h 91"/>
                <a:gd name="T16" fmla="*/ 158 w 278"/>
                <a:gd name="T17" fmla="*/ 43 h 91"/>
                <a:gd name="T18" fmla="*/ 181 w 278"/>
                <a:gd name="T19" fmla="*/ 42 h 91"/>
                <a:gd name="T20" fmla="*/ 197 w 278"/>
                <a:gd name="T21" fmla="*/ 40 h 91"/>
                <a:gd name="T22" fmla="*/ 211 w 278"/>
                <a:gd name="T23" fmla="*/ 40 h 91"/>
                <a:gd name="T24" fmla="*/ 223 w 278"/>
                <a:gd name="T25" fmla="*/ 42 h 91"/>
                <a:gd name="T26" fmla="*/ 236 w 278"/>
                <a:gd name="T27" fmla="*/ 43 h 91"/>
                <a:gd name="T28" fmla="*/ 250 w 278"/>
                <a:gd name="T29" fmla="*/ 44 h 91"/>
                <a:gd name="T30" fmla="*/ 263 w 278"/>
                <a:gd name="T31" fmla="*/ 47 h 91"/>
                <a:gd name="T32" fmla="*/ 278 w 278"/>
                <a:gd name="T33" fmla="*/ 10 h 91"/>
                <a:gd name="T34" fmla="*/ 262 w 278"/>
                <a:gd name="T35" fmla="*/ 6 h 91"/>
                <a:gd name="T36" fmla="*/ 248 w 278"/>
                <a:gd name="T37" fmla="*/ 4 h 91"/>
                <a:gd name="T38" fmla="*/ 233 w 278"/>
                <a:gd name="T39" fmla="*/ 0 h 91"/>
                <a:gd name="T40" fmla="*/ 219 w 278"/>
                <a:gd name="T41" fmla="*/ 0 h 91"/>
                <a:gd name="T42" fmla="*/ 206 w 278"/>
                <a:gd name="T43" fmla="*/ 0 h 91"/>
                <a:gd name="T44" fmla="*/ 193 w 278"/>
                <a:gd name="T45" fmla="*/ 0 h 91"/>
                <a:gd name="T46" fmla="*/ 179 w 278"/>
                <a:gd name="T47" fmla="*/ 0 h 91"/>
                <a:gd name="T48" fmla="*/ 167 w 278"/>
                <a:gd name="T49" fmla="*/ 1 h 91"/>
                <a:gd name="T50" fmla="*/ 153 w 278"/>
                <a:gd name="T51" fmla="*/ 1 h 91"/>
                <a:gd name="T52" fmla="*/ 142 w 278"/>
                <a:gd name="T53" fmla="*/ 5 h 91"/>
                <a:gd name="T54" fmla="*/ 120 w 278"/>
                <a:gd name="T55" fmla="*/ 9 h 91"/>
                <a:gd name="T56" fmla="*/ 99 w 278"/>
                <a:gd name="T57" fmla="*/ 13 h 91"/>
                <a:gd name="T58" fmla="*/ 79 w 278"/>
                <a:gd name="T59" fmla="*/ 20 h 91"/>
                <a:gd name="T60" fmla="*/ 61 w 278"/>
                <a:gd name="T61" fmla="*/ 25 h 91"/>
                <a:gd name="T62" fmla="*/ 45 w 278"/>
                <a:gd name="T63" fmla="*/ 32 h 91"/>
                <a:gd name="T64" fmla="*/ 31 w 278"/>
                <a:gd name="T65" fmla="*/ 37 h 91"/>
                <a:gd name="T66" fmla="*/ 22 w 278"/>
                <a:gd name="T67" fmla="*/ 44 h 91"/>
                <a:gd name="T68" fmla="*/ 5 w 278"/>
                <a:gd name="T69" fmla="*/ 53 h 91"/>
                <a:gd name="T70" fmla="*/ 0 w 278"/>
                <a:gd name="T71" fmla="*/ 58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78" h="91">
                  <a:moveTo>
                    <a:pt x="24" y="91"/>
                  </a:moveTo>
                  <a:lnTo>
                    <a:pt x="24" y="88"/>
                  </a:lnTo>
                  <a:lnTo>
                    <a:pt x="26" y="87"/>
                  </a:lnTo>
                  <a:lnTo>
                    <a:pt x="31" y="82"/>
                  </a:lnTo>
                  <a:lnTo>
                    <a:pt x="41" y="78"/>
                  </a:lnTo>
                  <a:lnTo>
                    <a:pt x="49" y="73"/>
                  </a:lnTo>
                  <a:lnTo>
                    <a:pt x="61" y="68"/>
                  </a:lnTo>
                  <a:lnTo>
                    <a:pt x="69" y="65"/>
                  </a:lnTo>
                  <a:lnTo>
                    <a:pt x="75" y="63"/>
                  </a:lnTo>
                  <a:lnTo>
                    <a:pt x="83" y="60"/>
                  </a:lnTo>
                  <a:lnTo>
                    <a:pt x="91" y="58"/>
                  </a:lnTo>
                  <a:lnTo>
                    <a:pt x="99" y="55"/>
                  </a:lnTo>
                  <a:lnTo>
                    <a:pt x="109" y="53"/>
                  </a:lnTo>
                  <a:lnTo>
                    <a:pt x="118" y="50"/>
                  </a:lnTo>
                  <a:lnTo>
                    <a:pt x="128" y="48"/>
                  </a:lnTo>
                  <a:lnTo>
                    <a:pt x="138" y="45"/>
                  </a:lnTo>
                  <a:lnTo>
                    <a:pt x="148" y="44"/>
                  </a:lnTo>
                  <a:lnTo>
                    <a:pt x="158" y="43"/>
                  </a:lnTo>
                  <a:lnTo>
                    <a:pt x="170" y="43"/>
                  </a:lnTo>
                  <a:lnTo>
                    <a:pt x="181" y="42"/>
                  </a:lnTo>
                  <a:lnTo>
                    <a:pt x="193" y="40"/>
                  </a:lnTo>
                  <a:lnTo>
                    <a:pt x="197" y="40"/>
                  </a:lnTo>
                  <a:lnTo>
                    <a:pt x="206" y="40"/>
                  </a:lnTo>
                  <a:lnTo>
                    <a:pt x="211" y="40"/>
                  </a:lnTo>
                  <a:lnTo>
                    <a:pt x="218" y="42"/>
                  </a:lnTo>
                  <a:lnTo>
                    <a:pt x="223" y="42"/>
                  </a:lnTo>
                  <a:lnTo>
                    <a:pt x="231" y="42"/>
                  </a:lnTo>
                  <a:lnTo>
                    <a:pt x="236" y="43"/>
                  </a:lnTo>
                  <a:lnTo>
                    <a:pt x="245" y="44"/>
                  </a:lnTo>
                  <a:lnTo>
                    <a:pt x="250" y="44"/>
                  </a:lnTo>
                  <a:lnTo>
                    <a:pt x="257" y="45"/>
                  </a:lnTo>
                  <a:lnTo>
                    <a:pt x="263" y="47"/>
                  </a:lnTo>
                  <a:lnTo>
                    <a:pt x="271" y="49"/>
                  </a:lnTo>
                  <a:lnTo>
                    <a:pt x="278" y="10"/>
                  </a:lnTo>
                  <a:lnTo>
                    <a:pt x="270" y="8"/>
                  </a:lnTo>
                  <a:lnTo>
                    <a:pt x="262" y="6"/>
                  </a:lnTo>
                  <a:lnTo>
                    <a:pt x="255" y="5"/>
                  </a:lnTo>
                  <a:lnTo>
                    <a:pt x="248" y="4"/>
                  </a:lnTo>
                  <a:lnTo>
                    <a:pt x="240" y="1"/>
                  </a:lnTo>
                  <a:lnTo>
                    <a:pt x="233" y="0"/>
                  </a:lnTo>
                  <a:lnTo>
                    <a:pt x="226" y="0"/>
                  </a:lnTo>
                  <a:lnTo>
                    <a:pt x="219" y="0"/>
                  </a:lnTo>
                  <a:lnTo>
                    <a:pt x="212" y="0"/>
                  </a:lnTo>
                  <a:lnTo>
                    <a:pt x="206" y="0"/>
                  </a:lnTo>
                  <a:lnTo>
                    <a:pt x="198" y="0"/>
                  </a:lnTo>
                  <a:lnTo>
                    <a:pt x="193" y="0"/>
                  </a:lnTo>
                  <a:lnTo>
                    <a:pt x="186" y="0"/>
                  </a:lnTo>
                  <a:lnTo>
                    <a:pt x="179" y="0"/>
                  </a:lnTo>
                  <a:lnTo>
                    <a:pt x="173" y="0"/>
                  </a:lnTo>
                  <a:lnTo>
                    <a:pt x="167" y="1"/>
                  </a:lnTo>
                  <a:lnTo>
                    <a:pt x="160" y="1"/>
                  </a:lnTo>
                  <a:lnTo>
                    <a:pt x="153" y="1"/>
                  </a:lnTo>
                  <a:lnTo>
                    <a:pt x="148" y="4"/>
                  </a:lnTo>
                  <a:lnTo>
                    <a:pt x="142" y="5"/>
                  </a:lnTo>
                  <a:lnTo>
                    <a:pt x="130" y="5"/>
                  </a:lnTo>
                  <a:lnTo>
                    <a:pt x="120" y="9"/>
                  </a:lnTo>
                  <a:lnTo>
                    <a:pt x="109" y="11"/>
                  </a:lnTo>
                  <a:lnTo>
                    <a:pt x="99" y="13"/>
                  </a:lnTo>
                  <a:lnTo>
                    <a:pt x="88" y="16"/>
                  </a:lnTo>
                  <a:lnTo>
                    <a:pt x="79" y="20"/>
                  </a:lnTo>
                  <a:lnTo>
                    <a:pt x="70" y="23"/>
                  </a:lnTo>
                  <a:lnTo>
                    <a:pt x="61" y="25"/>
                  </a:lnTo>
                  <a:lnTo>
                    <a:pt x="54" y="28"/>
                  </a:lnTo>
                  <a:lnTo>
                    <a:pt x="45" y="32"/>
                  </a:lnTo>
                  <a:lnTo>
                    <a:pt x="39" y="34"/>
                  </a:lnTo>
                  <a:lnTo>
                    <a:pt x="31" y="37"/>
                  </a:lnTo>
                  <a:lnTo>
                    <a:pt x="26" y="40"/>
                  </a:lnTo>
                  <a:lnTo>
                    <a:pt x="22" y="44"/>
                  </a:lnTo>
                  <a:lnTo>
                    <a:pt x="12" y="48"/>
                  </a:lnTo>
                  <a:lnTo>
                    <a:pt x="5" y="53"/>
                  </a:lnTo>
                  <a:lnTo>
                    <a:pt x="1" y="55"/>
                  </a:lnTo>
                  <a:lnTo>
                    <a:pt x="0" y="58"/>
                  </a:lnTo>
                  <a:lnTo>
                    <a:pt x="24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Freeform 30"/>
            <p:cNvSpPr>
              <a:spLocks/>
            </p:cNvSpPr>
            <p:nvPr/>
          </p:nvSpPr>
          <p:spPr bwMode="auto">
            <a:xfrm>
              <a:off x="2731" y="1593"/>
              <a:ext cx="17" cy="50"/>
            </a:xfrm>
            <a:custGeom>
              <a:avLst/>
              <a:gdLst>
                <a:gd name="T0" fmla="*/ 11 w 51"/>
                <a:gd name="T1" fmla="*/ 0 h 152"/>
                <a:gd name="T2" fmla="*/ 0 w 51"/>
                <a:gd name="T3" fmla="*/ 150 h 152"/>
                <a:gd name="T4" fmla="*/ 39 w 51"/>
                <a:gd name="T5" fmla="*/ 152 h 152"/>
                <a:gd name="T6" fmla="*/ 51 w 51"/>
                <a:gd name="T7" fmla="*/ 3 h 152"/>
                <a:gd name="T8" fmla="*/ 11 w 51"/>
                <a:gd name="T9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" h="152">
                  <a:moveTo>
                    <a:pt x="11" y="0"/>
                  </a:moveTo>
                  <a:lnTo>
                    <a:pt x="0" y="150"/>
                  </a:lnTo>
                  <a:lnTo>
                    <a:pt x="39" y="152"/>
                  </a:lnTo>
                  <a:lnTo>
                    <a:pt x="51" y="3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31"/>
            <p:cNvSpPr>
              <a:spLocks/>
            </p:cNvSpPr>
            <p:nvPr/>
          </p:nvSpPr>
          <p:spPr bwMode="auto">
            <a:xfrm>
              <a:off x="2584" y="1587"/>
              <a:ext cx="21" cy="55"/>
            </a:xfrm>
            <a:custGeom>
              <a:avLst/>
              <a:gdLst>
                <a:gd name="T0" fmla="*/ 0 w 62"/>
                <a:gd name="T1" fmla="*/ 6 h 164"/>
                <a:gd name="T2" fmla="*/ 23 w 62"/>
                <a:gd name="T3" fmla="*/ 164 h 164"/>
                <a:gd name="T4" fmla="*/ 62 w 62"/>
                <a:gd name="T5" fmla="*/ 159 h 164"/>
                <a:gd name="T6" fmla="*/ 39 w 62"/>
                <a:gd name="T7" fmla="*/ 0 h 164"/>
                <a:gd name="T8" fmla="*/ 0 w 62"/>
                <a:gd name="T9" fmla="*/ 6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64">
                  <a:moveTo>
                    <a:pt x="0" y="6"/>
                  </a:moveTo>
                  <a:lnTo>
                    <a:pt x="23" y="164"/>
                  </a:lnTo>
                  <a:lnTo>
                    <a:pt x="62" y="159"/>
                  </a:lnTo>
                  <a:lnTo>
                    <a:pt x="39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32"/>
            <p:cNvSpPr>
              <a:spLocks/>
            </p:cNvSpPr>
            <p:nvPr/>
          </p:nvSpPr>
          <p:spPr bwMode="auto">
            <a:xfrm>
              <a:off x="2597" y="1631"/>
              <a:ext cx="144" cy="14"/>
            </a:xfrm>
            <a:custGeom>
              <a:avLst/>
              <a:gdLst>
                <a:gd name="T0" fmla="*/ 0 w 432"/>
                <a:gd name="T1" fmla="*/ 40 h 40"/>
                <a:gd name="T2" fmla="*/ 432 w 432"/>
                <a:gd name="T3" fmla="*/ 40 h 40"/>
                <a:gd name="T4" fmla="*/ 432 w 432"/>
                <a:gd name="T5" fmla="*/ 0 h 40"/>
                <a:gd name="T6" fmla="*/ 0 w 432"/>
                <a:gd name="T7" fmla="*/ 1 h 40"/>
                <a:gd name="T8" fmla="*/ 0 w 432"/>
                <a:gd name="T9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2" h="40">
                  <a:moveTo>
                    <a:pt x="0" y="40"/>
                  </a:moveTo>
                  <a:lnTo>
                    <a:pt x="432" y="40"/>
                  </a:lnTo>
                  <a:lnTo>
                    <a:pt x="432" y="0"/>
                  </a:lnTo>
                  <a:lnTo>
                    <a:pt x="0" y="1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33"/>
            <p:cNvSpPr>
              <a:spLocks/>
            </p:cNvSpPr>
            <p:nvPr/>
          </p:nvSpPr>
          <p:spPr bwMode="auto">
            <a:xfrm>
              <a:off x="2468" y="1430"/>
              <a:ext cx="173" cy="118"/>
            </a:xfrm>
            <a:custGeom>
              <a:avLst/>
              <a:gdLst>
                <a:gd name="T0" fmla="*/ 0 w 518"/>
                <a:gd name="T1" fmla="*/ 25 h 354"/>
                <a:gd name="T2" fmla="*/ 7 w 518"/>
                <a:gd name="T3" fmla="*/ 34 h 354"/>
                <a:gd name="T4" fmla="*/ 18 w 518"/>
                <a:gd name="T5" fmla="*/ 49 h 354"/>
                <a:gd name="T6" fmla="*/ 29 w 518"/>
                <a:gd name="T7" fmla="*/ 63 h 354"/>
                <a:gd name="T8" fmla="*/ 39 w 518"/>
                <a:gd name="T9" fmla="*/ 74 h 354"/>
                <a:gd name="T10" fmla="*/ 51 w 518"/>
                <a:gd name="T11" fmla="*/ 87 h 354"/>
                <a:gd name="T12" fmla="*/ 62 w 518"/>
                <a:gd name="T13" fmla="*/ 99 h 354"/>
                <a:gd name="T14" fmla="*/ 75 w 518"/>
                <a:gd name="T15" fmla="*/ 112 h 354"/>
                <a:gd name="T16" fmla="*/ 87 w 518"/>
                <a:gd name="T17" fmla="*/ 126 h 354"/>
                <a:gd name="T18" fmla="*/ 102 w 518"/>
                <a:gd name="T19" fmla="*/ 141 h 354"/>
                <a:gd name="T20" fmla="*/ 117 w 518"/>
                <a:gd name="T21" fmla="*/ 156 h 354"/>
                <a:gd name="T22" fmla="*/ 132 w 518"/>
                <a:gd name="T23" fmla="*/ 171 h 354"/>
                <a:gd name="T24" fmla="*/ 150 w 518"/>
                <a:gd name="T25" fmla="*/ 187 h 354"/>
                <a:gd name="T26" fmla="*/ 169 w 518"/>
                <a:gd name="T27" fmla="*/ 202 h 354"/>
                <a:gd name="T28" fmla="*/ 186 w 518"/>
                <a:gd name="T29" fmla="*/ 217 h 354"/>
                <a:gd name="T30" fmla="*/ 206 w 518"/>
                <a:gd name="T31" fmla="*/ 232 h 354"/>
                <a:gd name="T32" fmla="*/ 226 w 518"/>
                <a:gd name="T33" fmla="*/ 246 h 354"/>
                <a:gd name="T34" fmla="*/ 247 w 518"/>
                <a:gd name="T35" fmla="*/ 261 h 354"/>
                <a:gd name="T36" fmla="*/ 268 w 518"/>
                <a:gd name="T37" fmla="*/ 274 h 354"/>
                <a:gd name="T38" fmla="*/ 289 w 518"/>
                <a:gd name="T39" fmla="*/ 286 h 354"/>
                <a:gd name="T40" fmla="*/ 311 w 518"/>
                <a:gd name="T41" fmla="*/ 299 h 354"/>
                <a:gd name="T42" fmla="*/ 333 w 518"/>
                <a:gd name="T43" fmla="*/ 310 h 354"/>
                <a:gd name="T44" fmla="*/ 357 w 518"/>
                <a:gd name="T45" fmla="*/ 319 h 354"/>
                <a:gd name="T46" fmla="*/ 381 w 518"/>
                <a:gd name="T47" fmla="*/ 329 h 354"/>
                <a:gd name="T48" fmla="*/ 405 w 518"/>
                <a:gd name="T49" fmla="*/ 338 h 354"/>
                <a:gd name="T50" fmla="*/ 429 w 518"/>
                <a:gd name="T51" fmla="*/ 344 h 354"/>
                <a:gd name="T52" fmla="*/ 454 w 518"/>
                <a:gd name="T53" fmla="*/ 349 h 354"/>
                <a:gd name="T54" fmla="*/ 480 w 518"/>
                <a:gd name="T55" fmla="*/ 352 h 354"/>
                <a:gd name="T56" fmla="*/ 504 w 518"/>
                <a:gd name="T57" fmla="*/ 353 h 354"/>
                <a:gd name="T58" fmla="*/ 517 w 518"/>
                <a:gd name="T59" fmla="*/ 314 h 354"/>
                <a:gd name="T60" fmla="*/ 494 w 518"/>
                <a:gd name="T61" fmla="*/ 313 h 354"/>
                <a:gd name="T62" fmla="*/ 470 w 518"/>
                <a:gd name="T63" fmla="*/ 310 h 354"/>
                <a:gd name="T64" fmla="*/ 446 w 518"/>
                <a:gd name="T65" fmla="*/ 306 h 354"/>
                <a:gd name="T66" fmla="*/ 425 w 518"/>
                <a:gd name="T67" fmla="*/ 301 h 354"/>
                <a:gd name="T68" fmla="*/ 401 w 518"/>
                <a:gd name="T69" fmla="*/ 294 h 354"/>
                <a:gd name="T70" fmla="*/ 378 w 518"/>
                <a:gd name="T71" fmla="*/ 285 h 354"/>
                <a:gd name="T72" fmla="*/ 356 w 518"/>
                <a:gd name="T73" fmla="*/ 275 h 354"/>
                <a:gd name="T74" fmla="*/ 334 w 518"/>
                <a:gd name="T75" fmla="*/ 266 h 354"/>
                <a:gd name="T76" fmla="*/ 312 w 518"/>
                <a:gd name="T77" fmla="*/ 255 h 354"/>
                <a:gd name="T78" fmla="*/ 293 w 518"/>
                <a:gd name="T79" fmla="*/ 242 h 354"/>
                <a:gd name="T80" fmla="*/ 273 w 518"/>
                <a:gd name="T81" fmla="*/ 230 h 354"/>
                <a:gd name="T82" fmla="*/ 253 w 518"/>
                <a:gd name="T83" fmla="*/ 217 h 354"/>
                <a:gd name="T84" fmla="*/ 233 w 518"/>
                <a:gd name="T85" fmla="*/ 202 h 354"/>
                <a:gd name="T86" fmla="*/ 214 w 518"/>
                <a:gd name="T87" fmla="*/ 188 h 354"/>
                <a:gd name="T88" fmla="*/ 198 w 518"/>
                <a:gd name="T89" fmla="*/ 173 h 354"/>
                <a:gd name="T90" fmla="*/ 181 w 518"/>
                <a:gd name="T91" fmla="*/ 160 h 354"/>
                <a:gd name="T92" fmla="*/ 164 w 518"/>
                <a:gd name="T93" fmla="*/ 144 h 354"/>
                <a:gd name="T94" fmla="*/ 149 w 518"/>
                <a:gd name="T95" fmla="*/ 129 h 354"/>
                <a:gd name="T96" fmla="*/ 132 w 518"/>
                <a:gd name="T97" fmla="*/ 114 h 354"/>
                <a:gd name="T98" fmla="*/ 118 w 518"/>
                <a:gd name="T99" fmla="*/ 102 h 354"/>
                <a:gd name="T100" fmla="*/ 105 w 518"/>
                <a:gd name="T101" fmla="*/ 88 h 354"/>
                <a:gd name="T102" fmla="*/ 92 w 518"/>
                <a:gd name="T103" fmla="*/ 74 h 354"/>
                <a:gd name="T104" fmla="*/ 82 w 518"/>
                <a:gd name="T105" fmla="*/ 60 h 354"/>
                <a:gd name="T106" fmla="*/ 73 w 518"/>
                <a:gd name="T107" fmla="*/ 50 h 354"/>
                <a:gd name="T108" fmla="*/ 63 w 518"/>
                <a:gd name="T109" fmla="*/ 38 h 354"/>
                <a:gd name="T110" fmla="*/ 54 w 518"/>
                <a:gd name="T111" fmla="*/ 29 h 354"/>
                <a:gd name="T112" fmla="*/ 42 w 518"/>
                <a:gd name="T113" fmla="*/ 14 h 354"/>
                <a:gd name="T114" fmla="*/ 33 w 518"/>
                <a:gd name="T115" fmla="*/ 4 h 354"/>
                <a:gd name="T116" fmla="*/ 32 w 518"/>
                <a:gd name="T117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18" h="354">
                  <a:moveTo>
                    <a:pt x="0" y="24"/>
                  </a:moveTo>
                  <a:lnTo>
                    <a:pt x="0" y="25"/>
                  </a:lnTo>
                  <a:lnTo>
                    <a:pt x="3" y="29"/>
                  </a:lnTo>
                  <a:lnTo>
                    <a:pt x="7" y="34"/>
                  </a:lnTo>
                  <a:lnTo>
                    <a:pt x="12" y="42"/>
                  </a:lnTo>
                  <a:lnTo>
                    <a:pt x="18" y="49"/>
                  </a:lnTo>
                  <a:lnTo>
                    <a:pt x="26" y="59"/>
                  </a:lnTo>
                  <a:lnTo>
                    <a:pt x="29" y="63"/>
                  </a:lnTo>
                  <a:lnTo>
                    <a:pt x="34" y="69"/>
                  </a:lnTo>
                  <a:lnTo>
                    <a:pt x="39" y="74"/>
                  </a:lnTo>
                  <a:lnTo>
                    <a:pt x="46" y="82"/>
                  </a:lnTo>
                  <a:lnTo>
                    <a:pt x="51" y="87"/>
                  </a:lnTo>
                  <a:lnTo>
                    <a:pt x="56" y="92"/>
                  </a:lnTo>
                  <a:lnTo>
                    <a:pt x="62" y="99"/>
                  </a:lnTo>
                  <a:lnTo>
                    <a:pt x="68" y="104"/>
                  </a:lnTo>
                  <a:lnTo>
                    <a:pt x="75" y="112"/>
                  </a:lnTo>
                  <a:lnTo>
                    <a:pt x="81" y="119"/>
                  </a:lnTo>
                  <a:lnTo>
                    <a:pt x="87" y="126"/>
                  </a:lnTo>
                  <a:lnTo>
                    <a:pt x="96" y="134"/>
                  </a:lnTo>
                  <a:lnTo>
                    <a:pt x="102" y="141"/>
                  </a:lnTo>
                  <a:lnTo>
                    <a:pt x="110" y="148"/>
                  </a:lnTo>
                  <a:lnTo>
                    <a:pt x="117" y="156"/>
                  </a:lnTo>
                  <a:lnTo>
                    <a:pt x="127" y="165"/>
                  </a:lnTo>
                  <a:lnTo>
                    <a:pt x="132" y="171"/>
                  </a:lnTo>
                  <a:lnTo>
                    <a:pt x="141" y="178"/>
                  </a:lnTo>
                  <a:lnTo>
                    <a:pt x="150" y="187"/>
                  </a:lnTo>
                  <a:lnTo>
                    <a:pt x="161" y="196"/>
                  </a:lnTo>
                  <a:lnTo>
                    <a:pt x="169" y="202"/>
                  </a:lnTo>
                  <a:lnTo>
                    <a:pt x="178" y="208"/>
                  </a:lnTo>
                  <a:lnTo>
                    <a:pt x="186" y="217"/>
                  </a:lnTo>
                  <a:lnTo>
                    <a:pt x="196" y="224"/>
                  </a:lnTo>
                  <a:lnTo>
                    <a:pt x="206" y="232"/>
                  </a:lnTo>
                  <a:lnTo>
                    <a:pt x="216" y="240"/>
                  </a:lnTo>
                  <a:lnTo>
                    <a:pt x="226" y="246"/>
                  </a:lnTo>
                  <a:lnTo>
                    <a:pt x="237" y="255"/>
                  </a:lnTo>
                  <a:lnTo>
                    <a:pt x="247" y="261"/>
                  </a:lnTo>
                  <a:lnTo>
                    <a:pt x="257" y="269"/>
                  </a:lnTo>
                  <a:lnTo>
                    <a:pt x="268" y="274"/>
                  </a:lnTo>
                  <a:lnTo>
                    <a:pt x="279" y="283"/>
                  </a:lnTo>
                  <a:lnTo>
                    <a:pt x="289" y="286"/>
                  </a:lnTo>
                  <a:lnTo>
                    <a:pt x="299" y="294"/>
                  </a:lnTo>
                  <a:lnTo>
                    <a:pt x="311" y="299"/>
                  </a:lnTo>
                  <a:lnTo>
                    <a:pt x="323" y="306"/>
                  </a:lnTo>
                  <a:lnTo>
                    <a:pt x="333" y="310"/>
                  </a:lnTo>
                  <a:lnTo>
                    <a:pt x="346" y="315"/>
                  </a:lnTo>
                  <a:lnTo>
                    <a:pt x="357" y="319"/>
                  </a:lnTo>
                  <a:lnTo>
                    <a:pt x="370" y="325"/>
                  </a:lnTo>
                  <a:lnTo>
                    <a:pt x="381" y="329"/>
                  </a:lnTo>
                  <a:lnTo>
                    <a:pt x="394" y="334"/>
                  </a:lnTo>
                  <a:lnTo>
                    <a:pt x="405" y="338"/>
                  </a:lnTo>
                  <a:lnTo>
                    <a:pt x="417" y="342"/>
                  </a:lnTo>
                  <a:lnTo>
                    <a:pt x="429" y="344"/>
                  </a:lnTo>
                  <a:lnTo>
                    <a:pt x="441" y="347"/>
                  </a:lnTo>
                  <a:lnTo>
                    <a:pt x="454" y="349"/>
                  </a:lnTo>
                  <a:lnTo>
                    <a:pt x="468" y="350"/>
                  </a:lnTo>
                  <a:lnTo>
                    <a:pt x="480" y="352"/>
                  </a:lnTo>
                  <a:lnTo>
                    <a:pt x="491" y="353"/>
                  </a:lnTo>
                  <a:lnTo>
                    <a:pt x="504" y="353"/>
                  </a:lnTo>
                  <a:lnTo>
                    <a:pt x="518" y="354"/>
                  </a:lnTo>
                  <a:lnTo>
                    <a:pt x="517" y="314"/>
                  </a:lnTo>
                  <a:lnTo>
                    <a:pt x="504" y="313"/>
                  </a:lnTo>
                  <a:lnTo>
                    <a:pt x="494" y="313"/>
                  </a:lnTo>
                  <a:lnTo>
                    <a:pt x="481" y="311"/>
                  </a:lnTo>
                  <a:lnTo>
                    <a:pt x="470" y="310"/>
                  </a:lnTo>
                  <a:lnTo>
                    <a:pt x="459" y="308"/>
                  </a:lnTo>
                  <a:lnTo>
                    <a:pt x="446" y="306"/>
                  </a:lnTo>
                  <a:lnTo>
                    <a:pt x="435" y="304"/>
                  </a:lnTo>
                  <a:lnTo>
                    <a:pt x="425" y="301"/>
                  </a:lnTo>
                  <a:lnTo>
                    <a:pt x="412" y="296"/>
                  </a:lnTo>
                  <a:lnTo>
                    <a:pt x="401" y="294"/>
                  </a:lnTo>
                  <a:lnTo>
                    <a:pt x="388" y="289"/>
                  </a:lnTo>
                  <a:lnTo>
                    <a:pt x="378" y="285"/>
                  </a:lnTo>
                  <a:lnTo>
                    <a:pt x="367" y="280"/>
                  </a:lnTo>
                  <a:lnTo>
                    <a:pt x="356" y="275"/>
                  </a:lnTo>
                  <a:lnTo>
                    <a:pt x="345" y="271"/>
                  </a:lnTo>
                  <a:lnTo>
                    <a:pt x="334" y="266"/>
                  </a:lnTo>
                  <a:lnTo>
                    <a:pt x="323" y="260"/>
                  </a:lnTo>
                  <a:lnTo>
                    <a:pt x="312" y="255"/>
                  </a:lnTo>
                  <a:lnTo>
                    <a:pt x="303" y="247"/>
                  </a:lnTo>
                  <a:lnTo>
                    <a:pt x="293" y="242"/>
                  </a:lnTo>
                  <a:lnTo>
                    <a:pt x="282" y="235"/>
                  </a:lnTo>
                  <a:lnTo>
                    <a:pt x="273" y="230"/>
                  </a:lnTo>
                  <a:lnTo>
                    <a:pt x="263" y="221"/>
                  </a:lnTo>
                  <a:lnTo>
                    <a:pt x="253" y="217"/>
                  </a:lnTo>
                  <a:lnTo>
                    <a:pt x="243" y="208"/>
                  </a:lnTo>
                  <a:lnTo>
                    <a:pt x="233" y="202"/>
                  </a:lnTo>
                  <a:lnTo>
                    <a:pt x="224" y="195"/>
                  </a:lnTo>
                  <a:lnTo>
                    <a:pt x="214" y="188"/>
                  </a:lnTo>
                  <a:lnTo>
                    <a:pt x="205" y="180"/>
                  </a:lnTo>
                  <a:lnTo>
                    <a:pt x="198" y="173"/>
                  </a:lnTo>
                  <a:lnTo>
                    <a:pt x="189" y="167"/>
                  </a:lnTo>
                  <a:lnTo>
                    <a:pt x="181" y="160"/>
                  </a:lnTo>
                  <a:lnTo>
                    <a:pt x="171" y="152"/>
                  </a:lnTo>
                  <a:lnTo>
                    <a:pt x="164" y="144"/>
                  </a:lnTo>
                  <a:lnTo>
                    <a:pt x="155" y="136"/>
                  </a:lnTo>
                  <a:lnTo>
                    <a:pt x="149" y="129"/>
                  </a:lnTo>
                  <a:lnTo>
                    <a:pt x="140" y="122"/>
                  </a:lnTo>
                  <a:lnTo>
                    <a:pt x="132" y="114"/>
                  </a:lnTo>
                  <a:lnTo>
                    <a:pt x="127" y="108"/>
                  </a:lnTo>
                  <a:lnTo>
                    <a:pt x="118" y="102"/>
                  </a:lnTo>
                  <a:lnTo>
                    <a:pt x="112" y="93"/>
                  </a:lnTo>
                  <a:lnTo>
                    <a:pt x="105" y="88"/>
                  </a:lnTo>
                  <a:lnTo>
                    <a:pt x="98" y="82"/>
                  </a:lnTo>
                  <a:lnTo>
                    <a:pt x="92" y="74"/>
                  </a:lnTo>
                  <a:lnTo>
                    <a:pt x="86" y="68"/>
                  </a:lnTo>
                  <a:lnTo>
                    <a:pt x="82" y="60"/>
                  </a:lnTo>
                  <a:lnTo>
                    <a:pt x="76" y="55"/>
                  </a:lnTo>
                  <a:lnTo>
                    <a:pt x="73" y="50"/>
                  </a:lnTo>
                  <a:lnTo>
                    <a:pt x="67" y="44"/>
                  </a:lnTo>
                  <a:lnTo>
                    <a:pt x="63" y="38"/>
                  </a:lnTo>
                  <a:lnTo>
                    <a:pt x="58" y="33"/>
                  </a:lnTo>
                  <a:lnTo>
                    <a:pt x="54" y="29"/>
                  </a:lnTo>
                  <a:lnTo>
                    <a:pt x="47" y="20"/>
                  </a:lnTo>
                  <a:lnTo>
                    <a:pt x="42" y="14"/>
                  </a:lnTo>
                  <a:lnTo>
                    <a:pt x="36" y="6"/>
                  </a:lnTo>
                  <a:lnTo>
                    <a:pt x="33" y="4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34"/>
            <p:cNvSpPr>
              <a:spLocks/>
            </p:cNvSpPr>
            <p:nvPr/>
          </p:nvSpPr>
          <p:spPr bwMode="auto">
            <a:xfrm>
              <a:off x="2505" y="1586"/>
              <a:ext cx="92" cy="22"/>
            </a:xfrm>
            <a:custGeom>
              <a:avLst/>
              <a:gdLst>
                <a:gd name="T0" fmla="*/ 1 w 275"/>
                <a:gd name="T1" fmla="*/ 51 h 64"/>
                <a:gd name="T2" fmla="*/ 15 w 275"/>
                <a:gd name="T3" fmla="*/ 53 h 64"/>
                <a:gd name="T4" fmla="*/ 30 w 275"/>
                <a:gd name="T5" fmla="*/ 56 h 64"/>
                <a:gd name="T6" fmla="*/ 43 w 275"/>
                <a:gd name="T7" fmla="*/ 57 h 64"/>
                <a:gd name="T8" fmla="*/ 59 w 275"/>
                <a:gd name="T9" fmla="*/ 61 h 64"/>
                <a:gd name="T10" fmla="*/ 78 w 275"/>
                <a:gd name="T11" fmla="*/ 63 h 64"/>
                <a:gd name="T12" fmla="*/ 97 w 275"/>
                <a:gd name="T13" fmla="*/ 64 h 64"/>
                <a:gd name="T14" fmla="*/ 117 w 275"/>
                <a:gd name="T15" fmla="*/ 64 h 64"/>
                <a:gd name="T16" fmla="*/ 138 w 275"/>
                <a:gd name="T17" fmla="*/ 64 h 64"/>
                <a:gd name="T18" fmla="*/ 157 w 275"/>
                <a:gd name="T19" fmla="*/ 63 h 64"/>
                <a:gd name="T20" fmla="*/ 168 w 275"/>
                <a:gd name="T21" fmla="*/ 63 h 64"/>
                <a:gd name="T22" fmla="*/ 186 w 275"/>
                <a:gd name="T23" fmla="*/ 61 h 64"/>
                <a:gd name="T24" fmla="*/ 203 w 275"/>
                <a:gd name="T25" fmla="*/ 56 h 64"/>
                <a:gd name="T26" fmla="*/ 217 w 275"/>
                <a:gd name="T27" fmla="*/ 53 h 64"/>
                <a:gd name="T28" fmla="*/ 230 w 275"/>
                <a:gd name="T29" fmla="*/ 52 h 64"/>
                <a:gd name="T30" fmla="*/ 241 w 275"/>
                <a:gd name="T31" fmla="*/ 47 h 64"/>
                <a:gd name="T32" fmla="*/ 255 w 275"/>
                <a:gd name="T33" fmla="*/ 43 h 64"/>
                <a:gd name="T34" fmla="*/ 269 w 275"/>
                <a:gd name="T35" fmla="*/ 39 h 64"/>
                <a:gd name="T36" fmla="*/ 260 w 275"/>
                <a:gd name="T37" fmla="*/ 0 h 64"/>
                <a:gd name="T38" fmla="*/ 236 w 275"/>
                <a:gd name="T39" fmla="*/ 8 h 64"/>
                <a:gd name="T40" fmla="*/ 212 w 275"/>
                <a:gd name="T41" fmla="*/ 15 h 64"/>
                <a:gd name="T42" fmla="*/ 191 w 275"/>
                <a:gd name="T43" fmla="*/ 19 h 64"/>
                <a:gd name="T44" fmla="*/ 169 w 275"/>
                <a:gd name="T45" fmla="*/ 23 h 64"/>
                <a:gd name="T46" fmla="*/ 147 w 275"/>
                <a:gd name="T47" fmla="*/ 24 h 64"/>
                <a:gd name="T48" fmla="*/ 127 w 275"/>
                <a:gd name="T49" fmla="*/ 25 h 64"/>
                <a:gd name="T50" fmla="*/ 107 w 275"/>
                <a:gd name="T51" fmla="*/ 24 h 64"/>
                <a:gd name="T52" fmla="*/ 90 w 275"/>
                <a:gd name="T53" fmla="*/ 24 h 64"/>
                <a:gd name="T54" fmla="*/ 72 w 275"/>
                <a:gd name="T55" fmla="*/ 22 h 64"/>
                <a:gd name="T56" fmla="*/ 58 w 275"/>
                <a:gd name="T57" fmla="*/ 20 h 64"/>
                <a:gd name="T58" fmla="*/ 43 w 275"/>
                <a:gd name="T59" fmla="*/ 18 h 64"/>
                <a:gd name="T60" fmla="*/ 33 w 275"/>
                <a:gd name="T61" fmla="*/ 17 h 64"/>
                <a:gd name="T62" fmla="*/ 18 w 275"/>
                <a:gd name="T63" fmla="*/ 13 h 64"/>
                <a:gd name="T64" fmla="*/ 13 w 275"/>
                <a:gd name="T65" fmla="*/ 1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75" h="64">
                  <a:moveTo>
                    <a:pt x="0" y="51"/>
                  </a:moveTo>
                  <a:lnTo>
                    <a:pt x="1" y="51"/>
                  </a:lnTo>
                  <a:lnTo>
                    <a:pt x="6" y="52"/>
                  </a:lnTo>
                  <a:lnTo>
                    <a:pt x="15" y="53"/>
                  </a:lnTo>
                  <a:lnTo>
                    <a:pt x="25" y="56"/>
                  </a:lnTo>
                  <a:lnTo>
                    <a:pt x="30" y="56"/>
                  </a:lnTo>
                  <a:lnTo>
                    <a:pt x="36" y="57"/>
                  </a:lnTo>
                  <a:lnTo>
                    <a:pt x="43" y="57"/>
                  </a:lnTo>
                  <a:lnTo>
                    <a:pt x="51" y="61"/>
                  </a:lnTo>
                  <a:lnTo>
                    <a:pt x="59" y="61"/>
                  </a:lnTo>
                  <a:lnTo>
                    <a:pt x="68" y="63"/>
                  </a:lnTo>
                  <a:lnTo>
                    <a:pt x="78" y="63"/>
                  </a:lnTo>
                  <a:lnTo>
                    <a:pt x="88" y="64"/>
                  </a:lnTo>
                  <a:lnTo>
                    <a:pt x="97" y="64"/>
                  </a:lnTo>
                  <a:lnTo>
                    <a:pt x="107" y="64"/>
                  </a:lnTo>
                  <a:lnTo>
                    <a:pt x="117" y="64"/>
                  </a:lnTo>
                  <a:lnTo>
                    <a:pt x="128" y="64"/>
                  </a:lnTo>
                  <a:lnTo>
                    <a:pt x="138" y="64"/>
                  </a:lnTo>
                  <a:lnTo>
                    <a:pt x="151" y="64"/>
                  </a:lnTo>
                  <a:lnTo>
                    <a:pt x="157" y="63"/>
                  </a:lnTo>
                  <a:lnTo>
                    <a:pt x="162" y="63"/>
                  </a:lnTo>
                  <a:lnTo>
                    <a:pt x="168" y="63"/>
                  </a:lnTo>
                  <a:lnTo>
                    <a:pt x="176" y="63"/>
                  </a:lnTo>
                  <a:lnTo>
                    <a:pt x="186" y="61"/>
                  </a:lnTo>
                  <a:lnTo>
                    <a:pt x="198" y="57"/>
                  </a:lnTo>
                  <a:lnTo>
                    <a:pt x="203" y="56"/>
                  </a:lnTo>
                  <a:lnTo>
                    <a:pt x="210" y="56"/>
                  </a:lnTo>
                  <a:lnTo>
                    <a:pt x="217" y="53"/>
                  </a:lnTo>
                  <a:lnTo>
                    <a:pt x="223" y="53"/>
                  </a:lnTo>
                  <a:lnTo>
                    <a:pt x="230" y="52"/>
                  </a:lnTo>
                  <a:lnTo>
                    <a:pt x="236" y="49"/>
                  </a:lnTo>
                  <a:lnTo>
                    <a:pt x="241" y="47"/>
                  </a:lnTo>
                  <a:lnTo>
                    <a:pt x="249" y="46"/>
                  </a:lnTo>
                  <a:lnTo>
                    <a:pt x="255" y="43"/>
                  </a:lnTo>
                  <a:lnTo>
                    <a:pt x="262" y="42"/>
                  </a:lnTo>
                  <a:lnTo>
                    <a:pt x="269" y="39"/>
                  </a:lnTo>
                  <a:lnTo>
                    <a:pt x="275" y="38"/>
                  </a:lnTo>
                  <a:lnTo>
                    <a:pt x="260" y="0"/>
                  </a:lnTo>
                  <a:lnTo>
                    <a:pt x="247" y="4"/>
                  </a:lnTo>
                  <a:lnTo>
                    <a:pt x="236" y="8"/>
                  </a:lnTo>
                  <a:lnTo>
                    <a:pt x="223" y="10"/>
                  </a:lnTo>
                  <a:lnTo>
                    <a:pt x="212" y="15"/>
                  </a:lnTo>
                  <a:lnTo>
                    <a:pt x="201" y="17"/>
                  </a:lnTo>
                  <a:lnTo>
                    <a:pt x="191" y="19"/>
                  </a:lnTo>
                  <a:lnTo>
                    <a:pt x="180" y="22"/>
                  </a:lnTo>
                  <a:lnTo>
                    <a:pt x="169" y="23"/>
                  </a:lnTo>
                  <a:lnTo>
                    <a:pt x="157" y="23"/>
                  </a:lnTo>
                  <a:lnTo>
                    <a:pt x="147" y="24"/>
                  </a:lnTo>
                  <a:lnTo>
                    <a:pt x="137" y="24"/>
                  </a:lnTo>
                  <a:lnTo>
                    <a:pt x="127" y="25"/>
                  </a:lnTo>
                  <a:lnTo>
                    <a:pt x="117" y="24"/>
                  </a:lnTo>
                  <a:lnTo>
                    <a:pt x="107" y="24"/>
                  </a:lnTo>
                  <a:lnTo>
                    <a:pt x="98" y="24"/>
                  </a:lnTo>
                  <a:lnTo>
                    <a:pt x="90" y="24"/>
                  </a:lnTo>
                  <a:lnTo>
                    <a:pt x="80" y="22"/>
                  </a:lnTo>
                  <a:lnTo>
                    <a:pt x="72" y="22"/>
                  </a:lnTo>
                  <a:lnTo>
                    <a:pt x="64" y="20"/>
                  </a:lnTo>
                  <a:lnTo>
                    <a:pt x="58" y="20"/>
                  </a:lnTo>
                  <a:lnTo>
                    <a:pt x="50" y="19"/>
                  </a:lnTo>
                  <a:lnTo>
                    <a:pt x="43" y="18"/>
                  </a:lnTo>
                  <a:lnTo>
                    <a:pt x="38" y="17"/>
                  </a:lnTo>
                  <a:lnTo>
                    <a:pt x="33" y="17"/>
                  </a:lnTo>
                  <a:lnTo>
                    <a:pt x="23" y="14"/>
                  </a:lnTo>
                  <a:lnTo>
                    <a:pt x="18" y="13"/>
                  </a:lnTo>
                  <a:lnTo>
                    <a:pt x="14" y="12"/>
                  </a:lnTo>
                  <a:lnTo>
                    <a:pt x="13" y="12"/>
                  </a:lnTo>
                  <a:lnTo>
                    <a:pt x="0" y="5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35"/>
            <p:cNvSpPr>
              <a:spLocks/>
            </p:cNvSpPr>
            <p:nvPr/>
          </p:nvSpPr>
          <p:spPr bwMode="auto">
            <a:xfrm>
              <a:off x="2730" y="1632"/>
              <a:ext cx="83" cy="90"/>
            </a:xfrm>
            <a:custGeom>
              <a:avLst/>
              <a:gdLst>
                <a:gd name="T0" fmla="*/ 0 w 250"/>
                <a:gd name="T1" fmla="*/ 19 h 270"/>
                <a:gd name="T2" fmla="*/ 5 w 250"/>
                <a:gd name="T3" fmla="*/ 31 h 270"/>
                <a:gd name="T4" fmla="*/ 12 w 250"/>
                <a:gd name="T5" fmla="*/ 44 h 270"/>
                <a:gd name="T6" fmla="*/ 18 w 250"/>
                <a:gd name="T7" fmla="*/ 58 h 270"/>
                <a:gd name="T8" fmla="*/ 29 w 250"/>
                <a:gd name="T9" fmla="*/ 77 h 270"/>
                <a:gd name="T10" fmla="*/ 42 w 250"/>
                <a:gd name="T11" fmla="*/ 97 h 270"/>
                <a:gd name="T12" fmla="*/ 52 w 250"/>
                <a:gd name="T13" fmla="*/ 111 h 270"/>
                <a:gd name="T14" fmla="*/ 57 w 250"/>
                <a:gd name="T15" fmla="*/ 120 h 270"/>
                <a:gd name="T16" fmla="*/ 69 w 250"/>
                <a:gd name="T17" fmla="*/ 139 h 270"/>
                <a:gd name="T18" fmla="*/ 82 w 250"/>
                <a:gd name="T19" fmla="*/ 151 h 270"/>
                <a:gd name="T20" fmla="*/ 90 w 250"/>
                <a:gd name="T21" fmla="*/ 162 h 270"/>
                <a:gd name="T22" fmla="*/ 100 w 250"/>
                <a:gd name="T23" fmla="*/ 174 h 270"/>
                <a:gd name="T24" fmla="*/ 110 w 250"/>
                <a:gd name="T25" fmla="*/ 184 h 270"/>
                <a:gd name="T26" fmla="*/ 120 w 250"/>
                <a:gd name="T27" fmla="*/ 194 h 270"/>
                <a:gd name="T28" fmla="*/ 130 w 250"/>
                <a:gd name="T29" fmla="*/ 205 h 270"/>
                <a:gd name="T30" fmla="*/ 141 w 250"/>
                <a:gd name="T31" fmla="*/ 214 h 270"/>
                <a:gd name="T32" fmla="*/ 152 w 250"/>
                <a:gd name="T33" fmla="*/ 223 h 270"/>
                <a:gd name="T34" fmla="*/ 164 w 250"/>
                <a:gd name="T35" fmla="*/ 230 h 270"/>
                <a:gd name="T36" fmla="*/ 177 w 250"/>
                <a:gd name="T37" fmla="*/ 239 h 270"/>
                <a:gd name="T38" fmla="*/ 190 w 250"/>
                <a:gd name="T39" fmla="*/ 248 h 270"/>
                <a:gd name="T40" fmla="*/ 204 w 250"/>
                <a:gd name="T41" fmla="*/ 254 h 270"/>
                <a:gd name="T42" fmla="*/ 218 w 250"/>
                <a:gd name="T43" fmla="*/ 259 h 270"/>
                <a:gd name="T44" fmla="*/ 231 w 250"/>
                <a:gd name="T45" fmla="*/ 267 h 270"/>
                <a:gd name="T46" fmla="*/ 250 w 250"/>
                <a:gd name="T47" fmla="*/ 231 h 270"/>
                <a:gd name="T48" fmla="*/ 238 w 250"/>
                <a:gd name="T49" fmla="*/ 226 h 270"/>
                <a:gd name="T50" fmla="*/ 225 w 250"/>
                <a:gd name="T51" fmla="*/ 221 h 270"/>
                <a:gd name="T52" fmla="*/ 214 w 250"/>
                <a:gd name="T53" fmla="*/ 215 h 270"/>
                <a:gd name="T54" fmla="*/ 203 w 250"/>
                <a:gd name="T55" fmla="*/ 209 h 270"/>
                <a:gd name="T56" fmla="*/ 190 w 250"/>
                <a:gd name="T57" fmla="*/ 201 h 270"/>
                <a:gd name="T58" fmla="*/ 180 w 250"/>
                <a:gd name="T59" fmla="*/ 194 h 270"/>
                <a:gd name="T60" fmla="*/ 160 w 250"/>
                <a:gd name="T61" fmla="*/ 177 h 270"/>
                <a:gd name="T62" fmla="*/ 150 w 250"/>
                <a:gd name="T63" fmla="*/ 167 h 270"/>
                <a:gd name="T64" fmla="*/ 140 w 250"/>
                <a:gd name="T65" fmla="*/ 159 h 270"/>
                <a:gd name="T66" fmla="*/ 122 w 250"/>
                <a:gd name="T67" fmla="*/ 140 h 270"/>
                <a:gd name="T68" fmla="*/ 106 w 250"/>
                <a:gd name="T69" fmla="*/ 120 h 270"/>
                <a:gd name="T70" fmla="*/ 93 w 250"/>
                <a:gd name="T71" fmla="*/ 101 h 270"/>
                <a:gd name="T72" fmla="*/ 79 w 250"/>
                <a:gd name="T73" fmla="*/ 81 h 270"/>
                <a:gd name="T74" fmla="*/ 69 w 250"/>
                <a:gd name="T75" fmla="*/ 63 h 270"/>
                <a:gd name="T76" fmla="*/ 57 w 250"/>
                <a:gd name="T77" fmla="*/ 46 h 270"/>
                <a:gd name="T78" fmla="*/ 52 w 250"/>
                <a:gd name="T79" fmla="*/ 32 h 270"/>
                <a:gd name="T80" fmla="*/ 43 w 250"/>
                <a:gd name="T81" fmla="*/ 18 h 270"/>
                <a:gd name="T82" fmla="*/ 41 w 250"/>
                <a:gd name="T83" fmla="*/ 9 h 270"/>
                <a:gd name="T84" fmla="*/ 37 w 250"/>
                <a:gd name="T85" fmla="*/ 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50" h="270">
                  <a:moveTo>
                    <a:pt x="0" y="17"/>
                  </a:moveTo>
                  <a:lnTo>
                    <a:pt x="0" y="19"/>
                  </a:lnTo>
                  <a:lnTo>
                    <a:pt x="4" y="27"/>
                  </a:lnTo>
                  <a:lnTo>
                    <a:pt x="5" y="31"/>
                  </a:lnTo>
                  <a:lnTo>
                    <a:pt x="8" y="37"/>
                  </a:lnTo>
                  <a:lnTo>
                    <a:pt x="12" y="44"/>
                  </a:lnTo>
                  <a:lnTo>
                    <a:pt x="15" y="52"/>
                  </a:lnTo>
                  <a:lnTo>
                    <a:pt x="18" y="58"/>
                  </a:lnTo>
                  <a:lnTo>
                    <a:pt x="25" y="67"/>
                  </a:lnTo>
                  <a:lnTo>
                    <a:pt x="29" y="77"/>
                  </a:lnTo>
                  <a:lnTo>
                    <a:pt x="36" y="87"/>
                  </a:lnTo>
                  <a:lnTo>
                    <a:pt x="42" y="97"/>
                  </a:lnTo>
                  <a:lnTo>
                    <a:pt x="47" y="106"/>
                  </a:lnTo>
                  <a:lnTo>
                    <a:pt x="52" y="111"/>
                  </a:lnTo>
                  <a:lnTo>
                    <a:pt x="56" y="116"/>
                  </a:lnTo>
                  <a:lnTo>
                    <a:pt x="57" y="120"/>
                  </a:lnTo>
                  <a:lnTo>
                    <a:pt x="62" y="127"/>
                  </a:lnTo>
                  <a:lnTo>
                    <a:pt x="69" y="139"/>
                  </a:lnTo>
                  <a:lnTo>
                    <a:pt x="79" y="147"/>
                  </a:lnTo>
                  <a:lnTo>
                    <a:pt x="82" y="151"/>
                  </a:lnTo>
                  <a:lnTo>
                    <a:pt x="86" y="157"/>
                  </a:lnTo>
                  <a:lnTo>
                    <a:pt x="90" y="162"/>
                  </a:lnTo>
                  <a:lnTo>
                    <a:pt x="96" y="169"/>
                  </a:lnTo>
                  <a:lnTo>
                    <a:pt x="100" y="174"/>
                  </a:lnTo>
                  <a:lnTo>
                    <a:pt x="105" y="179"/>
                  </a:lnTo>
                  <a:lnTo>
                    <a:pt x="110" y="184"/>
                  </a:lnTo>
                  <a:lnTo>
                    <a:pt x="115" y="189"/>
                  </a:lnTo>
                  <a:lnTo>
                    <a:pt x="120" y="194"/>
                  </a:lnTo>
                  <a:lnTo>
                    <a:pt x="125" y="199"/>
                  </a:lnTo>
                  <a:lnTo>
                    <a:pt x="130" y="205"/>
                  </a:lnTo>
                  <a:lnTo>
                    <a:pt x="136" y="210"/>
                  </a:lnTo>
                  <a:lnTo>
                    <a:pt x="141" y="214"/>
                  </a:lnTo>
                  <a:lnTo>
                    <a:pt x="146" y="218"/>
                  </a:lnTo>
                  <a:lnTo>
                    <a:pt x="152" y="223"/>
                  </a:lnTo>
                  <a:lnTo>
                    <a:pt x="159" y="228"/>
                  </a:lnTo>
                  <a:lnTo>
                    <a:pt x="164" y="230"/>
                  </a:lnTo>
                  <a:lnTo>
                    <a:pt x="171" y="235"/>
                  </a:lnTo>
                  <a:lnTo>
                    <a:pt x="177" y="239"/>
                  </a:lnTo>
                  <a:lnTo>
                    <a:pt x="185" y="244"/>
                  </a:lnTo>
                  <a:lnTo>
                    <a:pt x="190" y="248"/>
                  </a:lnTo>
                  <a:lnTo>
                    <a:pt x="196" y="249"/>
                  </a:lnTo>
                  <a:lnTo>
                    <a:pt x="204" y="254"/>
                  </a:lnTo>
                  <a:lnTo>
                    <a:pt x="209" y="258"/>
                  </a:lnTo>
                  <a:lnTo>
                    <a:pt x="218" y="259"/>
                  </a:lnTo>
                  <a:lnTo>
                    <a:pt x="223" y="262"/>
                  </a:lnTo>
                  <a:lnTo>
                    <a:pt x="231" y="267"/>
                  </a:lnTo>
                  <a:lnTo>
                    <a:pt x="238" y="270"/>
                  </a:lnTo>
                  <a:lnTo>
                    <a:pt x="250" y="231"/>
                  </a:lnTo>
                  <a:lnTo>
                    <a:pt x="245" y="228"/>
                  </a:lnTo>
                  <a:lnTo>
                    <a:pt x="238" y="226"/>
                  </a:lnTo>
                  <a:lnTo>
                    <a:pt x="231" y="224"/>
                  </a:lnTo>
                  <a:lnTo>
                    <a:pt x="225" y="221"/>
                  </a:lnTo>
                  <a:lnTo>
                    <a:pt x="219" y="218"/>
                  </a:lnTo>
                  <a:lnTo>
                    <a:pt x="214" y="215"/>
                  </a:lnTo>
                  <a:lnTo>
                    <a:pt x="208" y="211"/>
                  </a:lnTo>
                  <a:lnTo>
                    <a:pt x="203" y="209"/>
                  </a:lnTo>
                  <a:lnTo>
                    <a:pt x="195" y="205"/>
                  </a:lnTo>
                  <a:lnTo>
                    <a:pt x="190" y="201"/>
                  </a:lnTo>
                  <a:lnTo>
                    <a:pt x="185" y="196"/>
                  </a:lnTo>
                  <a:lnTo>
                    <a:pt x="180" y="194"/>
                  </a:lnTo>
                  <a:lnTo>
                    <a:pt x="170" y="185"/>
                  </a:lnTo>
                  <a:lnTo>
                    <a:pt x="160" y="177"/>
                  </a:lnTo>
                  <a:lnTo>
                    <a:pt x="154" y="172"/>
                  </a:lnTo>
                  <a:lnTo>
                    <a:pt x="150" y="167"/>
                  </a:lnTo>
                  <a:lnTo>
                    <a:pt x="144" y="162"/>
                  </a:lnTo>
                  <a:lnTo>
                    <a:pt x="140" y="159"/>
                  </a:lnTo>
                  <a:lnTo>
                    <a:pt x="131" y="149"/>
                  </a:lnTo>
                  <a:lnTo>
                    <a:pt x="122" y="140"/>
                  </a:lnTo>
                  <a:lnTo>
                    <a:pt x="113" y="130"/>
                  </a:lnTo>
                  <a:lnTo>
                    <a:pt x="106" y="120"/>
                  </a:lnTo>
                  <a:lnTo>
                    <a:pt x="100" y="110"/>
                  </a:lnTo>
                  <a:lnTo>
                    <a:pt x="93" y="101"/>
                  </a:lnTo>
                  <a:lnTo>
                    <a:pt x="86" y="90"/>
                  </a:lnTo>
                  <a:lnTo>
                    <a:pt x="79" y="81"/>
                  </a:lnTo>
                  <a:lnTo>
                    <a:pt x="72" y="72"/>
                  </a:lnTo>
                  <a:lnTo>
                    <a:pt x="69" y="63"/>
                  </a:lnTo>
                  <a:lnTo>
                    <a:pt x="62" y="54"/>
                  </a:lnTo>
                  <a:lnTo>
                    <a:pt x="57" y="46"/>
                  </a:lnTo>
                  <a:lnTo>
                    <a:pt x="56" y="38"/>
                  </a:lnTo>
                  <a:lnTo>
                    <a:pt x="52" y="32"/>
                  </a:lnTo>
                  <a:lnTo>
                    <a:pt x="46" y="24"/>
                  </a:lnTo>
                  <a:lnTo>
                    <a:pt x="43" y="18"/>
                  </a:lnTo>
                  <a:lnTo>
                    <a:pt x="42" y="12"/>
                  </a:lnTo>
                  <a:lnTo>
                    <a:pt x="41" y="9"/>
                  </a:lnTo>
                  <a:lnTo>
                    <a:pt x="37" y="2"/>
                  </a:lnTo>
                  <a:lnTo>
                    <a:pt x="37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Freeform 36"/>
            <p:cNvSpPr>
              <a:spLocks/>
            </p:cNvSpPr>
            <p:nvPr/>
          </p:nvSpPr>
          <p:spPr bwMode="auto">
            <a:xfrm>
              <a:off x="2664" y="1672"/>
              <a:ext cx="149" cy="63"/>
            </a:xfrm>
            <a:custGeom>
              <a:avLst/>
              <a:gdLst>
                <a:gd name="T0" fmla="*/ 2 w 446"/>
                <a:gd name="T1" fmla="*/ 34 h 187"/>
                <a:gd name="T2" fmla="*/ 12 w 446"/>
                <a:gd name="T3" fmla="*/ 41 h 187"/>
                <a:gd name="T4" fmla="*/ 26 w 446"/>
                <a:gd name="T5" fmla="*/ 51 h 187"/>
                <a:gd name="T6" fmla="*/ 35 w 446"/>
                <a:gd name="T7" fmla="*/ 57 h 187"/>
                <a:gd name="T8" fmla="*/ 46 w 446"/>
                <a:gd name="T9" fmla="*/ 64 h 187"/>
                <a:gd name="T10" fmla="*/ 56 w 446"/>
                <a:gd name="T11" fmla="*/ 71 h 187"/>
                <a:gd name="T12" fmla="*/ 68 w 446"/>
                <a:gd name="T13" fmla="*/ 79 h 187"/>
                <a:gd name="T14" fmla="*/ 80 w 446"/>
                <a:gd name="T15" fmla="*/ 86 h 187"/>
                <a:gd name="T16" fmla="*/ 94 w 446"/>
                <a:gd name="T17" fmla="*/ 95 h 187"/>
                <a:gd name="T18" fmla="*/ 107 w 446"/>
                <a:gd name="T19" fmla="*/ 103 h 187"/>
                <a:gd name="T20" fmla="*/ 123 w 446"/>
                <a:gd name="T21" fmla="*/ 111 h 187"/>
                <a:gd name="T22" fmla="*/ 138 w 446"/>
                <a:gd name="T23" fmla="*/ 119 h 187"/>
                <a:gd name="T24" fmla="*/ 156 w 446"/>
                <a:gd name="T25" fmla="*/ 128 h 187"/>
                <a:gd name="T26" fmla="*/ 171 w 446"/>
                <a:gd name="T27" fmla="*/ 135 h 187"/>
                <a:gd name="T28" fmla="*/ 188 w 446"/>
                <a:gd name="T29" fmla="*/ 142 h 187"/>
                <a:gd name="T30" fmla="*/ 205 w 446"/>
                <a:gd name="T31" fmla="*/ 150 h 187"/>
                <a:gd name="T32" fmla="*/ 223 w 446"/>
                <a:gd name="T33" fmla="*/ 157 h 187"/>
                <a:gd name="T34" fmla="*/ 241 w 446"/>
                <a:gd name="T35" fmla="*/ 163 h 187"/>
                <a:gd name="T36" fmla="*/ 259 w 446"/>
                <a:gd name="T37" fmla="*/ 169 h 187"/>
                <a:gd name="T38" fmla="*/ 277 w 446"/>
                <a:gd name="T39" fmla="*/ 173 h 187"/>
                <a:gd name="T40" fmla="*/ 298 w 446"/>
                <a:gd name="T41" fmla="*/ 179 h 187"/>
                <a:gd name="T42" fmla="*/ 315 w 446"/>
                <a:gd name="T43" fmla="*/ 182 h 187"/>
                <a:gd name="T44" fmla="*/ 334 w 446"/>
                <a:gd name="T45" fmla="*/ 184 h 187"/>
                <a:gd name="T46" fmla="*/ 352 w 446"/>
                <a:gd name="T47" fmla="*/ 185 h 187"/>
                <a:gd name="T48" fmla="*/ 372 w 446"/>
                <a:gd name="T49" fmla="*/ 187 h 187"/>
                <a:gd name="T50" fmla="*/ 389 w 446"/>
                <a:gd name="T51" fmla="*/ 185 h 187"/>
                <a:gd name="T52" fmla="*/ 407 w 446"/>
                <a:gd name="T53" fmla="*/ 184 h 187"/>
                <a:gd name="T54" fmla="*/ 427 w 446"/>
                <a:gd name="T55" fmla="*/ 182 h 187"/>
                <a:gd name="T56" fmla="*/ 446 w 446"/>
                <a:gd name="T57" fmla="*/ 178 h 187"/>
                <a:gd name="T58" fmla="*/ 427 w 446"/>
                <a:gd name="T59" fmla="*/ 139 h 187"/>
                <a:gd name="T60" fmla="*/ 408 w 446"/>
                <a:gd name="T61" fmla="*/ 142 h 187"/>
                <a:gd name="T62" fmla="*/ 393 w 446"/>
                <a:gd name="T63" fmla="*/ 144 h 187"/>
                <a:gd name="T64" fmla="*/ 375 w 446"/>
                <a:gd name="T65" fmla="*/ 147 h 187"/>
                <a:gd name="T66" fmla="*/ 359 w 446"/>
                <a:gd name="T67" fmla="*/ 147 h 187"/>
                <a:gd name="T68" fmla="*/ 340 w 446"/>
                <a:gd name="T69" fmla="*/ 143 h 187"/>
                <a:gd name="T70" fmla="*/ 324 w 446"/>
                <a:gd name="T71" fmla="*/ 140 h 187"/>
                <a:gd name="T72" fmla="*/ 306 w 446"/>
                <a:gd name="T73" fmla="*/ 139 h 187"/>
                <a:gd name="T74" fmla="*/ 288 w 446"/>
                <a:gd name="T75" fmla="*/ 135 h 187"/>
                <a:gd name="T76" fmla="*/ 270 w 446"/>
                <a:gd name="T77" fmla="*/ 129 h 187"/>
                <a:gd name="T78" fmla="*/ 255 w 446"/>
                <a:gd name="T79" fmla="*/ 125 h 187"/>
                <a:gd name="T80" fmla="*/ 237 w 446"/>
                <a:gd name="T81" fmla="*/ 119 h 187"/>
                <a:gd name="T82" fmla="*/ 221 w 446"/>
                <a:gd name="T83" fmla="*/ 113 h 187"/>
                <a:gd name="T84" fmla="*/ 203 w 446"/>
                <a:gd name="T85" fmla="*/ 106 h 187"/>
                <a:gd name="T86" fmla="*/ 188 w 446"/>
                <a:gd name="T87" fmla="*/ 99 h 187"/>
                <a:gd name="T88" fmla="*/ 172 w 446"/>
                <a:gd name="T89" fmla="*/ 93 h 187"/>
                <a:gd name="T90" fmla="*/ 158 w 446"/>
                <a:gd name="T91" fmla="*/ 85 h 187"/>
                <a:gd name="T92" fmla="*/ 142 w 446"/>
                <a:gd name="T93" fmla="*/ 75 h 187"/>
                <a:gd name="T94" fmla="*/ 128 w 446"/>
                <a:gd name="T95" fmla="*/ 67 h 187"/>
                <a:gd name="T96" fmla="*/ 115 w 446"/>
                <a:gd name="T97" fmla="*/ 60 h 187"/>
                <a:gd name="T98" fmla="*/ 102 w 446"/>
                <a:gd name="T99" fmla="*/ 52 h 187"/>
                <a:gd name="T100" fmla="*/ 89 w 446"/>
                <a:gd name="T101" fmla="*/ 44 h 187"/>
                <a:gd name="T102" fmla="*/ 77 w 446"/>
                <a:gd name="T103" fmla="*/ 37 h 187"/>
                <a:gd name="T104" fmla="*/ 66 w 446"/>
                <a:gd name="T105" fmla="*/ 31 h 187"/>
                <a:gd name="T106" fmla="*/ 53 w 446"/>
                <a:gd name="T107" fmla="*/ 21 h 187"/>
                <a:gd name="T108" fmla="*/ 40 w 446"/>
                <a:gd name="T109" fmla="*/ 10 h 187"/>
                <a:gd name="T110" fmla="*/ 26 w 446"/>
                <a:gd name="T111" fmla="*/ 0 h 187"/>
                <a:gd name="T112" fmla="*/ 0 w 446"/>
                <a:gd name="T113" fmla="*/ 31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46" h="187">
                  <a:moveTo>
                    <a:pt x="0" y="31"/>
                  </a:moveTo>
                  <a:lnTo>
                    <a:pt x="2" y="34"/>
                  </a:lnTo>
                  <a:lnTo>
                    <a:pt x="6" y="36"/>
                  </a:lnTo>
                  <a:lnTo>
                    <a:pt x="12" y="41"/>
                  </a:lnTo>
                  <a:lnTo>
                    <a:pt x="19" y="45"/>
                  </a:lnTo>
                  <a:lnTo>
                    <a:pt x="26" y="51"/>
                  </a:lnTo>
                  <a:lnTo>
                    <a:pt x="30" y="54"/>
                  </a:lnTo>
                  <a:lnTo>
                    <a:pt x="35" y="57"/>
                  </a:lnTo>
                  <a:lnTo>
                    <a:pt x="40" y="61"/>
                  </a:lnTo>
                  <a:lnTo>
                    <a:pt x="46" y="64"/>
                  </a:lnTo>
                  <a:lnTo>
                    <a:pt x="50" y="67"/>
                  </a:lnTo>
                  <a:lnTo>
                    <a:pt x="56" y="71"/>
                  </a:lnTo>
                  <a:lnTo>
                    <a:pt x="63" y="75"/>
                  </a:lnTo>
                  <a:lnTo>
                    <a:pt x="68" y="79"/>
                  </a:lnTo>
                  <a:lnTo>
                    <a:pt x="74" y="83"/>
                  </a:lnTo>
                  <a:lnTo>
                    <a:pt x="80" y="86"/>
                  </a:lnTo>
                  <a:lnTo>
                    <a:pt x="88" y="90"/>
                  </a:lnTo>
                  <a:lnTo>
                    <a:pt x="94" y="95"/>
                  </a:lnTo>
                  <a:lnTo>
                    <a:pt x="102" y="98"/>
                  </a:lnTo>
                  <a:lnTo>
                    <a:pt x="107" y="103"/>
                  </a:lnTo>
                  <a:lnTo>
                    <a:pt x="115" y="108"/>
                  </a:lnTo>
                  <a:lnTo>
                    <a:pt x="123" y="111"/>
                  </a:lnTo>
                  <a:lnTo>
                    <a:pt x="129" y="115"/>
                  </a:lnTo>
                  <a:lnTo>
                    <a:pt x="138" y="119"/>
                  </a:lnTo>
                  <a:lnTo>
                    <a:pt x="147" y="124"/>
                  </a:lnTo>
                  <a:lnTo>
                    <a:pt x="156" y="128"/>
                  </a:lnTo>
                  <a:lnTo>
                    <a:pt x="162" y="130"/>
                  </a:lnTo>
                  <a:lnTo>
                    <a:pt x="171" y="135"/>
                  </a:lnTo>
                  <a:lnTo>
                    <a:pt x="180" y="139"/>
                  </a:lnTo>
                  <a:lnTo>
                    <a:pt x="188" y="142"/>
                  </a:lnTo>
                  <a:lnTo>
                    <a:pt x="196" y="147"/>
                  </a:lnTo>
                  <a:lnTo>
                    <a:pt x="205" y="150"/>
                  </a:lnTo>
                  <a:lnTo>
                    <a:pt x="213" y="152"/>
                  </a:lnTo>
                  <a:lnTo>
                    <a:pt x="223" y="157"/>
                  </a:lnTo>
                  <a:lnTo>
                    <a:pt x="232" y="159"/>
                  </a:lnTo>
                  <a:lnTo>
                    <a:pt x="241" y="163"/>
                  </a:lnTo>
                  <a:lnTo>
                    <a:pt x="250" y="165"/>
                  </a:lnTo>
                  <a:lnTo>
                    <a:pt x="259" y="169"/>
                  </a:lnTo>
                  <a:lnTo>
                    <a:pt x="267" y="172"/>
                  </a:lnTo>
                  <a:lnTo>
                    <a:pt x="277" y="173"/>
                  </a:lnTo>
                  <a:lnTo>
                    <a:pt x="286" y="177"/>
                  </a:lnTo>
                  <a:lnTo>
                    <a:pt x="298" y="179"/>
                  </a:lnTo>
                  <a:lnTo>
                    <a:pt x="306" y="180"/>
                  </a:lnTo>
                  <a:lnTo>
                    <a:pt x="315" y="182"/>
                  </a:lnTo>
                  <a:lnTo>
                    <a:pt x="324" y="183"/>
                  </a:lnTo>
                  <a:lnTo>
                    <a:pt x="334" y="184"/>
                  </a:lnTo>
                  <a:lnTo>
                    <a:pt x="343" y="184"/>
                  </a:lnTo>
                  <a:lnTo>
                    <a:pt x="352" y="185"/>
                  </a:lnTo>
                  <a:lnTo>
                    <a:pt x="362" y="185"/>
                  </a:lnTo>
                  <a:lnTo>
                    <a:pt x="372" y="187"/>
                  </a:lnTo>
                  <a:lnTo>
                    <a:pt x="380" y="185"/>
                  </a:lnTo>
                  <a:lnTo>
                    <a:pt x="389" y="185"/>
                  </a:lnTo>
                  <a:lnTo>
                    <a:pt x="398" y="184"/>
                  </a:lnTo>
                  <a:lnTo>
                    <a:pt x="407" y="184"/>
                  </a:lnTo>
                  <a:lnTo>
                    <a:pt x="417" y="183"/>
                  </a:lnTo>
                  <a:lnTo>
                    <a:pt x="427" y="182"/>
                  </a:lnTo>
                  <a:lnTo>
                    <a:pt x="436" y="179"/>
                  </a:lnTo>
                  <a:lnTo>
                    <a:pt x="446" y="178"/>
                  </a:lnTo>
                  <a:lnTo>
                    <a:pt x="434" y="139"/>
                  </a:lnTo>
                  <a:lnTo>
                    <a:pt x="427" y="139"/>
                  </a:lnTo>
                  <a:lnTo>
                    <a:pt x="418" y="140"/>
                  </a:lnTo>
                  <a:lnTo>
                    <a:pt x="408" y="142"/>
                  </a:lnTo>
                  <a:lnTo>
                    <a:pt x="402" y="144"/>
                  </a:lnTo>
                  <a:lnTo>
                    <a:pt x="393" y="144"/>
                  </a:lnTo>
                  <a:lnTo>
                    <a:pt x="384" y="147"/>
                  </a:lnTo>
                  <a:lnTo>
                    <a:pt x="375" y="147"/>
                  </a:lnTo>
                  <a:lnTo>
                    <a:pt x="368" y="148"/>
                  </a:lnTo>
                  <a:lnTo>
                    <a:pt x="359" y="147"/>
                  </a:lnTo>
                  <a:lnTo>
                    <a:pt x="350" y="144"/>
                  </a:lnTo>
                  <a:lnTo>
                    <a:pt x="340" y="143"/>
                  </a:lnTo>
                  <a:lnTo>
                    <a:pt x="333" y="143"/>
                  </a:lnTo>
                  <a:lnTo>
                    <a:pt x="324" y="140"/>
                  </a:lnTo>
                  <a:lnTo>
                    <a:pt x="315" y="139"/>
                  </a:lnTo>
                  <a:lnTo>
                    <a:pt x="306" y="139"/>
                  </a:lnTo>
                  <a:lnTo>
                    <a:pt x="298" y="139"/>
                  </a:lnTo>
                  <a:lnTo>
                    <a:pt x="288" y="135"/>
                  </a:lnTo>
                  <a:lnTo>
                    <a:pt x="280" y="133"/>
                  </a:lnTo>
                  <a:lnTo>
                    <a:pt x="270" y="129"/>
                  </a:lnTo>
                  <a:lnTo>
                    <a:pt x="264" y="128"/>
                  </a:lnTo>
                  <a:lnTo>
                    <a:pt x="255" y="125"/>
                  </a:lnTo>
                  <a:lnTo>
                    <a:pt x="245" y="123"/>
                  </a:lnTo>
                  <a:lnTo>
                    <a:pt x="237" y="119"/>
                  </a:lnTo>
                  <a:lnTo>
                    <a:pt x="229" y="118"/>
                  </a:lnTo>
                  <a:lnTo>
                    <a:pt x="221" y="113"/>
                  </a:lnTo>
                  <a:lnTo>
                    <a:pt x="213" y="109"/>
                  </a:lnTo>
                  <a:lnTo>
                    <a:pt x="203" y="106"/>
                  </a:lnTo>
                  <a:lnTo>
                    <a:pt x="196" y="103"/>
                  </a:lnTo>
                  <a:lnTo>
                    <a:pt x="188" y="99"/>
                  </a:lnTo>
                  <a:lnTo>
                    <a:pt x="181" y="96"/>
                  </a:lnTo>
                  <a:lnTo>
                    <a:pt x="172" y="93"/>
                  </a:lnTo>
                  <a:lnTo>
                    <a:pt x="166" y="89"/>
                  </a:lnTo>
                  <a:lnTo>
                    <a:pt x="158" y="85"/>
                  </a:lnTo>
                  <a:lnTo>
                    <a:pt x="149" y="80"/>
                  </a:lnTo>
                  <a:lnTo>
                    <a:pt x="142" y="75"/>
                  </a:lnTo>
                  <a:lnTo>
                    <a:pt x="136" y="72"/>
                  </a:lnTo>
                  <a:lnTo>
                    <a:pt x="128" y="67"/>
                  </a:lnTo>
                  <a:lnTo>
                    <a:pt x="122" y="64"/>
                  </a:lnTo>
                  <a:lnTo>
                    <a:pt x="115" y="60"/>
                  </a:lnTo>
                  <a:lnTo>
                    <a:pt x="108" y="56"/>
                  </a:lnTo>
                  <a:lnTo>
                    <a:pt x="102" y="52"/>
                  </a:lnTo>
                  <a:lnTo>
                    <a:pt x="95" y="49"/>
                  </a:lnTo>
                  <a:lnTo>
                    <a:pt x="89" y="44"/>
                  </a:lnTo>
                  <a:lnTo>
                    <a:pt x="85" y="41"/>
                  </a:lnTo>
                  <a:lnTo>
                    <a:pt x="77" y="37"/>
                  </a:lnTo>
                  <a:lnTo>
                    <a:pt x="74" y="34"/>
                  </a:lnTo>
                  <a:lnTo>
                    <a:pt x="66" y="31"/>
                  </a:lnTo>
                  <a:lnTo>
                    <a:pt x="63" y="29"/>
                  </a:lnTo>
                  <a:lnTo>
                    <a:pt x="53" y="21"/>
                  </a:lnTo>
                  <a:lnTo>
                    <a:pt x="48" y="17"/>
                  </a:lnTo>
                  <a:lnTo>
                    <a:pt x="40" y="10"/>
                  </a:lnTo>
                  <a:lnTo>
                    <a:pt x="34" y="7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37"/>
            <p:cNvSpPr>
              <a:spLocks/>
            </p:cNvSpPr>
            <p:nvPr/>
          </p:nvSpPr>
          <p:spPr bwMode="auto">
            <a:xfrm>
              <a:off x="2521" y="1671"/>
              <a:ext cx="157" cy="152"/>
            </a:xfrm>
            <a:custGeom>
              <a:avLst/>
              <a:gdLst>
                <a:gd name="T0" fmla="*/ 446 w 473"/>
                <a:gd name="T1" fmla="*/ 3 h 458"/>
                <a:gd name="T2" fmla="*/ 431 w 473"/>
                <a:gd name="T3" fmla="*/ 11 h 458"/>
                <a:gd name="T4" fmla="*/ 412 w 473"/>
                <a:gd name="T5" fmla="*/ 20 h 458"/>
                <a:gd name="T6" fmla="*/ 388 w 473"/>
                <a:gd name="T7" fmla="*/ 34 h 458"/>
                <a:gd name="T8" fmla="*/ 362 w 473"/>
                <a:gd name="T9" fmla="*/ 51 h 458"/>
                <a:gd name="T10" fmla="*/ 331 w 473"/>
                <a:gd name="T11" fmla="*/ 69 h 458"/>
                <a:gd name="T12" fmla="*/ 311 w 473"/>
                <a:gd name="T13" fmla="*/ 84 h 458"/>
                <a:gd name="T14" fmla="*/ 294 w 473"/>
                <a:gd name="T15" fmla="*/ 94 h 458"/>
                <a:gd name="T16" fmla="*/ 279 w 473"/>
                <a:gd name="T17" fmla="*/ 108 h 458"/>
                <a:gd name="T18" fmla="*/ 260 w 473"/>
                <a:gd name="T19" fmla="*/ 119 h 458"/>
                <a:gd name="T20" fmla="*/ 245 w 473"/>
                <a:gd name="T21" fmla="*/ 131 h 458"/>
                <a:gd name="T22" fmla="*/ 228 w 473"/>
                <a:gd name="T23" fmla="*/ 144 h 458"/>
                <a:gd name="T24" fmla="*/ 214 w 473"/>
                <a:gd name="T25" fmla="*/ 158 h 458"/>
                <a:gd name="T26" fmla="*/ 198 w 473"/>
                <a:gd name="T27" fmla="*/ 173 h 458"/>
                <a:gd name="T28" fmla="*/ 185 w 473"/>
                <a:gd name="T29" fmla="*/ 188 h 458"/>
                <a:gd name="T30" fmla="*/ 169 w 473"/>
                <a:gd name="T31" fmla="*/ 202 h 458"/>
                <a:gd name="T32" fmla="*/ 155 w 473"/>
                <a:gd name="T33" fmla="*/ 218 h 458"/>
                <a:gd name="T34" fmla="*/ 141 w 473"/>
                <a:gd name="T35" fmla="*/ 232 h 458"/>
                <a:gd name="T36" fmla="*/ 127 w 473"/>
                <a:gd name="T37" fmla="*/ 249 h 458"/>
                <a:gd name="T38" fmla="*/ 116 w 473"/>
                <a:gd name="T39" fmla="*/ 265 h 458"/>
                <a:gd name="T40" fmla="*/ 103 w 473"/>
                <a:gd name="T41" fmla="*/ 282 h 458"/>
                <a:gd name="T42" fmla="*/ 91 w 473"/>
                <a:gd name="T43" fmla="*/ 296 h 458"/>
                <a:gd name="T44" fmla="*/ 72 w 473"/>
                <a:gd name="T45" fmla="*/ 322 h 458"/>
                <a:gd name="T46" fmla="*/ 53 w 473"/>
                <a:gd name="T47" fmla="*/ 351 h 458"/>
                <a:gd name="T48" fmla="*/ 36 w 473"/>
                <a:gd name="T49" fmla="*/ 379 h 458"/>
                <a:gd name="T50" fmla="*/ 19 w 473"/>
                <a:gd name="T51" fmla="*/ 400 h 458"/>
                <a:gd name="T52" fmla="*/ 8 w 473"/>
                <a:gd name="T53" fmla="*/ 418 h 458"/>
                <a:gd name="T54" fmla="*/ 0 w 473"/>
                <a:gd name="T55" fmla="*/ 434 h 458"/>
                <a:gd name="T56" fmla="*/ 36 w 473"/>
                <a:gd name="T57" fmla="*/ 454 h 458"/>
                <a:gd name="T58" fmla="*/ 43 w 473"/>
                <a:gd name="T59" fmla="*/ 440 h 458"/>
                <a:gd name="T60" fmla="*/ 53 w 473"/>
                <a:gd name="T61" fmla="*/ 424 h 458"/>
                <a:gd name="T62" fmla="*/ 68 w 473"/>
                <a:gd name="T63" fmla="*/ 403 h 458"/>
                <a:gd name="T64" fmla="*/ 85 w 473"/>
                <a:gd name="T65" fmla="*/ 375 h 458"/>
                <a:gd name="T66" fmla="*/ 103 w 473"/>
                <a:gd name="T67" fmla="*/ 347 h 458"/>
                <a:gd name="T68" fmla="*/ 122 w 473"/>
                <a:gd name="T69" fmla="*/ 321 h 458"/>
                <a:gd name="T70" fmla="*/ 134 w 473"/>
                <a:gd name="T71" fmla="*/ 305 h 458"/>
                <a:gd name="T72" fmla="*/ 152 w 473"/>
                <a:gd name="T73" fmla="*/ 278 h 458"/>
                <a:gd name="T74" fmla="*/ 166 w 473"/>
                <a:gd name="T75" fmla="*/ 265 h 458"/>
                <a:gd name="T76" fmla="*/ 179 w 473"/>
                <a:gd name="T77" fmla="*/ 249 h 458"/>
                <a:gd name="T78" fmla="*/ 194 w 473"/>
                <a:gd name="T79" fmla="*/ 234 h 458"/>
                <a:gd name="T80" fmla="*/ 206 w 473"/>
                <a:gd name="T81" fmla="*/ 219 h 458"/>
                <a:gd name="T82" fmla="*/ 223 w 473"/>
                <a:gd name="T83" fmla="*/ 207 h 458"/>
                <a:gd name="T84" fmla="*/ 250 w 473"/>
                <a:gd name="T85" fmla="*/ 178 h 458"/>
                <a:gd name="T86" fmla="*/ 270 w 473"/>
                <a:gd name="T87" fmla="*/ 160 h 458"/>
                <a:gd name="T88" fmla="*/ 287 w 473"/>
                <a:gd name="T89" fmla="*/ 148 h 458"/>
                <a:gd name="T90" fmla="*/ 302 w 473"/>
                <a:gd name="T91" fmla="*/ 139 h 458"/>
                <a:gd name="T92" fmla="*/ 328 w 473"/>
                <a:gd name="T93" fmla="*/ 119 h 458"/>
                <a:gd name="T94" fmla="*/ 343 w 473"/>
                <a:gd name="T95" fmla="*/ 109 h 458"/>
                <a:gd name="T96" fmla="*/ 375 w 473"/>
                <a:gd name="T97" fmla="*/ 90 h 458"/>
                <a:gd name="T98" fmla="*/ 401 w 473"/>
                <a:gd name="T99" fmla="*/ 71 h 458"/>
                <a:gd name="T100" fmla="*/ 425 w 473"/>
                <a:gd name="T101" fmla="*/ 59 h 458"/>
                <a:gd name="T102" fmla="*/ 446 w 473"/>
                <a:gd name="T103" fmla="*/ 47 h 458"/>
                <a:gd name="T104" fmla="*/ 460 w 473"/>
                <a:gd name="T105" fmla="*/ 39 h 458"/>
                <a:gd name="T106" fmla="*/ 473 w 473"/>
                <a:gd name="T107" fmla="*/ 3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73" h="458">
                  <a:moveTo>
                    <a:pt x="456" y="0"/>
                  </a:moveTo>
                  <a:lnTo>
                    <a:pt x="453" y="0"/>
                  </a:lnTo>
                  <a:lnTo>
                    <a:pt x="446" y="3"/>
                  </a:lnTo>
                  <a:lnTo>
                    <a:pt x="441" y="5"/>
                  </a:lnTo>
                  <a:lnTo>
                    <a:pt x="437" y="6"/>
                  </a:lnTo>
                  <a:lnTo>
                    <a:pt x="431" y="11"/>
                  </a:lnTo>
                  <a:lnTo>
                    <a:pt x="427" y="13"/>
                  </a:lnTo>
                  <a:lnTo>
                    <a:pt x="419" y="16"/>
                  </a:lnTo>
                  <a:lnTo>
                    <a:pt x="412" y="20"/>
                  </a:lnTo>
                  <a:lnTo>
                    <a:pt x="405" y="25"/>
                  </a:lnTo>
                  <a:lnTo>
                    <a:pt x="397" y="29"/>
                  </a:lnTo>
                  <a:lnTo>
                    <a:pt x="388" y="34"/>
                  </a:lnTo>
                  <a:lnTo>
                    <a:pt x="380" y="39"/>
                  </a:lnTo>
                  <a:lnTo>
                    <a:pt x="371" y="45"/>
                  </a:lnTo>
                  <a:lnTo>
                    <a:pt x="362" y="51"/>
                  </a:lnTo>
                  <a:lnTo>
                    <a:pt x="352" y="57"/>
                  </a:lnTo>
                  <a:lnTo>
                    <a:pt x="341" y="62"/>
                  </a:lnTo>
                  <a:lnTo>
                    <a:pt x="331" y="69"/>
                  </a:lnTo>
                  <a:lnTo>
                    <a:pt x="322" y="77"/>
                  </a:lnTo>
                  <a:lnTo>
                    <a:pt x="314" y="80"/>
                  </a:lnTo>
                  <a:lnTo>
                    <a:pt x="311" y="84"/>
                  </a:lnTo>
                  <a:lnTo>
                    <a:pt x="303" y="88"/>
                  </a:lnTo>
                  <a:lnTo>
                    <a:pt x="301" y="91"/>
                  </a:lnTo>
                  <a:lnTo>
                    <a:pt x="294" y="94"/>
                  </a:lnTo>
                  <a:lnTo>
                    <a:pt x="289" y="99"/>
                  </a:lnTo>
                  <a:lnTo>
                    <a:pt x="283" y="103"/>
                  </a:lnTo>
                  <a:lnTo>
                    <a:pt x="279" y="108"/>
                  </a:lnTo>
                  <a:lnTo>
                    <a:pt x="272" y="111"/>
                  </a:lnTo>
                  <a:lnTo>
                    <a:pt x="268" y="114"/>
                  </a:lnTo>
                  <a:lnTo>
                    <a:pt x="260" y="119"/>
                  </a:lnTo>
                  <a:lnTo>
                    <a:pt x="257" y="123"/>
                  </a:lnTo>
                  <a:lnTo>
                    <a:pt x="250" y="126"/>
                  </a:lnTo>
                  <a:lnTo>
                    <a:pt x="245" y="131"/>
                  </a:lnTo>
                  <a:lnTo>
                    <a:pt x="239" y="134"/>
                  </a:lnTo>
                  <a:lnTo>
                    <a:pt x="235" y="142"/>
                  </a:lnTo>
                  <a:lnTo>
                    <a:pt x="228" y="144"/>
                  </a:lnTo>
                  <a:lnTo>
                    <a:pt x="224" y="149"/>
                  </a:lnTo>
                  <a:lnTo>
                    <a:pt x="218" y="154"/>
                  </a:lnTo>
                  <a:lnTo>
                    <a:pt x="214" y="158"/>
                  </a:lnTo>
                  <a:lnTo>
                    <a:pt x="208" y="163"/>
                  </a:lnTo>
                  <a:lnTo>
                    <a:pt x="204" y="169"/>
                  </a:lnTo>
                  <a:lnTo>
                    <a:pt x="198" y="173"/>
                  </a:lnTo>
                  <a:lnTo>
                    <a:pt x="195" y="178"/>
                  </a:lnTo>
                  <a:lnTo>
                    <a:pt x="189" y="182"/>
                  </a:lnTo>
                  <a:lnTo>
                    <a:pt x="185" y="188"/>
                  </a:lnTo>
                  <a:lnTo>
                    <a:pt x="179" y="192"/>
                  </a:lnTo>
                  <a:lnTo>
                    <a:pt x="175" y="198"/>
                  </a:lnTo>
                  <a:lnTo>
                    <a:pt x="169" y="202"/>
                  </a:lnTo>
                  <a:lnTo>
                    <a:pt x="164" y="208"/>
                  </a:lnTo>
                  <a:lnTo>
                    <a:pt x="160" y="212"/>
                  </a:lnTo>
                  <a:lnTo>
                    <a:pt x="155" y="218"/>
                  </a:lnTo>
                  <a:lnTo>
                    <a:pt x="150" y="222"/>
                  </a:lnTo>
                  <a:lnTo>
                    <a:pt x="146" y="228"/>
                  </a:lnTo>
                  <a:lnTo>
                    <a:pt x="141" y="232"/>
                  </a:lnTo>
                  <a:lnTo>
                    <a:pt x="136" y="238"/>
                  </a:lnTo>
                  <a:lnTo>
                    <a:pt x="132" y="242"/>
                  </a:lnTo>
                  <a:lnTo>
                    <a:pt x="127" y="249"/>
                  </a:lnTo>
                  <a:lnTo>
                    <a:pt x="123" y="253"/>
                  </a:lnTo>
                  <a:lnTo>
                    <a:pt x="121" y="261"/>
                  </a:lnTo>
                  <a:lnTo>
                    <a:pt x="116" y="265"/>
                  </a:lnTo>
                  <a:lnTo>
                    <a:pt x="111" y="271"/>
                  </a:lnTo>
                  <a:lnTo>
                    <a:pt x="107" y="275"/>
                  </a:lnTo>
                  <a:lnTo>
                    <a:pt x="103" y="282"/>
                  </a:lnTo>
                  <a:lnTo>
                    <a:pt x="100" y="286"/>
                  </a:lnTo>
                  <a:lnTo>
                    <a:pt x="95" y="291"/>
                  </a:lnTo>
                  <a:lnTo>
                    <a:pt x="91" y="296"/>
                  </a:lnTo>
                  <a:lnTo>
                    <a:pt x="88" y="302"/>
                  </a:lnTo>
                  <a:lnTo>
                    <a:pt x="80" y="314"/>
                  </a:lnTo>
                  <a:lnTo>
                    <a:pt x="72" y="322"/>
                  </a:lnTo>
                  <a:lnTo>
                    <a:pt x="66" y="332"/>
                  </a:lnTo>
                  <a:lnTo>
                    <a:pt x="59" y="342"/>
                  </a:lnTo>
                  <a:lnTo>
                    <a:pt x="53" y="351"/>
                  </a:lnTo>
                  <a:lnTo>
                    <a:pt x="47" y="360"/>
                  </a:lnTo>
                  <a:lnTo>
                    <a:pt x="39" y="370"/>
                  </a:lnTo>
                  <a:lnTo>
                    <a:pt x="36" y="379"/>
                  </a:lnTo>
                  <a:lnTo>
                    <a:pt x="28" y="385"/>
                  </a:lnTo>
                  <a:lnTo>
                    <a:pt x="24" y="393"/>
                  </a:lnTo>
                  <a:lnTo>
                    <a:pt x="19" y="400"/>
                  </a:lnTo>
                  <a:lnTo>
                    <a:pt x="15" y="408"/>
                  </a:lnTo>
                  <a:lnTo>
                    <a:pt x="12" y="413"/>
                  </a:lnTo>
                  <a:lnTo>
                    <a:pt x="8" y="418"/>
                  </a:lnTo>
                  <a:lnTo>
                    <a:pt x="5" y="423"/>
                  </a:lnTo>
                  <a:lnTo>
                    <a:pt x="4" y="426"/>
                  </a:lnTo>
                  <a:lnTo>
                    <a:pt x="0" y="434"/>
                  </a:lnTo>
                  <a:lnTo>
                    <a:pt x="0" y="437"/>
                  </a:lnTo>
                  <a:lnTo>
                    <a:pt x="36" y="458"/>
                  </a:lnTo>
                  <a:lnTo>
                    <a:pt x="36" y="454"/>
                  </a:lnTo>
                  <a:lnTo>
                    <a:pt x="38" y="448"/>
                  </a:lnTo>
                  <a:lnTo>
                    <a:pt x="39" y="444"/>
                  </a:lnTo>
                  <a:lnTo>
                    <a:pt x="43" y="440"/>
                  </a:lnTo>
                  <a:lnTo>
                    <a:pt x="47" y="435"/>
                  </a:lnTo>
                  <a:lnTo>
                    <a:pt x="49" y="430"/>
                  </a:lnTo>
                  <a:lnTo>
                    <a:pt x="53" y="424"/>
                  </a:lnTo>
                  <a:lnTo>
                    <a:pt x="57" y="416"/>
                  </a:lnTo>
                  <a:lnTo>
                    <a:pt x="62" y="409"/>
                  </a:lnTo>
                  <a:lnTo>
                    <a:pt x="68" y="403"/>
                  </a:lnTo>
                  <a:lnTo>
                    <a:pt x="72" y="393"/>
                  </a:lnTo>
                  <a:lnTo>
                    <a:pt x="78" y="384"/>
                  </a:lnTo>
                  <a:lnTo>
                    <a:pt x="85" y="375"/>
                  </a:lnTo>
                  <a:lnTo>
                    <a:pt x="91" y="367"/>
                  </a:lnTo>
                  <a:lnTo>
                    <a:pt x="97" y="357"/>
                  </a:lnTo>
                  <a:lnTo>
                    <a:pt x="103" y="347"/>
                  </a:lnTo>
                  <a:lnTo>
                    <a:pt x="111" y="339"/>
                  </a:lnTo>
                  <a:lnTo>
                    <a:pt x="118" y="327"/>
                  </a:lnTo>
                  <a:lnTo>
                    <a:pt x="122" y="321"/>
                  </a:lnTo>
                  <a:lnTo>
                    <a:pt x="123" y="316"/>
                  </a:lnTo>
                  <a:lnTo>
                    <a:pt x="130" y="311"/>
                  </a:lnTo>
                  <a:lnTo>
                    <a:pt x="134" y="305"/>
                  </a:lnTo>
                  <a:lnTo>
                    <a:pt x="141" y="296"/>
                  </a:lnTo>
                  <a:lnTo>
                    <a:pt x="150" y="286"/>
                  </a:lnTo>
                  <a:lnTo>
                    <a:pt x="152" y="278"/>
                  </a:lnTo>
                  <a:lnTo>
                    <a:pt x="157" y="275"/>
                  </a:lnTo>
                  <a:lnTo>
                    <a:pt x="162" y="270"/>
                  </a:lnTo>
                  <a:lnTo>
                    <a:pt x="166" y="265"/>
                  </a:lnTo>
                  <a:lnTo>
                    <a:pt x="170" y="260"/>
                  </a:lnTo>
                  <a:lnTo>
                    <a:pt x="175" y="255"/>
                  </a:lnTo>
                  <a:lnTo>
                    <a:pt x="179" y="249"/>
                  </a:lnTo>
                  <a:lnTo>
                    <a:pt x="185" y="244"/>
                  </a:lnTo>
                  <a:lnTo>
                    <a:pt x="188" y="239"/>
                  </a:lnTo>
                  <a:lnTo>
                    <a:pt x="194" y="234"/>
                  </a:lnTo>
                  <a:lnTo>
                    <a:pt x="196" y="229"/>
                  </a:lnTo>
                  <a:lnTo>
                    <a:pt x="203" y="224"/>
                  </a:lnTo>
                  <a:lnTo>
                    <a:pt x="206" y="219"/>
                  </a:lnTo>
                  <a:lnTo>
                    <a:pt x="213" y="216"/>
                  </a:lnTo>
                  <a:lnTo>
                    <a:pt x="216" y="209"/>
                  </a:lnTo>
                  <a:lnTo>
                    <a:pt x="223" y="207"/>
                  </a:lnTo>
                  <a:lnTo>
                    <a:pt x="231" y="197"/>
                  </a:lnTo>
                  <a:lnTo>
                    <a:pt x="240" y="188"/>
                  </a:lnTo>
                  <a:lnTo>
                    <a:pt x="250" y="178"/>
                  </a:lnTo>
                  <a:lnTo>
                    <a:pt x="260" y="170"/>
                  </a:lnTo>
                  <a:lnTo>
                    <a:pt x="265" y="167"/>
                  </a:lnTo>
                  <a:lnTo>
                    <a:pt x="270" y="160"/>
                  </a:lnTo>
                  <a:lnTo>
                    <a:pt x="275" y="157"/>
                  </a:lnTo>
                  <a:lnTo>
                    <a:pt x="282" y="154"/>
                  </a:lnTo>
                  <a:lnTo>
                    <a:pt x="287" y="148"/>
                  </a:lnTo>
                  <a:lnTo>
                    <a:pt x="291" y="144"/>
                  </a:lnTo>
                  <a:lnTo>
                    <a:pt x="297" y="143"/>
                  </a:lnTo>
                  <a:lnTo>
                    <a:pt x="302" y="139"/>
                  </a:lnTo>
                  <a:lnTo>
                    <a:pt x="313" y="130"/>
                  </a:lnTo>
                  <a:lnTo>
                    <a:pt x="324" y="123"/>
                  </a:lnTo>
                  <a:lnTo>
                    <a:pt x="328" y="119"/>
                  </a:lnTo>
                  <a:lnTo>
                    <a:pt x="333" y="115"/>
                  </a:lnTo>
                  <a:lnTo>
                    <a:pt x="340" y="113"/>
                  </a:lnTo>
                  <a:lnTo>
                    <a:pt x="343" y="109"/>
                  </a:lnTo>
                  <a:lnTo>
                    <a:pt x="355" y="103"/>
                  </a:lnTo>
                  <a:lnTo>
                    <a:pt x="365" y="95"/>
                  </a:lnTo>
                  <a:lnTo>
                    <a:pt x="375" y="90"/>
                  </a:lnTo>
                  <a:lnTo>
                    <a:pt x="385" y="84"/>
                  </a:lnTo>
                  <a:lnTo>
                    <a:pt x="392" y="77"/>
                  </a:lnTo>
                  <a:lnTo>
                    <a:pt x="401" y="71"/>
                  </a:lnTo>
                  <a:lnTo>
                    <a:pt x="409" y="66"/>
                  </a:lnTo>
                  <a:lnTo>
                    <a:pt x="419" y="62"/>
                  </a:lnTo>
                  <a:lnTo>
                    <a:pt x="425" y="59"/>
                  </a:lnTo>
                  <a:lnTo>
                    <a:pt x="432" y="54"/>
                  </a:lnTo>
                  <a:lnTo>
                    <a:pt x="440" y="50"/>
                  </a:lnTo>
                  <a:lnTo>
                    <a:pt x="446" y="47"/>
                  </a:lnTo>
                  <a:lnTo>
                    <a:pt x="451" y="45"/>
                  </a:lnTo>
                  <a:lnTo>
                    <a:pt x="456" y="41"/>
                  </a:lnTo>
                  <a:lnTo>
                    <a:pt x="460" y="39"/>
                  </a:lnTo>
                  <a:lnTo>
                    <a:pt x="464" y="37"/>
                  </a:lnTo>
                  <a:lnTo>
                    <a:pt x="470" y="36"/>
                  </a:lnTo>
                  <a:lnTo>
                    <a:pt x="473" y="36"/>
                  </a:lnTo>
                  <a:lnTo>
                    <a:pt x="45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Freeform 38"/>
            <p:cNvSpPr>
              <a:spLocks/>
            </p:cNvSpPr>
            <p:nvPr/>
          </p:nvSpPr>
          <p:spPr bwMode="auto">
            <a:xfrm>
              <a:off x="2510" y="1633"/>
              <a:ext cx="92" cy="184"/>
            </a:xfrm>
            <a:custGeom>
              <a:avLst/>
              <a:gdLst>
                <a:gd name="T0" fmla="*/ 237 w 274"/>
                <a:gd name="T1" fmla="*/ 6 h 550"/>
                <a:gd name="T2" fmla="*/ 217 w 274"/>
                <a:gd name="T3" fmla="*/ 28 h 550"/>
                <a:gd name="T4" fmla="*/ 202 w 274"/>
                <a:gd name="T5" fmla="*/ 48 h 550"/>
                <a:gd name="T6" fmla="*/ 183 w 274"/>
                <a:gd name="T7" fmla="*/ 70 h 550"/>
                <a:gd name="T8" fmla="*/ 163 w 274"/>
                <a:gd name="T9" fmla="*/ 95 h 550"/>
                <a:gd name="T10" fmla="*/ 142 w 274"/>
                <a:gd name="T11" fmla="*/ 123 h 550"/>
                <a:gd name="T12" fmla="*/ 123 w 274"/>
                <a:gd name="T13" fmla="*/ 153 h 550"/>
                <a:gd name="T14" fmla="*/ 103 w 274"/>
                <a:gd name="T15" fmla="*/ 183 h 550"/>
                <a:gd name="T16" fmla="*/ 87 w 274"/>
                <a:gd name="T17" fmla="*/ 215 h 550"/>
                <a:gd name="T18" fmla="*/ 72 w 274"/>
                <a:gd name="T19" fmla="*/ 246 h 550"/>
                <a:gd name="T20" fmla="*/ 59 w 274"/>
                <a:gd name="T21" fmla="*/ 281 h 550"/>
                <a:gd name="T22" fmla="*/ 48 w 274"/>
                <a:gd name="T23" fmla="*/ 310 h 550"/>
                <a:gd name="T24" fmla="*/ 44 w 274"/>
                <a:gd name="T25" fmla="*/ 330 h 550"/>
                <a:gd name="T26" fmla="*/ 36 w 274"/>
                <a:gd name="T27" fmla="*/ 348 h 550"/>
                <a:gd name="T28" fmla="*/ 33 w 274"/>
                <a:gd name="T29" fmla="*/ 367 h 550"/>
                <a:gd name="T30" fmla="*/ 28 w 274"/>
                <a:gd name="T31" fmla="*/ 387 h 550"/>
                <a:gd name="T32" fmla="*/ 24 w 274"/>
                <a:gd name="T33" fmla="*/ 404 h 550"/>
                <a:gd name="T34" fmla="*/ 19 w 274"/>
                <a:gd name="T35" fmla="*/ 423 h 550"/>
                <a:gd name="T36" fmla="*/ 14 w 274"/>
                <a:gd name="T37" fmla="*/ 452 h 550"/>
                <a:gd name="T38" fmla="*/ 8 w 274"/>
                <a:gd name="T39" fmla="*/ 482 h 550"/>
                <a:gd name="T40" fmla="*/ 3 w 274"/>
                <a:gd name="T41" fmla="*/ 508 h 550"/>
                <a:gd name="T42" fmla="*/ 0 w 274"/>
                <a:gd name="T43" fmla="*/ 527 h 550"/>
                <a:gd name="T44" fmla="*/ 0 w 274"/>
                <a:gd name="T45" fmla="*/ 546 h 550"/>
                <a:gd name="T46" fmla="*/ 38 w 274"/>
                <a:gd name="T47" fmla="*/ 541 h 550"/>
                <a:gd name="T48" fmla="*/ 40 w 274"/>
                <a:gd name="T49" fmla="*/ 525 h 550"/>
                <a:gd name="T50" fmla="*/ 45 w 274"/>
                <a:gd name="T51" fmla="*/ 501 h 550"/>
                <a:gd name="T52" fmla="*/ 50 w 274"/>
                <a:gd name="T53" fmla="*/ 472 h 550"/>
                <a:gd name="T54" fmla="*/ 58 w 274"/>
                <a:gd name="T55" fmla="*/ 439 h 550"/>
                <a:gd name="T56" fmla="*/ 60 w 274"/>
                <a:gd name="T57" fmla="*/ 422 h 550"/>
                <a:gd name="T58" fmla="*/ 65 w 274"/>
                <a:gd name="T59" fmla="*/ 403 h 550"/>
                <a:gd name="T60" fmla="*/ 69 w 274"/>
                <a:gd name="T61" fmla="*/ 385 h 550"/>
                <a:gd name="T62" fmla="*/ 75 w 274"/>
                <a:gd name="T63" fmla="*/ 367 h 550"/>
                <a:gd name="T64" fmla="*/ 83 w 274"/>
                <a:gd name="T65" fmla="*/ 336 h 550"/>
                <a:gd name="T66" fmla="*/ 88 w 274"/>
                <a:gd name="T67" fmla="*/ 318 h 550"/>
                <a:gd name="T68" fmla="*/ 99 w 274"/>
                <a:gd name="T69" fmla="*/ 282 h 550"/>
                <a:gd name="T70" fmla="*/ 114 w 274"/>
                <a:gd name="T71" fmla="*/ 254 h 550"/>
                <a:gd name="T72" fmla="*/ 128 w 274"/>
                <a:gd name="T73" fmla="*/ 223 h 550"/>
                <a:gd name="T74" fmla="*/ 143 w 274"/>
                <a:gd name="T75" fmla="*/ 192 h 550"/>
                <a:gd name="T76" fmla="*/ 163 w 274"/>
                <a:gd name="T77" fmla="*/ 162 h 550"/>
                <a:gd name="T78" fmla="*/ 183 w 274"/>
                <a:gd name="T79" fmla="*/ 136 h 550"/>
                <a:gd name="T80" fmla="*/ 205 w 274"/>
                <a:gd name="T81" fmla="*/ 108 h 550"/>
                <a:gd name="T82" fmla="*/ 221 w 274"/>
                <a:gd name="T83" fmla="*/ 85 h 550"/>
                <a:gd name="T84" fmla="*/ 237 w 274"/>
                <a:gd name="T85" fmla="*/ 64 h 550"/>
                <a:gd name="T86" fmla="*/ 255 w 274"/>
                <a:gd name="T87" fmla="*/ 48 h 550"/>
                <a:gd name="T88" fmla="*/ 271 w 274"/>
                <a:gd name="T89" fmla="*/ 28 h 5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74" h="550">
                  <a:moveTo>
                    <a:pt x="246" y="0"/>
                  </a:moveTo>
                  <a:lnTo>
                    <a:pt x="242" y="1"/>
                  </a:lnTo>
                  <a:lnTo>
                    <a:pt x="237" y="6"/>
                  </a:lnTo>
                  <a:lnTo>
                    <a:pt x="231" y="12"/>
                  </a:lnTo>
                  <a:lnTo>
                    <a:pt x="224" y="23"/>
                  </a:lnTo>
                  <a:lnTo>
                    <a:pt x="217" y="28"/>
                  </a:lnTo>
                  <a:lnTo>
                    <a:pt x="212" y="34"/>
                  </a:lnTo>
                  <a:lnTo>
                    <a:pt x="206" y="41"/>
                  </a:lnTo>
                  <a:lnTo>
                    <a:pt x="202" y="48"/>
                  </a:lnTo>
                  <a:lnTo>
                    <a:pt x="195" y="54"/>
                  </a:lnTo>
                  <a:lnTo>
                    <a:pt x="191" y="63"/>
                  </a:lnTo>
                  <a:lnTo>
                    <a:pt x="183" y="70"/>
                  </a:lnTo>
                  <a:lnTo>
                    <a:pt x="178" y="79"/>
                  </a:lnTo>
                  <a:lnTo>
                    <a:pt x="170" y="87"/>
                  </a:lnTo>
                  <a:lnTo>
                    <a:pt x="163" y="95"/>
                  </a:lnTo>
                  <a:lnTo>
                    <a:pt x="156" y="105"/>
                  </a:lnTo>
                  <a:lnTo>
                    <a:pt x="151" y="114"/>
                  </a:lnTo>
                  <a:lnTo>
                    <a:pt x="142" y="123"/>
                  </a:lnTo>
                  <a:lnTo>
                    <a:pt x="137" y="134"/>
                  </a:lnTo>
                  <a:lnTo>
                    <a:pt x="131" y="143"/>
                  </a:lnTo>
                  <a:lnTo>
                    <a:pt x="123" y="153"/>
                  </a:lnTo>
                  <a:lnTo>
                    <a:pt x="117" y="163"/>
                  </a:lnTo>
                  <a:lnTo>
                    <a:pt x="109" y="173"/>
                  </a:lnTo>
                  <a:lnTo>
                    <a:pt x="103" y="183"/>
                  </a:lnTo>
                  <a:lnTo>
                    <a:pt x="98" y="195"/>
                  </a:lnTo>
                  <a:lnTo>
                    <a:pt x="90" y="205"/>
                  </a:lnTo>
                  <a:lnTo>
                    <a:pt x="87" y="215"/>
                  </a:lnTo>
                  <a:lnTo>
                    <a:pt x="80" y="226"/>
                  </a:lnTo>
                  <a:lnTo>
                    <a:pt x="78" y="237"/>
                  </a:lnTo>
                  <a:lnTo>
                    <a:pt x="72" y="246"/>
                  </a:lnTo>
                  <a:lnTo>
                    <a:pt x="67" y="256"/>
                  </a:lnTo>
                  <a:lnTo>
                    <a:pt x="63" y="269"/>
                  </a:lnTo>
                  <a:lnTo>
                    <a:pt x="59" y="281"/>
                  </a:lnTo>
                  <a:lnTo>
                    <a:pt x="55" y="292"/>
                  </a:lnTo>
                  <a:lnTo>
                    <a:pt x="50" y="304"/>
                  </a:lnTo>
                  <a:lnTo>
                    <a:pt x="48" y="310"/>
                  </a:lnTo>
                  <a:lnTo>
                    <a:pt x="46" y="316"/>
                  </a:lnTo>
                  <a:lnTo>
                    <a:pt x="45" y="323"/>
                  </a:lnTo>
                  <a:lnTo>
                    <a:pt x="44" y="330"/>
                  </a:lnTo>
                  <a:lnTo>
                    <a:pt x="40" y="335"/>
                  </a:lnTo>
                  <a:lnTo>
                    <a:pt x="39" y="343"/>
                  </a:lnTo>
                  <a:lnTo>
                    <a:pt x="36" y="348"/>
                  </a:lnTo>
                  <a:lnTo>
                    <a:pt x="35" y="354"/>
                  </a:lnTo>
                  <a:lnTo>
                    <a:pt x="34" y="360"/>
                  </a:lnTo>
                  <a:lnTo>
                    <a:pt x="33" y="367"/>
                  </a:lnTo>
                  <a:lnTo>
                    <a:pt x="30" y="374"/>
                  </a:lnTo>
                  <a:lnTo>
                    <a:pt x="29" y="380"/>
                  </a:lnTo>
                  <a:lnTo>
                    <a:pt x="28" y="387"/>
                  </a:lnTo>
                  <a:lnTo>
                    <a:pt x="25" y="392"/>
                  </a:lnTo>
                  <a:lnTo>
                    <a:pt x="24" y="398"/>
                  </a:lnTo>
                  <a:lnTo>
                    <a:pt x="24" y="404"/>
                  </a:lnTo>
                  <a:lnTo>
                    <a:pt x="21" y="410"/>
                  </a:lnTo>
                  <a:lnTo>
                    <a:pt x="21" y="417"/>
                  </a:lnTo>
                  <a:lnTo>
                    <a:pt x="19" y="423"/>
                  </a:lnTo>
                  <a:lnTo>
                    <a:pt x="19" y="428"/>
                  </a:lnTo>
                  <a:lnTo>
                    <a:pt x="15" y="439"/>
                  </a:lnTo>
                  <a:lnTo>
                    <a:pt x="14" y="452"/>
                  </a:lnTo>
                  <a:lnTo>
                    <a:pt x="13" y="461"/>
                  </a:lnTo>
                  <a:lnTo>
                    <a:pt x="10" y="472"/>
                  </a:lnTo>
                  <a:lnTo>
                    <a:pt x="8" y="482"/>
                  </a:lnTo>
                  <a:lnTo>
                    <a:pt x="6" y="492"/>
                  </a:lnTo>
                  <a:lnTo>
                    <a:pt x="4" y="500"/>
                  </a:lnTo>
                  <a:lnTo>
                    <a:pt x="3" y="508"/>
                  </a:lnTo>
                  <a:lnTo>
                    <a:pt x="3" y="515"/>
                  </a:lnTo>
                  <a:lnTo>
                    <a:pt x="1" y="522"/>
                  </a:lnTo>
                  <a:lnTo>
                    <a:pt x="0" y="527"/>
                  </a:lnTo>
                  <a:lnTo>
                    <a:pt x="0" y="533"/>
                  </a:lnTo>
                  <a:lnTo>
                    <a:pt x="0" y="541"/>
                  </a:lnTo>
                  <a:lnTo>
                    <a:pt x="0" y="546"/>
                  </a:lnTo>
                  <a:lnTo>
                    <a:pt x="38" y="550"/>
                  </a:lnTo>
                  <a:lnTo>
                    <a:pt x="38" y="547"/>
                  </a:lnTo>
                  <a:lnTo>
                    <a:pt x="38" y="541"/>
                  </a:lnTo>
                  <a:lnTo>
                    <a:pt x="38" y="536"/>
                  </a:lnTo>
                  <a:lnTo>
                    <a:pt x="39" y="531"/>
                  </a:lnTo>
                  <a:lnTo>
                    <a:pt x="40" y="525"/>
                  </a:lnTo>
                  <a:lnTo>
                    <a:pt x="43" y="517"/>
                  </a:lnTo>
                  <a:lnTo>
                    <a:pt x="43" y="508"/>
                  </a:lnTo>
                  <a:lnTo>
                    <a:pt x="45" y="501"/>
                  </a:lnTo>
                  <a:lnTo>
                    <a:pt x="45" y="492"/>
                  </a:lnTo>
                  <a:lnTo>
                    <a:pt x="48" y="483"/>
                  </a:lnTo>
                  <a:lnTo>
                    <a:pt x="50" y="472"/>
                  </a:lnTo>
                  <a:lnTo>
                    <a:pt x="53" y="461"/>
                  </a:lnTo>
                  <a:lnTo>
                    <a:pt x="55" y="451"/>
                  </a:lnTo>
                  <a:lnTo>
                    <a:pt x="58" y="439"/>
                  </a:lnTo>
                  <a:lnTo>
                    <a:pt x="58" y="433"/>
                  </a:lnTo>
                  <a:lnTo>
                    <a:pt x="60" y="428"/>
                  </a:lnTo>
                  <a:lnTo>
                    <a:pt x="60" y="422"/>
                  </a:lnTo>
                  <a:lnTo>
                    <a:pt x="63" y="415"/>
                  </a:lnTo>
                  <a:lnTo>
                    <a:pt x="64" y="409"/>
                  </a:lnTo>
                  <a:lnTo>
                    <a:pt x="65" y="403"/>
                  </a:lnTo>
                  <a:lnTo>
                    <a:pt x="67" y="397"/>
                  </a:lnTo>
                  <a:lnTo>
                    <a:pt x="68" y="390"/>
                  </a:lnTo>
                  <a:lnTo>
                    <a:pt x="69" y="385"/>
                  </a:lnTo>
                  <a:lnTo>
                    <a:pt x="72" y="379"/>
                  </a:lnTo>
                  <a:lnTo>
                    <a:pt x="73" y="373"/>
                  </a:lnTo>
                  <a:lnTo>
                    <a:pt x="75" y="367"/>
                  </a:lnTo>
                  <a:lnTo>
                    <a:pt x="78" y="354"/>
                  </a:lnTo>
                  <a:lnTo>
                    <a:pt x="82" y="343"/>
                  </a:lnTo>
                  <a:lnTo>
                    <a:pt x="83" y="336"/>
                  </a:lnTo>
                  <a:lnTo>
                    <a:pt x="85" y="330"/>
                  </a:lnTo>
                  <a:lnTo>
                    <a:pt x="87" y="323"/>
                  </a:lnTo>
                  <a:lnTo>
                    <a:pt x="88" y="318"/>
                  </a:lnTo>
                  <a:lnTo>
                    <a:pt x="92" y="305"/>
                  </a:lnTo>
                  <a:lnTo>
                    <a:pt x="97" y="294"/>
                  </a:lnTo>
                  <a:lnTo>
                    <a:pt x="99" y="282"/>
                  </a:lnTo>
                  <a:lnTo>
                    <a:pt x="104" y="271"/>
                  </a:lnTo>
                  <a:lnTo>
                    <a:pt x="109" y="261"/>
                  </a:lnTo>
                  <a:lnTo>
                    <a:pt x="114" y="254"/>
                  </a:lnTo>
                  <a:lnTo>
                    <a:pt x="118" y="243"/>
                  </a:lnTo>
                  <a:lnTo>
                    <a:pt x="123" y="232"/>
                  </a:lnTo>
                  <a:lnTo>
                    <a:pt x="128" y="223"/>
                  </a:lnTo>
                  <a:lnTo>
                    <a:pt x="133" y="213"/>
                  </a:lnTo>
                  <a:lnTo>
                    <a:pt x="139" y="203"/>
                  </a:lnTo>
                  <a:lnTo>
                    <a:pt x="143" y="192"/>
                  </a:lnTo>
                  <a:lnTo>
                    <a:pt x="152" y="182"/>
                  </a:lnTo>
                  <a:lnTo>
                    <a:pt x="157" y="172"/>
                  </a:lnTo>
                  <a:lnTo>
                    <a:pt x="163" y="162"/>
                  </a:lnTo>
                  <a:lnTo>
                    <a:pt x="170" y="152"/>
                  </a:lnTo>
                  <a:lnTo>
                    <a:pt x="177" y="143"/>
                  </a:lnTo>
                  <a:lnTo>
                    <a:pt x="183" y="136"/>
                  </a:lnTo>
                  <a:lnTo>
                    <a:pt x="191" y="124"/>
                  </a:lnTo>
                  <a:lnTo>
                    <a:pt x="196" y="117"/>
                  </a:lnTo>
                  <a:lnTo>
                    <a:pt x="205" y="108"/>
                  </a:lnTo>
                  <a:lnTo>
                    <a:pt x="210" y="100"/>
                  </a:lnTo>
                  <a:lnTo>
                    <a:pt x="216" y="93"/>
                  </a:lnTo>
                  <a:lnTo>
                    <a:pt x="221" y="85"/>
                  </a:lnTo>
                  <a:lnTo>
                    <a:pt x="226" y="78"/>
                  </a:lnTo>
                  <a:lnTo>
                    <a:pt x="234" y="71"/>
                  </a:lnTo>
                  <a:lnTo>
                    <a:pt x="237" y="64"/>
                  </a:lnTo>
                  <a:lnTo>
                    <a:pt x="244" y="58"/>
                  </a:lnTo>
                  <a:lnTo>
                    <a:pt x="249" y="53"/>
                  </a:lnTo>
                  <a:lnTo>
                    <a:pt x="255" y="48"/>
                  </a:lnTo>
                  <a:lnTo>
                    <a:pt x="261" y="38"/>
                  </a:lnTo>
                  <a:lnTo>
                    <a:pt x="269" y="31"/>
                  </a:lnTo>
                  <a:lnTo>
                    <a:pt x="271" y="28"/>
                  </a:lnTo>
                  <a:lnTo>
                    <a:pt x="274" y="28"/>
                  </a:lnTo>
                  <a:lnTo>
                    <a:pt x="2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39"/>
            <p:cNvSpPr>
              <a:spLocks/>
            </p:cNvSpPr>
            <p:nvPr/>
          </p:nvSpPr>
          <p:spPr bwMode="auto">
            <a:xfrm>
              <a:off x="2812" y="1715"/>
              <a:ext cx="19" cy="40"/>
            </a:xfrm>
            <a:custGeom>
              <a:avLst/>
              <a:gdLst>
                <a:gd name="T0" fmla="*/ 25 w 56"/>
                <a:gd name="T1" fmla="*/ 0 h 118"/>
                <a:gd name="T2" fmla="*/ 25 w 56"/>
                <a:gd name="T3" fmla="*/ 10 h 118"/>
                <a:gd name="T4" fmla="*/ 25 w 56"/>
                <a:gd name="T5" fmla="*/ 23 h 118"/>
                <a:gd name="T6" fmla="*/ 25 w 56"/>
                <a:gd name="T7" fmla="*/ 34 h 118"/>
                <a:gd name="T8" fmla="*/ 26 w 56"/>
                <a:gd name="T9" fmla="*/ 44 h 118"/>
                <a:gd name="T10" fmla="*/ 1 w 56"/>
                <a:gd name="T11" fmla="*/ 36 h 118"/>
                <a:gd name="T12" fmla="*/ 1 w 56"/>
                <a:gd name="T13" fmla="*/ 41 h 118"/>
                <a:gd name="T14" fmla="*/ 1 w 56"/>
                <a:gd name="T15" fmla="*/ 49 h 118"/>
                <a:gd name="T16" fmla="*/ 0 w 56"/>
                <a:gd name="T17" fmla="*/ 58 h 118"/>
                <a:gd name="T18" fmla="*/ 1 w 56"/>
                <a:gd name="T19" fmla="*/ 70 h 118"/>
                <a:gd name="T20" fmla="*/ 1 w 56"/>
                <a:gd name="T21" fmla="*/ 82 h 118"/>
                <a:gd name="T22" fmla="*/ 5 w 56"/>
                <a:gd name="T23" fmla="*/ 93 h 118"/>
                <a:gd name="T24" fmla="*/ 7 w 56"/>
                <a:gd name="T25" fmla="*/ 97 h 118"/>
                <a:gd name="T26" fmla="*/ 12 w 56"/>
                <a:gd name="T27" fmla="*/ 103 h 118"/>
                <a:gd name="T28" fmla="*/ 13 w 56"/>
                <a:gd name="T29" fmla="*/ 108 h 118"/>
                <a:gd name="T30" fmla="*/ 21 w 56"/>
                <a:gd name="T31" fmla="*/ 113 h 118"/>
                <a:gd name="T32" fmla="*/ 26 w 56"/>
                <a:gd name="T33" fmla="*/ 115 h 118"/>
                <a:gd name="T34" fmla="*/ 32 w 56"/>
                <a:gd name="T35" fmla="*/ 118 h 118"/>
                <a:gd name="T36" fmla="*/ 36 w 56"/>
                <a:gd name="T37" fmla="*/ 118 h 118"/>
                <a:gd name="T38" fmla="*/ 42 w 56"/>
                <a:gd name="T39" fmla="*/ 117 h 118"/>
                <a:gd name="T40" fmla="*/ 43 w 56"/>
                <a:gd name="T41" fmla="*/ 114 h 118"/>
                <a:gd name="T42" fmla="*/ 47 w 56"/>
                <a:gd name="T43" fmla="*/ 110 h 118"/>
                <a:gd name="T44" fmla="*/ 51 w 56"/>
                <a:gd name="T45" fmla="*/ 105 h 118"/>
                <a:gd name="T46" fmla="*/ 55 w 56"/>
                <a:gd name="T47" fmla="*/ 97 h 118"/>
                <a:gd name="T48" fmla="*/ 55 w 56"/>
                <a:gd name="T49" fmla="*/ 88 h 118"/>
                <a:gd name="T50" fmla="*/ 55 w 56"/>
                <a:gd name="T51" fmla="*/ 82 h 118"/>
                <a:gd name="T52" fmla="*/ 55 w 56"/>
                <a:gd name="T53" fmla="*/ 73 h 118"/>
                <a:gd name="T54" fmla="*/ 56 w 56"/>
                <a:gd name="T55" fmla="*/ 63 h 118"/>
                <a:gd name="T56" fmla="*/ 55 w 56"/>
                <a:gd name="T57" fmla="*/ 55 h 118"/>
                <a:gd name="T58" fmla="*/ 55 w 56"/>
                <a:gd name="T59" fmla="*/ 49 h 118"/>
                <a:gd name="T60" fmla="*/ 55 w 56"/>
                <a:gd name="T61" fmla="*/ 43 h 118"/>
                <a:gd name="T62" fmla="*/ 55 w 56"/>
                <a:gd name="T63" fmla="*/ 35 h 118"/>
                <a:gd name="T64" fmla="*/ 55 w 56"/>
                <a:gd name="T65" fmla="*/ 26 h 118"/>
                <a:gd name="T66" fmla="*/ 55 w 56"/>
                <a:gd name="T67" fmla="*/ 20 h 118"/>
                <a:gd name="T68" fmla="*/ 55 w 56"/>
                <a:gd name="T69" fmla="*/ 10 h 118"/>
                <a:gd name="T70" fmla="*/ 55 w 56"/>
                <a:gd name="T71" fmla="*/ 1 h 118"/>
                <a:gd name="T72" fmla="*/ 25 w 56"/>
                <a:gd name="T73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6" h="118">
                  <a:moveTo>
                    <a:pt x="25" y="0"/>
                  </a:moveTo>
                  <a:lnTo>
                    <a:pt x="25" y="10"/>
                  </a:lnTo>
                  <a:lnTo>
                    <a:pt x="25" y="23"/>
                  </a:lnTo>
                  <a:lnTo>
                    <a:pt x="25" y="34"/>
                  </a:lnTo>
                  <a:lnTo>
                    <a:pt x="26" y="44"/>
                  </a:lnTo>
                  <a:lnTo>
                    <a:pt x="1" y="36"/>
                  </a:lnTo>
                  <a:lnTo>
                    <a:pt x="1" y="41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1" y="70"/>
                  </a:lnTo>
                  <a:lnTo>
                    <a:pt x="1" y="82"/>
                  </a:lnTo>
                  <a:lnTo>
                    <a:pt x="5" y="93"/>
                  </a:lnTo>
                  <a:lnTo>
                    <a:pt x="7" y="97"/>
                  </a:lnTo>
                  <a:lnTo>
                    <a:pt x="12" y="103"/>
                  </a:lnTo>
                  <a:lnTo>
                    <a:pt x="13" y="108"/>
                  </a:lnTo>
                  <a:lnTo>
                    <a:pt x="21" y="113"/>
                  </a:lnTo>
                  <a:lnTo>
                    <a:pt x="26" y="115"/>
                  </a:lnTo>
                  <a:lnTo>
                    <a:pt x="32" y="118"/>
                  </a:lnTo>
                  <a:lnTo>
                    <a:pt x="36" y="118"/>
                  </a:lnTo>
                  <a:lnTo>
                    <a:pt x="42" y="117"/>
                  </a:lnTo>
                  <a:lnTo>
                    <a:pt x="43" y="114"/>
                  </a:lnTo>
                  <a:lnTo>
                    <a:pt x="47" y="110"/>
                  </a:lnTo>
                  <a:lnTo>
                    <a:pt x="51" y="105"/>
                  </a:lnTo>
                  <a:lnTo>
                    <a:pt x="55" y="97"/>
                  </a:lnTo>
                  <a:lnTo>
                    <a:pt x="55" y="88"/>
                  </a:lnTo>
                  <a:lnTo>
                    <a:pt x="55" y="82"/>
                  </a:lnTo>
                  <a:lnTo>
                    <a:pt x="55" y="73"/>
                  </a:lnTo>
                  <a:lnTo>
                    <a:pt x="56" y="63"/>
                  </a:lnTo>
                  <a:lnTo>
                    <a:pt x="55" y="55"/>
                  </a:lnTo>
                  <a:lnTo>
                    <a:pt x="55" y="49"/>
                  </a:lnTo>
                  <a:lnTo>
                    <a:pt x="55" y="43"/>
                  </a:lnTo>
                  <a:lnTo>
                    <a:pt x="55" y="35"/>
                  </a:lnTo>
                  <a:lnTo>
                    <a:pt x="55" y="26"/>
                  </a:lnTo>
                  <a:lnTo>
                    <a:pt x="55" y="20"/>
                  </a:lnTo>
                  <a:lnTo>
                    <a:pt x="55" y="10"/>
                  </a:lnTo>
                  <a:lnTo>
                    <a:pt x="55" y="1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Freeform 40"/>
            <p:cNvSpPr>
              <a:spLocks/>
            </p:cNvSpPr>
            <p:nvPr/>
          </p:nvSpPr>
          <p:spPr bwMode="auto">
            <a:xfrm>
              <a:off x="2485" y="1805"/>
              <a:ext cx="43" cy="32"/>
            </a:xfrm>
            <a:custGeom>
              <a:avLst/>
              <a:gdLst>
                <a:gd name="T0" fmla="*/ 129 w 129"/>
                <a:gd name="T1" fmla="*/ 60 h 94"/>
                <a:gd name="T2" fmla="*/ 116 w 129"/>
                <a:gd name="T3" fmla="*/ 56 h 94"/>
                <a:gd name="T4" fmla="*/ 105 w 129"/>
                <a:gd name="T5" fmla="*/ 53 h 94"/>
                <a:gd name="T6" fmla="*/ 92 w 129"/>
                <a:gd name="T7" fmla="*/ 46 h 94"/>
                <a:gd name="T8" fmla="*/ 82 w 129"/>
                <a:gd name="T9" fmla="*/ 44 h 94"/>
                <a:gd name="T10" fmla="*/ 101 w 129"/>
                <a:gd name="T11" fmla="*/ 22 h 94"/>
                <a:gd name="T12" fmla="*/ 95 w 129"/>
                <a:gd name="T13" fmla="*/ 19 h 94"/>
                <a:gd name="T14" fmla="*/ 87 w 129"/>
                <a:gd name="T15" fmla="*/ 14 h 94"/>
                <a:gd name="T16" fmla="*/ 78 w 129"/>
                <a:gd name="T17" fmla="*/ 9 h 94"/>
                <a:gd name="T18" fmla="*/ 67 w 129"/>
                <a:gd name="T19" fmla="*/ 5 h 94"/>
                <a:gd name="T20" fmla="*/ 61 w 129"/>
                <a:gd name="T21" fmla="*/ 2 h 94"/>
                <a:gd name="T22" fmla="*/ 53 w 129"/>
                <a:gd name="T23" fmla="*/ 1 h 94"/>
                <a:gd name="T24" fmla="*/ 48 w 129"/>
                <a:gd name="T25" fmla="*/ 0 h 94"/>
                <a:gd name="T26" fmla="*/ 41 w 129"/>
                <a:gd name="T27" fmla="*/ 0 h 94"/>
                <a:gd name="T28" fmla="*/ 33 w 129"/>
                <a:gd name="T29" fmla="*/ 0 h 94"/>
                <a:gd name="T30" fmla="*/ 27 w 129"/>
                <a:gd name="T31" fmla="*/ 1 h 94"/>
                <a:gd name="T32" fmla="*/ 19 w 129"/>
                <a:gd name="T33" fmla="*/ 4 h 94"/>
                <a:gd name="T34" fmla="*/ 14 w 129"/>
                <a:gd name="T35" fmla="*/ 9 h 94"/>
                <a:gd name="T36" fmla="*/ 7 w 129"/>
                <a:gd name="T37" fmla="*/ 11 h 94"/>
                <a:gd name="T38" fmla="*/ 4 w 129"/>
                <a:gd name="T39" fmla="*/ 16 h 94"/>
                <a:gd name="T40" fmla="*/ 0 w 129"/>
                <a:gd name="T41" fmla="*/ 21 h 94"/>
                <a:gd name="T42" fmla="*/ 0 w 129"/>
                <a:gd name="T43" fmla="*/ 29 h 94"/>
                <a:gd name="T44" fmla="*/ 0 w 129"/>
                <a:gd name="T45" fmla="*/ 31 h 94"/>
                <a:gd name="T46" fmla="*/ 2 w 129"/>
                <a:gd name="T47" fmla="*/ 36 h 94"/>
                <a:gd name="T48" fmla="*/ 3 w 129"/>
                <a:gd name="T49" fmla="*/ 39 h 94"/>
                <a:gd name="T50" fmla="*/ 5 w 129"/>
                <a:gd name="T51" fmla="*/ 43 h 94"/>
                <a:gd name="T52" fmla="*/ 9 w 129"/>
                <a:gd name="T53" fmla="*/ 45 h 94"/>
                <a:gd name="T54" fmla="*/ 15 w 129"/>
                <a:gd name="T55" fmla="*/ 50 h 94"/>
                <a:gd name="T56" fmla="*/ 20 w 129"/>
                <a:gd name="T57" fmla="*/ 54 h 94"/>
                <a:gd name="T58" fmla="*/ 28 w 129"/>
                <a:gd name="T59" fmla="*/ 56 h 94"/>
                <a:gd name="T60" fmla="*/ 37 w 129"/>
                <a:gd name="T61" fmla="*/ 61 h 94"/>
                <a:gd name="T62" fmla="*/ 48 w 129"/>
                <a:gd name="T63" fmla="*/ 68 h 94"/>
                <a:gd name="T64" fmla="*/ 53 w 129"/>
                <a:gd name="T65" fmla="*/ 69 h 94"/>
                <a:gd name="T66" fmla="*/ 61 w 129"/>
                <a:gd name="T67" fmla="*/ 73 h 94"/>
                <a:gd name="T68" fmla="*/ 67 w 129"/>
                <a:gd name="T69" fmla="*/ 74 h 94"/>
                <a:gd name="T70" fmla="*/ 76 w 129"/>
                <a:gd name="T71" fmla="*/ 79 h 94"/>
                <a:gd name="T72" fmla="*/ 82 w 129"/>
                <a:gd name="T73" fmla="*/ 81 h 94"/>
                <a:gd name="T74" fmla="*/ 92 w 129"/>
                <a:gd name="T75" fmla="*/ 84 h 94"/>
                <a:gd name="T76" fmla="*/ 101 w 129"/>
                <a:gd name="T77" fmla="*/ 88 h 94"/>
                <a:gd name="T78" fmla="*/ 112 w 129"/>
                <a:gd name="T79" fmla="*/ 94 h 94"/>
                <a:gd name="T80" fmla="*/ 129 w 129"/>
                <a:gd name="T81" fmla="*/ 6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9" h="94">
                  <a:moveTo>
                    <a:pt x="129" y="60"/>
                  </a:moveTo>
                  <a:lnTo>
                    <a:pt x="116" y="56"/>
                  </a:lnTo>
                  <a:lnTo>
                    <a:pt x="105" y="53"/>
                  </a:lnTo>
                  <a:lnTo>
                    <a:pt x="92" y="46"/>
                  </a:lnTo>
                  <a:lnTo>
                    <a:pt x="82" y="44"/>
                  </a:lnTo>
                  <a:lnTo>
                    <a:pt x="101" y="22"/>
                  </a:lnTo>
                  <a:lnTo>
                    <a:pt x="95" y="19"/>
                  </a:lnTo>
                  <a:lnTo>
                    <a:pt x="87" y="14"/>
                  </a:lnTo>
                  <a:lnTo>
                    <a:pt x="78" y="9"/>
                  </a:lnTo>
                  <a:lnTo>
                    <a:pt x="67" y="5"/>
                  </a:lnTo>
                  <a:lnTo>
                    <a:pt x="61" y="2"/>
                  </a:lnTo>
                  <a:lnTo>
                    <a:pt x="53" y="1"/>
                  </a:lnTo>
                  <a:lnTo>
                    <a:pt x="48" y="0"/>
                  </a:lnTo>
                  <a:lnTo>
                    <a:pt x="41" y="0"/>
                  </a:lnTo>
                  <a:lnTo>
                    <a:pt x="33" y="0"/>
                  </a:lnTo>
                  <a:lnTo>
                    <a:pt x="27" y="1"/>
                  </a:lnTo>
                  <a:lnTo>
                    <a:pt x="19" y="4"/>
                  </a:lnTo>
                  <a:lnTo>
                    <a:pt x="14" y="9"/>
                  </a:lnTo>
                  <a:lnTo>
                    <a:pt x="7" y="11"/>
                  </a:lnTo>
                  <a:lnTo>
                    <a:pt x="4" y="16"/>
                  </a:lnTo>
                  <a:lnTo>
                    <a:pt x="0" y="21"/>
                  </a:lnTo>
                  <a:lnTo>
                    <a:pt x="0" y="29"/>
                  </a:lnTo>
                  <a:lnTo>
                    <a:pt x="0" y="31"/>
                  </a:lnTo>
                  <a:lnTo>
                    <a:pt x="2" y="36"/>
                  </a:lnTo>
                  <a:lnTo>
                    <a:pt x="3" y="39"/>
                  </a:lnTo>
                  <a:lnTo>
                    <a:pt x="5" y="43"/>
                  </a:lnTo>
                  <a:lnTo>
                    <a:pt x="9" y="45"/>
                  </a:lnTo>
                  <a:lnTo>
                    <a:pt x="15" y="50"/>
                  </a:lnTo>
                  <a:lnTo>
                    <a:pt x="20" y="54"/>
                  </a:lnTo>
                  <a:lnTo>
                    <a:pt x="28" y="56"/>
                  </a:lnTo>
                  <a:lnTo>
                    <a:pt x="37" y="61"/>
                  </a:lnTo>
                  <a:lnTo>
                    <a:pt x="48" y="68"/>
                  </a:lnTo>
                  <a:lnTo>
                    <a:pt x="53" y="69"/>
                  </a:lnTo>
                  <a:lnTo>
                    <a:pt x="61" y="73"/>
                  </a:lnTo>
                  <a:lnTo>
                    <a:pt x="67" y="74"/>
                  </a:lnTo>
                  <a:lnTo>
                    <a:pt x="76" y="79"/>
                  </a:lnTo>
                  <a:lnTo>
                    <a:pt x="82" y="81"/>
                  </a:lnTo>
                  <a:lnTo>
                    <a:pt x="92" y="84"/>
                  </a:lnTo>
                  <a:lnTo>
                    <a:pt x="101" y="88"/>
                  </a:lnTo>
                  <a:lnTo>
                    <a:pt x="112" y="94"/>
                  </a:lnTo>
                  <a:lnTo>
                    <a:pt x="129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41"/>
            <p:cNvSpPr>
              <a:spLocks/>
            </p:cNvSpPr>
            <p:nvPr/>
          </p:nvSpPr>
          <p:spPr bwMode="auto">
            <a:xfrm>
              <a:off x="2322" y="1296"/>
              <a:ext cx="171" cy="259"/>
            </a:xfrm>
            <a:custGeom>
              <a:avLst/>
              <a:gdLst>
                <a:gd name="T0" fmla="*/ 481 w 513"/>
                <a:gd name="T1" fmla="*/ 756 h 776"/>
                <a:gd name="T2" fmla="*/ 499 w 513"/>
                <a:gd name="T3" fmla="*/ 712 h 776"/>
                <a:gd name="T4" fmla="*/ 509 w 513"/>
                <a:gd name="T5" fmla="*/ 674 h 776"/>
                <a:gd name="T6" fmla="*/ 511 w 513"/>
                <a:gd name="T7" fmla="*/ 637 h 776"/>
                <a:gd name="T8" fmla="*/ 504 w 513"/>
                <a:gd name="T9" fmla="*/ 589 h 776"/>
                <a:gd name="T10" fmla="*/ 492 w 513"/>
                <a:gd name="T11" fmla="*/ 546 h 776"/>
                <a:gd name="T12" fmla="*/ 486 w 513"/>
                <a:gd name="T13" fmla="*/ 515 h 776"/>
                <a:gd name="T14" fmla="*/ 481 w 513"/>
                <a:gd name="T15" fmla="*/ 482 h 776"/>
                <a:gd name="T16" fmla="*/ 479 w 513"/>
                <a:gd name="T17" fmla="*/ 450 h 776"/>
                <a:gd name="T18" fmla="*/ 475 w 513"/>
                <a:gd name="T19" fmla="*/ 416 h 776"/>
                <a:gd name="T20" fmla="*/ 469 w 513"/>
                <a:gd name="T21" fmla="*/ 386 h 776"/>
                <a:gd name="T22" fmla="*/ 450 w 513"/>
                <a:gd name="T23" fmla="*/ 335 h 776"/>
                <a:gd name="T24" fmla="*/ 426 w 513"/>
                <a:gd name="T25" fmla="*/ 303 h 776"/>
                <a:gd name="T26" fmla="*/ 396 w 513"/>
                <a:gd name="T27" fmla="*/ 276 h 776"/>
                <a:gd name="T28" fmla="*/ 366 w 513"/>
                <a:gd name="T29" fmla="*/ 257 h 776"/>
                <a:gd name="T30" fmla="*/ 322 w 513"/>
                <a:gd name="T31" fmla="*/ 239 h 776"/>
                <a:gd name="T32" fmla="*/ 289 w 513"/>
                <a:gd name="T33" fmla="*/ 205 h 776"/>
                <a:gd name="T34" fmla="*/ 270 w 513"/>
                <a:gd name="T35" fmla="*/ 172 h 776"/>
                <a:gd name="T36" fmla="*/ 250 w 513"/>
                <a:gd name="T37" fmla="*/ 131 h 776"/>
                <a:gd name="T38" fmla="*/ 226 w 513"/>
                <a:gd name="T39" fmla="*/ 88 h 776"/>
                <a:gd name="T40" fmla="*/ 202 w 513"/>
                <a:gd name="T41" fmla="*/ 53 h 776"/>
                <a:gd name="T42" fmla="*/ 172 w 513"/>
                <a:gd name="T43" fmla="*/ 20 h 776"/>
                <a:gd name="T44" fmla="*/ 138 w 513"/>
                <a:gd name="T45" fmla="*/ 3 h 776"/>
                <a:gd name="T46" fmla="*/ 99 w 513"/>
                <a:gd name="T47" fmla="*/ 0 h 776"/>
                <a:gd name="T48" fmla="*/ 65 w 513"/>
                <a:gd name="T49" fmla="*/ 14 h 776"/>
                <a:gd name="T50" fmla="*/ 35 w 513"/>
                <a:gd name="T51" fmla="*/ 33 h 776"/>
                <a:gd name="T52" fmla="*/ 16 w 513"/>
                <a:gd name="T53" fmla="*/ 63 h 776"/>
                <a:gd name="T54" fmla="*/ 1 w 513"/>
                <a:gd name="T55" fmla="*/ 106 h 776"/>
                <a:gd name="T56" fmla="*/ 3 w 513"/>
                <a:gd name="T57" fmla="*/ 153 h 776"/>
                <a:gd name="T58" fmla="*/ 11 w 513"/>
                <a:gd name="T59" fmla="*/ 195 h 776"/>
                <a:gd name="T60" fmla="*/ 34 w 513"/>
                <a:gd name="T61" fmla="*/ 232 h 776"/>
                <a:gd name="T62" fmla="*/ 58 w 513"/>
                <a:gd name="T63" fmla="*/ 261 h 776"/>
                <a:gd name="T64" fmla="*/ 98 w 513"/>
                <a:gd name="T65" fmla="*/ 244 h 776"/>
                <a:gd name="T66" fmla="*/ 87 w 513"/>
                <a:gd name="T67" fmla="*/ 234 h 776"/>
                <a:gd name="T68" fmla="*/ 59 w 513"/>
                <a:gd name="T69" fmla="*/ 201 h 776"/>
                <a:gd name="T70" fmla="*/ 45 w 513"/>
                <a:gd name="T71" fmla="*/ 173 h 776"/>
                <a:gd name="T72" fmla="*/ 39 w 513"/>
                <a:gd name="T73" fmla="*/ 139 h 776"/>
                <a:gd name="T74" fmla="*/ 44 w 513"/>
                <a:gd name="T75" fmla="*/ 106 h 776"/>
                <a:gd name="T76" fmla="*/ 62 w 513"/>
                <a:gd name="T77" fmla="*/ 65 h 776"/>
                <a:gd name="T78" fmla="*/ 104 w 513"/>
                <a:gd name="T79" fmla="*/ 42 h 776"/>
                <a:gd name="T80" fmla="*/ 152 w 513"/>
                <a:gd name="T81" fmla="*/ 57 h 776"/>
                <a:gd name="T82" fmla="*/ 181 w 513"/>
                <a:gd name="T83" fmla="*/ 89 h 776"/>
                <a:gd name="T84" fmla="*/ 199 w 513"/>
                <a:gd name="T85" fmla="*/ 121 h 776"/>
                <a:gd name="T86" fmla="*/ 219 w 513"/>
                <a:gd name="T87" fmla="*/ 157 h 776"/>
                <a:gd name="T88" fmla="*/ 236 w 513"/>
                <a:gd name="T89" fmla="*/ 190 h 776"/>
                <a:gd name="T90" fmla="*/ 254 w 513"/>
                <a:gd name="T91" fmla="*/ 226 h 776"/>
                <a:gd name="T92" fmla="*/ 269 w 513"/>
                <a:gd name="T93" fmla="*/ 251 h 776"/>
                <a:gd name="T94" fmla="*/ 302 w 513"/>
                <a:gd name="T95" fmla="*/ 274 h 776"/>
                <a:gd name="T96" fmla="*/ 349 w 513"/>
                <a:gd name="T97" fmla="*/ 294 h 776"/>
                <a:gd name="T98" fmla="*/ 388 w 513"/>
                <a:gd name="T99" fmla="*/ 321 h 776"/>
                <a:gd name="T100" fmla="*/ 408 w 513"/>
                <a:gd name="T101" fmla="*/ 345 h 776"/>
                <a:gd name="T102" fmla="*/ 427 w 513"/>
                <a:gd name="T103" fmla="*/ 383 h 776"/>
                <a:gd name="T104" fmla="*/ 437 w 513"/>
                <a:gd name="T105" fmla="*/ 429 h 776"/>
                <a:gd name="T106" fmla="*/ 440 w 513"/>
                <a:gd name="T107" fmla="*/ 466 h 776"/>
                <a:gd name="T108" fmla="*/ 442 w 513"/>
                <a:gd name="T109" fmla="*/ 500 h 776"/>
                <a:gd name="T110" fmla="*/ 450 w 513"/>
                <a:gd name="T111" fmla="*/ 535 h 776"/>
                <a:gd name="T112" fmla="*/ 459 w 513"/>
                <a:gd name="T113" fmla="*/ 569 h 776"/>
                <a:gd name="T114" fmla="*/ 470 w 513"/>
                <a:gd name="T115" fmla="*/ 614 h 776"/>
                <a:gd name="T116" fmla="*/ 471 w 513"/>
                <a:gd name="T117" fmla="*/ 648 h 776"/>
                <a:gd name="T118" fmla="*/ 465 w 513"/>
                <a:gd name="T119" fmla="*/ 688 h 776"/>
                <a:gd name="T120" fmla="*/ 450 w 513"/>
                <a:gd name="T121" fmla="*/ 728 h 776"/>
                <a:gd name="T122" fmla="*/ 440 w 513"/>
                <a:gd name="T123" fmla="*/ 750 h 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13" h="776">
                  <a:moveTo>
                    <a:pt x="469" y="776"/>
                  </a:moveTo>
                  <a:lnTo>
                    <a:pt x="470" y="773"/>
                  </a:lnTo>
                  <a:lnTo>
                    <a:pt x="474" y="766"/>
                  </a:lnTo>
                  <a:lnTo>
                    <a:pt x="477" y="761"/>
                  </a:lnTo>
                  <a:lnTo>
                    <a:pt x="481" y="756"/>
                  </a:lnTo>
                  <a:lnTo>
                    <a:pt x="484" y="750"/>
                  </a:lnTo>
                  <a:lnTo>
                    <a:pt x="489" y="742"/>
                  </a:lnTo>
                  <a:lnTo>
                    <a:pt x="492" y="732"/>
                  </a:lnTo>
                  <a:lnTo>
                    <a:pt x="495" y="723"/>
                  </a:lnTo>
                  <a:lnTo>
                    <a:pt x="499" y="712"/>
                  </a:lnTo>
                  <a:lnTo>
                    <a:pt x="504" y="701"/>
                  </a:lnTo>
                  <a:lnTo>
                    <a:pt x="504" y="694"/>
                  </a:lnTo>
                  <a:lnTo>
                    <a:pt x="505" y="687"/>
                  </a:lnTo>
                  <a:lnTo>
                    <a:pt x="506" y="681"/>
                  </a:lnTo>
                  <a:lnTo>
                    <a:pt x="509" y="674"/>
                  </a:lnTo>
                  <a:lnTo>
                    <a:pt x="509" y="665"/>
                  </a:lnTo>
                  <a:lnTo>
                    <a:pt x="510" y="660"/>
                  </a:lnTo>
                  <a:lnTo>
                    <a:pt x="511" y="652"/>
                  </a:lnTo>
                  <a:lnTo>
                    <a:pt x="513" y="645"/>
                  </a:lnTo>
                  <a:lnTo>
                    <a:pt x="511" y="637"/>
                  </a:lnTo>
                  <a:lnTo>
                    <a:pt x="511" y="629"/>
                  </a:lnTo>
                  <a:lnTo>
                    <a:pt x="510" y="619"/>
                  </a:lnTo>
                  <a:lnTo>
                    <a:pt x="509" y="610"/>
                  </a:lnTo>
                  <a:lnTo>
                    <a:pt x="505" y="599"/>
                  </a:lnTo>
                  <a:lnTo>
                    <a:pt x="504" y="589"/>
                  </a:lnTo>
                  <a:lnTo>
                    <a:pt x="501" y="578"/>
                  </a:lnTo>
                  <a:lnTo>
                    <a:pt x="499" y="566"/>
                  </a:lnTo>
                  <a:lnTo>
                    <a:pt x="496" y="559"/>
                  </a:lnTo>
                  <a:lnTo>
                    <a:pt x="495" y="552"/>
                  </a:lnTo>
                  <a:lnTo>
                    <a:pt x="492" y="546"/>
                  </a:lnTo>
                  <a:lnTo>
                    <a:pt x="492" y="540"/>
                  </a:lnTo>
                  <a:lnTo>
                    <a:pt x="490" y="534"/>
                  </a:lnTo>
                  <a:lnTo>
                    <a:pt x="489" y="527"/>
                  </a:lnTo>
                  <a:lnTo>
                    <a:pt x="486" y="520"/>
                  </a:lnTo>
                  <a:lnTo>
                    <a:pt x="486" y="515"/>
                  </a:lnTo>
                  <a:lnTo>
                    <a:pt x="484" y="507"/>
                  </a:lnTo>
                  <a:lnTo>
                    <a:pt x="482" y="502"/>
                  </a:lnTo>
                  <a:lnTo>
                    <a:pt x="481" y="495"/>
                  </a:lnTo>
                  <a:lnTo>
                    <a:pt x="481" y="490"/>
                  </a:lnTo>
                  <a:lnTo>
                    <a:pt x="481" y="482"/>
                  </a:lnTo>
                  <a:lnTo>
                    <a:pt x="481" y="476"/>
                  </a:lnTo>
                  <a:lnTo>
                    <a:pt x="481" y="471"/>
                  </a:lnTo>
                  <a:lnTo>
                    <a:pt x="481" y="465"/>
                  </a:lnTo>
                  <a:lnTo>
                    <a:pt x="480" y="457"/>
                  </a:lnTo>
                  <a:lnTo>
                    <a:pt x="479" y="450"/>
                  </a:lnTo>
                  <a:lnTo>
                    <a:pt x="477" y="442"/>
                  </a:lnTo>
                  <a:lnTo>
                    <a:pt x="477" y="436"/>
                  </a:lnTo>
                  <a:lnTo>
                    <a:pt x="476" y="428"/>
                  </a:lnTo>
                  <a:lnTo>
                    <a:pt x="476" y="421"/>
                  </a:lnTo>
                  <a:lnTo>
                    <a:pt x="475" y="416"/>
                  </a:lnTo>
                  <a:lnTo>
                    <a:pt x="475" y="409"/>
                  </a:lnTo>
                  <a:lnTo>
                    <a:pt x="472" y="403"/>
                  </a:lnTo>
                  <a:lnTo>
                    <a:pt x="471" y="397"/>
                  </a:lnTo>
                  <a:lnTo>
                    <a:pt x="470" y="391"/>
                  </a:lnTo>
                  <a:lnTo>
                    <a:pt x="469" y="386"/>
                  </a:lnTo>
                  <a:lnTo>
                    <a:pt x="465" y="375"/>
                  </a:lnTo>
                  <a:lnTo>
                    <a:pt x="462" y="365"/>
                  </a:lnTo>
                  <a:lnTo>
                    <a:pt x="459" y="355"/>
                  </a:lnTo>
                  <a:lnTo>
                    <a:pt x="453" y="344"/>
                  </a:lnTo>
                  <a:lnTo>
                    <a:pt x="450" y="335"/>
                  </a:lnTo>
                  <a:lnTo>
                    <a:pt x="446" y="330"/>
                  </a:lnTo>
                  <a:lnTo>
                    <a:pt x="440" y="321"/>
                  </a:lnTo>
                  <a:lnTo>
                    <a:pt x="436" y="315"/>
                  </a:lnTo>
                  <a:lnTo>
                    <a:pt x="430" y="308"/>
                  </a:lnTo>
                  <a:lnTo>
                    <a:pt x="426" y="303"/>
                  </a:lnTo>
                  <a:lnTo>
                    <a:pt x="418" y="295"/>
                  </a:lnTo>
                  <a:lnTo>
                    <a:pt x="413" y="290"/>
                  </a:lnTo>
                  <a:lnTo>
                    <a:pt x="407" y="285"/>
                  </a:lnTo>
                  <a:lnTo>
                    <a:pt x="402" y="280"/>
                  </a:lnTo>
                  <a:lnTo>
                    <a:pt x="396" y="276"/>
                  </a:lnTo>
                  <a:lnTo>
                    <a:pt x="389" y="271"/>
                  </a:lnTo>
                  <a:lnTo>
                    <a:pt x="386" y="269"/>
                  </a:lnTo>
                  <a:lnTo>
                    <a:pt x="378" y="265"/>
                  </a:lnTo>
                  <a:lnTo>
                    <a:pt x="373" y="261"/>
                  </a:lnTo>
                  <a:lnTo>
                    <a:pt x="366" y="257"/>
                  </a:lnTo>
                  <a:lnTo>
                    <a:pt x="362" y="255"/>
                  </a:lnTo>
                  <a:lnTo>
                    <a:pt x="356" y="252"/>
                  </a:lnTo>
                  <a:lnTo>
                    <a:pt x="344" y="247"/>
                  </a:lnTo>
                  <a:lnTo>
                    <a:pt x="334" y="245"/>
                  </a:lnTo>
                  <a:lnTo>
                    <a:pt x="322" y="239"/>
                  </a:lnTo>
                  <a:lnTo>
                    <a:pt x="312" y="235"/>
                  </a:lnTo>
                  <a:lnTo>
                    <a:pt x="303" y="229"/>
                  </a:lnTo>
                  <a:lnTo>
                    <a:pt x="299" y="225"/>
                  </a:lnTo>
                  <a:lnTo>
                    <a:pt x="293" y="215"/>
                  </a:lnTo>
                  <a:lnTo>
                    <a:pt x="289" y="205"/>
                  </a:lnTo>
                  <a:lnTo>
                    <a:pt x="285" y="198"/>
                  </a:lnTo>
                  <a:lnTo>
                    <a:pt x="281" y="192"/>
                  </a:lnTo>
                  <a:lnTo>
                    <a:pt x="279" y="186"/>
                  </a:lnTo>
                  <a:lnTo>
                    <a:pt x="275" y="180"/>
                  </a:lnTo>
                  <a:lnTo>
                    <a:pt x="270" y="172"/>
                  </a:lnTo>
                  <a:lnTo>
                    <a:pt x="268" y="162"/>
                  </a:lnTo>
                  <a:lnTo>
                    <a:pt x="263" y="156"/>
                  </a:lnTo>
                  <a:lnTo>
                    <a:pt x="259" y="148"/>
                  </a:lnTo>
                  <a:lnTo>
                    <a:pt x="255" y="139"/>
                  </a:lnTo>
                  <a:lnTo>
                    <a:pt x="250" y="131"/>
                  </a:lnTo>
                  <a:lnTo>
                    <a:pt x="246" y="122"/>
                  </a:lnTo>
                  <a:lnTo>
                    <a:pt x="243" y="114"/>
                  </a:lnTo>
                  <a:lnTo>
                    <a:pt x="237" y="106"/>
                  </a:lnTo>
                  <a:lnTo>
                    <a:pt x="232" y="97"/>
                  </a:lnTo>
                  <a:lnTo>
                    <a:pt x="226" y="88"/>
                  </a:lnTo>
                  <a:lnTo>
                    <a:pt x="222" y="82"/>
                  </a:lnTo>
                  <a:lnTo>
                    <a:pt x="216" y="74"/>
                  </a:lnTo>
                  <a:lnTo>
                    <a:pt x="212" y="65"/>
                  </a:lnTo>
                  <a:lnTo>
                    <a:pt x="207" y="59"/>
                  </a:lnTo>
                  <a:lnTo>
                    <a:pt x="202" y="53"/>
                  </a:lnTo>
                  <a:lnTo>
                    <a:pt x="196" y="44"/>
                  </a:lnTo>
                  <a:lnTo>
                    <a:pt x="190" y="39"/>
                  </a:lnTo>
                  <a:lnTo>
                    <a:pt x="183" y="32"/>
                  </a:lnTo>
                  <a:lnTo>
                    <a:pt x="180" y="28"/>
                  </a:lnTo>
                  <a:lnTo>
                    <a:pt x="172" y="20"/>
                  </a:lnTo>
                  <a:lnTo>
                    <a:pt x="166" y="16"/>
                  </a:lnTo>
                  <a:lnTo>
                    <a:pt x="158" y="13"/>
                  </a:lnTo>
                  <a:lnTo>
                    <a:pt x="152" y="10"/>
                  </a:lnTo>
                  <a:lnTo>
                    <a:pt x="145" y="5"/>
                  </a:lnTo>
                  <a:lnTo>
                    <a:pt x="138" y="3"/>
                  </a:lnTo>
                  <a:lnTo>
                    <a:pt x="131" y="0"/>
                  </a:lnTo>
                  <a:lnTo>
                    <a:pt x="123" y="0"/>
                  </a:lnTo>
                  <a:lnTo>
                    <a:pt x="116" y="0"/>
                  </a:lnTo>
                  <a:lnTo>
                    <a:pt x="108" y="0"/>
                  </a:lnTo>
                  <a:lnTo>
                    <a:pt x="99" y="0"/>
                  </a:lnTo>
                  <a:lnTo>
                    <a:pt x="93" y="4"/>
                  </a:lnTo>
                  <a:lnTo>
                    <a:pt x="86" y="4"/>
                  </a:lnTo>
                  <a:lnTo>
                    <a:pt x="77" y="6"/>
                  </a:lnTo>
                  <a:lnTo>
                    <a:pt x="70" y="10"/>
                  </a:lnTo>
                  <a:lnTo>
                    <a:pt x="65" y="14"/>
                  </a:lnTo>
                  <a:lnTo>
                    <a:pt x="58" y="16"/>
                  </a:lnTo>
                  <a:lnTo>
                    <a:pt x="52" y="20"/>
                  </a:lnTo>
                  <a:lnTo>
                    <a:pt x="45" y="25"/>
                  </a:lnTo>
                  <a:lnTo>
                    <a:pt x="42" y="30"/>
                  </a:lnTo>
                  <a:lnTo>
                    <a:pt x="35" y="33"/>
                  </a:lnTo>
                  <a:lnTo>
                    <a:pt x="32" y="40"/>
                  </a:lnTo>
                  <a:lnTo>
                    <a:pt x="25" y="43"/>
                  </a:lnTo>
                  <a:lnTo>
                    <a:pt x="23" y="50"/>
                  </a:lnTo>
                  <a:lnTo>
                    <a:pt x="19" y="55"/>
                  </a:lnTo>
                  <a:lnTo>
                    <a:pt x="16" y="63"/>
                  </a:lnTo>
                  <a:lnTo>
                    <a:pt x="14" y="69"/>
                  </a:lnTo>
                  <a:lnTo>
                    <a:pt x="10" y="77"/>
                  </a:lnTo>
                  <a:lnTo>
                    <a:pt x="5" y="85"/>
                  </a:lnTo>
                  <a:lnTo>
                    <a:pt x="4" y="96"/>
                  </a:lnTo>
                  <a:lnTo>
                    <a:pt x="1" y="106"/>
                  </a:lnTo>
                  <a:lnTo>
                    <a:pt x="1" y="116"/>
                  </a:lnTo>
                  <a:lnTo>
                    <a:pt x="0" y="124"/>
                  </a:lnTo>
                  <a:lnTo>
                    <a:pt x="0" y="134"/>
                  </a:lnTo>
                  <a:lnTo>
                    <a:pt x="0" y="143"/>
                  </a:lnTo>
                  <a:lnTo>
                    <a:pt x="3" y="153"/>
                  </a:lnTo>
                  <a:lnTo>
                    <a:pt x="3" y="162"/>
                  </a:lnTo>
                  <a:lnTo>
                    <a:pt x="4" y="172"/>
                  </a:lnTo>
                  <a:lnTo>
                    <a:pt x="5" y="178"/>
                  </a:lnTo>
                  <a:lnTo>
                    <a:pt x="9" y="187"/>
                  </a:lnTo>
                  <a:lnTo>
                    <a:pt x="11" y="195"/>
                  </a:lnTo>
                  <a:lnTo>
                    <a:pt x="15" y="203"/>
                  </a:lnTo>
                  <a:lnTo>
                    <a:pt x="18" y="211"/>
                  </a:lnTo>
                  <a:lnTo>
                    <a:pt x="23" y="216"/>
                  </a:lnTo>
                  <a:lnTo>
                    <a:pt x="29" y="225"/>
                  </a:lnTo>
                  <a:lnTo>
                    <a:pt x="34" y="232"/>
                  </a:lnTo>
                  <a:lnTo>
                    <a:pt x="39" y="239"/>
                  </a:lnTo>
                  <a:lnTo>
                    <a:pt x="45" y="246"/>
                  </a:lnTo>
                  <a:lnTo>
                    <a:pt x="49" y="251"/>
                  </a:lnTo>
                  <a:lnTo>
                    <a:pt x="54" y="257"/>
                  </a:lnTo>
                  <a:lnTo>
                    <a:pt x="58" y="261"/>
                  </a:lnTo>
                  <a:lnTo>
                    <a:pt x="63" y="266"/>
                  </a:lnTo>
                  <a:lnTo>
                    <a:pt x="70" y="259"/>
                  </a:lnTo>
                  <a:lnTo>
                    <a:pt x="79" y="254"/>
                  </a:lnTo>
                  <a:lnTo>
                    <a:pt x="88" y="247"/>
                  </a:lnTo>
                  <a:lnTo>
                    <a:pt x="98" y="244"/>
                  </a:lnTo>
                  <a:lnTo>
                    <a:pt x="98" y="244"/>
                  </a:lnTo>
                  <a:lnTo>
                    <a:pt x="98" y="242"/>
                  </a:lnTo>
                  <a:lnTo>
                    <a:pt x="96" y="241"/>
                  </a:lnTo>
                  <a:lnTo>
                    <a:pt x="91" y="236"/>
                  </a:lnTo>
                  <a:lnTo>
                    <a:pt x="87" y="234"/>
                  </a:lnTo>
                  <a:lnTo>
                    <a:pt x="79" y="226"/>
                  </a:lnTo>
                  <a:lnTo>
                    <a:pt x="73" y="219"/>
                  </a:lnTo>
                  <a:lnTo>
                    <a:pt x="68" y="214"/>
                  </a:lnTo>
                  <a:lnTo>
                    <a:pt x="64" y="207"/>
                  </a:lnTo>
                  <a:lnTo>
                    <a:pt x="59" y="201"/>
                  </a:lnTo>
                  <a:lnTo>
                    <a:pt x="55" y="195"/>
                  </a:lnTo>
                  <a:lnTo>
                    <a:pt x="53" y="190"/>
                  </a:lnTo>
                  <a:lnTo>
                    <a:pt x="49" y="185"/>
                  </a:lnTo>
                  <a:lnTo>
                    <a:pt x="47" y="178"/>
                  </a:lnTo>
                  <a:lnTo>
                    <a:pt x="45" y="173"/>
                  </a:lnTo>
                  <a:lnTo>
                    <a:pt x="44" y="166"/>
                  </a:lnTo>
                  <a:lnTo>
                    <a:pt x="42" y="161"/>
                  </a:lnTo>
                  <a:lnTo>
                    <a:pt x="40" y="153"/>
                  </a:lnTo>
                  <a:lnTo>
                    <a:pt x="40" y="148"/>
                  </a:lnTo>
                  <a:lnTo>
                    <a:pt x="39" y="139"/>
                  </a:lnTo>
                  <a:lnTo>
                    <a:pt x="39" y="133"/>
                  </a:lnTo>
                  <a:lnTo>
                    <a:pt x="39" y="127"/>
                  </a:lnTo>
                  <a:lnTo>
                    <a:pt x="40" y="119"/>
                  </a:lnTo>
                  <a:lnTo>
                    <a:pt x="40" y="112"/>
                  </a:lnTo>
                  <a:lnTo>
                    <a:pt x="44" y="106"/>
                  </a:lnTo>
                  <a:lnTo>
                    <a:pt x="44" y="98"/>
                  </a:lnTo>
                  <a:lnTo>
                    <a:pt x="47" y="92"/>
                  </a:lnTo>
                  <a:lnTo>
                    <a:pt x="50" y="82"/>
                  </a:lnTo>
                  <a:lnTo>
                    <a:pt x="55" y="74"/>
                  </a:lnTo>
                  <a:lnTo>
                    <a:pt x="62" y="65"/>
                  </a:lnTo>
                  <a:lnTo>
                    <a:pt x="68" y="59"/>
                  </a:lnTo>
                  <a:lnTo>
                    <a:pt x="75" y="53"/>
                  </a:lnTo>
                  <a:lnTo>
                    <a:pt x="84" y="48"/>
                  </a:lnTo>
                  <a:lnTo>
                    <a:pt x="93" y="43"/>
                  </a:lnTo>
                  <a:lnTo>
                    <a:pt x="104" y="42"/>
                  </a:lnTo>
                  <a:lnTo>
                    <a:pt x="113" y="40"/>
                  </a:lnTo>
                  <a:lnTo>
                    <a:pt x="123" y="40"/>
                  </a:lnTo>
                  <a:lnTo>
                    <a:pt x="133" y="43"/>
                  </a:lnTo>
                  <a:lnTo>
                    <a:pt x="143" y="50"/>
                  </a:lnTo>
                  <a:lnTo>
                    <a:pt x="152" y="57"/>
                  </a:lnTo>
                  <a:lnTo>
                    <a:pt x="162" y="65"/>
                  </a:lnTo>
                  <a:lnTo>
                    <a:pt x="166" y="70"/>
                  </a:lnTo>
                  <a:lnTo>
                    <a:pt x="171" y="75"/>
                  </a:lnTo>
                  <a:lnTo>
                    <a:pt x="173" y="83"/>
                  </a:lnTo>
                  <a:lnTo>
                    <a:pt x="181" y="89"/>
                  </a:lnTo>
                  <a:lnTo>
                    <a:pt x="183" y="96"/>
                  </a:lnTo>
                  <a:lnTo>
                    <a:pt x="187" y="101"/>
                  </a:lnTo>
                  <a:lnTo>
                    <a:pt x="192" y="107"/>
                  </a:lnTo>
                  <a:lnTo>
                    <a:pt x="196" y="114"/>
                  </a:lnTo>
                  <a:lnTo>
                    <a:pt x="199" y="121"/>
                  </a:lnTo>
                  <a:lnTo>
                    <a:pt x="204" y="129"/>
                  </a:lnTo>
                  <a:lnTo>
                    <a:pt x="209" y="136"/>
                  </a:lnTo>
                  <a:lnTo>
                    <a:pt x="212" y="143"/>
                  </a:lnTo>
                  <a:lnTo>
                    <a:pt x="215" y="150"/>
                  </a:lnTo>
                  <a:lnTo>
                    <a:pt x="219" y="157"/>
                  </a:lnTo>
                  <a:lnTo>
                    <a:pt x="222" y="162"/>
                  </a:lnTo>
                  <a:lnTo>
                    <a:pt x="226" y="171"/>
                  </a:lnTo>
                  <a:lnTo>
                    <a:pt x="229" y="176"/>
                  </a:lnTo>
                  <a:lnTo>
                    <a:pt x="232" y="183"/>
                  </a:lnTo>
                  <a:lnTo>
                    <a:pt x="236" y="190"/>
                  </a:lnTo>
                  <a:lnTo>
                    <a:pt x="239" y="197"/>
                  </a:lnTo>
                  <a:lnTo>
                    <a:pt x="243" y="203"/>
                  </a:lnTo>
                  <a:lnTo>
                    <a:pt x="246" y="212"/>
                  </a:lnTo>
                  <a:lnTo>
                    <a:pt x="249" y="219"/>
                  </a:lnTo>
                  <a:lnTo>
                    <a:pt x="254" y="226"/>
                  </a:lnTo>
                  <a:lnTo>
                    <a:pt x="256" y="231"/>
                  </a:lnTo>
                  <a:lnTo>
                    <a:pt x="259" y="236"/>
                  </a:lnTo>
                  <a:lnTo>
                    <a:pt x="263" y="241"/>
                  </a:lnTo>
                  <a:lnTo>
                    <a:pt x="266" y="246"/>
                  </a:lnTo>
                  <a:lnTo>
                    <a:pt x="269" y="251"/>
                  </a:lnTo>
                  <a:lnTo>
                    <a:pt x="275" y="257"/>
                  </a:lnTo>
                  <a:lnTo>
                    <a:pt x="280" y="261"/>
                  </a:lnTo>
                  <a:lnTo>
                    <a:pt x="288" y="266"/>
                  </a:lnTo>
                  <a:lnTo>
                    <a:pt x="294" y="269"/>
                  </a:lnTo>
                  <a:lnTo>
                    <a:pt x="302" y="274"/>
                  </a:lnTo>
                  <a:lnTo>
                    <a:pt x="310" y="278"/>
                  </a:lnTo>
                  <a:lnTo>
                    <a:pt x="319" y="281"/>
                  </a:lnTo>
                  <a:lnTo>
                    <a:pt x="329" y="285"/>
                  </a:lnTo>
                  <a:lnTo>
                    <a:pt x="338" y="290"/>
                  </a:lnTo>
                  <a:lnTo>
                    <a:pt x="349" y="294"/>
                  </a:lnTo>
                  <a:lnTo>
                    <a:pt x="359" y="301"/>
                  </a:lnTo>
                  <a:lnTo>
                    <a:pt x="367" y="306"/>
                  </a:lnTo>
                  <a:lnTo>
                    <a:pt x="377" y="314"/>
                  </a:lnTo>
                  <a:lnTo>
                    <a:pt x="382" y="318"/>
                  </a:lnTo>
                  <a:lnTo>
                    <a:pt x="388" y="321"/>
                  </a:lnTo>
                  <a:lnTo>
                    <a:pt x="392" y="327"/>
                  </a:lnTo>
                  <a:lnTo>
                    <a:pt x="397" y="333"/>
                  </a:lnTo>
                  <a:lnTo>
                    <a:pt x="401" y="334"/>
                  </a:lnTo>
                  <a:lnTo>
                    <a:pt x="406" y="342"/>
                  </a:lnTo>
                  <a:lnTo>
                    <a:pt x="408" y="345"/>
                  </a:lnTo>
                  <a:lnTo>
                    <a:pt x="413" y="353"/>
                  </a:lnTo>
                  <a:lnTo>
                    <a:pt x="417" y="359"/>
                  </a:lnTo>
                  <a:lnTo>
                    <a:pt x="420" y="365"/>
                  </a:lnTo>
                  <a:lnTo>
                    <a:pt x="423" y="374"/>
                  </a:lnTo>
                  <a:lnTo>
                    <a:pt x="427" y="383"/>
                  </a:lnTo>
                  <a:lnTo>
                    <a:pt x="428" y="389"/>
                  </a:lnTo>
                  <a:lnTo>
                    <a:pt x="431" y="398"/>
                  </a:lnTo>
                  <a:lnTo>
                    <a:pt x="433" y="408"/>
                  </a:lnTo>
                  <a:lnTo>
                    <a:pt x="436" y="418"/>
                  </a:lnTo>
                  <a:lnTo>
                    <a:pt x="437" y="429"/>
                  </a:lnTo>
                  <a:lnTo>
                    <a:pt x="438" y="441"/>
                  </a:lnTo>
                  <a:lnTo>
                    <a:pt x="438" y="447"/>
                  </a:lnTo>
                  <a:lnTo>
                    <a:pt x="440" y="452"/>
                  </a:lnTo>
                  <a:lnTo>
                    <a:pt x="440" y="460"/>
                  </a:lnTo>
                  <a:lnTo>
                    <a:pt x="440" y="466"/>
                  </a:lnTo>
                  <a:lnTo>
                    <a:pt x="440" y="473"/>
                  </a:lnTo>
                  <a:lnTo>
                    <a:pt x="440" y="478"/>
                  </a:lnTo>
                  <a:lnTo>
                    <a:pt x="440" y="486"/>
                  </a:lnTo>
                  <a:lnTo>
                    <a:pt x="441" y="492"/>
                  </a:lnTo>
                  <a:lnTo>
                    <a:pt x="442" y="500"/>
                  </a:lnTo>
                  <a:lnTo>
                    <a:pt x="443" y="506"/>
                  </a:lnTo>
                  <a:lnTo>
                    <a:pt x="445" y="515"/>
                  </a:lnTo>
                  <a:lnTo>
                    <a:pt x="447" y="521"/>
                  </a:lnTo>
                  <a:lnTo>
                    <a:pt x="447" y="527"/>
                  </a:lnTo>
                  <a:lnTo>
                    <a:pt x="450" y="535"/>
                  </a:lnTo>
                  <a:lnTo>
                    <a:pt x="450" y="541"/>
                  </a:lnTo>
                  <a:lnTo>
                    <a:pt x="452" y="547"/>
                  </a:lnTo>
                  <a:lnTo>
                    <a:pt x="453" y="555"/>
                  </a:lnTo>
                  <a:lnTo>
                    <a:pt x="456" y="561"/>
                  </a:lnTo>
                  <a:lnTo>
                    <a:pt x="459" y="569"/>
                  </a:lnTo>
                  <a:lnTo>
                    <a:pt x="461" y="576"/>
                  </a:lnTo>
                  <a:lnTo>
                    <a:pt x="462" y="585"/>
                  </a:lnTo>
                  <a:lnTo>
                    <a:pt x="465" y="595"/>
                  </a:lnTo>
                  <a:lnTo>
                    <a:pt x="467" y="604"/>
                  </a:lnTo>
                  <a:lnTo>
                    <a:pt x="470" y="614"/>
                  </a:lnTo>
                  <a:lnTo>
                    <a:pt x="471" y="623"/>
                  </a:lnTo>
                  <a:lnTo>
                    <a:pt x="471" y="630"/>
                  </a:lnTo>
                  <a:lnTo>
                    <a:pt x="471" y="637"/>
                  </a:lnTo>
                  <a:lnTo>
                    <a:pt x="472" y="644"/>
                  </a:lnTo>
                  <a:lnTo>
                    <a:pt x="471" y="648"/>
                  </a:lnTo>
                  <a:lnTo>
                    <a:pt x="471" y="654"/>
                  </a:lnTo>
                  <a:lnTo>
                    <a:pt x="470" y="660"/>
                  </a:lnTo>
                  <a:lnTo>
                    <a:pt x="470" y="667"/>
                  </a:lnTo>
                  <a:lnTo>
                    <a:pt x="467" y="677"/>
                  </a:lnTo>
                  <a:lnTo>
                    <a:pt x="465" y="688"/>
                  </a:lnTo>
                  <a:lnTo>
                    <a:pt x="461" y="698"/>
                  </a:lnTo>
                  <a:lnTo>
                    <a:pt x="460" y="707"/>
                  </a:lnTo>
                  <a:lnTo>
                    <a:pt x="456" y="714"/>
                  </a:lnTo>
                  <a:lnTo>
                    <a:pt x="453" y="722"/>
                  </a:lnTo>
                  <a:lnTo>
                    <a:pt x="450" y="728"/>
                  </a:lnTo>
                  <a:lnTo>
                    <a:pt x="447" y="733"/>
                  </a:lnTo>
                  <a:lnTo>
                    <a:pt x="445" y="738"/>
                  </a:lnTo>
                  <a:lnTo>
                    <a:pt x="442" y="742"/>
                  </a:lnTo>
                  <a:lnTo>
                    <a:pt x="440" y="747"/>
                  </a:lnTo>
                  <a:lnTo>
                    <a:pt x="440" y="750"/>
                  </a:lnTo>
                  <a:lnTo>
                    <a:pt x="469" y="7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Freeform 42"/>
            <p:cNvSpPr>
              <a:spLocks/>
            </p:cNvSpPr>
            <p:nvPr/>
          </p:nvSpPr>
          <p:spPr bwMode="auto">
            <a:xfrm>
              <a:off x="2285" y="1413"/>
              <a:ext cx="146" cy="104"/>
            </a:xfrm>
            <a:custGeom>
              <a:avLst/>
              <a:gdLst>
                <a:gd name="T0" fmla="*/ 9 w 440"/>
                <a:gd name="T1" fmla="*/ 154 h 313"/>
                <a:gd name="T2" fmla="*/ 4 w 440"/>
                <a:gd name="T3" fmla="*/ 172 h 313"/>
                <a:gd name="T4" fmla="*/ 1 w 440"/>
                <a:gd name="T5" fmla="*/ 201 h 313"/>
                <a:gd name="T6" fmla="*/ 1 w 440"/>
                <a:gd name="T7" fmla="*/ 233 h 313"/>
                <a:gd name="T8" fmla="*/ 10 w 440"/>
                <a:gd name="T9" fmla="*/ 264 h 313"/>
                <a:gd name="T10" fmla="*/ 30 w 440"/>
                <a:gd name="T11" fmla="*/ 293 h 313"/>
                <a:gd name="T12" fmla="*/ 52 w 440"/>
                <a:gd name="T13" fmla="*/ 304 h 313"/>
                <a:gd name="T14" fmla="*/ 70 w 440"/>
                <a:gd name="T15" fmla="*/ 310 h 313"/>
                <a:gd name="T16" fmla="*/ 91 w 440"/>
                <a:gd name="T17" fmla="*/ 313 h 313"/>
                <a:gd name="T18" fmla="*/ 114 w 440"/>
                <a:gd name="T19" fmla="*/ 313 h 313"/>
                <a:gd name="T20" fmla="*/ 143 w 440"/>
                <a:gd name="T21" fmla="*/ 309 h 313"/>
                <a:gd name="T22" fmla="*/ 173 w 440"/>
                <a:gd name="T23" fmla="*/ 300 h 313"/>
                <a:gd name="T24" fmla="*/ 209 w 440"/>
                <a:gd name="T25" fmla="*/ 293 h 313"/>
                <a:gd name="T26" fmla="*/ 241 w 440"/>
                <a:gd name="T27" fmla="*/ 279 h 313"/>
                <a:gd name="T28" fmla="*/ 264 w 440"/>
                <a:gd name="T29" fmla="*/ 269 h 313"/>
                <a:gd name="T30" fmla="*/ 285 w 440"/>
                <a:gd name="T31" fmla="*/ 258 h 313"/>
                <a:gd name="T32" fmla="*/ 319 w 440"/>
                <a:gd name="T33" fmla="*/ 241 h 313"/>
                <a:gd name="T34" fmla="*/ 347 w 440"/>
                <a:gd name="T35" fmla="*/ 221 h 313"/>
                <a:gd name="T36" fmla="*/ 374 w 440"/>
                <a:gd name="T37" fmla="*/ 201 h 313"/>
                <a:gd name="T38" fmla="*/ 397 w 440"/>
                <a:gd name="T39" fmla="*/ 179 h 313"/>
                <a:gd name="T40" fmla="*/ 417 w 440"/>
                <a:gd name="T41" fmla="*/ 157 h 313"/>
                <a:gd name="T42" fmla="*/ 430 w 440"/>
                <a:gd name="T43" fmla="*/ 137 h 313"/>
                <a:gd name="T44" fmla="*/ 436 w 440"/>
                <a:gd name="T45" fmla="*/ 118 h 313"/>
                <a:gd name="T46" fmla="*/ 438 w 440"/>
                <a:gd name="T47" fmla="*/ 89 h 313"/>
                <a:gd name="T48" fmla="*/ 435 w 440"/>
                <a:gd name="T49" fmla="*/ 68 h 313"/>
                <a:gd name="T50" fmla="*/ 422 w 440"/>
                <a:gd name="T51" fmla="*/ 47 h 313"/>
                <a:gd name="T52" fmla="*/ 410 w 440"/>
                <a:gd name="T53" fmla="*/ 29 h 313"/>
                <a:gd name="T54" fmla="*/ 391 w 440"/>
                <a:gd name="T55" fmla="*/ 14 h 313"/>
                <a:gd name="T56" fmla="*/ 361 w 440"/>
                <a:gd name="T57" fmla="*/ 5 h 313"/>
                <a:gd name="T58" fmla="*/ 329 w 440"/>
                <a:gd name="T59" fmla="*/ 0 h 313"/>
                <a:gd name="T60" fmla="*/ 303 w 440"/>
                <a:gd name="T61" fmla="*/ 5 h 313"/>
                <a:gd name="T62" fmla="*/ 308 w 440"/>
                <a:gd name="T63" fmla="*/ 48 h 313"/>
                <a:gd name="T64" fmla="*/ 319 w 440"/>
                <a:gd name="T65" fmla="*/ 43 h 313"/>
                <a:gd name="T66" fmla="*/ 335 w 440"/>
                <a:gd name="T67" fmla="*/ 41 h 313"/>
                <a:gd name="T68" fmla="*/ 357 w 440"/>
                <a:gd name="T69" fmla="*/ 44 h 313"/>
                <a:gd name="T70" fmla="*/ 378 w 440"/>
                <a:gd name="T71" fmla="*/ 57 h 313"/>
                <a:gd name="T72" fmla="*/ 392 w 440"/>
                <a:gd name="T73" fmla="*/ 73 h 313"/>
                <a:gd name="T74" fmla="*/ 399 w 440"/>
                <a:gd name="T75" fmla="*/ 92 h 313"/>
                <a:gd name="T76" fmla="*/ 397 w 440"/>
                <a:gd name="T77" fmla="*/ 112 h 313"/>
                <a:gd name="T78" fmla="*/ 388 w 440"/>
                <a:gd name="T79" fmla="*/ 130 h 313"/>
                <a:gd name="T80" fmla="*/ 373 w 440"/>
                <a:gd name="T81" fmla="*/ 148 h 313"/>
                <a:gd name="T82" fmla="*/ 354 w 440"/>
                <a:gd name="T83" fmla="*/ 165 h 313"/>
                <a:gd name="T84" fmla="*/ 334 w 440"/>
                <a:gd name="T85" fmla="*/ 182 h 313"/>
                <a:gd name="T86" fmla="*/ 309 w 440"/>
                <a:gd name="T87" fmla="*/ 199 h 313"/>
                <a:gd name="T88" fmla="*/ 281 w 440"/>
                <a:gd name="T89" fmla="*/ 218 h 313"/>
                <a:gd name="T90" fmla="*/ 251 w 440"/>
                <a:gd name="T91" fmla="*/ 230 h 313"/>
                <a:gd name="T92" fmla="*/ 220 w 440"/>
                <a:gd name="T93" fmla="*/ 244 h 313"/>
                <a:gd name="T94" fmla="*/ 188 w 440"/>
                <a:gd name="T95" fmla="*/ 254 h 313"/>
                <a:gd name="T96" fmla="*/ 157 w 440"/>
                <a:gd name="T97" fmla="*/ 264 h 313"/>
                <a:gd name="T98" fmla="*/ 127 w 440"/>
                <a:gd name="T99" fmla="*/ 272 h 313"/>
                <a:gd name="T100" fmla="*/ 96 w 440"/>
                <a:gd name="T101" fmla="*/ 274 h 313"/>
                <a:gd name="T102" fmla="*/ 72 w 440"/>
                <a:gd name="T103" fmla="*/ 269 h 313"/>
                <a:gd name="T104" fmla="*/ 54 w 440"/>
                <a:gd name="T105" fmla="*/ 259 h 313"/>
                <a:gd name="T106" fmla="*/ 44 w 440"/>
                <a:gd name="T107" fmla="*/ 240 h 313"/>
                <a:gd name="T108" fmla="*/ 42 w 440"/>
                <a:gd name="T109" fmla="*/ 220 h 313"/>
                <a:gd name="T110" fmla="*/ 42 w 440"/>
                <a:gd name="T111" fmla="*/ 197 h 313"/>
                <a:gd name="T112" fmla="*/ 44 w 440"/>
                <a:gd name="T113" fmla="*/ 179 h 313"/>
                <a:gd name="T114" fmla="*/ 11 w 440"/>
                <a:gd name="T115" fmla="*/ 148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40" h="313">
                  <a:moveTo>
                    <a:pt x="11" y="148"/>
                  </a:moveTo>
                  <a:lnTo>
                    <a:pt x="9" y="151"/>
                  </a:lnTo>
                  <a:lnTo>
                    <a:pt x="9" y="154"/>
                  </a:lnTo>
                  <a:lnTo>
                    <a:pt x="8" y="159"/>
                  </a:lnTo>
                  <a:lnTo>
                    <a:pt x="6" y="165"/>
                  </a:lnTo>
                  <a:lnTo>
                    <a:pt x="4" y="172"/>
                  </a:lnTo>
                  <a:lnTo>
                    <a:pt x="3" y="181"/>
                  </a:lnTo>
                  <a:lnTo>
                    <a:pt x="1" y="191"/>
                  </a:lnTo>
                  <a:lnTo>
                    <a:pt x="1" y="201"/>
                  </a:lnTo>
                  <a:lnTo>
                    <a:pt x="0" y="211"/>
                  </a:lnTo>
                  <a:lnTo>
                    <a:pt x="0" y="221"/>
                  </a:lnTo>
                  <a:lnTo>
                    <a:pt x="1" y="233"/>
                  </a:lnTo>
                  <a:lnTo>
                    <a:pt x="4" y="244"/>
                  </a:lnTo>
                  <a:lnTo>
                    <a:pt x="6" y="254"/>
                  </a:lnTo>
                  <a:lnTo>
                    <a:pt x="10" y="264"/>
                  </a:lnTo>
                  <a:lnTo>
                    <a:pt x="16" y="274"/>
                  </a:lnTo>
                  <a:lnTo>
                    <a:pt x="24" y="285"/>
                  </a:lnTo>
                  <a:lnTo>
                    <a:pt x="30" y="293"/>
                  </a:lnTo>
                  <a:lnTo>
                    <a:pt x="42" y="298"/>
                  </a:lnTo>
                  <a:lnTo>
                    <a:pt x="45" y="300"/>
                  </a:lnTo>
                  <a:lnTo>
                    <a:pt x="52" y="304"/>
                  </a:lnTo>
                  <a:lnTo>
                    <a:pt x="58" y="305"/>
                  </a:lnTo>
                  <a:lnTo>
                    <a:pt x="64" y="310"/>
                  </a:lnTo>
                  <a:lnTo>
                    <a:pt x="70" y="310"/>
                  </a:lnTo>
                  <a:lnTo>
                    <a:pt x="77" y="312"/>
                  </a:lnTo>
                  <a:lnTo>
                    <a:pt x="84" y="312"/>
                  </a:lnTo>
                  <a:lnTo>
                    <a:pt x="91" y="313"/>
                  </a:lnTo>
                  <a:lnTo>
                    <a:pt x="96" y="313"/>
                  </a:lnTo>
                  <a:lnTo>
                    <a:pt x="106" y="313"/>
                  </a:lnTo>
                  <a:lnTo>
                    <a:pt x="114" y="313"/>
                  </a:lnTo>
                  <a:lnTo>
                    <a:pt x="122" y="313"/>
                  </a:lnTo>
                  <a:lnTo>
                    <a:pt x="132" y="310"/>
                  </a:lnTo>
                  <a:lnTo>
                    <a:pt x="143" y="309"/>
                  </a:lnTo>
                  <a:lnTo>
                    <a:pt x="152" y="305"/>
                  </a:lnTo>
                  <a:lnTo>
                    <a:pt x="163" y="304"/>
                  </a:lnTo>
                  <a:lnTo>
                    <a:pt x="173" y="300"/>
                  </a:lnTo>
                  <a:lnTo>
                    <a:pt x="185" y="298"/>
                  </a:lnTo>
                  <a:lnTo>
                    <a:pt x="196" y="295"/>
                  </a:lnTo>
                  <a:lnTo>
                    <a:pt x="209" y="293"/>
                  </a:lnTo>
                  <a:lnTo>
                    <a:pt x="219" y="287"/>
                  </a:lnTo>
                  <a:lnTo>
                    <a:pt x="231" y="284"/>
                  </a:lnTo>
                  <a:lnTo>
                    <a:pt x="241" y="279"/>
                  </a:lnTo>
                  <a:lnTo>
                    <a:pt x="254" y="274"/>
                  </a:lnTo>
                  <a:lnTo>
                    <a:pt x="258" y="272"/>
                  </a:lnTo>
                  <a:lnTo>
                    <a:pt x="264" y="269"/>
                  </a:lnTo>
                  <a:lnTo>
                    <a:pt x="269" y="265"/>
                  </a:lnTo>
                  <a:lnTo>
                    <a:pt x="275" y="261"/>
                  </a:lnTo>
                  <a:lnTo>
                    <a:pt x="285" y="258"/>
                  </a:lnTo>
                  <a:lnTo>
                    <a:pt x="296" y="253"/>
                  </a:lnTo>
                  <a:lnTo>
                    <a:pt x="309" y="246"/>
                  </a:lnTo>
                  <a:lnTo>
                    <a:pt x="319" y="241"/>
                  </a:lnTo>
                  <a:lnTo>
                    <a:pt x="328" y="234"/>
                  </a:lnTo>
                  <a:lnTo>
                    <a:pt x="338" y="229"/>
                  </a:lnTo>
                  <a:lnTo>
                    <a:pt x="347" y="221"/>
                  </a:lnTo>
                  <a:lnTo>
                    <a:pt x="357" y="215"/>
                  </a:lnTo>
                  <a:lnTo>
                    <a:pt x="366" y="209"/>
                  </a:lnTo>
                  <a:lnTo>
                    <a:pt x="374" y="201"/>
                  </a:lnTo>
                  <a:lnTo>
                    <a:pt x="382" y="194"/>
                  </a:lnTo>
                  <a:lnTo>
                    <a:pt x="391" y="187"/>
                  </a:lnTo>
                  <a:lnTo>
                    <a:pt x="397" y="179"/>
                  </a:lnTo>
                  <a:lnTo>
                    <a:pt x="404" y="172"/>
                  </a:lnTo>
                  <a:lnTo>
                    <a:pt x="411" y="165"/>
                  </a:lnTo>
                  <a:lnTo>
                    <a:pt x="417" y="157"/>
                  </a:lnTo>
                  <a:lnTo>
                    <a:pt x="422" y="151"/>
                  </a:lnTo>
                  <a:lnTo>
                    <a:pt x="427" y="143"/>
                  </a:lnTo>
                  <a:lnTo>
                    <a:pt x="430" y="137"/>
                  </a:lnTo>
                  <a:lnTo>
                    <a:pt x="432" y="130"/>
                  </a:lnTo>
                  <a:lnTo>
                    <a:pt x="435" y="125"/>
                  </a:lnTo>
                  <a:lnTo>
                    <a:pt x="436" y="118"/>
                  </a:lnTo>
                  <a:lnTo>
                    <a:pt x="438" y="108"/>
                  </a:lnTo>
                  <a:lnTo>
                    <a:pt x="440" y="100"/>
                  </a:lnTo>
                  <a:lnTo>
                    <a:pt x="438" y="89"/>
                  </a:lnTo>
                  <a:lnTo>
                    <a:pt x="437" y="81"/>
                  </a:lnTo>
                  <a:lnTo>
                    <a:pt x="435" y="73"/>
                  </a:lnTo>
                  <a:lnTo>
                    <a:pt x="435" y="68"/>
                  </a:lnTo>
                  <a:lnTo>
                    <a:pt x="430" y="59"/>
                  </a:lnTo>
                  <a:lnTo>
                    <a:pt x="426" y="53"/>
                  </a:lnTo>
                  <a:lnTo>
                    <a:pt x="422" y="47"/>
                  </a:lnTo>
                  <a:lnTo>
                    <a:pt x="418" y="41"/>
                  </a:lnTo>
                  <a:lnTo>
                    <a:pt x="413" y="34"/>
                  </a:lnTo>
                  <a:lnTo>
                    <a:pt x="410" y="29"/>
                  </a:lnTo>
                  <a:lnTo>
                    <a:pt x="403" y="25"/>
                  </a:lnTo>
                  <a:lnTo>
                    <a:pt x="401" y="22"/>
                  </a:lnTo>
                  <a:lnTo>
                    <a:pt x="391" y="14"/>
                  </a:lnTo>
                  <a:lnTo>
                    <a:pt x="381" y="9"/>
                  </a:lnTo>
                  <a:lnTo>
                    <a:pt x="371" y="5"/>
                  </a:lnTo>
                  <a:lnTo>
                    <a:pt x="361" y="5"/>
                  </a:lnTo>
                  <a:lnTo>
                    <a:pt x="350" y="0"/>
                  </a:lnTo>
                  <a:lnTo>
                    <a:pt x="339" y="0"/>
                  </a:lnTo>
                  <a:lnTo>
                    <a:pt x="329" y="0"/>
                  </a:lnTo>
                  <a:lnTo>
                    <a:pt x="322" y="2"/>
                  </a:lnTo>
                  <a:lnTo>
                    <a:pt x="310" y="3"/>
                  </a:lnTo>
                  <a:lnTo>
                    <a:pt x="303" y="5"/>
                  </a:lnTo>
                  <a:lnTo>
                    <a:pt x="296" y="8"/>
                  </a:lnTo>
                  <a:lnTo>
                    <a:pt x="290" y="12"/>
                  </a:lnTo>
                  <a:lnTo>
                    <a:pt x="308" y="48"/>
                  </a:lnTo>
                  <a:lnTo>
                    <a:pt x="308" y="48"/>
                  </a:lnTo>
                  <a:lnTo>
                    <a:pt x="309" y="46"/>
                  </a:lnTo>
                  <a:lnTo>
                    <a:pt x="319" y="43"/>
                  </a:lnTo>
                  <a:lnTo>
                    <a:pt x="323" y="42"/>
                  </a:lnTo>
                  <a:lnTo>
                    <a:pt x="328" y="41"/>
                  </a:lnTo>
                  <a:lnTo>
                    <a:pt x="335" y="41"/>
                  </a:lnTo>
                  <a:lnTo>
                    <a:pt x="343" y="42"/>
                  </a:lnTo>
                  <a:lnTo>
                    <a:pt x="350" y="42"/>
                  </a:lnTo>
                  <a:lnTo>
                    <a:pt x="357" y="44"/>
                  </a:lnTo>
                  <a:lnTo>
                    <a:pt x="363" y="47"/>
                  </a:lnTo>
                  <a:lnTo>
                    <a:pt x="371" y="51"/>
                  </a:lnTo>
                  <a:lnTo>
                    <a:pt x="378" y="57"/>
                  </a:lnTo>
                  <a:lnTo>
                    <a:pt x="384" y="64"/>
                  </a:lnTo>
                  <a:lnTo>
                    <a:pt x="388" y="68"/>
                  </a:lnTo>
                  <a:lnTo>
                    <a:pt x="392" y="73"/>
                  </a:lnTo>
                  <a:lnTo>
                    <a:pt x="394" y="78"/>
                  </a:lnTo>
                  <a:lnTo>
                    <a:pt x="398" y="84"/>
                  </a:lnTo>
                  <a:lnTo>
                    <a:pt x="399" y="92"/>
                  </a:lnTo>
                  <a:lnTo>
                    <a:pt x="401" y="102"/>
                  </a:lnTo>
                  <a:lnTo>
                    <a:pt x="398" y="107"/>
                  </a:lnTo>
                  <a:lnTo>
                    <a:pt x="397" y="112"/>
                  </a:lnTo>
                  <a:lnTo>
                    <a:pt x="394" y="117"/>
                  </a:lnTo>
                  <a:lnTo>
                    <a:pt x="392" y="125"/>
                  </a:lnTo>
                  <a:lnTo>
                    <a:pt x="388" y="130"/>
                  </a:lnTo>
                  <a:lnTo>
                    <a:pt x="383" y="136"/>
                  </a:lnTo>
                  <a:lnTo>
                    <a:pt x="378" y="141"/>
                  </a:lnTo>
                  <a:lnTo>
                    <a:pt x="373" y="148"/>
                  </a:lnTo>
                  <a:lnTo>
                    <a:pt x="367" y="154"/>
                  </a:lnTo>
                  <a:lnTo>
                    <a:pt x="361" y="159"/>
                  </a:lnTo>
                  <a:lnTo>
                    <a:pt x="354" y="165"/>
                  </a:lnTo>
                  <a:lnTo>
                    <a:pt x="349" y="171"/>
                  </a:lnTo>
                  <a:lnTo>
                    <a:pt x="340" y="177"/>
                  </a:lnTo>
                  <a:lnTo>
                    <a:pt x="334" y="182"/>
                  </a:lnTo>
                  <a:lnTo>
                    <a:pt x="324" y="187"/>
                  </a:lnTo>
                  <a:lnTo>
                    <a:pt x="317" y="194"/>
                  </a:lnTo>
                  <a:lnTo>
                    <a:pt x="309" y="199"/>
                  </a:lnTo>
                  <a:lnTo>
                    <a:pt x="298" y="205"/>
                  </a:lnTo>
                  <a:lnTo>
                    <a:pt x="290" y="210"/>
                  </a:lnTo>
                  <a:lnTo>
                    <a:pt x="281" y="218"/>
                  </a:lnTo>
                  <a:lnTo>
                    <a:pt x="271" y="221"/>
                  </a:lnTo>
                  <a:lnTo>
                    <a:pt x="261" y="226"/>
                  </a:lnTo>
                  <a:lnTo>
                    <a:pt x="251" y="230"/>
                  </a:lnTo>
                  <a:lnTo>
                    <a:pt x="241" y="236"/>
                  </a:lnTo>
                  <a:lnTo>
                    <a:pt x="230" y="240"/>
                  </a:lnTo>
                  <a:lnTo>
                    <a:pt x="220" y="244"/>
                  </a:lnTo>
                  <a:lnTo>
                    <a:pt x="210" y="248"/>
                  </a:lnTo>
                  <a:lnTo>
                    <a:pt x="200" y="251"/>
                  </a:lnTo>
                  <a:lnTo>
                    <a:pt x="188" y="254"/>
                  </a:lnTo>
                  <a:lnTo>
                    <a:pt x="178" y="258"/>
                  </a:lnTo>
                  <a:lnTo>
                    <a:pt x="167" y="261"/>
                  </a:lnTo>
                  <a:lnTo>
                    <a:pt x="157" y="264"/>
                  </a:lnTo>
                  <a:lnTo>
                    <a:pt x="147" y="267"/>
                  </a:lnTo>
                  <a:lnTo>
                    <a:pt x="137" y="269"/>
                  </a:lnTo>
                  <a:lnTo>
                    <a:pt x="127" y="272"/>
                  </a:lnTo>
                  <a:lnTo>
                    <a:pt x="118" y="274"/>
                  </a:lnTo>
                  <a:lnTo>
                    <a:pt x="106" y="274"/>
                  </a:lnTo>
                  <a:lnTo>
                    <a:pt x="96" y="274"/>
                  </a:lnTo>
                  <a:lnTo>
                    <a:pt x="87" y="274"/>
                  </a:lnTo>
                  <a:lnTo>
                    <a:pt x="79" y="273"/>
                  </a:lnTo>
                  <a:lnTo>
                    <a:pt x="72" y="269"/>
                  </a:lnTo>
                  <a:lnTo>
                    <a:pt x="64" y="267"/>
                  </a:lnTo>
                  <a:lnTo>
                    <a:pt x="58" y="261"/>
                  </a:lnTo>
                  <a:lnTo>
                    <a:pt x="54" y="259"/>
                  </a:lnTo>
                  <a:lnTo>
                    <a:pt x="50" y="251"/>
                  </a:lnTo>
                  <a:lnTo>
                    <a:pt x="47" y="246"/>
                  </a:lnTo>
                  <a:lnTo>
                    <a:pt x="44" y="240"/>
                  </a:lnTo>
                  <a:lnTo>
                    <a:pt x="43" y="234"/>
                  </a:lnTo>
                  <a:lnTo>
                    <a:pt x="42" y="226"/>
                  </a:lnTo>
                  <a:lnTo>
                    <a:pt x="42" y="220"/>
                  </a:lnTo>
                  <a:lnTo>
                    <a:pt x="42" y="213"/>
                  </a:lnTo>
                  <a:lnTo>
                    <a:pt x="42" y="206"/>
                  </a:lnTo>
                  <a:lnTo>
                    <a:pt x="42" y="197"/>
                  </a:lnTo>
                  <a:lnTo>
                    <a:pt x="42" y="191"/>
                  </a:lnTo>
                  <a:lnTo>
                    <a:pt x="43" y="185"/>
                  </a:lnTo>
                  <a:lnTo>
                    <a:pt x="44" y="179"/>
                  </a:lnTo>
                  <a:lnTo>
                    <a:pt x="47" y="167"/>
                  </a:lnTo>
                  <a:lnTo>
                    <a:pt x="50" y="160"/>
                  </a:lnTo>
                  <a:lnTo>
                    <a:pt x="11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43"/>
            <p:cNvSpPr>
              <a:spLocks/>
            </p:cNvSpPr>
            <p:nvPr/>
          </p:nvSpPr>
          <p:spPr bwMode="auto">
            <a:xfrm>
              <a:off x="2262" y="1372"/>
              <a:ext cx="137" cy="97"/>
            </a:xfrm>
            <a:custGeom>
              <a:avLst/>
              <a:gdLst>
                <a:gd name="T0" fmla="*/ 292 w 410"/>
                <a:gd name="T1" fmla="*/ 233 h 292"/>
                <a:gd name="T2" fmla="*/ 322 w 410"/>
                <a:gd name="T3" fmla="*/ 216 h 292"/>
                <a:gd name="T4" fmla="*/ 348 w 410"/>
                <a:gd name="T5" fmla="*/ 200 h 292"/>
                <a:gd name="T6" fmla="*/ 375 w 410"/>
                <a:gd name="T7" fmla="*/ 177 h 292"/>
                <a:gd name="T8" fmla="*/ 395 w 410"/>
                <a:gd name="T9" fmla="*/ 151 h 292"/>
                <a:gd name="T10" fmla="*/ 407 w 410"/>
                <a:gd name="T11" fmla="*/ 120 h 292"/>
                <a:gd name="T12" fmla="*/ 408 w 410"/>
                <a:gd name="T13" fmla="*/ 86 h 292"/>
                <a:gd name="T14" fmla="*/ 393 w 410"/>
                <a:gd name="T15" fmla="*/ 47 h 292"/>
                <a:gd name="T16" fmla="*/ 364 w 410"/>
                <a:gd name="T17" fmla="*/ 18 h 292"/>
                <a:gd name="T18" fmla="*/ 324 w 410"/>
                <a:gd name="T19" fmla="*/ 3 h 292"/>
                <a:gd name="T20" fmla="*/ 282 w 410"/>
                <a:gd name="T21" fmla="*/ 0 h 292"/>
                <a:gd name="T22" fmla="*/ 239 w 410"/>
                <a:gd name="T23" fmla="*/ 5 h 292"/>
                <a:gd name="T24" fmla="*/ 201 w 410"/>
                <a:gd name="T25" fmla="*/ 18 h 292"/>
                <a:gd name="T26" fmla="*/ 174 w 410"/>
                <a:gd name="T27" fmla="*/ 29 h 292"/>
                <a:gd name="T28" fmla="*/ 135 w 410"/>
                <a:gd name="T29" fmla="*/ 48 h 292"/>
                <a:gd name="T30" fmla="*/ 94 w 410"/>
                <a:gd name="T31" fmla="*/ 72 h 292"/>
                <a:gd name="T32" fmla="*/ 62 w 410"/>
                <a:gd name="T33" fmla="*/ 94 h 292"/>
                <a:gd name="T34" fmla="*/ 35 w 410"/>
                <a:gd name="T35" fmla="*/ 118 h 292"/>
                <a:gd name="T36" fmla="*/ 18 w 410"/>
                <a:gd name="T37" fmla="*/ 142 h 292"/>
                <a:gd name="T38" fmla="*/ 5 w 410"/>
                <a:gd name="T39" fmla="*/ 170 h 292"/>
                <a:gd name="T40" fmla="*/ 0 w 410"/>
                <a:gd name="T41" fmla="*/ 196 h 292"/>
                <a:gd name="T42" fmla="*/ 4 w 410"/>
                <a:gd name="T43" fmla="*/ 225 h 292"/>
                <a:gd name="T44" fmla="*/ 20 w 410"/>
                <a:gd name="T45" fmla="*/ 260 h 292"/>
                <a:gd name="T46" fmla="*/ 48 w 410"/>
                <a:gd name="T47" fmla="*/ 280 h 292"/>
                <a:gd name="T48" fmla="*/ 74 w 410"/>
                <a:gd name="T49" fmla="*/ 288 h 292"/>
                <a:gd name="T50" fmla="*/ 101 w 410"/>
                <a:gd name="T51" fmla="*/ 290 h 292"/>
                <a:gd name="T52" fmla="*/ 130 w 410"/>
                <a:gd name="T53" fmla="*/ 289 h 292"/>
                <a:gd name="T54" fmla="*/ 157 w 410"/>
                <a:gd name="T55" fmla="*/ 287 h 292"/>
                <a:gd name="T56" fmla="*/ 184 w 410"/>
                <a:gd name="T57" fmla="*/ 278 h 292"/>
                <a:gd name="T58" fmla="*/ 214 w 410"/>
                <a:gd name="T59" fmla="*/ 268 h 292"/>
                <a:gd name="T60" fmla="*/ 228 w 410"/>
                <a:gd name="T61" fmla="*/ 224 h 292"/>
                <a:gd name="T62" fmla="*/ 201 w 410"/>
                <a:gd name="T63" fmla="*/ 234 h 292"/>
                <a:gd name="T64" fmla="*/ 175 w 410"/>
                <a:gd name="T65" fmla="*/ 240 h 292"/>
                <a:gd name="T66" fmla="*/ 131 w 410"/>
                <a:gd name="T67" fmla="*/ 251 h 292"/>
                <a:gd name="T68" fmla="*/ 92 w 410"/>
                <a:gd name="T69" fmla="*/ 251 h 292"/>
                <a:gd name="T70" fmla="*/ 64 w 410"/>
                <a:gd name="T71" fmla="*/ 246 h 292"/>
                <a:gd name="T72" fmla="*/ 44 w 410"/>
                <a:gd name="T73" fmla="*/ 221 h 292"/>
                <a:gd name="T74" fmla="*/ 42 w 410"/>
                <a:gd name="T75" fmla="*/ 191 h 292"/>
                <a:gd name="T76" fmla="*/ 61 w 410"/>
                <a:gd name="T77" fmla="*/ 152 h 292"/>
                <a:gd name="T78" fmla="*/ 79 w 410"/>
                <a:gd name="T79" fmla="*/ 133 h 292"/>
                <a:gd name="T80" fmla="*/ 102 w 410"/>
                <a:gd name="T81" fmla="*/ 115 h 292"/>
                <a:gd name="T82" fmla="*/ 132 w 410"/>
                <a:gd name="T83" fmla="*/ 94 h 292"/>
                <a:gd name="T84" fmla="*/ 169 w 410"/>
                <a:gd name="T85" fmla="*/ 76 h 292"/>
                <a:gd name="T86" fmla="*/ 210 w 410"/>
                <a:gd name="T87" fmla="*/ 58 h 292"/>
                <a:gd name="T88" fmla="*/ 239 w 410"/>
                <a:gd name="T89" fmla="*/ 47 h 292"/>
                <a:gd name="T90" fmla="*/ 274 w 410"/>
                <a:gd name="T91" fmla="*/ 42 h 292"/>
                <a:gd name="T92" fmla="*/ 308 w 410"/>
                <a:gd name="T93" fmla="*/ 42 h 292"/>
                <a:gd name="T94" fmla="*/ 338 w 410"/>
                <a:gd name="T95" fmla="*/ 51 h 292"/>
                <a:gd name="T96" fmla="*/ 364 w 410"/>
                <a:gd name="T97" fmla="*/ 74 h 292"/>
                <a:gd name="T98" fmla="*/ 369 w 410"/>
                <a:gd name="T99" fmla="*/ 111 h 292"/>
                <a:gd name="T100" fmla="*/ 353 w 410"/>
                <a:gd name="T101" fmla="*/ 142 h 292"/>
                <a:gd name="T102" fmla="*/ 324 w 410"/>
                <a:gd name="T103" fmla="*/ 170 h 292"/>
                <a:gd name="T104" fmla="*/ 300 w 410"/>
                <a:gd name="T105" fmla="*/ 182 h 292"/>
                <a:gd name="T106" fmla="*/ 267 w 410"/>
                <a:gd name="T107" fmla="*/ 200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10" h="292">
                  <a:moveTo>
                    <a:pt x="277" y="240"/>
                  </a:moveTo>
                  <a:lnTo>
                    <a:pt x="279" y="239"/>
                  </a:lnTo>
                  <a:lnTo>
                    <a:pt x="284" y="236"/>
                  </a:lnTo>
                  <a:lnTo>
                    <a:pt x="292" y="233"/>
                  </a:lnTo>
                  <a:lnTo>
                    <a:pt x="303" y="226"/>
                  </a:lnTo>
                  <a:lnTo>
                    <a:pt x="309" y="224"/>
                  </a:lnTo>
                  <a:lnTo>
                    <a:pt x="314" y="220"/>
                  </a:lnTo>
                  <a:lnTo>
                    <a:pt x="322" y="216"/>
                  </a:lnTo>
                  <a:lnTo>
                    <a:pt x="328" y="214"/>
                  </a:lnTo>
                  <a:lnTo>
                    <a:pt x="334" y="209"/>
                  </a:lnTo>
                  <a:lnTo>
                    <a:pt x="341" y="204"/>
                  </a:lnTo>
                  <a:lnTo>
                    <a:pt x="348" y="200"/>
                  </a:lnTo>
                  <a:lnTo>
                    <a:pt x="354" y="195"/>
                  </a:lnTo>
                  <a:lnTo>
                    <a:pt x="362" y="189"/>
                  </a:lnTo>
                  <a:lnTo>
                    <a:pt x="367" y="182"/>
                  </a:lnTo>
                  <a:lnTo>
                    <a:pt x="375" y="177"/>
                  </a:lnTo>
                  <a:lnTo>
                    <a:pt x="380" y="171"/>
                  </a:lnTo>
                  <a:lnTo>
                    <a:pt x="385" y="165"/>
                  </a:lnTo>
                  <a:lnTo>
                    <a:pt x="391" y="159"/>
                  </a:lnTo>
                  <a:lnTo>
                    <a:pt x="395" y="151"/>
                  </a:lnTo>
                  <a:lnTo>
                    <a:pt x="400" y="145"/>
                  </a:lnTo>
                  <a:lnTo>
                    <a:pt x="403" y="136"/>
                  </a:lnTo>
                  <a:lnTo>
                    <a:pt x="406" y="128"/>
                  </a:lnTo>
                  <a:lnTo>
                    <a:pt x="407" y="120"/>
                  </a:lnTo>
                  <a:lnTo>
                    <a:pt x="410" y="113"/>
                  </a:lnTo>
                  <a:lnTo>
                    <a:pt x="410" y="105"/>
                  </a:lnTo>
                  <a:lnTo>
                    <a:pt x="410" y="94"/>
                  </a:lnTo>
                  <a:lnTo>
                    <a:pt x="408" y="86"/>
                  </a:lnTo>
                  <a:lnTo>
                    <a:pt x="407" y="78"/>
                  </a:lnTo>
                  <a:lnTo>
                    <a:pt x="403" y="67"/>
                  </a:lnTo>
                  <a:lnTo>
                    <a:pt x="398" y="57"/>
                  </a:lnTo>
                  <a:lnTo>
                    <a:pt x="393" y="47"/>
                  </a:lnTo>
                  <a:lnTo>
                    <a:pt x="388" y="39"/>
                  </a:lnTo>
                  <a:lnTo>
                    <a:pt x="380" y="30"/>
                  </a:lnTo>
                  <a:lnTo>
                    <a:pt x="373" y="24"/>
                  </a:lnTo>
                  <a:lnTo>
                    <a:pt x="364" y="18"/>
                  </a:lnTo>
                  <a:lnTo>
                    <a:pt x="353" y="14"/>
                  </a:lnTo>
                  <a:lnTo>
                    <a:pt x="344" y="9"/>
                  </a:lnTo>
                  <a:lnTo>
                    <a:pt x="334" y="7"/>
                  </a:lnTo>
                  <a:lnTo>
                    <a:pt x="324" y="3"/>
                  </a:lnTo>
                  <a:lnTo>
                    <a:pt x="314" y="2"/>
                  </a:lnTo>
                  <a:lnTo>
                    <a:pt x="303" y="0"/>
                  </a:lnTo>
                  <a:lnTo>
                    <a:pt x="292" y="0"/>
                  </a:lnTo>
                  <a:lnTo>
                    <a:pt x="282" y="0"/>
                  </a:lnTo>
                  <a:lnTo>
                    <a:pt x="272" y="2"/>
                  </a:lnTo>
                  <a:lnTo>
                    <a:pt x="260" y="2"/>
                  </a:lnTo>
                  <a:lnTo>
                    <a:pt x="249" y="4"/>
                  </a:lnTo>
                  <a:lnTo>
                    <a:pt x="239" y="5"/>
                  </a:lnTo>
                  <a:lnTo>
                    <a:pt x="229" y="9"/>
                  </a:lnTo>
                  <a:lnTo>
                    <a:pt x="219" y="10"/>
                  </a:lnTo>
                  <a:lnTo>
                    <a:pt x="211" y="14"/>
                  </a:lnTo>
                  <a:lnTo>
                    <a:pt x="201" y="18"/>
                  </a:lnTo>
                  <a:lnTo>
                    <a:pt x="195" y="22"/>
                  </a:lnTo>
                  <a:lnTo>
                    <a:pt x="187" y="24"/>
                  </a:lnTo>
                  <a:lnTo>
                    <a:pt x="182" y="27"/>
                  </a:lnTo>
                  <a:lnTo>
                    <a:pt x="174" y="29"/>
                  </a:lnTo>
                  <a:lnTo>
                    <a:pt x="170" y="32"/>
                  </a:lnTo>
                  <a:lnTo>
                    <a:pt x="157" y="37"/>
                  </a:lnTo>
                  <a:lnTo>
                    <a:pt x="146" y="42"/>
                  </a:lnTo>
                  <a:lnTo>
                    <a:pt x="135" y="48"/>
                  </a:lnTo>
                  <a:lnTo>
                    <a:pt x="123" y="53"/>
                  </a:lnTo>
                  <a:lnTo>
                    <a:pt x="113" y="59"/>
                  </a:lnTo>
                  <a:lnTo>
                    <a:pt x="105" y="66"/>
                  </a:lnTo>
                  <a:lnTo>
                    <a:pt x="94" y="72"/>
                  </a:lnTo>
                  <a:lnTo>
                    <a:pt x="86" y="77"/>
                  </a:lnTo>
                  <a:lnTo>
                    <a:pt x="77" y="82"/>
                  </a:lnTo>
                  <a:lnTo>
                    <a:pt x="69" y="89"/>
                  </a:lnTo>
                  <a:lnTo>
                    <a:pt x="62" y="94"/>
                  </a:lnTo>
                  <a:lnTo>
                    <a:pt x="56" y="101"/>
                  </a:lnTo>
                  <a:lnTo>
                    <a:pt x="48" y="106"/>
                  </a:lnTo>
                  <a:lnTo>
                    <a:pt x="43" y="115"/>
                  </a:lnTo>
                  <a:lnTo>
                    <a:pt x="35" y="118"/>
                  </a:lnTo>
                  <a:lnTo>
                    <a:pt x="30" y="125"/>
                  </a:lnTo>
                  <a:lnTo>
                    <a:pt x="24" y="130"/>
                  </a:lnTo>
                  <a:lnTo>
                    <a:pt x="22" y="137"/>
                  </a:lnTo>
                  <a:lnTo>
                    <a:pt x="18" y="142"/>
                  </a:lnTo>
                  <a:lnTo>
                    <a:pt x="13" y="148"/>
                  </a:lnTo>
                  <a:lnTo>
                    <a:pt x="10" y="156"/>
                  </a:lnTo>
                  <a:lnTo>
                    <a:pt x="8" y="162"/>
                  </a:lnTo>
                  <a:lnTo>
                    <a:pt x="5" y="170"/>
                  </a:lnTo>
                  <a:lnTo>
                    <a:pt x="4" y="176"/>
                  </a:lnTo>
                  <a:lnTo>
                    <a:pt x="3" y="182"/>
                  </a:lnTo>
                  <a:lnTo>
                    <a:pt x="3" y="190"/>
                  </a:lnTo>
                  <a:lnTo>
                    <a:pt x="0" y="196"/>
                  </a:lnTo>
                  <a:lnTo>
                    <a:pt x="0" y="202"/>
                  </a:lnTo>
                  <a:lnTo>
                    <a:pt x="0" y="210"/>
                  </a:lnTo>
                  <a:lnTo>
                    <a:pt x="4" y="216"/>
                  </a:lnTo>
                  <a:lnTo>
                    <a:pt x="4" y="225"/>
                  </a:lnTo>
                  <a:lnTo>
                    <a:pt x="8" y="235"/>
                  </a:lnTo>
                  <a:lnTo>
                    <a:pt x="10" y="245"/>
                  </a:lnTo>
                  <a:lnTo>
                    <a:pt x="15" y="253"/>
                  </a:lnTo>
                  <a:lnTo>
                    <a:pt x="20" y="260"/>
                  </a:lnTo>
                  <a:lnTo>
                    <a:pt x="28" y="266"/>
                  </a:lnTo>
                  <a:lnTo>
                    <a:pt x="34" y="273"/>
                  </a:lnTo>
                  <a:lnTo>
                    <a:pt x="44" y="278"/>
                  </a:lnTo>
                  <a:lnTo>
                    <a:pt x="48" y="280"/>
                  </a:lnTo>
                  <a:lnTo>
                    <a:pt x="54" y="283"/>
                  </a:lnTo>
                  <a:lnTo>
                    <a:pt x="61" y="287"/>
                  </a:lnTo>
                  <a:lnTo>
                    <a:pt x="67" y="288"/>
                  </a:lnTo>
                  <a:lnTo>
                    <a:pt x="74" y="288"/>
                  </a:lnTo>
                  <a:lnTo>
                    <a:pt x="81" y="289"/>
                  </a:lnTo>
                  <a:lnTo>
                    <a:pt x="88" y="290"/>
                  </a:lnTo>
                  <a:lnTo>
                    <a:pt x="94" y="292"/>
                  </a:lnTo>
                  <a:lnTo>
                    <a:pt x="101" y="290"/>
                  </a:lnTo>
                  <a:lnTo>
                    <a:pt x="108" y="290"/>
                  </a:lnTo>
                  <a:lnTo>
                    <a:pt x="115" y="290"/>
                  </a:lnTo>
                  <a:lnTo>
                    <a:pt x="122" y="290"/>
                  </a:lnTo>
                  <a:lnTo>
                    <a:pt x="130" y="289"/>
                  </a:lnTo>
                  <a:lnTo>
                    <a:pt x="136" y="288"/>
                  </a:lnTo>
                  <a:lnTo>
                    <a:pt x="143" y="288"/>
                  </a:lnTo>
                  <a:lnTo>
                    <a:pt x="152" y="288"/>
                  </a:lnTo>
                  <a:lnTo>
                    <a:pt x="157" y="287"/>
                  </a:lnTo>
                  <a:lnTo>
                    <a:pt x="162" y="284"/>
                  </a:lnTo>
                  <a:lnTo>
                    <a:pt x="171" y="282"/>
                  </a:lnTo>
                  <a:lnTo>
                    <a:pt x="176" y="280"/>
                  </a:lnTo>
                  <a:lnTo>
                    <a:pt x="184" y="278"/>
                  </a:lnTo>
                  <a:lnTo>
                    <a:pt x="190" y="277"/>
                  </a:lnTo>
                  <a:lnTo>
                    <a:pt x="197" y="275"/>
                  </a:lnTo>
                  <a:lnTo>
                    <a:pt x="204" y="274"/>
                  </a:lnTo>
                  <a:lnTo>
                    <a:pt x="214" y="268"/>
                  </a:lnTo>
                  <a:lnTo>
                    <a:pt x="225" y="265"/>
                  </a:lnTo>
                  <a:lnTo>
                    <a:pt x="235" y="263"/>
                  </a:lnTo>
                  <a:lnTo>
                    <a:pt x="244" y="260"/>
                  </a:lnTo>
                  <a:lnTo>
                    <a:pt x="228" y="224"/>
                  </a:lnTo>
                  <a:lnTo>
                    <a:pt x="221" y="225"/>
                  </a:lnTo>
                  <a:lnTo>
                    <a:pt x="215" y="226"/>
                  </a:lnTo>
                  <a:lnTo>
                    <a:pt x="207" y="230"/>
                  </a:lnTo>
                  <a:lnTo>
                    <a:pt x="201" y="234"/>
                  </a:lnTo>
                  <a:lnTo>
                    <a:pt x="195" y="235"/>
                  </a:lnTo>
                  <a:lnTo>
                    <a:pt x="187" y="236"/>
                  </a:lnTo>
                  <a:lnTo>
                    <a:pt x="182" y="239"/>
                  </a:lnTo>
                  <a:lnTo>
                    <a:pt x="175" y="240"/>
                  </a:lnTo>
                  <a:lnTo>
                    <a:pt x="162" y="245"/>
                  </a:lnTo>
                  <a:lnTo>
                    <a:pt x="152" y="248"/>
                  </a:lnTo>
                  <a:lnTo>
                    <a:pt x="141" y="250"/>
                  </a:lnTo>
                  <a:lnTo>
                    <a:pt x="131" y="251"/>
                  </a:lnTo>
                  <a:lnTo>
                    <a:pt x="120" y="251"/>
                  </a:lnTo>
                  <a:lnTo>
                    <a:pt x="110" y="251"/>
                  </a:lnTo>
                  <a:lnTo>
                    <a:pt x="99" y="251"/>
                  </a:lnTo>
                  <a:lnTo>
                    <a:pt x="92" y="251"/>
                  </a:lnTo>
                  <a:lnTo>
                    <a:pt x="83" y="250"/>
                  </a:lnTo>
                  <a:lnTo>
                    <a:pt x="77" y="249"/>
                  </a:lnTo>
                  <a:lnTo>
                    <a:pt x="68" y="246"/>
                  </a:lnTo>
                  <a:lnTo>
                    <a:pt x="64" y="246"/>
                  </a:lnTo>
                  <a:lnTo>
                    <a:pt x="54" y="238"/>
                  </a:lnTo>
                  <a:lnTo>
                    <a:pt x="48" y="231"/>
                  </a:lnTo>
                  <a:lnTo>
                    <a:pt x="47" y="225"/>
                  </a:lnTo>
                  <a:lnTo>
                    <a:pt x="44" y="221"/>
                  </a:lnTo>
                  <a:lnTo>
                    <a:pt x="42" y="215"/>
                  </a:lnTo>
                  <a:lnTo>
                    <a:pt x="42" y="210"/>
                  </a:lnTo>
                  <a:lnTo>
                    <a:pt x="40" y="200"/>
                  </a:lnTo>
                  <a:lnTo>
                    <a:pt x="42" y="191"/>
                  </a:lnTo>
                  <a:lnTo>
                    <a:pt x="44" y="181"/>
                  </a:lnTo>
                  <a:lnTo>
                    <a:pt x="48" y="171"/>
                  </a:lnTo>
                  <a:lnTo>
                    <a:pt x="53" y="161"/>
                  </a:lnTo>
                  <a:lnTo>
                    <a:pt x="61" y="152"/>
                  </a:lnTo>
                  <a:lnTo>
                    <a:pt x="64" y="147"/>
                  </a:lnTo>
                  <a:lnTo>
                    <a:pt x="68" y="142"/>
                  </a:lnTo>
                  <a:lnTo>
                    <a:pt x="73" y="137"/>
                  </a:lnTo>
                  <a:lnTo>
                    <a:pt x="79" y="133"/>
                  </a:lnTo>
                  <a:lnTo>
                    <a:pt x="84" y="128"/>
                  </a:lnTo>
                  <a:lnTo>
                    <a:pt x="89" y="123"/>
                  </a:lnTo>
                  <a:lnTo>
                    <a:pt x="96" y="117"/>
                  </a:lnTo>
                  <a:lnTo>
                    <a:pt x="102" y="115"/>
                  </a:lnTo>
                  <a:lnTo>
                    <a:pt x="110" y="107"/>
                  </a:lnTo>
                  <a:lnTo>
                    <a:pt x="116" y="105"/>
                  </a:lnTo>
                  <a:lnTo>
                    <a:pt x="123" y="100"/>
                  </a:lnTo>
                  <a:lnTo>
                    <a:pt x="132" y="94"/>
                  </a:lnTo>
                  <a:lnTo>
                    <a:pt x="141" y="89"/>
                  </a:lnTo>
                  <a:lnTo>
                    <a:pt x="148" y="86"/>
                  </a:lnTo>
                  <a:lnTo>
                    <a:pt x="159" y="81"/>
                  </a:lnTo>
                  <a:lnTo>
                    <a:pt x="169" y="76"/>
                  </a:lnTo>
                  <a:lnTo>
                    <a:pt x="176" y="71"/>
                  </a:lnTo>
                  <a:lnTo>
                    <a:pt x="186" y="67"/>
                  </a:lnTo>
                  <a:lnTo>
                    <a:pt x="199" y="62"/>
                  </a:lnTo>
                  <a:lnTo>
                    <a:pt x="210" y="58"/>
                  </a:lnTo>
                  <a:lnTo>
                    <a:pt x="216" y="54"/>
                  </a:lnTo>
                  <a:lnTo>
                    <a:pt x="223" y="52"/>
                  </a:lnTo>
                  <a:lnTo>
                    <a:pt x="230" y="49"/>
                  </a:lnTo>
                  <a:lnTo>
                    <a:pt x="239" y="47"/>
                  </a:lnTo>
                  <a:lnTo>
                    <a:pt x="248" y="44"/>
                  </a:lnTo>
                  <a:lnTo>
                    <a:pt x="256" y="43"/>
                  </a:lnTo>
                  <a:lnTo>
                    <a:pt x="264" y="42"/>
                  </a:lnTo>
                  <a:lnTo>
                    <a:pt x="274" y="42"/>
                  </a:lnTo>
                  <a:lnTo>
                    <a:pt x="282" y="41"/>
                  </a:lnTo>
                  <a:lnTo>
                    <a:pt x="290" y="41"/>
                  </a:lnTo>
                  <a:lnTo>
                    <a:pt x="299" y="41"/>
                  </a:lnTo>
                  <a:lnTo>
                    <a:pt x="308" y="42"/>
                  </a:lnTo>
                  <a:lnTo>
                    <a:pt x="314" y="42"/>
                  </a:lnTo>
                  <a:lnTo>
                    <a:pt x="323" y="43"/>
                  </a:lnTo>
                  <a:lnTo>
                    <a:pt x="331" y="47"/>
                  </a:lnTo>
                  <a:lnTo>
                    <a:pt x="338" y="51"/>
                  </a:lnTo>
                  <a:lnTo>
                    <a:pt x="348" y="56"/>
                  </a:lnTo>
                  <a:lnTo>
                    <a:pt x="358" y="64"/>
                  </a:lnTo>
                  <a:lnTo>
                    <a:pt x="362" y="68"/>
                  </a:lnTo>
                  <a:lnTo>
                    <a:pt x="364" y="74"/>
                  </a:lnTo>
                  <a:lnTo>
                    <a:pt x="366" y="81"/>
                  </a:lnTo>
                  <a:lnTo>
                    <a:pt x="369" y="89"/>
                  </a:lnTo>
                  <a:lnTo>
                    <a:pt x="371" y="101"/>
                  </a:lnTo>
                  <a:lnTo>
                    <a:pt x="369" y="111"/>
                  </a:lnTo>
                  <a:lnTo>
                    <a:pt x="366" y="122"/>
                  </a:lnTo>
                  <a:lnTo>
                    <a:pt x="362" y="133"/>
                  </a:lnTo>
                  <a:lnTo>
                    <a:pt x="356" y="138"/>
                  </a:lnTo>
                  <a:lnTo>
                    <a:pt x="353" y="142"/>
                  </a:lnTo>
                  <a:lnTo>
                    <a:pt x="349" y="147"/>
                  </a:lnTo>
                  <a:lnTo>
                    <a:pt x="344" y="152"/>
                  </a:lnTo>
                  <a:lnTo>
                    <a:pt x="334" y="160"/>
                  </a:lnTo>
                  <a:lnTo>
                    <a:pt x="324" y="170"/>
                  </a:lnTo>
                  <a:lnTo>
                    <a:pt x="318" y="172"/>
                  </a:lnTo>
                  <a:lnTo>
                    <a:pt x="312" y="176"/>
                  </a:lnTo>
                  <a:lnTo>
                    <a:pt x="307" y="180"/>
                  </a:lnTo>
                  <a:lnTo>
                    <a:pt x="300" y="182"/>
                  </a:lnTo>
                  <a:lnTo>
                    <a:pt x="290" y="189"/>
                  </a:lnTo>
                  <a:lnTo>
                    <a:pt x="282" y="194"/>
                  </a:lnTo>
                  <a:lnTo>
                    <a:pt x="273" y="196"/>
                  </a:lnTo>
                  <a:lnTo>
                    <a:pt x="267" y="200"/>
                  </a:lnTo>
                  <a:lnTo>
                    <a:pt x="261" y="202"/>
                  </a:lnTo>
                  <a:lnTo>
                    <a:pt x="261" y="202"/>
                  </a:lnTo>
                  <a:lnTo>
                    <a:pt x="277" y="2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Freeform 44"/>
            <p:cNvSpPr>
              <a:spLocks/>
            </p:cNvSpPr>
            <p:nvPr/>
          </p:nvSpPr>
          <p:spPr bwMode="auto">
            <a:xfrm>
              <a:off x="2330" y="1437"/>
              <a:ext cx="29" cy="24"/>
            </a:xfrm>
            <a:custGeom>
              <a:avLst/>
              <a:gdLst>
                <a:gd name="T0" fmla="*/ 20 w 87"/>
                <a:gd name="T1" fmla="*/ 74 h 74"/>
                <a:gd name="T2" fmla="*/ 87 w 87"/>
                <a:gd name="T3" fmla="*/ 34 h 74"/>
                <a:gd name="T4" fmla="*/ 65 w 87"/>
                <a:gd name="T5" fmla="*/ 0 h 74"/>
                <a:gd name="T6" fmla="*/ 0 w 87"/>
                <a:gd name="T7" fmla="*/ 40 h 74"/>
                <a:gd name="T8" fmla="*/ 20 w 87"/>
                <a:gd name="T9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" h="74">
                  <a:moveTo>
                    <a:pt x="20" y="74"/>
                  </a:moveTo>
                  <a:lnTo>
                    <a:pt x="87" y="34"/>
                  </a:lnTo>
                  <a:lnTo>
                    <a:pt x="65" y="0"/>
                  </a:lnTo>
                  <a:lnTo>
                    <a:pt x="0" y="40"/>
                  </a:lnTo>
                  <a:lnTo>
                    <a:pt x="20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45"/>
            <p:cNvSpPr>
              <a:spLocks/>
            </p:cNvSpPr>
            <p:nvPr/>
          </p:nvSpPr>
          <p:spPr bwMode="auto">
            <a:xfrm>
              <a:off x="2314" y="1455"/>
              <a:ext cx="149" cy="109"/>
            </a:xfrm>
            <a:custGeom>
              <a:avLst/>
              <a:gdLst>
                <a:gd name="T0" fmla="*/ 0 w 446"/>
                <a:gd name="T1" fmla="*/ 182 h 328"/>
                <a:gd name="T2" fmla="*/ 4 w 446"/>
                <a:gd name="T3" fmla="*/ 205 h 328"/>
                <a:gd name="T4" fmla="*/ 15 w 446"/>
                <a:gd name="T5" fmla="*/ 235 h 328"/>
                <a:gd name="T6" fmla="*/ 25 w 446"/>
                <a:gd name="T7" fmla="*/ 255 h 328"/>
                <a:gd name="T8" fmla="*/ 38 w 446"/>
                <a:gd name="T9" fmla="*/ 276 h 328"/>
                <a:gd name="T10" fmla="*/ 56 w 446"/>
                <a:gd name="T11" fmla="*/ 296 h 328"/>
                <a:gd name="T12" fmla="*/ 76 w 446"/>
                <a:gd name="T13" fmla="*/ 311 h 328"/>
                <a:gd name="T14" fmla="*/ 98 w 446"/>
                <a:gd name="T15" fmla="*/ 320 h 328"/>
                <a:gd name="T16" fmla="*/ 118 w 446"/>
                <a:gd name="T17" fmla="*/ 325 h 328"/>
                <a:gd name="T18" fmla="*/ 138 w 446"/>
                <a:gd name="T19" fmla="*/ 328 h 328"/>
                <a:gd name="T20" fmla="*/ 161 w 446"/>
                <a:gd name="T21" fmla="*/ 325 h 328"/>
                <a:gd name="T22" fmla="*/ 181 w 446"/>
                <a:gd name="T23" fmla="*/ 318 h 328"/>
                <a:gd name="T24" fmla="*/ 197 w 446"/>
                <a:gd name="T25" fmla="*/ 314 h 328"/>
                <a:gd name="T26" fmla="*/ 220 w 446"/>
                <a:gd name="T27" fmla="*/ 306 h 328"/>
                <a:gd name="T28" fmla="*/ 238 w 446"/>
                <a:gd name="T29" fmla="*/ 299 h 328"/>
                <a:gd name="T30" fmla="*/ 256 w 446"/>
                <a:gd name="T31" fmla="*/ 291 h 328"/>
                <a:gd name="T32" fmla="*/ 275 w 446"/>
                <a:gd name="T33" fmla="*/ 283 h 328"/>
                <a:gd name="T34" fmla="*/ 293 w 446"/>
                <a:gd name="T35" fmla="*/ 273 h 328"/>
                <a:gd name="T36" fmla="*/ 312 w 446"/>
                <a:gd name="T37" fmla="*/ 263 h 328"/>
                <a:gd name="T38" fmla="*/ 329 w 446"/>
                <a:gd name="T39" fmla="*/ 251 h 328"/>
                <a:gd name="T40" fmla="*/ 346 w 446"/>
                <a:gd name="T41" fmla="*/ 239 h 328"/>
                <a:gd name="T42" fmla="*/ 362 w 446"/>
                <a:gd name="T43" fmla="*/ 229 h 328"/>
                <a:gd name="T44" fmla="*/ 388 w 446"/>
                <a:gd name="T45" fmla="*/ 201 h 328"/>
                <a:gd name="T46" fmla="*/ 412 w 446"/>
                <a:gd name="T47" fmla="*/ 176 h 328"/>
                <a:gd name="T48" fmla="*/ 431 w 446"/>
                <a:gd name="T49" fmla="*/ 147 h 328"/>
                <a:gd name="T50" fmla="*/ 441 w 446"/>
                <a:gd name="T51" fmla="*/ 123 h 328"/>
                <a:gd name="T52" fmla="*/ 445 w 446"/>
                <a:gd name="T53" fmla="*/ 96 h 328"/>
                <a:gd name="T54" fmla="*/ 441 w 446"/>
                <a:gd name="T55" fmla="*/ 73 h 328"/>
                <a:gd name="T56" fmla="*/ 431 w 446"/>
                <a:gd name="T57" fmla="*/ 50 h 328"/>
                <a:gd name="T58" fmla="*/ 411 w 446"/>
                <a:gd name="T59" fmla="*/ 25 h 328"/>
                <a:gd name="T60" fmla="*/ 385 w 446"/>
                <a:gd name="T61" fmla="*/ 9 h 328"/>
                <a:gd name="T62" fmla="*/ 356 w 446"/>
                <a:gd name="T63" fmla="*/ 1 h 328"/>
                <a:gd name="T64" fmla="*/ 328 w 446"/>
                <a:gd name="T65" fmla="*/ 0 h 328"/>
                <a:gd name="T66" fmla="*/ 326 w 446"/>
                <a:gd name="T67" fmla="*/ 40 h 328"/>
                <a:gd name="T68" fmla="*/ 343 w 446"/>
                <a:gd name="T69" fmla="*/ 39 h 328"/>
                <a:gd name="T70" fmla="*/ 364 w 446"/>
                <a:gd name="T71" fmla="*/ 45 h 328"/>
                <a:gd name="T72" fmla="*/ 385 w 446"/>
                <a:gd name="T73" fmla="*/ 53 h 328"/>
                <a:gd name="T74" fmla="*/ 400 w 446"/>
                <a:gd name="T75" fmla="*/ 73 h 328"/>
                <a:gd name="T76" fmla="*/ 406 w 446"/>
                <a:gd name="T77" fmla="*/ 98 h 328"/>
                <a:gd name="T78" fmla="*/ 402 w 446"/>
                <a:gd name="T79" fmla="*/ 117 h 328"/>
                <a:gd name="T80" fmla="*/ 391 w 446"/>
                <a:gd name="T81" fmla="*/ 137 h 328"/>
                <a:gd name="T82" fmla="*/ 378 w 446"/>
                <a:gd name="T83" fmla="*/ 158 h 328"/>
                <a:gd name="T84" fmla="*/ 357 w 446"/>
                <a:gd name="T85" fmla="*/ 178 h 328"/>
                <a:gd name="T86" fmla="*/ 333 w 446"/>
                <a:gd name="T87" fmla="*/ 201 h 328"/>
                <a:gd name="T88" fmla="*/ 303 w 446"/>
                <a:gd name="T89" fmla="*/ 221 h 328"/>
                <a:gd name="T90" fmla="*/ 272 w 446"/>
                <a:gd name="T91" fmla="*/ 240 h 328"/>
                <a:gd name="T92" fmla="*/ 255 w 446"/>
                <a:gd name="T93" fmla="*/ 247 h 328"/>
                <a:gd name="T94" fmla="*/ 228 w 446"/>
                <a:gd name="T95" fmla="*/ 260 h 328"/>
                <a:gd name="T96" fmla="*/ 194 w 446"/>
                <a:gd name="T97" fmla="*/ 274 h 328"/>
                <a:gd name="T98" fmla="*/ 161 w 446"/>
                <a:gd name="T99" fmla="*/ 285 h 328"/>
                <a:gd name="T100" fmla="*/ 130 w 446"/>
                <a:gd name="T101" fmla="*/ 286 h 328"/>
                <a:gd name="T102" fmla="*/ 103 w 446"/>
                <a:gd name="T103" fmla="*/ 281 h 328"/>
                <a:gd name="T104" fmla="*/ 79 w 446"/>
                <a:gd name="T105" fmla="*/ 265 h 328"/>
                <a:gd name="T106" fmla="*/ 63 w 446"/>
                <a:gd name="T107" fmla="*/ 244 h 328"/>
                <a:gd name="T108" fmla="*/ 49 w 446"/>
                <a:gd name="T109" fmla="*/ 217 h 328"/>
                <a:gd name="T110" fmla="*/ 43 w 446"/>
                <a:gd name="T111" fmla="*/ 195 h 328"/>
                <a:gd name="T112" fmla="*/ 40 w 446"/>
                <a:gd name="T113" fmla="*/ 172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46" h="328">
                  <a:moveTo>
                    <a:pt x="0" y="173"/>
                  </a:moveTo>
                  <a:lnTo>
                    <a:pt x="0" y="177"/>
                  </a:lnTo>
                  <a:lnTo>
                    <a:pt x="0" y="182"/>
                  </a:lnTo>
                  <a:lnTo>
                    <a:pt x="3" y="188"/>
                  </a:lnTo>
                  <a:lnTo>
                    <a:pt x="3" y="196"/>
                  </a:lnTo>
                  <a:lnTo>
                    <a:pt x="4" y="205"/>
                  </a:lnTo>
                  <a:lnTo>
                    <a:pt x="7" y="214"/>
                  </a:lnTo>
                  <a:lnTo>
                    <a:pt x="12" y="225"/>
                  </a:lnTo>
                  <a:lnTo>
                    <a:pt x="15" y="235"/>
                  </a:lnTo>
                  <a:lnTo>
                    <a:pt x="18" y="245"/>
                  </a:lnTo>
                  <a:lnTo>
                    <a:pt x="20" y="250"/>
                  </a:lnTo>
                  <a:lnTo>
                    <a:pt x="25" y="255"/>
                  </a:lnTo>
                  <a:lnTo>
                    <a:pt x="28" y="261"/>
                  </a:lnTo>
                  <a:lnTo>
                    <a:pt x="30" y="266"/>
                  </a:lnTo>
                  <a:lnTo>
                    <a:pt x="38" y="276"/>
                  </a:lnTo>
                  <a:lnTo>
                    <a:pt x="45" y="286"/>
                  </a:lnTo>
                  <a:lnTo>
                    <a:pt x="48" y="291"/>
                  </a:lnTo>
                  <a:lnTo>
                    <a:pt x="56" y="296"/>
                  </a:lnTo>
                  <a:lnTo>
                    <a:pt x="59" y="300"/>
                  </a:lnTo>
                  <a:lnTo>
                    <a:pt x="66" y="305"/>
                  </a:lnTo>
                  <a:lnTo>
                    <a:pt x="76" y="311"/>
                  </a:lnTo>
                  <a:lnTo>
                    <a:pt x="87" y="318"/>
                  </a:lnTo>
                  <a:lnTo>
                    <a:pt x="92" y="318"/>
                  </a:lnTo>
                  <a:lnTo>
                    <a:pt x="98" y="320"/>
                  </a:lnTo>
                  <a:lnTo>
                    <a:pt x="104" y="322"/>
                  </a:lnTo>
                  <a:lnTo>
                    <a:pt x="112" y="325"/>
                  </a:lnTo>
                  <a:lnTo>
                    <a:pt x="118" y="325"/>
                  </a:lnTo>
                  <a:lnTo>
                    <a:pt x="125" y="327"/>
                  </a:lnTo>
                  <a:lnTo>
                    <a:pt x="132" y="327"/>
                  </a:lnTo>
                  <a:lnTo>
                    <a:pt x="138" y="328"/>
                  </a:lnTo>
                  <a:lnTo>
                    <a:pt x="145" y="327"/>
                  </a:lnTo>
                  <a:lnTo>
                    <a:pt x="153" y="327"/>
                  </a:lnTo>
                  <a:lnTo>
                    <a:pt x="161" y="325"/>
                  </a:lnTo>
                  <a:lnTo>
                    <a:pt x="169" y="324"/>
                  </a:lnTo>
                  <a:lnTo>
                    <a:pt x="175" y="320"/>
                  </a:lnTo>
                  <a:lnTo>
                    <a:pt x="181" y="318"/>
                  </a:lnTo>
                  <a:lnTo>
                    <a:pt x="186" y="318"/>
                  </a:lnTo>
                  <a:lnTo>
                    <a:pt x="194" y="317"/>
                  </a:lnTo>
                  <a:lnTo>
                    <a:pt x="197" y="314"/>
                  </a:lnTo>
                  <a:lnTo>
                    <a:pt x="206" y="311"/>
                  </a:lnTo>
                  <a:lnTo>
                    <a:pt x="211" y="308"/>
                  </a:lnTo>
                  <a:lnTo>
                    <a:pt x="220" y="306"/>
                  </a:lnTo>
                  <a:lnTo>
                    <a:pt x="224" y="305"/>
                  </a:lnTo>
                  <a:lnTo>
                    <a:pt x="231" y="303"/>
                  </a:lnTo>
                  <a:lnTo>
                    <a:pt x="238" y="299"/>
                  </a:lnTo>
                  <a:lnTo>
                    <a:pt x="245" y="298"/>
                  </a:lnTo>
                  <a:lnTo>
                    <a:pt x="250" y="293"/>
                  </a:lnTo>
                  <a:lnTo>
                    <a:pt x="256" y="291"/>
                  </a:lnTo>
                  <a:lnTo>
                    <a:pt x="263" y="288"/>
                  </a:lnTo>
                  <a:lnTo>
                    <a:pt x="270" y="286"/>
                  </a:lnTo>
                  <a:lnTo>
                    <a:pt x="275" y="283"/>
                  </a:lnTo>
                  <a:lnTo>
                    <a:pt x="282" y="279"/>
                  </a:lnTo>
                  <a:lnTo>
                    <a:pt x="287" y="275"/>
                  </a:lnTo>
                  <a:lnTo>
                    <a:pt x="293" y="273"/>
                  </a:lnTo>
                  <a:lnTo>
                    <a:pt x="299" y="269"/>
                  </a:lnTo>
                  <a:lnTo>
                    <a:pt x="305" y="265"/>
                  </a:lnTo>
                  <a:lnTo>
                    <a:pt x="312" y="263"/>
                  </a:lnTo>
                  <a:lnTo>
                    <a:pt x="318" y="259"/>
                  </a:lnTo>
                  <a:lnTo>
                    <a:pt x="324" y="254"/>
                  </a:lnTo>
                  <a:lnTo>
                    <a:pt x="329" y="251"/>
                  </a:lnTo>
                  <a:lnTo>
                    <a:pt x="336" y="246"/>
                  </a:lnTo>
                  <a:lnTo>
                    <a:pt x="341" y="244"/>
                  </a:lnTo>
                  <a:lnTo>
                    <a:pt x="346" y="239"/>
                  </a:lnTo>
                  <a:lnTo>
                    <a:pt x="352" y="235"/>
                  </a:lnTo>
                  <a:lnTo>
                    <a:pt x="357" y="232"/>
                  </a:lnTo>
                  <a:lnTo>
                    <a:pt x="362" y="229"/>
                  </a:lnTo>
                  <a:lnTo>
                    <a:pt x="372" y="220"/>
                  </a:lnTo>
                  <a:lnTo>
                    <a:pt x="382" y="210"/>
                  </a:lnTo>
                  <a:lnTo>
                    <a:pt x="388" y="201"/>
                  </a:lnTo>
                  <a:lnTo>
                    <a:pt x="398" y="195"/>
                  </a:lnTo>
                  <a:lnTo>
                    <a:pt x="405" y="183"/>
                  </a:lnTo>
                  <a:lnTo>
                    <a:pt x="412" y="176"/>
                  </a:lnTo>
                  <a:lnTo>
                    <a:pt x="420" y="167"/>
                  </a:lnTo>
                  <a:lnTo>
                    <a:pt x="426" y="158"/>
                  </a:lnTo>
                  <a:lnTo>
                    <a:pt x="431" y="147"/>
                  </a:lnTo>
                  <a:lnTo>
                    <a:pt x="435" y="140"/>
                  </a:lnTo>
                  <a:lnTo>
                    <a:pt x="439" y="131"/>
                  </a:lnTo>
                  <a:lnTo>
                    <a:pt x="441" y="123"/>
                  </a:lnTo>
                  <a:lnTo>
                    <a:pt x="442" y="113"/>
                  </a:lnTo>
                  <a:lnTo>
                    <a:pt x="445" y="104"/>
                  </a:lnTo>
                  <a:lnTo>
                    <a:pt x="445" y="96"/>
                  </a:lnTo>
                  <a:lnTo>
                    <a:pt x="446" y="88"/>
                  </a:lnTo>
                  <a:lnTo>
                    <a:pt x="444" y="81"/>
                  </a:lnTo>
                  <a:lnTo>
                    <a:pt x="441" y="73"/>
                  </a:lnTo>
                  <a:lnTo>
                    <a:pt x="440" y="67"/>
                  </a:lnTo>
                  <a:lnTo>
                    <a:pt x="439" y="60"/>
                  </a:lnTo>
                  <a:lnTo>
                    <a:pt x="431" y="50"/>
                  </a:lnTo>
                  <a:lnTo>
                    <a:pt x="426" y="40"/>
                  </a:lnTo>
                  <a:lnTo>
                    <a:pt x="418" y="30"/>
                  </a:lnTo>
                  <a:lnTo>
                    <a:pt x="411" y="25"/>
                  </a:lnTo>
                  <a:lnTo>
                    <a:pt x="401" y="18"/>
                  </a:lnTo>
                  <a:lnTo>
                    <a:pt x="395" y="14"/>
                  </a:lnTo>
                  <a:lnTo>
                    <a:pt x="385" y="9"/>
                  </a:lnTo>
                  <a:lnTo>
                    <a:pt x="373" y="8"/>
                  </a:lnTo>
                  <a:lnTo>
                    <a:pt x="364" y="3"/>
                  </a:lnTo>
                  <a:lnTo>
                    <a:pt x="356" y="1"/>
                  </a:lnTo>
                  <a:lnTo>
                    <a:pt x="346" y="0"/>
                  </a:lnTo>
                  <a:lnTo>
                    <a:pt x="336" y="0"/>
                  </a:lnTo>
                  <a:lnTo>
                    <a:pt x="328" y="0"/>
                  </a:lnTo>
                  <a:lnTo>
                    <a:pt x="322" y="1"/>
                  </a:lnTo>
                  <a:lnTo>
                    <a:pt x="326" y="40"/>
                  </a:lnTo>
                  <a:lnTo>
                    <a:pt x="326" y="40"/>
                  </a:lnTo>
                  <a:lnTo>
                    <a:pt x="328" y="39"/>
                  </a:lnTo>
                  <a:lnTo>
                    <a:pt x="337" y="39"/>
                  </a:lnTo>
                  <a:lnTo>
                    <a:pt x="343" y="39"/>
                  </a:lnTo>
                  <a:lnTo>
                    <a:pt x="349" y="40"/>
                  </a:lnTo>
                  <a:lnTo>
                    <a:pt x="357" y="42"/>
                  </a:lnTo>
                  <a:lnTo>
                    <a:pt x="364" y="45"/>
                  </a:lnTo>
                  <a:lnTo>
                    <a:pt x="371" y="47"/>
                  </a:lnTo>
                  <a:lnTo>
                    <a:pt x="378" y="50"/>
                  </a:lnTo>
                  <a:lnTo>
                    <a:pt x="385" y="53"/>
                  </a:lnTo>
                  <a:lnTo>
                    <a:pt x="390" y="60"/>
                  </a:lnTo>
                  <a:lnTo>
                    <a:pt x="396" y="65"/>
                  </a:lnTo>
                  <a:lnTo>
                    <a:pt x="400" y="73"/>
                  </a:lnTo>
                  <a:lnTo>
                    <a:pt x="403" y="82"/>
                  </a:lnTo>
                  <a:lnTo>
                    <a:pt x="408" y="93"/>
                  </a:lnTo>
                  <a:lnTo>
                    <a:pt x="406" y="98"/>
                  </a:lnTo>
                  <a:lnTo>
                    <a:pt x="406" y="103"/>
                  </a:lnTo>
                  <a:lnTo>
                    <a:pt x="403" y="111"/>
                  </a:lnTo>
                  <a:lnTo>
                    <a:pt x="402" y="117"/>
                  </a:lnTo>
                  <a:lnTo>
                    <a:pt x="398" y="124"/>
                  </a:lnTo>
                  <a:lnTo>
                    <a:pt x="397" y="131"/>
                  </a:lnTo>
                  <a:lnTo>
                    <a:pt x="391" y="137"/>
                  </a:lnTo>
                  <a:lnTo>
                    <a:pt x="387" y="146"/>
                  </a:lnTo>
                  <a:lnTo>
                    <a:pt x="383" y="152"/>
                  </a:lnTo>
                  <a:lnTo>
                    <a:pt x="378" y="158"/>
                  </a:lnTo>
                  <a:lnTo>
                    <a:pt x="371" y="166"/>
                  </a:lnTo>
                  <a:lnTo>
                    <a:pt x="364" y="172"/>
                  </a:lnTo>
                  <a:lnTo>
                    <a:pt x="357" y="178"/>
                  </a:lnTo>
                  <a:lnTo>
                    <a:pt x="348" y="187"/>
                  </a:lnTo>
                  <a:lnTo>
                    <a:pt x="341" y="195"/>
                  </a:lnTo>
                  <a:lnTo>
                    <a:pt x="333" y="201"/>
                  </a:lnTo>
                  <a:lnTo>
                    <a:pt x="323" y="209"/>
                  </a:lnTo>
                  <a:lnTo>
                    <a:pt x="314" y="214"/>
                  </a:lnTo>
                  <a:lnTo>
                    <a:pt x="303" y="221"/>
                  </a:lnTo>
                  <a:lnTo>
                    <a:pt x="293" y="227"/>
                  </a:lnTo>
                  <a:lnTo>
                    <a:pt x="282" y="232"/>
                  </a:lnTo>
                  <a:lnTo>
                    <a:pt x="272" y="240"/>
                  </a:lnTo>
                  <a:lnTo>
                    <a:pt x="267" y="242"/>
                  </a:lnTo>
                  <a:lnTo>
                    <a:pt x="261" y="245"/>
                  </a:lnTo>
                  <a:lnTo>
                    <a:pt x="255" y="247"/>
                  </a:lnTo>
                  <a:lnTo>
                    <a:pt x="250" y="251"/>
                  </a:lnTo>
                  <a:lnTo>
                    <a:pt x="239" y="255"/>
                  </a:lnTo>
                  <a:lnTo>
                    <a:pt x="228" y="260"/>
                  </a:lnTo>
                  <a:lnTo>
                    <a:pt x="218" y="264"/>
                  </a:lnTo>
                  <a:lnTo>
                    <a:pt x="206" y="270"/>
                  </a:lnTo>
                  <a:lnTo>
                    <a:pt x="194" y="274"/>
                  </a:lnTo>
                  <a:lnTo>
                    <a:pt x="182" y="278"/>
                  </a:lnTo>
                  <a:lnTo>
                    <a:pt x="171" y="281"/>
                  </a:lnTo>
                  <a:lnTo>
                    <a:pt x="161" y="285"/>
                  </a:lnTo>
                  <a:lnTo>
                    <a:pt x="150" y="286"/>
                  </a:lnTo>
                  <a:lnTo>
                    <a:pt x="140" y="286"/>
                  </a:lnTo>
                  <a:lnTo>
                    <a:pt x="130" y="286"/>
                  </a:lnTo>
                  <a:lnTo>
                    <a:pt x="121" y="286"/>
                  </a:lnTo>
                  <a:lnTo>
                    <a:pt x="112" y="284"/>
                  </a:lnTo>
                  <a:lnTo>
                    <a:pt x="103" y="281"/>
                  </a:lnTo>
                  <a:lnTo>
                    <a:pt x="96" y="276"/>
                  </a:lnTo>
                  <a:lnTo>
                    <a:pt x="89" y="274"/>
                  </a:lnTo>
                  <a:lnTo>
                    <a:pt x="79" y="265"/>
                  </a:lnTo>
                  <a:lnTo>
                    <a:pt x="74" y="259"/>
                  </a:lnTo>
                  <a:lnTo>
                    <a:pt x="68" y="251"/>
                  </a:lnTo>
                  <a:lnTo>
                    <a:pt x="63" y="244"/>
                  </a:lnTo>
                  <a:lnTo>
                    <a:pt x="58" y="234"/>
                  </a:lnTo>
                  <a:lnTo>
                    <a:pt x="54" y="226"/>
                  </a:lnTo>
                  <a:lnTo>
                    <a:pt x="49" y="217"/>
                  </a:lnTo>
                  <a:lnTo>
                    <a:pt x="48" y="210"/>
                  </a:lnTo>
                  <a:lnTo>
                    <a:pt x="44" y="200"/>
                  </a:lnTo>
                  <a:lnTo>
                    <a:pt x="43" y="195"/>
                  </a:lnTo>
                  <a:lnTo>
                    <a:pt x="42" y="186"/>
                  </a:lnTo>
                  <a:lnTo>
                    <a:pt x="42" y="182"/>
                  </a:lnTo>
                  <a:lnTo>
                    <a:pt x="40" y="172"/>
                  </a:lnTo>
                  <a:lnTo>
                    <a:pt x="40" y="171"/>
                  </a:lnTo>
                  <a:lnTo>
                    <a:pt x="0" y="1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46"/>
            <p:cNvSpPr>
              <a:spLocks/>
            </p:cNvSpPr>
            <p:nvPr/>
          </p:nvSpPr>
          <p:spPr bwMode="auto">
            <a:xfrm>
              <a:off x="2360" y="1499"/>
              <a:ext cx="121" cy="101"/>
            </a:xfrm>
            <a:custGeom>
              <a:avLst/>
              <a:gdLst>
                <a:gd name="T0" fmla="*/ 283 w 361"/>
                <a:gd name="T1" fmla="*/ 41 h 304"/>
                <a:gd name="T2" fmla="*/ 299 w 361"/>
                <a:gd name="T3" fmla="*/ 52 h 304"/>
                <a:gd name="T4" fmla="*/ 312 w 361"/>
                <a:gd name="T5" fmla="*/ 68 h 304"/>
                <a:gd name="T6" fmla="*/ 319 w 361"/>
                <a:gd name="T7" fmla="*/ 88 h 304"/>
                <a:gd name="T8" fmla="*/ 319 w 361"/>
                <a:gd name="T9" fmla="*/ 118 h 304"/>
                <a:gd name="T10" fmla="*/ 311 w 361"/>
                <a:gd name="T11" fmla="*/ 135 h 304"/>
                <a:gd name="T12" fmla="*/ 299 w 361"/>
                <a:gd name="T13" fmla="*/ 155 h 304"/>
                <a:gd name="T14" fmla="*/ 287 w 361"/>
                <a:gd name="T15" fmla="*/ 172 h 304"/>
                <a:gd name="T16" fmla="*/ 272 w 361"/>
                <a:gd name="T17" fmla="*/ 187 h 304"/>
                <a:gd name="T18" fmla="*/ 252 w 361"/>
                <a:gd name="T19" fmla="*/ 202 h 304"/>
                <a:gd name="T20" fmla="*/ 234 w 361"/>
                <a:gd name="T21" fmla="*/ 216 h 304"/>
                <a:gd name="T22" fmla="*/ 215 w 361"/>
                <a:gd name="T23" fmla="*/ 228 h 304"/>
                <a:gd name="T24" fmla="*/ 198 w 361"/>
                <a:gd name="T25" fmla="*/ 239 h 304"/>
                <a:gd name="T26" fmla="*/ 179 w 361"/>
                <a:gd name="T27" fmla="*/ 247 h 304"/>
                <a:gd name="T28" fmla="*/ 155 w 361"/>
                <a:gd name="T29" fmla="*/ 260 h 304"/>
                <a:gd name="T30" fmla="*/ 123 w 361"/>
                <a:gd name="T31" fmla="*/ 262 h 304"/>
                <a:gd name="T32" fmla="*/ 92 w 361"/>
                <a:gd name="T33" fmla="*/ 256 h 304"/>
                <a:gd name="T34" fmla="*/ 67 w 361"/>
                <a:gd name="T35" fmla="*/ 241 h 304"/>
                <a:gd name="T36" fmla="*/ 51 w 361"/>
                <a:gd name="T37" fmla="*/ 223 h 304"/>
                <a:gd name="T38" fmla="*/ 41 w 361"/>
                <a:gd name="T39" fmla="*/ 196 h 304"/>
                <a:gd name="T40" fmla="*/ 0 w 361"/>
                <a:gd name="T41" fmla="*/ 189 h 304"/>
                <a:gd name="T42" fmla="*/ 4 w 361"/>
                <a:gd name="T43" fmla="*/ 211 h 304"/>
                <a:gd name="T44" fmla="*/ 9 w 361"/>
                <a:gd name="T45" fmla="*/ 229 h 304"/>
                <a:gd name="T46" fmla="*/ 18 w 361"/>
                <a:gd name="T47" fmla="*/ 248 h 304"/>
                <a:gd name="T48" fmla="*/ 32 w 361"/>
                <a:gd name="T49" fmla="*/ 263 h 304"/>
                <a:gd name="T50" fmla="*/ 49 w 361"/>
                <a:gd name="T51" fmla="*/ 280 h 304"/>
                <a:gd name="T52" fmla="*/ 69 w 361"/>
                <a:gd name="T53" fmla="*/ 291 h 304"/>
                <a:gd name="T54" fmla="*/ 92 w 361"/>
                <a:gd name="T55" fmla="*/ 298 h 304"/>
                <a:gd name="T56" fmla="*/ 113 w 361"/>
                <a:gd name="T57" fmla="*/ 302 h 304"/>
                <a:gd name="T58" fmla="*/ 139 w 361"/>
                <a:gd name="T59" fmla="*/ 304 h 304"/>
                <a:gd name="T60" fmla="*/ 161 w 361"/>
                <a:gd name="T61" fmla="*/ 298 h 304"/>
                <a:gd name="T62" fmla="*/ 179 w 361"/>
                <a:gd name="T63" fmla="*/ 292 h 304"/>
                <a:gd name="T64" fmla="*/ 198 w 361"/>
                <a:gd name="T65" fmla="*/ 283 h 304"/>
                <a:gd name="T66" fmla="*/ 219 w 361"/>
                <a:gd name="T67" fmla="*/ 273 h 304"/>
                <a:gd name="T68" fmla="*/ 240 w 361"/>
                <a:gd name="T69" fmla="*/ 260 h 304"/>
                <a:gd name="T70" fmla="*/ 260 w 361"/>
                <a:gd name="T71" fmla="*/ 246 h 304"/>
                <a:gd name="T72" fmla="*/ 282 w 361"/>
                <a:gd name="T73" fmla="*/ 229 h 304"/>
                <a:gd name="T74" fmla="*/ 302 w 361"/>
                <a:gd name="T75" fmla="*/ 212 h 304"/>
                <a:gd name="T76" fmla="*/ 319 w 361"/>
                <a:gd name="T77" fmla="*/ 193 h 304"/>
                <a:gd name="T78" fmla="*/ 334 w 361"/>
                <a:gd name="T79" fmla="*/ 173 h 304"/>
                <a:gd name="T80" fmla="*/ 347 w 361"/>
                <a:gd name="T81" fmla="*/ 152 h 304"/>
                <a:gd name="T82" fmla="*/ 357 w 361"/>
                <a:gd name="T83" fmla="*/ 129 h 304"/>
                <a:gd name="T84" fmla="*/ 360 w 361"/>
                <a:gd name="T85" fmla="*/ 108 h 304"/>
                <a:gd name="T86" fmla="*/ 358 w 361"/>
                <a:gd name="T87" fmla="*/ 78 h 304"/>
                <a:gd name="T88" fmla="*/ 346 w 361"/>
                <a:gd name="T89" fmla="*/ 46 h 304"/>
                <a:gd name="T90" fmla="*/ 326 w 361"/>
                <a:gd name="T91" fmla="*/ 26 h 304"/>
                <a:gd name="T92" fmla="*/ 303 w 361"/>
                <a:gd name="T93" fmla="*/ 7 h 304"/>
                <a:gd name="T94" fmla="*/ 283 w 361"/>
                <a:gd name="T95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1" h="304">
                  <a:moveTo>
                    <a:pt x="273" y="37"/>
                  </a:moveTo>
                  <a:lnTo>
                    <a:pt x="274" y="39"/>
                  </a:lnTo>
                  <a:lnTo>
                    <a:pt x="283" y="41"/>
                  </a:lnTo>
                  <a:lnTo>
                    <a:pt x="287" y="44"/>
                  </a:lnTo>
                  <a:lnTo>
                    <a:pt x="293" y="46"/>
                  </a:lnTo>
                  <a:lnTo>
                    <a:pt x="299" y="52"/>
                  </a:lnTo>
                  <a:lnTo>
                    <a:pt x="303" y="57"/>
                  </a:lnTo>
                  <a:lnTo>
                    <a:pt x="307" y="60"/>
                  </a:lnTo>
                  <a:lnTo>
                    <a:pt x="312" y="68"/>
                  </a:lnTo>
                  <a:lnTo>
                    <a:pt x="314" y="73"/>
                  </a:lnTo>
                  <a:lnTo>
                    <a:pt x="318" y="80"/>
                  </a:lnTo>
                  <a:lnTo>
                    <a:pt x="319" y="88"/>
                  </a:lnTo>
                  <a:lnTo>
                    <a:pt x="321" y="98"/>
                  </a:lnTo>
                  <a:lnTo>
                    <a:pt x="321" y="106"/>
                  </a:lnTo>
                  <a:lnTo>
                    <a:pt x="319" y="118"/>
                  </a:lnTo>
                  <a:lnTo>
                    <a:pt x="316" y="123"/>
                  </a:lnTo>
                  <a:lnTo>
                    <a:pt x="314" y="130"/>
                  </a:lnTo>
                  <a:lnTo>
                    <a:pt x="311" y="135"/>
                  </a:lnTo>
                  <a:lnTo>
                    <a:pt x="307" y="143"/>
                  </a:lnTo>
                  <a:lnTo>
                    <a:pt x="303" y="148"/>
                  </a:lnTo>
                  <a:lnTo>
                    <a:pt x="299" y="155"/>
                  </a:lnTo>
                  <a:lnTo>
                    <a:pt x="294" y="160"/>
                  </a:lnTo>
                  <a:lnTo>
                    <a:pt x="292" y="167"/>
                  </a:lnTo>
                  <a:lnTo>
                    <a:pt x="287" y="172"/>
                  </a:lnTo>
                  <a:lnTo>
                    <a:pt x="280" y="175"/>
                  </a:lnTo>
                  <a:lnTo>
                    <a:pt x="274" y="183"/>
                  </a:lnTo>
                  <a:lnTo>
                    <a:pt x="272" y="187"/>
                  </a:lnTo>
                  <a:lnTo>
                    <a:pt x="263" y="193"/>
                  </a:lnTo>
                  <a:lnTo>
                    <a:pt x="259" y="198"/>
                  </a:lnTo>
                  <a:lnTo>
                    <a:pt x="252" y="202"/>
                  </a:lnTo>
                  <a:lnTo>
                    <a:pt x="248" y="209"/>
                  </a:lnTo>
                  <a:lnTo>
                    <a:pt x="242" y="211"/>
                  </a:lnTo>
                  <a:lnTo>
                    <a:pt x="234" y="216"/>
                  </a:lnTo>
                  <a:lnTo>
                    <a:pt x="228" y="219"/>
                  </a:lnTo>
                  <a:lnTo>
                    <a:pt x="221" y="224"/>
                  </a:lnTo>
                  <a:lnTo>
                    <a:pt x="215" y="228"/>
                  </a:lnTo>
                  <a:lnTo>
                    <a:pt x="209" y="231"/>
                  </a:lnTo>
                  <a:lnTo>
                    <a:pt x="204" y="234"/>
                  </a:lnTo>
                  <a:lnTo>
                    <a:pt x="198" y="239"/>
                  </a:lnTo>
                  <a:lnTo>
                    <a:pt x="191" y="241"/>
                  </a:lnTo>
                  <a:lnTo>
                    <a:pt x="185" y="245"/>
                  </a:lnTo>
                  <a:lnTo>
                    <a:pt x="179" y="247"/>
                  </a:lnTo>
                  <a:lnTo>
                    <a:pt x="175" y="251"/>
                  </a:lnTo>
                  <a:lnTo>
                    <a:pt x="164" y="255"/>
                  </a:lnTo>
                  <a:lnTo>
                    <a:pt x="155" y="260"/>
                  </a:lnTo>
                  <a:lnTo>
                    <a:pt x="144" y="262"/>
                  </a:lnTo>
                  <a:lnTo>
                    <a:pt x="134" y="262"/>
                  </a:lnTo>
                  <a:lnTo>
                    <a:pt x="123" y="262"/>
                  </a:lnTo>
                  <a:lnTo>
                    <a:pt x="112" y="262"/>
                  </a:lnTo>
                  <a:lnTo>
                    <a:pt x="101" y="260"/>
                  </a:lnTo>
                  <a:lnTo>
                    <a:pt x="92" y="256"/>
                  </a:lnTo>
                  <a:lnTo>
                    <a:pt x="82" y="252"/>
                  </a:lnTo>
                  <a:lnTo>
                    <a:pt x="72" y="247"/>
                  </a:lnTo>
                  <a:lnTo>
                    <a:pt x="67" y="241"/>
                  </a:lnTo>
                  <a:lnTo>
                    <a:pt x="59" y="237"/>
                  </a:lnTo>
                  <a:lnTo>
                    <a:pt x="54" y="229"/>
                  </a:lnTo>
                  <a:lnTo>
                    <a:pt x="51" y="223"/>
                  </a:lnTo>
                  <a:lnTo>
                    <a:pt x="44" y="214"/>
                  </a:lnTo>
                  <a:lnTo>
                    <a:pt x="43" y="206"/>
                  </a:lnTo>
                  <a:lnTo>
                    <a:pt x="41" y="196"/>
                  </a:lnTo>
                  <a:lnTo>
                    <a:pt x="41" y="186"/>
                  </a:lnTo>
                  <a:lnTo>
                    <a:pt x="2" y="184"/>
                  </a:lnTo>
                  <a:lnTo>
                    <a:pt x="0" y="189"/>
                  </a:lnTo>
                  <a:lnTo>
                    <a:pt x="0" y="198"/>
                  </a:lnTo>
                  <a:lnTo>
                    <a:pt x="2" y="203"/>
                  </a:lnTo>
                  <a:lnTo>
                    <a:pt x="4" y="211"/>
                  </a:lnTo>
                  <a:lnTo>
                    <a:pt x="4" y="217"/>
                  </a:lnTo>
                  <a:lnTo>
                    <a:pt x="5" y="223"/>
                  </a:lnTo>
                  <a:lnTo>
                    <a:pt x="9" y="229"/>
                  </a:lnTo>
                  <a:lnTo>
                    <a:pt x="13" y="237"/>
                  </a:lnTo>
                  <a:lnTo>
                    <a:pt x="15" y="242"/>
                  </a:lnTo>
                  <a:lnTo>
                    <a:pt x="18" y="248"/>
                  </a:lnTo>
                  <a:lnTo>
                    <a:pt x="23" y="253"/>
                  </a:lnTo>
                  <a:lnTo>
                    <a:pt x="28" y="260"/>
                  </a:lnTo>
                  <a:lnTo>
                    <a:pt x="32" y="263"/>
                  </a:lnTo>
                  <a:lnTo>
                    <a:pt x="38" y="270"/>
                  </a:lnTo>
                  <a:lnTo>
                    <a:pt x="43" y="273"/>
                  </a:lnTo>
                  <a:lnTo>
                    <a:pt x="49" y="280"/>
                  </a:lnTo>
                  <a:lnTo>
                    <a:pt x="56" y="283"/>
                  </a:lnTo>
                  <a:lnTo>
                    <a:pt x="61" y="287"/>
                  </a:lnTo>
                  <a:lnTo>
                    <a:pt x="69" y="291"/>
                  </a:lnTo>
                  <a:lnTo>
                    <a:pt x="76" y="295"/>
                  </a:lnTo>
                  <a:lnTo>
                    <a:pt x="82" y="296"/>
                  </a:lnTo>
                  <a:lnTo>
                    <a:pt x="92" y="298"/>
                  </a:lnTo>
                  <a:lnTo>
                    <a:pt x="98" y="300"/>
                  </a:lnTo>
                  <a:lnTo>
                    <a:pt x="108" y="302"/>
                  </a:lnTo>
                  <a:lnTo>
                    <a:pt x="113" y="302"/>
                  </a:lnTo>
                  <a:lnTo>
                    <a:pt x="123" y="304"/>
                  </a:lnTo>
                  <a:lnTo>
                    <a:pt x="130" y="304"/>
                  </a:lnTo>
                  <a:lnTo>
                    <a:pt x="139" y="304"/>
                  </a:lnTo>
                  <a:lnTo>
                    <a:pt x="145" y="302"/>
                  </a:lnTo>
                  <a:lnTo>
                    <a:pt x="154" y="301"/>
                  </a:lnTo>
                  <a:lnTo>
                    <a:pt x="161" y="298"/>
                  </a:lnTo>
                  <a:lnTo>
                    <a:pt x="169" y="297"/>
                  </a:lnTo>
                  <a:lnTo>
                    <a:pt x="174" y="295"/>
                  </a:lnTo>
                  <a:lnTo>
                    <a:pt x="179" y="292"/>
                  </a:lnTo>
                  <a:lnTo>
                    <a:pt x="186" y="288"/>
                  </a:lnTo>
                  <a:lnTo>
                    <a:pt x="193" y="286"/>
                  </a:lnTo>
                  <a:lnTo>
                    <a:pt x="198" y="283"/>
                  </a:lnTo>
                  <a:lnTo>
                    <a:pt x="205" y="280"/>
                  </a:lnTo>
                  <a:lnTo>
                    <a:pt x="211" y="276"/>
                  </a:lnTo>
                  <a:lnTo>
                    <a:pt x="219" y="273"/>
                  </a:lnTo>
                  <a:lnTo>
                    <a:pt x="226" y="268"/>
                  </a:lnTo>
                  <a:lnTo>
                    <a:pt x="233" y="263"/>
                  </a:lnTo>
                  <a:lnTo>
                    <a:pt x="240" y="260"/>
                  </a:lnTo>
                  <a:lnTo>
                    <a:pt x="248" y="256"/>
                  </a:lnTo>
                  <a:lnTo>
                    <a:pt x="253" y="251"/>
                  </a:lnTo>
                  <a:lnTo>
                    <a:pt x="260" y="246"/>
                  </a:lnTo>
                  <a:lnTo>
                    <a:pt x="268" y="241"/>
                  </a:lnTo>
                  <a:lnTo>
                    <a:pt x="275" y="236"/>
                  </a:lnTo>
                  <a:lnTo>
                    <a:pt x="282" y="229"/>
                  </a:lnTo>
                  <a:lnTo>
                    <a:pt x="288" y="223"/>
                  </a:lnTo>
                  <a:lnTo>
                    <a:pt x="294" y="218"/>
                  </a:lnTo>
                  <a:lnTo>
                    <a:pt x="302" y="212"/>
                  </a:lnTo>
                  <a:lnTo>
                    <a:pt x="307" y="206"/>
                  </a:lnTo>
                  <a:lnTo>
                    <a:pt x="314" y="198"/>
                  </a:lnTo>
                  <a:lnTo>
                    <a:pt x="319" y="193"/>
                  </a:lnTo>
                  <a:lnTo>
                    <a:pt x="326" y="187"/>
                  </a:lnTo>
                  <a:lnTo>
                    <a:pt x="329" y="179"/>
                  </a:lnTo>
                  <a:lnTo>
                    <a:pt x="334" y="173"/>
                  </a:lnTo>
                  <a:lnTo>
                    <a:pt x="338" y="167"/>
                  </a:lnTo>
                  <a:lnTo>
                    <a:pt x="345" y="159"/>
                  </a:lnTo>
                  <a:lnTo>
                    <a:pt x="347" y="152"/>
                  </a:lnTo>
                  <a:lnTo>
                    <a:pt x="351" y="144"/>
                  </a:lnTo>
                  <a:lnTo>
                    <a:pt x="355" y="135"/>
                  </a:lnTo>
                  <a:lnTo>
                    <a:pt x="357" y="129"/>
                  </a:lnTo>
                  <a:lnTo>
                    <a:pt x="358" y="121"/>
                  </a:lnTo>
                  <a:lnTo>
                    <a:pt x="360" y="114"/>
                  </a:lnTo>
                  <a:lnTo>
                    <a:pt x="360" y="108"/>
                  </a:lnTo>
                  <a:lnTo>
                    <a:pt x="361" y="101"/>
                  </a:lnTo>
                  <a:lnTo>
                    <a:pt x="360" y="89"/>
                  </a:lnTo>
                  <a:lnTo>
                    <a:pt x="358" y="78"/>
                  </a:lnTo>
                  <a:lnTo>
                    <a:pt x="355" y="66"/>
                  </a:lnTo>
                  <a:lnTo>
                    <a:pt x="351" y="57"/>
                  </a:lnTo>
                  <a:lnTo>
                    <a:pt x="346" y="46"/>
                  </a:lnTo>
                  <a:lnTo>
                    <a:pt x="341" y="40"/>
                  </a:lnTo>
                  <a:lnTo>
                    <a:pt x="333" y="31"/>
                  </a:lnTo>
                  <a:lnTo>
                    <a:pt x="326" y="26"/>
                  </a:lnTo>
                  <a:lnTo>
                    <a:pt x="318" y="17"/>
                  </a:lnTo>
                  <a:lnTo>
                    <a:pt x="312" y="14"/>
                  </a:lnTo>
                  <a:lnTo>
                    <a:pt x="303" y="7"/>
                  </a:lnTo>
                  <a:lnTo>
                    <a:pt x="296" y="3"/>
                  </a:lnTo>
                  <a:lnTo>
                    <a:pt x="289" y="1"/>
                  </a:lnTo>
                  <a:lnTo>
                    <a:pt x="283" y="0"/>
                  </a:lnTo>
                  <a:lnTo>
                    <a:pt x="273" y="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47"/>
            <p:cNvSpPr>
              <a:spLocks/>
            </p:cNvSpPr>
            <p:nvPr/>
          </p:nvSpPr>
          <p:spPr bwMode="auto">
            <a:xfrm>
              <a:off x="2448" y="1532"/>
              <a:ext cx="82" cy="93"/>
            </a:xfrm>
            <a:custGeom>
              <a:avLst/>
              <a:gdLst>
                <a:gd name="T0" fmla="*/ 232 w 246"/>
                <a:gd name="T1" fmla="*/ 144 h 279"/>
                <a:gd name="T2" fmla="*/ 96 w 246"/>
                <a:gd name="T3" fmla="*/ 0 h 279"/>
                <a:gd name="T4" fmla="*/ 67 w 246"/>
                <a:gd name="T5" fmla="*/ 28 h 279"/>
                <a:gd name="T6" fmla="*/ 191 w 246"/>
                <a:gd name="T7" fmla="*/ 158 h 279"/>
                <a:gd name="T8" fmla="*/ 136 w 246"/>
                <a:gd name="T9" fmla="*/ 220 h 279"/>
                <a:gd name="T10" fmla="*/ 30 w 246"/>
                <a:gd name="T11" fmla="*/ 102 h 279"/>
                <a:gd name="T12" fmla="*/ 0 w 246"/>
                <a:gd name="T13" fmla="*/ 128 h 279"/>
                <a:gd name="T14" fmla="*/ 121 w 246"/>
                <a:gd name="T15" fmla="*/ 262 h 279"/>
                <a:gd name="T16" fmla="*/ 136 w 246"/>
                <a:gd name="T17" fmla="*/ 279 h 279"/>
                <a:gd name="T18" fmla="*/ 150 w 246"/>
                <a:gd name="T19" fmla="*/ 262 h 279"/>
                <a:gd name="T20" fmla="*/ 232 w 246"/>
                <a:gd name="T21" fmla="*/ 172 h 279"/>
                <a:gd name="T22" fmla="*/ 246 w 246"/>
                <a:gd name="T23" fmla="*/ 158 h 279"/>
                <a:gd name="T24" fmla="*/ 232 w 246"/>
                <a:gd name="T25" fmla="*/ 144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6" h="279">
                  <a:moveTo>
                    <a:pt x="232" y="144"/>
                  </a:moveTo>
                  <a:lnTo>
                    <a:pt x="96" y="0"/>
                  </a:lnTo>
                  <a:lnTo>
                    <a:pt x="67" y="28"/>
                  </a:lnTo>
                  <a:lnTo>
                    <a:pt x="191" y="158"/>
                  </a:lnTo>
                  <a:lnTo>
                    <a:pt x="136" y="220"/>
                  </a:lnTo>
                  <a:lnTo>
                    <a:pt x="30" y="102"/>
                  </a:lnTo>
                  <a:lnTo>
                    <a:pt x="0" y="128"/>
                  </a:lnTo>
                  <a:lnTo>
                    <a:pt x="121" y="262"/>
                  </a:lnTo>
                  <a:lnTo>
                    <a:pt x="136" y="279"/>
                  </a:lnTo>
                  <a:lnTo>
                    <a:pt x="150" y="262"/>
                  </a:lnTo>
                  <a:lnTo>
                    <a:pt x="232" y="172"/>
                  </a:lnTo>
                  <a:lnTo>
                    <a:pt x="246" y="158"/>
                  </a:lnTo>
                  <a:lnTo>
                    <a:pt x="232" y="1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48"/>
            <p:cNvSpPr>
              <a:spLocks/>
            </p:cNvSpPr>
            <p:nvPr/>
          </p:nvSpPr>
          <p:spPr bwMode="auto">
            <a:xfrm>
              <a:off x="2195" y="1240"/>
              <a:ext cx="124" cy="154"/>
            </a:xfrm>
            <a:custGeom>
              <a:avLst/>
              <a:gdLst>
                <a:gd name="T0" fmla="*/ 374 w 374"/>
                <a:gd name="T1" fmla="*/ 436 h 460"/>
                <a:gd name="T2" fmla="*/ 31 w 374"/>
                <a:gd name="T3" fmla="*/ 0 h 460"/>
                <a:gd name="T4" fmla="*/ 0 w 374"/>
                <a:gd name="T5" fmla="*/ 25 h 460"/>
                <a:gd name="T6" fmla="*/ 343 w 374"/>
                <a:gd name="T7" fmla="*/ 460 h 460"/>
                <a:gd name="T8" fmla="*/ 374 w 374"/>
                <a:gd name="T9" fmla="*/ 436 h 4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460">
                  <a:moveTo>
                    <a:pt x="374" y="436"/>
                  </a:moveTo>
                  <a:lnTo>
                    <a:pt x="31" y="0"/>
                  </a:lnTo>
                  <a:lnTo>
                    <a:pt x="0" y="25"/>
                  </a:lnTo>
                  <a:lnTo>
                    <a:pt x="343" y="460"/>
                  </a:lnTo>
                  <a:lnTo>
                    <a:pt x="374" y="4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49"/>
            <p:cNvSpPr>
              <a:spLocks/>
            </p:cNvSpPr>
            <p:nvPr/>
          </p:nvSpPr>
          <p:spPr bwMode="auto">
            <a:xfrm>
              <a:off x="2247" y="1212"/>
              <a:ext cx="100" cy="165"/>
            </a:xfrm>
            <a:custGeom>
              <a:avLst/>
              <a:gdLst>
                <a:gd name="T0" fmla="*/ 300 w 300"/>
                <a:gd name="T1" fmla="*/ 477 h 497"/>
                <a:gd name="T2" fmla="*/ 35 w 300"/>
                <a:gd name="T3" fmla="*/ 0 h 497"/>
                <a:gd name="T4" fmla="*/ 0 w 300"/>
                <a:gd name="T5" fmla="*/ 18 h 497"/>
                <a:gd name="T6" fmla="*/ 265 w 300"/>
                <a:gd name="T7" fmla="*/ 497 h 497"/>
                <a:gd name="T8" fmla="*/ 300 w 300"/>
                <a:gd name="T9" fmla="*/ 477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0" h="497">
                  <a:moveTo>
                    <a:pt x="300" y="477"/>
                  </a:moveTo>
                  <a:lnTo>
                    <a:pt x="35" y="0"/>
                  </a:lnTo>
                  <a:lnTo>
                    <a:pt x="0" y="18"/>
                  </a:lnTo>
                  <a:lnTo>
                    <a:pt x="265" y="497"/>
                  </a:lnTo>
                  <a:lnTo>
                    <a:pt x="300" y="4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50"/>
            <p:cNvSpPr>
              <a:spLocks/>
            </p:cNvSpPr>
            <p:nvPr/>
          </p:nvSpPr>
          <p:spPr bwMode="auto">
            <a:xfrm>
              <a:off x="2197" y="1216"/>
              <a:ext cx="55" cy="37"/>
            </a:xfrm>
            <a:custGeom>
              <a:avLst/>
              <a:gdLst>
                <a:gd name="T0" fmla="*/ 8 w 166"/>
                <a:gd name="T1" fmla="*/ 110 h 110"/>
                <a:gd name="T2" fmla="*/ 9 w 166"/>
                <a:gd name="T3" fmla="*/ 108 h 110"/>
                <a:gd name="T4" fmla="*/ 13 w 166"/>
                <a:gd name="T5" fmla="*/ 107 h 110"/>
                <a:gd name="T6" fmla="*/ 17 w 166"/>
                <a:gd name="T7" fmla="*/ 103 h 110"/>
                <a:gd name="T8" fmla="*/ 25 w 166"/>
                <a:gd name="T9" fmla="*/ 102 h 110"/>
                <a:gd name="T10" fmla="*/ 33 w 166"/>
                <a:gd name="T11" fmla="*/ 100 h 110"/>
                <a:gd name="T12" fmla="*/ 43 w 166"/>
                <a:gd name="T13" fmla="*/ 98 h 110"/>
                <a:gd name="T14" fmla="*/ 48 w 166"/>
                <a:gd name="T15" fmla="*/ 96 h 110"/>
                <a:gd name="T16" fmla="*/ 53 w 166"/>
                <a:gd name="T17" fmla="*/ 95 h 110"/>
                <a:gd name="T18" fmla="*/ 59 w 166"/>
                <a:gd name="T19" fmla="*/ 92 h 110"/>
                <a:gd name="T20" fmla="*/ 67 w 166"/>
                <a:gd name="T21" fmla="*/ 89 h 110"/>
                <a:gd name="T22" fmla="*/ 72 w 166"/>
                <a:gd name="T23" fmla="*/ 87 h 110"/>
                <a:gd name="T24" fmla="*/ 78 w 166"/>
                <a:gd name="T25" fmla="*/ 86 h 110"/>
                <a:gd name="T26" fmla="*/ 83 w 166"/>
                <a:gd name="T27" fmla="*/ 82 h 110"/>
                <a:gd name="T28" fmla="*/ 91 w 166"/>
                <a:gd name="T29" fmla="*/ 79 h 110"/>
                <a:gd name="T30" fmla="*/ 97 w 166"/>
                <a:gd name="T31" fmla="*/ 74 h 110"/>
                <a:gd name="T32" fmla="*/ 103 w 166"/>
                <a:gd name="T33" fmla="*/ 72 h 110"/>
                <a:gd name="T34" fmla="*/ 111 w 166"/>
                <a:gd name="T35" fmla="*/ 68 h 110"/>
                <a:gd name="T36" fmla="*/ 117 w 166"/>
                <a:gd name="T37" fmla="*/ 66 h 110"/>
                <a:gd name="T38" fmla="*/ 123 w 166"/>
                <a:gd name="T39" fmla="*/ 61 h 110"/>
                <a:gd name="T40" fmla="*/ 130 w 166"/>
                <a:gd name="T41" fmla="*/ 57 h 110"/>
                <a:gd name="T42" fmla="*/ 136 w 166"/>
                <a:gd name="T43" fmla="*/ 52 h 110"/>
                <a:gd name="T44" fmla="*/ 144 w 166"/>
                <a:gd name="T45" fmla="*/ 47 h 110"/>
                <a:gd name="T46" fmla="*/ 149 w 166"/>
                <a:gd name="T47" fmla="*/ 42 h 110"/>
                <a:gd name="T48" fmla="*/ 156 w 166"/>
                <a:gd name="T49" fmla="*/ 37 h 110"/>
                <a:gd name="T50" fmla="*/ 161 w 166"/>
                <a:gd name="T51" fmla="*/ 32 h 110"/>
                <a:gd name="T52" fmla="*/ 166 w 166"/>
                <a:gd name="T53" fmla="*/ 27 h 110"/>
                <a:gd name="T54" fmla="*/ 138 w 166"/>
                <a:gd name="T55" fmla="*/ 0 h 110"/>
                <a:gd name="T56" fmla="*/ 133 w 166"/>
                <a:gd name="T57" fmla="*/ 3 h 110"/>
                <a:gd name="T58" fmla="*/ 127 w 166"/>
                <a:gd name="T59" fmla="*/ 8 h 110"/>
                <a:gd name="T60" fmla="*/ 122 w 166"/>
                <a:gd name="T61" fmla="*/ 13 h 110"/>
                <a:gd name="T62" fmla="*/ 117 w 166"/>
                <a:gd name="T63" fmla="*/ 17 h 110"/>
                <a:gd name="T64" fmla="*/ 111 w 166"/>
                <a:gd name="T65" fmla="*/ 20 h 110"/>
                <a:gd name="T66" fmla="*/ 106 w 166"/>
                <a:gd name="T67" fmla="*/ 24 h 110"/>
                <a:gd name="T68" fmla="*/ 100 w 166"/>
                <a:gd name="T69" fmla="*/ 27 h 110"/>
                <a:gd name="T70" fmla="*/ 95 w 166"/>
                <a:gd name="T71" fmla="*/ 32 h 110"/>
                <a:gd name="T72" fmla="*/ 88 w 166"/>
                <a:gd name="T73" fmla="*/ 34 h 110"/>
                <a:gd name="T74" fmla="*/ 82 w 166"/>
                <a:gd name="T75" fmla="*/ 37 h 110"/>
                <a:gd name="T76" fmla="*/ 77 w 166"/>
                <a:gd name="T77" fmla="*/ 41 h 110"/>
                <a:gd name="T78" fmla="*/ 72 w 166"/>
                <a:gd name="T79" fmla="*/ 44 h 110"/>
                <a:gd name="T80" fmla="*/ 61 w 166"/>
                <a:gd name="T81" fmla="*/ 48 h 110"/>
                <a:gd name="T82" fmla="*/ 52 w 166"/>
                <a:gd name="T83" fmla="*/ 54 h 110"/>
                <a:gd name="T84" fmla="*/ 39 w 166"/>
                <a:gd name="T85" fmla="*/ 57 h 110"/>
                <a:gd name="T86" fmla="*/ 30 w 166"/>
                <a:gd name="T87" fmla="*/ 59 h 110"/>
                <a:gd name="T88" fmla="*/ 23 w 166"/>
                <a:gd name="T89" fmla="*/ 61 h 110"/>
                <a:gd name="T90" fmla="*/ 15 w 166"/>
                <a:gd name="T91" fmla="*/ 64 h 110"/>
                <a:gd name="T92" fmla="*/ 9 w 166"/>
                <a:gd name="T93" fmla="*/ 66 h 110"/>
                <a:gd name="T94" fmla="*/ 4 w 166"/>
                <a:gd name="T95" fmla="*/ 67 h 110"/>
                <a:gd name="T96" fmla="*/ 0 w 166"/>
                <a:gd name="T97" fmla="*/ 67 h 110"/>
                <a:gd name="T98" fmla="*/ 0 w 166"/>
                <a:gd name="T99" fmla="*/ 68 h 110"/>
                <a:gd name="T100" fmla="*/ 8 w 166"/>
                <a:gd name="T101" fmla="*/ 11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66" h="110">
                  <a:moveTo>
                    <a:pt x="8" y="110"/>
                  </a:moveTo>
                  <a:lnTo>
                    <a:pt x="9" y="108"/>
                  </a:lnTo>
                  <a:lnTo>
                    <a:pt x="13" y="107"/>
                  </a:lnTo>
                  <a:lnTo>
                    <a:pt x="17" y="103"/>
                  </a:lnTo>
                  <a:lnTo>
                    <a:pt x="25" y="102"/>
                  </a:lnTo>
                  <a:lnTo>
                    <a:pt x="33" y="100"/>
                  </a:lnTo>
                  <a:lnTo>
                    <a:pt x="43" y="98"/>
                  </a:lnTo>
                  <a:lnTo>
                    <a:pt x="48" y="96"/>
                  </a:lnTo>
                  <a:lnTo>
                    <a:pt x="53" y="95"/>
                  </a:lnTo>
                  <a:lnTo>
                    <a:pt x="59" y="92"/>
                  </a:lnTo>
                  <a:lnTo>
                    <a:pt x="67" y="89"/>
                  </a:lnTo>
                  <a:lnTo>
                    <a:pt x="72" y="87"/>
                  </a:lnTo>
                  <a:lnTo>
                    <a:pt x="78" y="86"/>
                  </a:lnTo>
                  <a:lnTo>
                    <a:pt x="83" y="82"/>
                  </a:lnTo>
                  <a:lnTo>
                    <a:pt x="91" y="79"/>
                  </a:lnTo>
                  <a:lnTo>
                    <a:pt x="97" y="74"/>
                  </a:lnTo>
                  <a:lnTo>
                    <a:pt x="103" y="72"/>
                  </a:lnTo>
                  <a:lnTo>
                    <a:pt x="111" y="68"/>
                  </a:lnTo>
                  <a:lnTo>
                    <a:pt x="117" y="66"/>
                  </a:lnTo>
                  <a:lnTo>
                    <a:pt x="123" y="61"/>
                  </a:lnTo>
                  <a:lnTo>
                    <a:pt x="130" y="57"/>
                  </a:lnTo>
                  <a:lnTo>
                    <a:pt x="136" y="52"/>
                  </a:lnTo>
                  <a:lnTo>
                    <a:pt x="144" y="47"/>
                  </a:lnTo>
                  <a:lnTo>
                    <a:pt x="149" y="42"/>
                  </a:lnTo>
                  <a:lnTo>
                    <a:pt x="156" y="37"/>
                  </a:lnTo>
                  <a:lnTo>
                    <a:pt x="161" y="32"/>
                  </a:lnTo>
                  <a:lnTo>
                    <a:pt x="166" y="27"/>
                  </a:lnTo>
                  <a:lnTo>
                    <a:pt x="138" y="0"/>
                  </a:lnTo>
                  <a:lnTo>
                    <a:pt x="133" y="3"/>
                  </a:lnTo>
                  <a:lnTo>
                    <a:pt x="127" y="8"/>
                  </a:lnTo>
                  <a:lnTo>
                    <a:pt x="122" y="13"/>
                  </a:lnTo>
                  <a:lnTo>
                    <a:pt x="117" y="17"/>
                  </a:lnTo>
                  <a:lnTo>
                    <a:pt x="111" y="20"/>
                  </a:lnTo>
                  <a:lnTo>
                    <a:pt x="106" y="24"/>
                  </a:lnTo>
                  <a:lnTo>
                    <a:pt x="100" y="27"/>
                  </a:lnTo>
                  <a:lnTo>
                    <a:pt x="95" y="32"/>
                  </a:lnTo>
                  <a:lnTo>
                    <a:pt x="88" y="34"/>
                  </a:lnTo>
                  <a:lnTo>
                    <a:pt x="82" y="37"/>
                  </a:lnTo>
                  <a:lnTo>
                    <a:pt x="77" y="41"/>
                  </a:lnTo>
                  <a:lnTo>
                    <a:pt x="72" y="44"/>
                  </a:lnTo>
                  <a:lnTo>
                    <a:pt x="61" y="48"/>
                  </a:lnTo>
                  <a:lnTo>
                    <a:pt x="52" y="54"/>
                  </a:lnTo>
                  <a:lnTo>
                    <a:pt x="39" y="57"/>
                  </a:lnTo>
                  <a:lnTo>
                    <a:pt x="30" y="59"/>
                  </a:lnTo>
                  <a:lnTo>
                    <a:pt x="23" y="61"/>
                  </a:lnTo>
                  <a:lnTo>
                    <a:pt x="15" y="64"/>
                  </a:lnTo>
                  <a:lnTo>
                    <a:pt x="9" y="66"/>
                  </a:lnTo>
                  <a:lnTo>
                    <a:pt x="4" y="67"/>
                  </a:lnTo>
                  <a:lnTo>
                    <a:pt x="0" y="67"/>
                  </a:lnTo>
                  <a:lnTo>
                    <a:pt x="0" y="68"/>
                  </a:lnTo>
                  <a:lnTo>
                    <a:pt x="8" y="1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51"/>
            <p:cNvSpPr>
              <a:spLocks/>
            </p:cNvSpPr>
            <p:nvPr/>
          </p:nvSpPr>
          <p:spPr bwMode="auto">
            <a:xfrm>
              <a:off x="2075" y="897"/>
              <a:ext cx="581" cy="345"/>
            </a:xfrm>
            <a:custGeom>
              <a:avLst/>
              <a:gdLst>
                <a:gd name="T0" fmla="*/ 96 w 1741"/>
                <a:gd name="T1" fmla="*/ 76 h 1035"/>
                <a:gd name="T2" fmla="*/ 201 w 1741"/>
                <a:gd name="T3" fmla="*/ 57 h 1035"/>
                <a:gd name="T4" fmla="*/ 298 w 1741"/>
                <a:gd name="T5" fmla="*/ 61 h 1035"/>
                <a:gd name="T6" fmla="*/ 389 w 1741"/>
                <a:gd name="T7" fmla="*/ 80 h 1035"/>
                <a:gd name="T8" fmla="*/ 523 w 1741"/>
                <a:gd name="T9" fmla="*/ 134 h 1035"/>
                <a:gd name="T10" fmla="*/ 642 w 1741"/>
                <a:gd name="T11" fmla="*/ 174 h 1035"/>
                <a:gd name="T12" fmla="*/ 785 w 1741"/>
                <a:gd name="T13" fmla="*/ 188 h 1035"/>
                <a:gd name="T14" fmla="*/ 906 w 1741"/>
                <a:gd name="T15" fmla="*/ 171 h 1035"/>
                <a:gd name="T16" fmla="*/ 1021 w 1741"/>
                <a:gd name="T17" fmla="*/ 138 h 1035"/>
                <a:gd name="T18" fmla="*/ 1133 w 1741"/>
                <a:gd name="T19" fmla="*/ 92 h 1035"/>
                <a:gd name="T20" fmla="*/ 1252 w 1741"/>
                <a:gd name="T21" fmla="*/ 53 h 1035"/>
                <a:gd name="T22" fmla="*/ 1349 w 1741"/>
                <a:gd name="T23" fmla="*/ 40 h 1035"/>
                <a:gd name="T24" fmla="*/ 1437 w 1741"/>
                <a:gd name="T25" fmla="*/ 42 h 1035"/>
                <a:gd name="T26" fmla="*/ 1545 w 1741"/>
                <a:gd name="T27" fmla="*/ 64 h 1035"/>
                <a:gd name="T28" fmla="*/ 1665 w 1741"/>
                <a:gd name="T29" fmla="*/ 138 h 1035"/>
                <a:gd name="T30" fmla="*/ 1699 w 1741"/>
                <a:gd name="T31" fmla="*/ 264 h 1035"/>
                <a:gd name="T32" fmla="*/ 1670 w 1741"/>
                <a:gd name="T33" fmla="*/ 377 h 1035"/>
                <a:gd name="T34" fmla="*/ 1604 w 1741"/>
                <a:gd name="T35" fmla="*/ 475 h 1035"/>
                <a:gd name="T36" fmla="*/ 1511 w 1741"/>
                <a:gd name="T37" fmla="*/ 557 h 1035"/>
                <a:gd name="T38" fmla="*/ 1407 w 1741"/>
                <a:gd name="T39" fmla="*/ 620 h 1035"/>
                <a:gd name="T40" fmla="*/ 1297 w 1741"/>
                <a:gd name="T41" fmla="*/ 672 h 1035"/>
                <a:gd name="T42" fmla="*/ 1174 w 1741"/>
                <a:gd name="T43" fmla="*/ 736 h 1035"/>
                <a:gd name="T44" fmla="*/ 1066 w 1741"/>
                <a:gd name="T45" fmla="*/ 836 h 1035"/>
                <a:gd name="T46" fmla="*/ 971 w 1741"/>
                <a:gd name="T47" fmla="*/ 916 h 1035"/>
                <a:gd name="T48" fmla="*/ 877 w 1741"/>
                <a:gd name="T49" fmla="*/ 966 h 1035"/>
                <a:gd name="T50" fmla="*/ 770 w 1741"/>
                <a:gd name="T51" fmla="*/ 992 h 1035"/>
                <a:gd name="T52" fmla="*/ 670 w 1741"/>
                <a:gd name="T53" fmla="*/ 992 h 1035"/>
                <a:gd name="T54" fmla="*/ 579 w 1741"/>
                <a:gd name="T55" fmla="*/ 977 h 1035"/>
                <a:gd name="T56" fmla="*/ 535 w 1741"/>
                <a:gd name="T57" fmla="*/ 1008 h 1035"/>
                <a:gd name="T58" fmla="*/ 626 w 1741"/>
                <a:gd name="T59" fmla="*/ 1026 h 1035"/>
                <a:gd name="T60" fmla="*/ 724 w 1741"/>
                <a:gd name="T61" fmla="*/ 1034 h 1035"/>
                <a:gd name="T62" fmla="*/ 838 w 1741"/>
                <a:gd name="T63" fmla="*/ 1020 h 1035"/>
                <a:gd name="T64" fmla="*/ 952 w 1741"/>
                <a:gd name="T65" fmla="*/ 975 h 1035"/>
                <a:gd name="T66" fmla="*/ 1036 w 1741"/>
                <a:gd name="T67" fmla="*/ 917 h 1035"/>
                <a:gd name="T68" fmla="*/ 1134 w 1741"/>
                <a:gd name="T69" fmla="*/ 823 h 1035"/>
                <a:gd name="T70" fmla="*/ 1228 w 1741"/>
                <a:gd name="T71" fmla="*/ 751 h 1035"/>
                <a:gd name="T72" fmla="*/ 1299 w 1741"/>
                <a:gd name="T73" fmla="*/ 718 h 1035"/>
                <a:gd name="T74" fmla="*/ 1407 w 1741"/>
                <a:gd name="T75" fmla="*/ 662 h 1035"/>
                <a:gd name="T76" fmla="*/ 1520 w 1741"/>
                <a:gd name="T77" fmla="*/ 598 h 1035"/>
                <a:gd name="T78" fmla="*/ 1620 w 1741"/>
                <a:gd name="T79" fmla="*/ 517 h 1035"/>
                <a:gd name="T80" fmla="*/ 1698 w 1741"/>
                <a:gd name="T81" fmla="*/ 410 h 1035"/>
                <a:gd name="T82" fmla="*/ 1738 w 1741"/>
                <a:gd name="T83" fmla="*/ 282 h 1035"/>
                <a:gd name="T84" fmla="*/ 1733 w 1741"/>
                <a:gd name="T85" fmla="*/ 193 h 1035"/>
                <a:gd name="T86" fmla="*/ 1689 w 1741"/>
                <a:gd name="T87" fmla="*/ 105 h 1035"/>
                <a:gd name="T88" fmla="*/ 1588 w 1741"/>
                <a:gd name="T89" fmla="*/ 35 h 1035"/>
                <a:gd name="T90" fmla="*/ 1505 w 1741"/>
                <a:gd name="T91" fmla="*/ 11 h 1035"/>
                <a:gd name="T92" fmla="*/ 1418 w 1741"/>
                <a:gd name="T93" fmla="*/ 0 h 1035"/>
                <a:gd name="T94" fmla="*/ 1329 w 1741"/>
                <a:gd name="T95" fmla="*/ 1 h 1035"/>
                <a:gd name="T96" fmla="*/ 1231 w 1741"/>
                <a:gd name="T97" fmla="*/ 17 h 1035"/>
                <a:gd name="T98" fmla="*/ 1119 w 1741"/>
                <a:gd name="T99" fmla="*/ 56 h 1035"/>
                <a:gd name="T100" fmla="*/ 1010 w 1741"/>
                <a:gd name="T101" fmla="*/ 101 h 1035"/>
                <a:gd name="T102" fmla="*/ 898 w 1741"/>
                <a:gd name="T103" fmla="*/ 133 h 1035"/>
                <a:gd name="T104" fmla="*/ 760 w 1741"/>
                <a:gd name="T105" fmla="*/ 150 h 1035"/>
                <a:gd name="T106" fmla="*/ 631 w 1741"/>
                <a:gd name="T107" fmla="*/ 131 h 1035"/>
                <a:gd name="T108" fmla="*/ 521 w 1741"/>
                <a:gd name="T109" fmla="*/ 91 h 1035"/>
                <a:gd name="T110" fmla="*/ 437 w 1741"/>
                <a:gd name="T111" fmla="*/ 56 h 1035"/>
                <a:gd name="T112" fmla="*/ 342 w 1741"/>
                <a:gd name="T113" fmla="*/ 26 h 1035"/>
                <a:gd name="T114" fmla="*/ 243 w 1741"/>
                <a:gd name="T115" fmla="*/ 17 h 1035"/>
                <a:gd name="T116" fmla="*/ 151 w 1741"/>
                <a:gd name="T117" fmla="*/ 23 h 1035"/>
                <a:gd name="T118" fmla="*/ 28 w 1741"/>
                <a:gd name="T119" fmla="*/ 53 h 10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41" h="1035">
                  <a:moveTo>
                    <a:pt x="20" y="104"/>
                  </a:moveTo>
                  <a:lnTo>
                    <a:pt x="20" y="101"/>
                  </a:lnTo>
                  <a:lnTo>
                    <a:pt x="23" y="100"/>
                  </a:lnTo>
                  <a:lnTo>
                    <a:pt x="30" y="96"/>
                  </a:lnTo>
                  <a:lnTo>
                    <a:pt x="39" y="94"/>
                  </a:lnTo>
                  <a:lnTo>
                    <a:pt x="42" y="90"/>
                  </a:lnTo>
                  <a:lnTo>
                    <a:pt x="49" y="89"/>
                  </a:lnTo>
                  <a:lnTo>
                    <a:pt x="54" y="86"/>
                  </a:lnTo>
                  <a:lnTo>
                    <a:pt x="62" y="85"/>
                  </a:lnTo>
                  <a:lnTo>
                    <a:pt x="69" y="81"/>
                  </a:lnTo>
                  <a:lnTo>
                    <a:pt x="78" y="79"/>
                  </a:lnTo>
                  <a:lnTo>
                    <a:pt x="86" y="77"/>
                  </a:lnTo>
                  <a:lnTo>
                    <a:pt x="96" y="76"/>
                  </a:lnTo>
                  <a:lnTo>
                    <a:pt x="104" y="72"/>
                  </a:lnTo>
                  <a:lnTo>
                    <a:pt x="114" y="70"/>
                  </a:lnTo>
                  <a:lnTo>
                    <a:pt x="124" y="67"/>
                  </a:lnTo>
                  <a:lnTo>
                    <a:pt x="136" y="66"/>
                  </a:lnTo>
                  <a:lnTo>
                    <a:pt x="146" y="64"/>
                  </a:lnTo>
                  <a:lnTo>
                    <a:pt x="158" y="62"/>
                  </a:lnTo>
                  <a:lnTo>
                    <a:pt x="163" y="61"/>
                  </a:lnTo>
                  <a:lnTo>
                    <a:pt x="170" y="60"/>
                  </a:lnTo>
                  <a:lnTo>
                    <a:pt x="176" y="60"/>
                  </a:lnTo>
                  <a:lnTo>
                    <a:pt x="183" y="60"/>
                  </a:lnTo>
                  <a:lnTo>
                    <a:pt x="189" y="59"/>
                  </a:lnTo>
                  <a:lnTo>
                    <a:pt x="196" y="57"/>
                  </a:lnTo>
                  <a:lnTo>
                    <a:pt x="201" y="57"/>
                  </a:lnTo>
                  <a:lnTo>
                    <a:pt x="210" y="57"/>
                  </a:lnTo>
                  <a:lnTo>
                    <a:pt x="215" y="57"/>
                  </a:lnTo>
                  <a:lnTo>
                    <a:pt x="222" y="57"/>
                  </a:lnTo>
                  <a:lnTo>
                    <a:pt x="229" y="57"/>
                  </a:lnTo>
                  <a:lnTo>
                    <a:pt x="237" y="57"/>
                  </a:lnTo>
                  <a:lnTo>
                    <a:pt x="244" y="57"/>
                  </a:lnTo>
                  <a:lnTo>
                    <a:pt x="251" y="57"/>
                  </a:lnTo>
                  <a:lnTo>
                    <a:pt x="259" y="57"/>
                  </a:lnTo>
                  <a:lnTo>
                    <a:pt x="266" y="57"/>
                  </a:lnTo>
                  <a:lnTo>
                    <a:pt x="274" y="57"/>
                  </a:lnTo>
                  <a:lnTo>
                    <a:pt x="281" y="59"/>
                  </a:lnTo>
                  <a:lnTo>
                    <a:pt x="289" y="60"/>
                  </a:lnTo>
                  <a:lnTo>
                    <a:pt x="298" y="61"/>
                  </a:lnTo>
                  <a:lnTo>
                    <a:pt x="304" y="61"/>
                  </a:lnTo>
                  <a:lnTo>
                    <a:pt x="310" y="61"/>
                  </a:lnTo>
                  <a:lnTo>
                    <a:pt x="317" y="62"/>
                  </a:lnTo>
                  <a:lnTo>
                    <a:pt x="323" y="64"/>
                  </a:lnTo>
                  <a:lnTo>
                    <a:pt x="328" y="65"/>
                  </a:lnTo>
                  <a:lnTo>
                    <a:pt x="335" y="66"/>
                  </a:lnTo>
                  <a:lnTo>
                    <a:pt x="340" y="67"/>
                  </a:lnTo>
                  <a:lnTo>
                    <a:pt x="348" y="69"/>
                  </a:lnTo>
                  <a:lnTo>
                    <a:pt x="359" y="71"/>
                  </a:lnTo>
                  <a:lnTo>
                    <a:pt x="372" y="75"/>
                  </a:lnTo>
                  <a:lnTo>
                    <a:pt x="377" y="76"/>
                  </a:lnTo>
                  <a:lnTo>
                    <a:pt x="382" y="79"/>
                  </a:lnTo>
                  <a:lnTo>
                    <a:pt x="389" y="80"/>
                  </a:lnTo>
                  <a:lnTo>
                    <a:pt x="394" y="82"/>
                  </a:lnTo>
                  <a:lnTo>
                    <a:pt x="406" y="87"/>
                  </a:lnTo>
                  <a:lnTo>
                    <a:pt x="418" y="90"/>
                  </a:lnTo>
                  <a:lnTo>
                    <a:pt x="430" y="94"/>
                  </a:lnTo>
                  <a:lnTo>
                    <a:pt x="442" y="100"/>
                  </a:lnTo>
                  <a:lnTo>
                    <a:pt x="454" y="105"/>
                  </a:lnTo>
                  <a:lnTo>
                    <a:pt x="466" y="110"/>
                  </a:lnTo>
                  <a:lnTo>
                    <a:pt x="477" y="115"/>
                  </a:lnTo>
                  <a:lnTo>
                    <a:pt x="489" y="120"/>
                  </a:lnTo>
                  <a:lnTo>
                    <a:pt x="497" y="123"/>
                  </a:lnTo>
                  <a:lnTo>
                    <a:pt x="506" y="128"/>
                  </a:lnTo>
                  <a:lnTo>
                    <a:pt x="514" y="131"/>
                  </a:lnTo>
                  <a:lnTo>
                    <a:pt x="523" y="134"/>
                  </a:lnTo>
                  <a:lnTo>
                    <a:pt x="530" y="138"/>
                  </a:lnTo>
                  <a:lnTo>
                    <a:pt x="541" y="143"/>
                  </a:lnTo>
                  <a:lnTo>
                    <a:pt x="549" y="144"/>
                  </a:lnTo>
                  <a:lnTo>
                    <a:pt x="558" y="149"/>
                  </a:lnTo>
                  <a:lnTo>
                    <a:pt x="567" y="151"/>
                  </a:lnTo>
                  <a:lnTo>
                    <a:pt x="574" y="154"/>
                  </a:lnTo>
                  <a:lnTo>
                    <a:pt x="583" y="158"/>
                  </a:lnTo>
                  <a:lnTo>
                    <a:pt x="594" y="161"/>
                  </a:lnTo>
                  <a:lnTo>
                    <a:pt x="603" y="164"/>
                  </a:lnTo>
                  <a:lnTo>
                    <a:pt x="613" y="166"/>
                  </a:lnTo>
                  <a:lnTo>
                    <a:pt x="623" y="170"/>
                  </a:lnTo>
                  <a:lnTo>
                    <a:pt x="633" y="174"/>
                  </a:lnTo>
                  <a:lnTo>
                    <a:pt x="642" y="174"/>
                  </a:lnTo>
                  <a:lnTo>
                    <a:pt x="652" y="177"/>
                  </a:lnTo>
                  <a:lnTo>
                    <a:pt x="662" y="179"/>
                  </a:lnTo>
                  <a:lnTo>
                    <a:pt x="672" y="182"/>
                  </a:lnTo>
                  <a:lnTo>
                    <a:pt x="682" y="183"/>
                  </a:lnTo>
                  <a:lnTo>
                    <a:pt x="692" y="184"/>
                  </a:lnTo>
                  <a:lnTo>
                    <a:pt x="703" y="185"/>
                  </a:lnTo>
                  <a:lnTo>
                    <a:pt x="715" y="187"/>
                  </a:lnTo>
                  <a:lnTo>
                    <a:pt x="724" y="187"/>
                  </a:lnTo>
                  <a:lnTo>
                    <a:pt x="736" y="188"/>
                  </a:lnTo>
                  <a:lnTo>
                    <a:pt x="747" y="188"/>
                  </a:lnTo>
                  <a:lnTo>
                    <a:pt x="760" y="189"/>
                  </a:lnTo>
                  <a:lnTo>
                    <a:pt x="773" y="188"/>
                  </a:lnTo>
                  <a:lnTo>
                    <a:pt x="785" y="188"/>
                  </a:lnTo>
                  <a:lnTo>
                    <a:pt x="790" y="188"/>
                  </a:lnTo>
                  <a:lnTo>
                    <a:pt x="796" y="188"/>
                  </a:lnTo>
                  <a:lnTo>
                    <a:pt x="804" y="188"/>
                  </a:lnTo>
                  <a:lnTo>
                    <a:pt x="810" y="188"/>
                  </a:lnTo>
                  <a:lnTo>
                    <a:pt x="821" y="185"/>
                  </a:lnTo>
                  <a:lnTo>
                    <a:pt x="833" y="185"/>
                  </a:lnTo>
                  <a:lnTo>
                    <a:pt x="844" y="183"/>
                  </a:lnTo>
                  <a:lnTo>
                    <a:pt x="855" y="182"/>
                  </a:lnTo>
                  <a:lnTo>
                    <a:pt x="865" y="179"/>
                  </a:lnTo>
                  <a:lnTo>
                    <a:pt x="875" y="178"/>
                  </a:lnTo>
                  <a:lnTo>
                    <a:pt x="886" y="175"/>
                  </a:lnTo>
                  <a:lnTo>
                    <a:pt x="897" y="174"/>
                  </a:lnTo>
                  <a:lnTo>
                    <a:pt x="906" y="171"/>
                  </a:lnTo>
                  <a:lnTo>
                    <a:pt x="914" y="169"/>
                  </a:lnTo>
                  <a:lnTo>
                    <a:pt x="924" y="166"/>
                  </a:lnTo>
                  <a:lnTo>
                    <a:pt x="937" y="164"/>
                  </a:lnTo>
                  <a:lnTo>
                    <a:pt x="945" y="163"/>
                  </a:lnTo>
                  <a:lnTo>
                    <a:pt x="953" y="160"/>
                  </a:lnTo>
                  <a:lnTo>
                    <a:pt x="963" y="158"/>
                  </a:lnTo>
                  <a:lnTo>
                    <a:pt x="972" y="155"/>
                  </a:lnTo>
                  <a:lnTo>
                    <a:pt x="980" y="153"/>
                  </a:lnTo>
                  <a:lnTo>
                    <a:pt x="989" y="149"/>
                  </a:lnTo>
                  <a:lnTo>
                    <a:pt x="997" y="145"/>
                  </a:lnTo>
                  <a:lnTo>
                    <a:pt x="1006" y="143"/>
                  </a:lnTo>
                  <a:lnTo>
                    <a:pt x="1014" y="140"/>
                  </a:lnTo>
                  <a:lnTo>
                    <a:pt x="1021" y="138"/>
                  </a:lnTo>
                  <a:lnTo>
                    <a:pt x="1030" y="134"/>
                  </a:lnTo>
                  <a:lnTo>
                    <a:pt x="1039" y="131"/>
                  </a:lnTo>
                  <a:lnTo>
                    <a:pt x="1045" y="130"/>
                  </a:lnTo>
                  <a:lnTo>
                    <a:pt x="1054" y="125"/>
                  </a:lnTo>
                  <a:lnTo>
                    <a:pt x="1061" y="121"/>
                  </a:lnTo>
                  <a:lnTo>
                    <a:pt x="1070" y="120"/>
                  </a:lnTo>
                  <a:lnTo>
                    <a:pt x="1076" y="118"/>
                  </a:lnTo>
                  <a:lnTo>
                    <a:pt x="1085" y="114"/>
                  </a:lnTo>
                  <a:lnTo>
                    <a:pt x="1092" y="110"/>
                  </a:lnTo>
                  <a:lnTo>
                    <a:pt x="1102" y="107"/>
                  </a:lnTo>
                  <a:lnTo>
                    <a:pt x="1112" y="102"/>
                  </a:lnTo>
                  <a:lnTo>
                    <a:pt x="1123" y="99"/>
                  </a:lnTo>
                  <a:lnTo>
                    <a:pt x="1133" y="92"/>
                  </a:lnTo>
                  <a:lnTo>
                    <a:pt x="1146" y="89"/>
                  </a:lnTo>
                  <a:lnTo>
                    <a:pt x="1157" y="82"/>
                  </a:lnTo>
                  <a:lnTo>
                    <a:pt x="1168" y="79"/>
                  </a:lnTo>
                  <a:lnTo>
                    <a:pt x="1179" y="75"/>
                  </a:lnTo>
                  <a:lnTo>
                    <a:pt x="1191" y="71"/>
                  </a:lnTo>
                  <a:lnTo>
                    <a:pt x="1202" y="67"/>
                  </a:lnTo>
                  <a:lnTo>
                    <a:pt x="1215" y="64"/>
                  </a:lnTo>
                  <a:lnTo>
                    <a:pt x="1221" y="61"/>
                  </a:lnTo>
                  <a:lnTo>
                    <a:pt x="1226" y="60"/>
                  </a:lnTo>
                  <a:lnTo>
                    <a:pt x="1233" y="57"/>
                  </a:lnTo>
                  <a:lnTo>
                    <a:pt x="1240" y="57"/>
                  </a:lnTo>
                  <a:lnTo>
                    <a:pt x="1245" y="55"/>
                  </a:lnTo>
                  <a:lnTo>
                    <a:pt x="1252" y="53"/>
                  </a:lnTo>
                  <a:lnTo>
                    <a:pt x="1256" y="51"/>
                  </a:lnTo>
                  <a:lnTo>
                    <a:pt x="1265" y="50"/>
                  </a:lnTo>
                  <a:lnTo>
                    <a:pt x="1270" y="48"/>
                  </a:lnTo>
                  <a:lnTo>
                    <a:pt x="1277" y="47"/>
                  </a:lnTo>
                  <a:lnTo>
                    <a:pt x="1284" y="46"/>
                  </a:lnTo>
                  <a:lnTo>
                    <a:pt x="1292" y="46"/>
                  </a:lnTo>
                  <a:lnTo>
                    <a:pt x="1303" y="45"/>
                  </a:lnTo>
                  <a:lnTo>
                    <a:pt x="1313" y="43"/>
                  </a:lnTo>
                  <a:lnTo>
                    <a:pt x="1319" y="42"/>
                  </a:lnTo>
                  <a:lnTo>
                    <a:pt x="1324" y="41"/>
                  </a:lnTo>
                  <a:lnTo>
                    <a:pt x="1330" y="41"/>
                  </a:lnTo>
                  <a:lnTo>
                    <a:pt x="1338" y="41"/>
                  </a:lnTo>
                  <a:lnTo>
                    <a:pt x="1349" y="40"/>
                  </a:lnTo>
                  <a:lnTo>
                    <a:pt x="1362" y="40"/>
                  </a:lnTo>
                  <a:lnTo>
                    <a:pt x="1367" y="40"/>
                  </a:lnTo>
                  <a:lnTo>
                    <a:pt x="1373" y="40"/>
                  </a:lnTo>
                  <a:lnTo>
                    <a:pt x="1380" y="40"/>
                  </a:lnTo>
                  <a:lnTo>
                    <a:pt x="1387" y="40"/>
                  </a:lnTo>
                  <a:lnTo>
                    <a:pt x="1393" y="40"/>
                  </a:lnTo>
                  <a:lnTo>
                    <a:pt x="1399" y="40"/>
                  </a:lnTo>
                  <a:lnTo>
                    <a:pt x="1404" y="40"/>
                  </a:lnTo>
                  <a:lnTo>
                    <a:pt x="1412" y="40"/>
                  </a:lnTo>
                  <a:lnTo>
                    <a:pt x="1417" y="40"/>
                  </a:lnTo>
                  <a:lnTo>
                    <a:pt x="1424" y="40"/>
                  </a:lnTo>
                  <a:lnTo>
                    <a:pt x="1431" y="41"/>
                  </a:lnTo>
                  <a:lnTo>
                    <a:pt x="1437" y="42"/>
                  </a:lnTo>
                  <a:lnTo>
                    <a:pt x="1443" y="42"/>
                  </a:lnTo>
                  <a:lnTo>
                    <a:pt x="1448" y="42"/>
                  </a:lnTo>
                  <a:lnTo>
                    <a:pt x="1456" y="43"/>
                  </a:lnTo>
                  <a:lnTo>
                    <a:pt x="1461" y="45"/>
                  </a:lnTo>
                  <a:lnTo>
                    <a:pt x="1468" y="46"/>
                  </a:lnTo>
                  <a:lnTo>
                    <a:pt x="1473" y="46"/>
                  </a:lnTo>
                  <a:lnTo>
                    <a:pt x="1481" y="47"/>
                  </a:lnTo>
                  <a:lnTo>
                    <a:pt x="1487" y="50"/>
                  </a:lnTo>
                  <a:lnTo>
                    <a:pt x="1498" y="51"/>
                  </a:lnTo>
                  <a:lnTo>
                    <a:pt x="1511" y="53"/>
                  </a:lnTo>
                  <a:lnTo>
                    <a:pt x="1521" y="57"/>
                  </a:lnTo>
                  <a:lnTo>
                    <a:pt x="1534" y="60"/>
                  </a:lnTo>
                  <a:lnTo>
                    <a:pt x="1545" y="64"/>
                  </a:lnTo>
                  <a:lnTo>
                    <a:pt x="1556" y="67"/>
                  </a:lnTo>
                  <a:lnTo>
                    <a:pt x="1567" y="70"/>
                  </a:lnTo>
                  <a:lnTo>
                    <a:pt x="1580" y="76"/>
                  </a:lnTo>
                  <a:lnTo>
                    <a:pt x="1589" y="79"/>
                  </a:lnTo>
                  <a:lnTo>
                    <a:pt x="1599" y="85"/>
                  </a:lnTo>
                  <a:lnTo>
                    <a:pt x="1609" y="90"/>
                  </a:lnTo>
                  <a:lnTo>
                    <a:pt x="1619" y="95"/>
                  </a:lnTo>
                  <a:lnTo>
                    <a:pt x="1627" y="102"/>
                  </a:lnTo>
                  <a:lnTo>
                    <a:pt x="1637" y="109"/>
                  </a:lnTo>
                  <a:lnTo>
                    <a:pt x="1644" y="116"/>
                  </a:lnTo>
                  <a:lnTo>
                    <a:pt x="1652" y="123"/>
                  </a:lnTo>
                  <a:lnTo>
                    <a:pt x="1660" y="131"/>
                  </a:lnTo>
                  <a:lnTo>
                    <a:pt x="1665" y="138"/>
                  </a:lnTo>
                  <a:lnTo>
                    <a:pt x="1670" y="145"/>
                  </a:lnTo>
                  <a:lnTo>
                    <a:pt x="1677" y="155"/>
                  </a:lnTo>
                  <a:lnTo>
                    <a:pt x="1681" y="164"/>
                  </a:lnTo>
                  <a:lnTo>
                    <a:pt x="1686" y="174"/>
                  </a:lnTo>
                  <a:lnTo>
                    <a:pt x="1689" y="184"/>
                  </a:lnTo>
                  <a:lnTo>
                    <a:pt x="1693" y="194"/>
                  </a:lnTo>
                  <a:lnTo>
                    <a:pt x="1694" y="204"/>
                  </a:lnTo>
                  <a:lnTo>
                    <a:pt x="1697" y="214"/>
                  </a:lnTo>
                  <a:lnTo>
                    <a:pt x="1698" y="224"/>
                  </a:lnTo>
                  <a:lnTo>
                    <a:pt x="1701" y="237"/>
                  </a:lnTo>
                  <a:lnTo>
                    <a:pt x="1701" y="247"/>
                  </a:lnTo>
                  <a:lnTo>
                    <a:pt x="1701" y="259"/>
                  </a:lnTo>
                  <a:lnTo>
                    <a:pt x="1699" y="264"/>
                  </a:lnTo>
                  <a:lnTo>
                    <a:pt x="1699" y="272"/>
                  </a:lnTo>
                  <a:lnTo>
                    <a:pt x="1699" y="277"/>
                  </a:lnTo>
                  <a:lnTo>
                    <a:pt x="1699" y="283"/>
                  </a:lnTo>
                  <a:lnTo>
                    <a:pt x="1697" y="293"/>
                  </a:lnTo>
                  <a:lnTo>
                    <a:pt x="1694" y="303"/>
                  </a:lnTo>
                  <a:lnTo>
                    <a:pt x="1692" y="313"/>
                  </a:lnTo>
                  <a:lnTo>
                    <a:pt x="1691" y="323"/>
                  </a:lnTo>
                  <a:lnTo>
                    <a:pt x="1688" y="332"/>
                  </a:lnTo>
                  <a:lnTo>
                    <a:pt x="1683" y="341"/>
                  </a:lnTo>
                  <a:lnTo>
                    <a:pt x="1679" y="350"/>
                  </a:lnTo>
                  <a:lnTo>
                    <a:pt x="1678" y="360"/>
                  </a:lnTo>
                  <a:lnTo>
                    <a:pt x="1674" y="369"/>
                  </a:lnTo>
                  <a:lnTo>
                    <a:pt x="1670" y="377"/>
                  </a:lnTo>
                  <a:lnTo>
                    <a:pt x="1665" y="385"/>
                  </a:lnTo>
                  <a:lnTo>
                    <a:pt x="1663" y="394"/>
                  </a:lnTo>
                  <a:lnTo>
                    <a:pt x="1658" y="401"/>
                  </a:lnTo>
                  <a:lnTo>
                    <a:pt x="1652" y="410"/>
                  </a:lnTo>
                  <a:lnTo>
                    <a:pt x="1649" y="419"/>
                  </a:lnTo>
                  <a:lnTo>
                    <a:pt x="1644" y="426"/>
                  </a:lnTo>
                  <a:lnTo>
                    <a:pt x="1638" y="434"/>
                  </a:lnTo>
                  <a:lnTo>
                    <a:pt x="1633" y="441"/>
                  </a:lnTo>
                  <a:lnTo>
                    <a:pt x="1627" y="448"/>
                  </a:lnTo>
                  <a:lnTo>
                    <a:pt x="1622" y="455"/>
                  </a:lnTo>
                  <a:lnTo>
                    <a:pt x="1615" y="463"/>
                  </a:lnTo>
                  <a:lnTo>
                    <a:pt x="1609" y="469"/>
                  </a:lnTo>
                  <a:lnTo>
                    <a:pt x="1604" y="475"/>
                  </a:lnTo>
                  <a:lnTo>
                    <a:pt x="1598" y="484"/>
                  </a:lnTo>
                  <a:lnTo>
                    <a:pt x="1591" y="490"/>
                  </a:lnTo>
                  <a:lnTo>
                    <a:pt x="1585" y="498"/>
                  </a:lnTo>
                  <a:lnTo>
                    <a:pt x="1578" y="504"/>
                  </a:lnTo>
                  <a:lnTo>
                    <a:pt x="1571" y="510"/>
                  </a:lnTo>
                  <a:lnTo>
                    <a:pt x="1564" y="517"/>
                  </a:lnTo>
                  <a:lnTo>
                    <a:pt x="1556" y="523"/>
                  </a:lnTo>
                  <a:lnTo>
                    <a:pt x="1550" y="529"/>
                  </a:lnTo>
                  <a:lnTo>
                    <a:pt x="1542" y="536"/>
                  </a:lnTo>
                  <a:lnTo>
                    <a:pt x="1535" y="541"/>
                  </a:lnTo>
                  <a:lnTo>
                    <a:pt x="1527" y="547"/>
                  </a:lnTo>
                  <a:lnTo>
                    <a:pt x="1520" y="552"/>
                  </a:lnTo>
                  <a:lnTo>
                    <a:pt x="1511" y="557"/>
                  </a:lnTo>
                  <a:lnTo>
                    <a:pt x="1503" y="563"/>
                  </a:lnTo>
                  <a:lnTo>
                    <a:pt x="1497" y="568"/>
                  </a:lnTo>
                  <a:lnTo>
                    <a:pt x="1488" y="573"/>
                  </a:lnTo>
                  <a:lnTo>
                    <a:pt x="1481" y="579"/>
                  </a:lnTo>
                  <a:lnTo>
                    <a:pt x="1472" y="583"/>
                  </a:lnTo>
                  <a:lnTo>
                    <a:pt x="1463" y="588"/>
                  </a:lnTo>
                  <a:lnTo>
                    <a:pt x="1457" y="593"/>
                  </a:lnTo>
                  <a:lnTo>
                    <a:pt x="1447" y="597"/>
                  </a:lnTo>
                  <a:lnTo>
                    <a:pt x="1439" y="603"/>
                  </a:lnTo>
                  <a:lnTo>
                    <a:pt x="1432" y="606"/>
                  </a:lnTo>
                  <a:lnTo>
                    <a:pt x="1424" y="611"/>
                  </a:lnTo>
                  <a:lnTo>
                    <a:pt x="1416" y="617"/>
                  </a:lnTo>
                  <a:lnTo>
                    <a:pt x="1407" y="620"/>
                  </a:lnTo>
                  <a:lnTo>
                    <a:pt x="1398" y="625"/>
                  </a:lnTo>
                  <a:lnTo>
                    <a:pt x="1389" y="628"/>
                  </a:lnTo>
                  <a:lnTo>
                    <a:pt x="1382" y="633"/>
                  </a:lnTo>
                  <a:lnTo>
                    <a:pt x="1372" y="637"/>
                  </a:lnTo>
                  <a:lnTo>
                    <a:pt x="1364" y="641"/>
                  </a:lnTo>
                  <a:lnTo>
                    <a:pt x="1355" y="646"/>
                  </a:lnTo>
                  <a:lnTo>
                    <a:pt x="1348" y="650"/>
                  </a:lnTo>
                  <a:lnTo>
                    <a:pt x="1339" y="654"/>
                  </a:lnTo>
                  <a:lnTo>
                    <a:pt x="1330" y="657"/>
                  </a:lnTo>
                  <a:lnTo>
                    <a:pt x="1321" y="661"/>
                  </a:lnTo>
                  <a:lnTo>
                    <a:pt x="1314" y="666"/>
                  </a:lnTo>
                  <a:lnTo>
                    <a:pt x="1306" y="670"/>
                  </a:lnTo>
                  <a:lnTo>
                    <a:pt x="1297" y="672"/>
                  </a:lnTo>
                  <a:lnTo>
                    <a:pt x="1290" y="677"/>
                  </a:lnTo>
                  <a:lnTo>
                    <a:pt x="1282" y="681"/>
                  </a:lnTo>
                  <a:lnTo>
                    <a:pt x="1247" y="699"/>
                  </a:lnTo>
                  <a:lnTo>
                    <a:pt x="1238" y="703"/>
                  </a:lnTo>
                  <a:lnTo>
                    <a:pt x="1231" y="705"/>
                  </a:lnTo>
                  <a:lnTo>
                    <a:pt x="1222" y="709"/>
                  </a:lnTo>
                  <a:lnTo>
                    <a:pt x="1215" y="713"/>
                  </a:lnTo>
                  <a:lnTo>
                    <a:pt x="1207" y="715"/>
                  </a:lnTo>
                  <a:lnTo>
                    <a:pt x="1201" y="721"/>
                  </a:lnTo>
                  <a:lnTo>
                    <a:pt x="1193" y="724"/>
                  </a:lnTo>
                  <a:lnTo>
                    <a:pt x="1188" y="728"/>
                  </a:lnTo>
                  <a:lnTo>
                    <a:pt x="1181" y="733"/>
                  </a:lnTo>
                  <a:lnTo>
                    <a:pt x="1174" y="736"/>
                  </a:lnTo>
                  <a:lnTo>
                    <a:pt x="1169" y="740"/>
                  </a:lnTo>
                  <a:lnTo>
                    <a:pt x="1163" y="744"/>
                  </a:lnTo>
                  <a:lnTo>
                    <a:pt x="1154" y="753"/>
                  </a:lnTo>
                  <a:lnTo>
                    <a:pt x="1143" y="763"/>
                  </a:lnTo>
                  <a:lnTo>
                    <a:pt x="1133" y="768"/>
                  </a:lnTo>
                  <a:lnTo>
                    <a:pt x="1123" y="777"/>
                  </a:lnTo>
                  <a:lnTo>
                    <a:pt x="1115" y="785"/>
                  </a:lnTo>
                  <a:lnTo>
                    <a:pt x="1105" y="794"/>
                  </a:lnTo>
                  <a:lnTo>
                    <a:pt x="1098" y="802"/>
                  </a:lnTo>
                  <a:lnTo>
                    <a:pt x="1090" y="810"/>
                  </a:lnTo>
                  <a:lnTo>
                    <a:pt x="1083" y="819"/>
                  </a:lnTo>
                  <a:lnTo>
                    <a:pt x="1075" y="828"/>
                  </a:lnTo>
                  <a:lnTo>
                    <a:pt x="1066" y="836"/>
                  </a:lnTo>
                  <a:lnTo>
                    <a:pt x="1059" y="843"/>
                  </a:lnTo>
                  <a:lnTo>
                    <a:pt x="1050" y="852"/>
                  </a:lnTo>
                  <a:lnTo>
                    <a:pt x="1043" y="861"/>
                  </a:lnTo>
                  <a:lnTo>
                    <a:pt x="1032" y="868"/>
                  </a:lnTo>
                  <a:lnTo>
                    <a:pt x="1024" y="876"/>
                  </a:lnTo>
                  <a:lnTo>
                    <a:pt x="1015" y="885"/>
                  </a:lnTo>
                  <a:lnTo>
                    <a:pt x="1006" y="893"/>
                  </a:lnTo>
                  <a:lnTo>
                    <a:pt x="1000" y="896"/>
                  </a:lnTo>
                  <a:lnTo>
                    <a:pt x="995" y="900"/>
                  </a:lnTo>
                  <a:lnTo>
                    <a:pt x="989" y="905"/>
                  </a:lnTo>
                  <a:lnTo>
                    <a:pt x="984" y="908"/>
                  </a:lnTo>
                  <a:lnTo>
                    <a:pt x="977" y="911"/>
                  </a:lnTo>
                  <a:lnTo>
                    <a:pt x="971" y="916"/>
                  </a:lnTo>
                  <a:lnTo>
                    <a:pt x="966" y="921"/>
                  </a:lnTo>
                  <a:lnTo>
                    <a:pt x="960" y="925"/>
                  </a:lnTo>
                  <a:lnTo>
                    <a:pt x="952" y="927"/>
                  </a:lnTo>
                  <a:lnTo>
                    <a:pt x="947" y="933"/>
                  </a:lnTo>
                  <a:lnTo>
                    <a:pt x="938" y="936"/>
                  </a:lnTo>
                  <a:lnTo>
                    <a:pt x="933" y="940"/>
                  </a:lnTo>
                  <a:lnTo>
                    <a:pt x="924" y="944"/>
                  </a:lnTo>
                  <a:lnTo>
                    <a:pt x="918" y="949"/>
                  </a:lnTo>
                  <a:lnTo>
                    <a:pt x="911" y="952"/>
                  </a:lnTo>
                  <a:lnTo>
                    <a:pt x="903" y="957"/>
                  </a:lnTo>
                  <a:lnTo>
                    <a:pt x="893" y="960"/>
                  </a:lnTo>
                  <a:lnTo>
                    <a:pt x="886" y="962"/>
                  </a:lnTo>
                  <a:lnTo>
                    <a:pt x="877" y="966"/>
                  </a:lnTo>
                  <a:lnTo>
                    <a:pt x="869" y="970"/>
                  </a:lnTo>
                  <a:lnTo>
                    <a:pt x="860" y="971"/>
                  </a:lnTo>
                  <a:lnTo>
                    <a:pt x="852" y="974"/>
                  </a:lnTo>
                  <a:lnTo>
                    <a:pt x="843" y="976"/>
                  </a:lnTo>
                  <a:lnTo>
                    <a:pt x="835" y="980"/>
                  </a:lnTo>
                  <a:lnTo>
                    <a:pt x="827" y="981"/>
                  </a:lnTo>
                  <a:lnTo>
                    <a:pt x="818" y="982"/>
                  </a:lnTo>
                  <a:lnTo>
                    <a:pt x="809" y="984"/>
                  </a:lnTo>
                  <a:lnTo>
                    <a:pt x="801" y="986"/>
                  </a:lnTo>
                  <a:lnTo>
                    <a:pt x="793" y="987"/>
                  </a:lnTo>
                  <a:lnTo>
                    <a:pt x="785" y="989"/>
                  </a:lnTo>
                  <a:lnTo>
                    <a:pt x="776" y="990"/>
                  </a:lnTo>
                  <a:lnTo>
                    <a:pt x="770" y="992"/>
                  </a:lnTo>
                  <a:lnTo>
                    <a:pt x="760" y="992"/>
                  </a:lnTo>
                  <a:lnTo>
                    <a:pt x="752" y="992"/>
                  </a:lnTo>
                  <a:lnTo>
                    <a:pt x="745" y="992"/>
                  </a:lnTo>
                  <a:lnTo>
                    <a:pt x="736" y="992"/>
                  </a:lnTo>
                  <a:lnTo>
                    <a:pt x="730" y="992"/>
                  </a:lnTo>
                  <a:lnTo>
                    <a:pt x="721" y="992"/>
                  </a:lnTo>
                  <a:lnTo>
                    <a:pt x="713" y="992"/>
                  </a:lnTo>
                  <a:lnTo>
                    <a:pt x="707" y="994"/>
                  </a:lnTo>
                  <a:lnTo>
                    <a:pt x="700" y="992"/>
                  </a:lnTo>
                  <a:lnTo>
                    <a:pt x="691" y="992"/>
                  </a:lnTo>
                  <a:lnTo>
                    <a:pt x="683" y="992"/>
                  </a:lnTo>
                  <a:lnTo>
                    <a:pt x="677" y="992"/>
                  </a:lnTo>
                  <a:lnTo>
                    <a:pt x="670" y="992"/>
                  </a:lnTo>
                  <a:lnTo>
                    <a:pt x="663" y="992"/>
                  </a:lnTo>
                  <a:lnTo>
                    <a:pt x="657" y="991"/>
                  </a:lnTo>
                  <a:lnTo>
                    <a:pt x="649" y="991"/>
                  </a:lnTo>
                  <a:lnTo>
                    <a:pt x="642" y="989"/>
                  </a:lnTo>
                  <a:lnTo>
                    <a:pt x="636" y="989"/>
                  </a:lnTo>
                  <a:lnTo>
                    <a:pt x="628" y="986"/>
                  </a:lnTo>
                  <a:lnTo>
                    <a:pt x="623" y="986"/>
                  </a:lnTo>
                  <a:lnTo>
                    <a:pt x="617" y="984"/>
                  </a:lnTo>
                  <a:lnTo>
                    <a:pt x="609" y="984"/>
                  </a:lnTo>
                  <a:lnTo>
                    <a:pt x="604" y="981"/>
                  </a:lnTo>
                  <a:lnTo>
                    <a:pt x="599" y="981"/>
                  </a:lnTo>
                  <a:lnTo>
                    <a:pt x="587" y="980"/>
                  </a:lnTo>
                  <a:lnTo>
                    <a:pt x="579" y="977"/>
                  </a:lnTo>
                  <a:lnTo>
                    <a:pt x="568" y="975"/>
                  </a:lnTo>
                  <a:lnTo>
                    <a:pt x="560" y="974"/>
                  </a:lnTo>
                  <a:lnTo>
                    <a:pt x="553" y="971"/>
                  </a:lnTo>
                  <a:lnTo>
                    <a:pt x="544" y="970"/>
                  </a:lnTo>
                  <a:lnTo>
                    <a:pt x="539" y="967"/>
                  </a:lnTo>
                  <a:lnTo>
                    <a:pt x="535" y="966"/>
                  </a:lnTo>
                  <a:lnTo>
                    <a:pt x="529" y="964"/>
                  </a:lnTo>
                  <a:lnTo>
                    <a:pt x="526" y="964"/>
                  </a:lnTo>
                  <a:lnTo>
                    <a:pt x="511" y="1001"/>
                  </a:lnTo>
                  <a:lnTo>
                    <a:pt x="515" y="1001"/>
                  </a:lnTo>
                  <a:lnTo>
                    <a:pt x="523" y="1004"/>
                  </a:lnTo>
                  <a:lnTo>
                    <a:pt x="529" y="1005"/>
                  </a:lnTo>
                  <a:lnTo>
                    <a:pt x="535" y="1008"/>
                  </a:lnTo>
                  <a:lnTo>
                    <a:pt x="541" y="1009"/>
                  </a:lnTo>
                  <a:lnTo>
                    <a:pt x="553" y="1013"/>
                  </a:lnTo>
                  <a:lnTo>
                    <a:pt x="560" y="1014"/>
                  </a:lnTo>
                  <a:lnTo>
                    <a:pt x="570" y="1016"/>
                  </a:lnTo>
                  <a:lnTo>
                    <a:pt x="574" y="1018"/>
                  </a:lnTo>
                  <a:lnTo>
                    <a:pt x="580" y="1018"/>
                  </a:lnTo>
                  <a:lnTo>
                    <a:pt x="587" y="1020"/>
                  </a:lnTo>
                  <a:lnTo>
                    <a:pt x="594" y="1023"/>
                  </a:lnTo>
                  <a:lnTo>
                    <a:pt x="599" y="1023"/>
                  </a:lnTo>
                  <a:lnTo>
                    <a:pt x="607" y="1024"/>
                  </a:lnTo>
                  <a:lnTo>
                    <a:pt x="612" y="1024"/>
                  </a:lnTo>
                  <a:lnTo>
                    <a:pt x="618" y="1026"/>
                  </a:lnTo>
                  <a:lnTo>
                    <a:pt x="626" y="1026"/>
                  </a:lnTo>
                  <a:lnTo>
                    <a:pt x="632" y="1029"/>
                  </a:lnTo>
                  <a:lnTo>
                    <a:pt x="639" y="1029"/>
                  </a:lnTo>
                  <a:lnTo>
                    <a:pt x="648" y="1030"/>
                  </a:lnTo>
                  <a:lnTo>
                    <a:pt x="654" y="1030"/>
                  </a:lnTo>
                  <a:lnTo>
                    <a:pt x="661" y="1031"/>
                  </a:lnTo>
                  <a:lnTo>
                    <a:pt x="670" y="1031"/>
                  </a:lnTo>
                  <a:lnTo>
                    <a:pt x="677" y="1034"/>
                  </a:lnTo>
                  <a:lnTo>
                    <a:pt x="685" y="1034"/>
                  </a:lnTo>
                  <a:lnTo>
                    <a:pt x="692" y="1034"/>
                  </a:lnTo>
                  <a:lnTo>
                    <a:pt x="701" y="1034"/>
                  </a:lnTo>
                  <a:lnTo>
                    <a:pt x="708" y="1035"/>
                  </a:lnTo>
                  <a:lnTo>
                    <a:pt x="716" y="1034"/>
                  </a:lnTo>
                  <a:lnTo>
                    <a:pt x="724" y="1034"/>
                  </a:lnTo>
                  <a:lnTo>
                    <a:pt x="734" y="1034"/>
                  </a:lnTo>
                  <a:lnTo>
                    <a:pt x="742" y="1034"/>
                  </a:lnTo>
                  <a:lnTo>
                    <a:pt x="749" y="1031"/>
                  </a:lnTo>
                  <a:lnTo>
                    <a:pt x="759" y="1031"/>
                  </a:lnTo>
                  <a:lnTo>
                    <a:pt x="766" y="1031"/>
                  </a:lnTo>
                  <a:lnTo>
                    <a:pt x="776" y="1031"/>
                  </a:lnTo>
                  <a:lnTo>
                    <a:pt x="785" y="1030"/>
                  </a:lnTo>
                  <a:lnTo>
                    <a:pt x="794" y="1029"/>
                  </a:lnTo>
                  <a:lnTo>
                    <a:pt x="803" y="1026"/>
                  </a:lnTo>
                  <a:lnTo>
                    <a:pt x="811" y="1025"/>
                  </a:lnTo>
                  <a:lnTo>
                    <a:pt x="819" y="1024"/>
                  </a:lnTo>
                  <a:lnTo>
                    <a:pt x="829" y="1023"/>
                  </a:lnTo>
                  <a:lnTo>
                    <a:pt x="838" y="1020"/>
                  </a:lnTo>
                  <a:lnTo>
                    <a:pt x="848" y="1018"/>
                  </a:lnTo>
                  <a:lnTo>
                    <a:pt x="855" y="1015"/>
                  </a:lnTo>
                  <a:lnTo>
                    <a:pt x="865" y="1014"/>
                  </a:lnTo>
                  <a:lnTo>
                    <a:pt x="873" y="1010"/>
                  </a:lnTo>
                  <a:lnTo>
                    <a:pt x="883" y="1008"/>
                  </a:lnTo>
                  <a:lnTo>
                    <a:pt x="893" y="1004"/>
                  </a:lnTo>
                  <a:lnTo>
                    <a:pt x="901" y="1000"/>
                  </a:lnTo>
                  <a:lnTo>
                    <a:pt x="911" y="996"/>
                  </a:lnTo>
                  <a:lnTo>
                    <a:pt x="921" y="992"/>
                  </a:lnTo>
                  <a:lnTo>
                    <a:pt x="927" y="987"/>
                  </a:lnTo>
                  <a:lnTo>
                    <a:pt x="937" y="982"/>
                  </a:lnTo>
                  <a:lnTo>
                    <a:pt x="943" y="979"/>
                  </a:lnTo>
                  <a:lnTo>
                    <a:pt x="952" y="975"/>
                  </a:lnTo>
                  <a:lnTo>
                    <a:pt x="960" y="970"/>
                  </a:lnTo>
                  <a:lnTo>
                    <a:pt x="967" y="965"/>
                  </a:lnTo>
                  <a:lnTo>
                    <a:pt x="975" y="960"/>
                  </a:lnTo>
                  <a:lnTo>
                    <a:pt x="982" y="957"/>
                  </a:lnTo>
                  <a:lnTo>
                    <a:pt x="989" y="952"/>
                  </a:lnTo>
                  <a:lnTo>
                    <a:pt x="995" y="949"/>
                  </a:lnTo>
                  <a:lnTo>
                    <a:pt x="1001" y="944"/>
                  </a:lnTo>
                  <a:lnTo>
                    <a:pt x="1009" y="940"/>
                  </a:lnTo>
                  <a:lnTo>
                    <a:pt x="1014" y="936"/>
                  </a:lnTo>
                  <a:lnTo>
                    <a:pt x="1020" y="931"/>
                  </a:lnTo>
                  <a:lnTo>
                    <a:pt x="1025" y="927"/>
                  </a:lnTo>
                  <a:lnTo>
                    <a:pt x="1031" y="923"/>
                  </a:lnTo>
                  <a:lnTo>
                    <a:pt x="1036" y="917"/>
                  </a:lnTo>
                  <a:lnTo>
                    <a:pt x="1041" y="913"/>
                  </a:lnTo>
                  <a:lnTo>
                    <a:pt x="1045" y="910"/>
                  </a:lnTo>
                  <a:lnTo>
                    <a:pt x="1051" y="907"/>
                  </a:lnTo>
                  <a:lnTo>
                    <a:pt x="1060" y="897"/>
                  </a:lnTo>
                  <a:lnTo>
                    <a:pt x="1070" y="888"/>
                  </a:lnTo>
                  <a:lnTo>
                    <a:pt x="1078" y="881"/>
                  </a:lnTo>
                  <a:lnTo>
                    <a:pt x="1086" y="872"/>
                  </a:lnTo>
                  <a:lnTo>
                    <a:pt x="1097" y="863"/>
                  </a:lnTo>
                  <a:lnTo>
                    <a:pt x="1104" y="856"/>
                  </a:lnTo>
                  <a:lnTo>
                    <a:pt x="1112" y="847"/>
                  </a:lnTo>
                  <a:lnTo>
                    <a:pt x="1118" y="839"/>
                  </a:lnTo>
                  <a:lnTo>
                    <a:pt x="1127" y="831"/>
                  </a:lnTo>
                  <a:lnTo>
                    <a:pt x="1134" y="823"/>
                  </a:lnTo>
                  <a:lnTo>
                    <a:pt x="1142" y="815"/>
                  </a:lnTo>
                  <a:lnTo>
                    <a:pt x="1149" y="808"/>
                  </a:lnTo>
                  <a:lnTo>
                    <a:pt x="1158" y="799"/>
                  </a:lnTo>
                  <a:lnTo>
                    <a:pt x="1169" y="793"/>
                  </a:lnTo>
                  <a:lnTo>
                    <a:pt x="1178" y="785"/>
                  </a:lnTo>
                  <a:lnTo>
                    <a:pt x="1188" y="777"/>
                  </a:lnTo>
                  <a:lnTo>
                    <a:pt x="1192" y="773"/>
                  </a:lnTo>
                  <a:lnTo>
                    <a:pt x="1198" y="769"/>
                  </a:lnTo>
                  <a:lnTo>
                    <a:pt x="1203" y="765"/>
                  </a:lnTo>
                  <a:lnTo>
                    <a:pt x="1211" y="763"/>
                  </a:lnTo>
                  <a:lnTo>
                    <a:pt x="1216" y="758"/>
                  </a:lnTo>
                  <a:lnTo>
                    <a:pt x="1222" y="755"/>
                  </a:lnTo>
                  <a:lnTo>
                    <a:pt x="1228" y="751"/>
                  </a:lnTo>
                  <a:lnTo>
                    <a:pt x="1235" y="749"/>
                  </a:lnTo>
                  <a:lnTo>
                    <a:pt x="1242" y="744"/>
                  </a:lnTo>
                  <a:lnTo>
                    <a:pt x="1248" y="741"/>
                  </a:lnTo>
                  <a:lnTo>
                    <a:pt x="1256" y="739"/>
                  </a:lnTo>
                  <a:lnTo>
                    <a:pt x="1265" y="735"/>
                  </a:lnTo>
                  <a:lnTo>
                    <a:pt x="1265" y="735"/>
                  </a:lnTo>
                  <a:lnTo>
                    <a:pt x="1269" y="733"/>
                  </a:lnTo>
                  <a:lnTo>
                    <a:pt x="1276" y="728"/>
                  </a:lnTo>
                  <a:lnTo>
                    <a:pt x="1281" y="726"/>
                  </a:lnTo>
                  <a:lnTo>
                    <a:pt x="1286" y="724"/>
                  </a:lnTo>
                  <a:lnTo>
                    <a:pt x="1294" y="720"/>
                  </a:lnTo>
                  <a:lnTo>
                    <a:pt x="1297" y="718"/>
                  </a:lnTo>
                  <a:lnTo>
                    <a:pt x="1299" y="718"/>
                  </a:lnTo>
                  <a:lnTo>
                    <a:pt x="1308" y="713"/>
                  </a:lnTo>
                  <a:lnTo>
                    <a:pt x="1315" y="709"/>
                  </a:lnTo>
                  <a:lnTo>
                    <a:pt x="1321" y="704"/>
                  </a:lnTo>
                  <a:lnTo>
                    <a:pt x="1330" y="701"/>
                  </a:lnTo>
                  <a:lnTo>
                    <a:pt x="1339" y="696"/>
                  </a:lnTo>
                  <a:lnTo>
                    <a:pt x="1348" y="692"/>
                  </a:lnTo>
                  <a:lnTo>
                    <a:pt x="1355" y="689"/>
                  </a:lnTo>
                  <a:lnTo>
                    <a:pt x="1365" y="685"/>
                  </a:lnTo>
                  <a:lnTo>
                    <a:pt x="1373" y="681"/>
                  </a:lnTo>
                  <a:lnTo>
                    <a:pt x="1383" y="676"/>
                  </a:lnTo>
                  <a:lnTo>
                    <a:pt x="1390" y="671"/>
                  </a:lnTo>
                  <a:lnTo>
                    <a:pt x="1399" y="669"/>
                  </a:lnTo>
                  <a:lnTo>
                    <a:pt x="1407" y="662"/>
                  </a:lnTo>
                  <a:lnTo>
                    <a:pt x="1417" y="659"/>
                  </a:lnTo>
                  <a:lnTo>
                    <a:pt x="1424" y="654"/>
                  </a:lnTo>
                  <a:lnTo>
                    <a:pt x="1436" y="650"/>
                  </a:lnTo>
                  <a:lnTo>
                    <a:pt x="1443" y="645"/>
                  </a:lnTo>
                  <a:lnTo>
                    <a:pt x="1452" y="640"/>
                  </a:lnTo>
                  <a:lnTo>
                    <a:pt x="1459" y="635"/>
                  </a:lnTo>
                  <a:lnTo>
                    <a:pt x="1470" y="630"/>
                  </a:lnTo>
                  <a:lnTo>
                    <a:pt x="1477" y="625"/>
                  </a:lnTo>
                  <a:lnTo>
                    <a:pt x="1486" y="620"/>
                  </a:lnTo>
                  <a:lnTo>
                    <a:pt x="1493" y="615"/>
                  </a:lnTo>
                  <a:lnTo>
                    <a:pt x="1503" y="610"/>
                  </a:lnTo>
                  <a:lnTo>
                    <a:pt x="1511" y="605"/>
                  </a:lnTo>
                  <a:lnTo>
                    <a:pt x="1520" y="598"/>
                  </a:lnTo>
                  <a:lnTo>
                    <a:pt x="1527" y="593"/>
                  </a:lnTo>
                  <a:lnTo>
                    <a:pt x="1536" y="588"/>
                  </a:lnTo>
                  <a:lnTo>
                    <a:pt x="1544" y="581"/>
                  </a:lnTo>
                  <a:lnTo>
                    <a:pt x="1552" y="576"/>
                  </a:lnTo>
                  <a:lnTo>
                    <a:pt x="1561" y="569"/>
                  </a:lnTo>
                  <a:lnTo>
                    <a:pt x="1570" y="564"/>
                  </a:lnTo>
                  <a:lnTo>
                    <a:pt x="1576" y="557"/>
                  </a:lnTo>
                  <a:lnTo>
                    <a:pt x="1585" y="552"/>
                  </a:lnTo>
                  <a:lnTo>
                    <a:pt x="1591" y="544"/>
                  </a:lnTo>
                  <a:lnTo>
                    <a:pt x="1599" y="538"/>
                  </a:lnTo>
                  <a:lnTo>
                    <a:pt x="1606" y="529"/>
                  </a:lnTo>
                  <a:lnTo>
                    <a:pt x="1614" y="523"/>
                  </a:lnTo>
                  <a:lnTo>
                    <a:pt x="1620" y="517"/>
                  </a:lnTo>
                  <a:lnTo>
                    <a:pt x="1627" y="509"/>
                  </a:lnTo>
                  <a:lnTo>
                    <a:pt x="1635" y="502"/>
                  </a:lnTo>
                  <a:lnTo>
                    <a:pt x="1640" y="494"/>
                  </a:lnTo>
                  <a:lnTo>
                    <a:pt x="1649" y="487"/>
                  </a:lnTo>
                  <a:lnTo>
                    <a:pt x="1654" y="478"/>
                  </a:lnTo>
                  <a:lnTo>
                    <a:pt x="1660" y="470"/>
                  </a:lnTo>
                  <a:lnTo>
                    <a:pt x="1665" y="463"/>
                  </a:lnTo>
                  <a:lnTo>
                    <a:pt x="1670" y="454"/>
                  </a:lnTo>
                  <a:lnTo>
                    <a:pt x="1678" y="446"/>
                  </a:lnTo>
                  <a:lnTo>
                    <a:pt x="1682" y="436"/>
                  </a:lnTo>
                  <a:lnTo>
                    <a:pt x="1689" y="428"/>
                  </a:lnTo>
                  <a:lnTo>
                    <a:pt x="1692" y="420"/>
                  </a:lnTo>
                  <a:lnTo>
                    <a:pt x="1698" y="410"/>
                  </a:lnTo>
                  <a:lnTo>
                    <a:pt x="1702" y="401"/>
                  </a:lnTo>
                  <a:lnTo>
                    <a:pt x="1707" y="391"/>
                  </a:lnTo>
                  <a:lnTo>
                    <a:pt x="1712" y="382"/>
                  </a:lnTo>
                  <a:lnTo>
                    <a:pt x="1716" y="374"/>
                  </a:lnTo>
                  <a:lnTo>
                    <a:pt x="1718" y="364"/>
                  </a:lnTo>
                  <a:lnTo>
                    <a:pt x="1722" y="354"/>
                  </a:lnTo>
                  <a:lnTo>
                    <a:pt x="1724" y="343"/>
                  </a:lnTo>
                  <a:lnTo>
                    <a:pt x="1728" y="333"/>
                  </a:lnTo>
                  <a:lnTo>
                    <a:pt x="1731" y="322"/>
                  </a:lnTo>
                  <a:lnTo>
                    <a:pt x="1733" y="311"/>
                  </a:lnTo>
                  <a:lnTo>
                    <a:pt x="1736" y="301"/>
                  </a:lnTo>
                  <a:lnTo>
                    <a:pt x="1738" y="289"/>
                  </a:lnTo>
                  <a:lnTo>
                    <a:pt x="1738" y="282"/>
                  </a:lnTo>
                  <a:lnTo>
                    <a:pt x="1740" y="274"/>
                  </a:lnTo>
                  <a:lnTo>
                    <a:pt x="1740" y="266"/>
                  </a:lnTo>
                  <a:lnTo>
                    <a:pt x="1741" y="261"/>
                  </a:lnTo>
                  <a:lnTo>
                    <a:pt x="1741" y="252"/>
                  </a:lnTo>
                  <a:lnTo>
                    <a:pt x="1741" y="246"/>
                  </a:lnTo>
                  <a:lnTo>
                    <a:pt x="1741" y="239"/>
                  </a:lnTo>
                  <a:lnTo>
                    <a:pt x="1741" y="232"/>
                  </a:lnTo>
                  <a:lnTo>
                    <a:pt x="1740" y="225"/>
                  </a:lnTo>
                  <a:lnTo>
                    <a:pt x="1738" y="218"/>
                  </a:lnTo>
                  <a:lnTo>
                    <a:pt x="1737" y="212"/>
                  </a:lnTo>
                  <a:lnTo>
                    <a:pt x="1737" y="205"/>
                  </a:lnTo>
                  <a:lnTo>
                    <a:pt x="1735" y="198"/>
                  </a:lnTo>
                  <a:lnTo>
                    <a:pt x="1733" y="193"/>
                  </a:lnTo>
                  <a:lnTo>
                    <a:pt x="1733" y="185"/>
                  </a:lnTo>
                  <a:lnTo>
                    <a:pt x="1732" y="180"/>
                  </a:lnTo>
                  <a:lnTo>
                    <a:pt x="1730" y="174"/>
                  </a:lnTo>
                  <a:lnTo>
                    <a:pt x="1727" y="166"/>
                  </a:lnTo>
                  <a:lnTo>
                    <a:pt x="1724" y="161"/>
                  </a:lnTo>
                  <a:lnTo>
                    <a:pt x="1723" y="155"/>
                  </a:lnTo>
                  <a:lnTo>
                    <a:pt x="1717" y="144"/>
                  </a:lnTo>
                  <a:lnTo>
                    <a:pt x="1712" y="134"/>
                  </a:lnTo>
                  <a:lnTo>
                    <a:pt x="1707" y="129"/>
                  </a:lnTo>
                  <a:lnTo>
                    <a:pt x="1703" y="123"/>
                  </a:lnTo>
                  <a:lnTo>
                    <a:pt x="1701" y="119"/>
                  </a:lnTo>
                  <a:lnTo>
                    <a:pt x="1697" y="114"/>
                  </a:lnTo>
                  <a:lnTo>
                    <a:pt x="1689" y="105"/>
                  </a:lnTo>
                  <a:lnTo>
                    <a:pt x="1679" y="95"/>
                  </a:lnTo>
                  <a:lnTo>
                    <a:pt x="1670" y="87"/>
                  </a:lnTo>
                  <a:lnTo>
                    <a:pt x="1662" y="79"/>
                  </a:lnTo>
                  <a:lnTo>
                    <a:pt x="1650" y="71"/>
                  </a:lnTo>
                  <a:lnTo>
                    <a:pt x="1643" y="65"/>
                  </a:lnTo>
                  <a:lnTo>
                    <a:pt x="1638" y="61"/>
                  </a:lnTo>
                  <a:lnTo>
                    <a:pt x="1632" y="57"/>
                  </a:lnTo>
                  <a:lnTo>
                    <a:pt x="1625" y="55"/>
                  </a:lnTo>
                  <a:lnTo>
                    <a:pt x="1622" y="51"/>
                  </a:lnTo>
                  <a:lnTo>
                    <a:pt x="1610" y="46"/>
                  </a:lnTo>
                  <a:lnTo>
                    <a:pt x="1600" y="41"/>
                  </a:lnTo>
                  <a:lnTo>
                    <a:pt x="1594" y="37"/>
                  </a:lnTo>
                  <a:lnTo>
                    <a:pt x="1588" y="35"/>
                  </a:lnTo>
                  <a:lnTo>
                    <a:pt x="1581" y="33"/>
                  </a:lnTo>
                  <a:lnTo>
                    <a:pt x="1575" y="31"/>
                  </a:lnTo>
                  <a:lnTo>
                    <a:pt x="1569" y="27"/>
                  </a:lnTo>
                  <a:lnTo>
                    <a:pt x="1564" y="26"/>
                  </a:lnTo>
                  <a:lnTo>
                    <a:pt x="1556" y="23"/>
                  </a:lnTo>
                  <a:lnTo>
                    <a:pt x="1551" y="23"/>
                  </a:lnTo>
                  <a:lnTo>
                    <a:pt x="1544" y="20"/>
                  </a:lnTo>
                  <a:lnTo>
                    <a:pt x="1537" y="18"/>
                  </a:lnTo>
                  <a:lnTo>
                    <a:pt x="1531" y="16"/>
                  </a:lnTo>
                  <a:lnTo>
                    <a:pt x="1525" y="15"/>
                  </a:lnTo>
                  <a:lnTo>
                    <a:pt x="1519" y="13"/>
                  </a:lnTo>
                  <a:lnTo>
                    <a:pt x="1511" y="13"/>
                  </a:lnTo>
                  <a:lnTo>
                    <a:pt x="1505" y="11"/>
                  </a:lnTo>
                  <a:lnTo>
                    <a:pt x="1500" y="11"/>
                  </a:lnTo>
                  <a:lnTo>
                    <a:pt x="1491" y="8"/>
                  </a:lnTo>
                  <a:lnTo>
                    <a:pt x="1486" y="7"/>
                  </a:lnTo>
                  <a:lnTo>
                    <a:pt x="1477" y="6"/>
                  </a:lnTo>
                  <a:lnTo>
                    <a:pt x="1472" y="5"/>
                  </a:lnTo>
                  <a:lnTo>
                    <a:pt x="1466" y="3"/>
                  </a:lnTo>
                  <a:lnTo>
                    <a:pt x="1458" y="3"/>
                  </a:lnTo>
                  <a:lnTo>
                    <a:pt x="1452" y="3"/>
                  </a:lnTo>
                  <a:lnTo>
                    <a:pt x="1446" y="3"/>
                  </a:lnTo>
                  <a:lnTo>
                    <a:pt x="1438" y="2"/>
                  </a:lnTo>
                  <a:lnTo>
                    <a:pt x="1432" y="1"/>
                  </a:lnTo>
                  <a:lnTo>
                    <a:pt x="1424" y="0"/>
                  </a:lnTo>
                  <a:lnTo>
                    <a:pt x="1418" y="0"/>
                  </a:lnTo>
                  <a:lnTo>
                    <a:pt x="1412" y="0"/>
                  </a:lnTo>
                  <a:lnTo>
                    <a:pt x="1404" y="0"/>
                  </a:lnTo>
                  <a:lnTo>
                    <a:pt x="1398" y="0"/>
                  </a:lnTo>
                  <a:lnTo>
                    <a:pt x="1392" y="0"/>
                  </a:lnTo>
                  <a:lnTo>
                    <a:pt x="1383" y="0"/>
                  </a:lnTo>
                  <a:lnTo>
                    <a:pt x="1377" y="0"/>
                  </a:lnTo>
                  <a:lnTo>
                    <a:pt x="1370" y="0"/>
                  </a:lnTo>
                  <a:lnTo>
                    <a:pt x="1363" y="0"/>
                  </a:lnTo>
                  <a:lnTo>
                    <a:pt x="1357" y="0"/>
                  </a:lnTo>
                  <a:lnTo>
                    <a:pt x="1350" y="0"/>
                  </a:lnTo>
                  <a:lnTo>
                    <a:pt x="1343" y="0"/>
                  </a:lnTo>
                  <a:lnTo>
                    <a:pt x="1336" y="1"/>
                  </a:lnTo>
                  <a:lnTo>
                    <a:pt x="1329" y="1"/>
                  </a:lnTo>
                  <a:lnTo>
                    <a:pt x="1323" y="1"/>
                  </a:lnTo>
                  <a:lnTo>
                    <a:pt x="1318" y="2"/>
                  </a:lnTo>
                  <a:lnTo>
                    <a:pt x="1309" y="3"/>
                  </a:lnTo>
                  <a:lnTo>
                    <a:pt x="1297" y="3"/>
                  </a:lnTo>
                  <a:lnTo>
                    <a:pt x="1286" y="7"/>
                  </a:lnTo>
                  <a:lnTo>
                    <a:pt x="1279" y="7"/>
                  </a:lnTo>
                  <a:lnTo>
                    <a:pt x="1270" y="8"/>
                  </a:lnTo>
                  <a:lnTo>
                    <a:pt x="1265" y="10"/>
                  </a:lnTo>
                  <a:lnTo>
                    <a:pt x="1256" y="11"/>
                  </a:lnTo>
                  <a:lnTo>
                    <a:pt x="1251" y="12"/>
                  </a:lnTo>
                  <a:lnTo>
                    <a:pt x="1245" y="13"/>
                  </a:lnTo>
                  <a:lnTo>
                    <a:pt x="1237" y="15"/>
                  </a:lnTo>
                  <a:lnTo>
                    <a:pt x="1231" y="17"/>
                  </a:lnTo>
                  <a:lnTo>
                    <a:pt x="1223" y="18"/>
                  </a:lnTo>
                  <a:lnTo>
                    <a:pt x="1217" y="21"/>
                  </a:lnTo>
                  <a:lnTo>
                    <a:pt x="1211" y="22"/>
                  </a:lnTo>
                  <a:lnTo>
                    <a:pt x="1203" y="23"/>
                  </a:lnTo>
                  <a:lnTo>
                    <a:pt x="1191" y="28"/>
                  </a:lnTo>
                  <a:lnTo>
                    <a:pt x="1181" y="33"/>
                  </a:lnTo>
                  <a:lnTo>
                    <a:pt x="1173" y="35"/>
                  </a:lnTo>
                  <a:lnTo>
                    <a:pt x="1167" y="36"/>
                  </a:lnTo>
                  <a:lnTo>
                    <a:pt x="1161" y="38"/>
                  </a:lnTo>
                  <a:lnTo>
                    <a:pt x="1156" y="41"/>
                  </a:lnTo>
                  <a:lnTo>
                    <a:pt x="1143" y="46"/>
                  </a:lnTo>
                  <a:lnTo>
                    <a:pt x="1132" y="51"/>
                  </a:lnTo>
                  <a:lnTo>
                    <a:pt x="1119" y="56"/>
                  </a:lnTo>
                  <a:lnTo>
                    <a:pt x="1108" y="61"/>
                  </a:lnTo>
                  <a:lnTo>
                    <a:pt x="1097" y="66"/>
                  </a:lnTo>
                  <a:lnTo>
                    <a:pt x="1085" y="71"/>
                  </a:lnTo>
                  <a:lnTo>
                    <a:pt x="1078" y="74"/>
                  </a:lnTo>
                  <a:lnTo>
                    <a:pt x="1070" y="77"/>
                  </a:lnTo>
                  <a:lnTo>
                    <a:pt x="1063" y="80"/>
                  </a:lnTo>
                  <a:lnTo>
                    <a:pt x="1055" y="82"/>
                  </a:lnTo>
                  <a:lnTo>
                    <a:pt x="1048" y="86"/>
                  </a:lnTo>
                  <a:lnTo>
                    <a:pt x="1040" y="90"/>
                  </a:lnTo>
                  <a:lnTo>
                    <a:pt x="1031" y="92"/>
                  </a:lnTo>
                  <a:lnTo>
                    <a:pt x="1025" y="95"/>
                  </a:lnTo>
                  <a:lnTo>
                    <a:pt x="1017" y="99"/>
                  </a:lnTo>
                  <a:lnTo>
                    <a:pt x="1010" y="101"/>
                  </a:lnTo>
                  <a:lnTo>
                    <a:pt x="1001" y="104"/>
                  </a:lnTo>
                  <a:lnTo>
                    <a:pt x="994" y="106"/>
                  </a:lnTo>
                  <a:lnTo>
                    <a:pt x="986" y="109"/>
                  </a:lnTo>
                  <a:lnTo>
                    <a:pt x="978" y="111"/>
                  </a:lnTo>
                  <a:lnTo>
                    <a:pt x="970" y="115"/>
                  </a:lnTo>
                  <a:lnTo>
                    <a:pt x="963" y="119"/>
                  </a:lnTo>
                  <a:lnTo>
                    <a:pt x="952" y="120"/>
                  </a:lnTo>
                  <a:lnTo>
                    <a:pt x="945" y="121"/>
                  </a:lnTo>
                  <a:lnTo>
                    <a:pt x="936" y="124"/>
                  </a:lnTo>
                  <a:lnTo>
                    <a:pt x="926" y="128"/>
                  </a:lnTo>
                  <a:lnTo>
                    <a:pt x="916" y="130"/>
                  </a:lnTo>
                  <a:lnTo>
                    <a:pt x="908" y="131"/>
                  </a:lnTo>
                  <a:lnTo>
                    <a:pt x="898" y="133"/>
                  </a:lnTo>
                  <a:lnTo>
                    <a:pt x="889" y="136"/>
                  </a:lnTo>
                  <a:lnTo>
                    <a:pt x="879" y="138"/>
                  </a:lnTo>
                  <a:lnTo>
                    <a:pt x="869" y="139"/>
                  </a:lnTo>
                  <a:lnTo>
                    <a:pt x="859" y="140"/>
                  </a:lnTo>
                  <a:lnTo>
                    <a:pt x="849" y="143"/>
                  </a:lnTo>
                  <a:lnTo>
                    <a:pt x="838" y="143"/>
                  </a:lnTo>
                  <a:lnTo>
                    <a:pt x="828" y="145"/>
                  </a:lnTo>
                  <a:lnTo>
                    <a:pt x="816" y="146"/>
                  </a:lnTo>
                  <a:lnTo>
                    <a:pt x="806" y="149"/>
                  </a:lnTo>
                  <a:lnTo>
                    <a:pt x="794" y="149"/>
                  </a:lnTo>
                  <a:lnTo>
                    <a:pt x="783" y="149"/>
                  </a:lnTo>
                  <a:lnTo>
                    <a:pt x="771" y="149"/>
                  </a:lnTo>
                  <a:lnTo>
                    <a:pt x="760" y="150"/>
                  </a:lnTo>
                  <a:lnTo>
                    <a:pt x="749" y="149"/>
                  </a:lnTo>
                  <a:lnTo>
                    <a:pt x="737" y="149"/>
                  </a:lnTo>
                  <a:lnTo>
                    <a:pt x="729" y="148"/>
                  </a:lnTo>
                  <a:lnTo>
                    <a:pt x="719" y="148"/>
                  </a:lnTo>
                  <a:lnTo>
                    <a:pt x="708" y="145"/>
                  </a:lnTo>
                  <a:lnTo>
                    <a:pt x="698" y="144"/>
                  </a:lnTo>
                  <a:lnTo>
                    <a:pt x="688" y="143"/>
                  </a:lnTo>
                  <a:lnTo>
                    <a:pt x="678" y="143"/>
                  </a:lnTo>
                  <a:lnTo>
                    <a:pt x="668" y="140"/>
                  </a:lnTo>
                  <a:lnTo>
                    <a:pt x="658" y="138"/>
                  </a:lnTo>
                  <a:lnTo>
                    <a:pt x="649" y="135"/>
                  </a:lnTo>
                  <a:lnTo>
                    <a:pt x="641" y="134"/>
                  </a:lnTo>
                  <a:lnTo>
                    <a:pt x="631" y="131"/>
                  </a:lnTo>
                  <a:lnTo>
                    <a:pt x="622" y="129"/>
                  </a:lnTo>
                  <a:lnTo>
                    <a:pt x="613" y="124"/>
                  </a:lnTo>
                  <a:lnTo>
                    <a:pt x="604" y="121"/>
                  </a:lnTo>
                  <a:lnTo>
                    <a:pt x="594" y="119"/>
                  </a:lnTo>
                  <a:lnTo>
                    <a:pt x="587" y="118"/>
                  </a:lnTo>
                  <a:lnTo>
                    <a:pt x="579" y="114"/>
                  </a:lnTo>
                  <a:lnTo>
                    <a:pt x="570" y="110"/>
                  </a:lnTo>
                  <a:lnTo>
                    <a:pt x="563" y="107"/>
                  </a:lnTo>
                  <a:lnTo>
                    <a:pt x="554" y="105"/>
                  </a:lnTo>
                  <a:lnTo>
                    <a:pt x="544" y="101"/>
                  </a:lnTo>
                  <a:lnTo>
                    <a:pt x="538" y="99"/>
                  </a:lnTo>
                  <a:lnTo>
                    <a:pt x="529" y="94"/>
                  </a:lnTo>
                  <a:lnTo>
                    <a:pt x="521" y="91"/>
                  </a:lnTo>
                  <a:lnTo>
                    <a:pt x="513" y="89"/>
                  </a:lnTo>
                  <a:lnTo>
                    <a:pt x="506" y="85"/>
                  </a:lnTo>
                  <a:lnTo>
                    <a:pt x="499" y="81"/>
                  </a:lnTo>
                  <a:lnTo>
                    <a:pt x="492" y="79"/>
                  </a:lnTo>
                  <a:lnTo>
                    <a:pt x="487" y="76"/>
                  </a:lnTo>
                  <a:lnTo>
                    <a:pt x="481" y="74"/>
                  </a:lnTo>
                  <a:lnTo>
                    <a:pt x="475" y="70"/>
                  </a:lnTo>
                  <a:lnTo>
                    <a:pt x="467" y="67"/>
                  </a:lnTo>
                  <a:lnTo>
                    <a:pt x="462" y="66"/>
                  </a:lnTo>
                  <a:lnTo>
                    <a:pt x="456" y="64"/>
                  </a:lnTo>
                  <a:lnTo>
                    <a:pt x="450" y="60"/>
                  </a:lnTo>
                  <a:lnTo>
                    <a:pt x="445" y="57"/>
                  </a:lnTo>
                  <a:lnTo>
                    <a:pt x="437" y="56"/>
                  </a:lnTo>
                  <a:lnTo>
                    <a:pt x="432" y="53"/>
                  </a:lnTo>
                  <a:lnTo>
                    <a:pt x="420" y="48"/>
                  </a:lnTo>
                  <a:lnTo>
                    <a:pt x="408" y="46"/>
                  </a:lnTo>
                  <a:lnTo>
                    <a:pt x="402" y="42"/>
                  </a:lnTo>
                  <a:lnTo>
                    <a:pt x="394" y="41"/>
                  </a:lnTo>
                  <a:lnTo>
                    <a:pt x="389" y="37"/>
                  </a:lnTo>
                  <a:lnTo>
                    <a:pt x="381" y="36"/>
                  </a:lnTo>
                  <a:lnTo>
                    <a:pt x="376" y="35"/>
                  </a:lnTo>
                  <a:lnTo>
                    <a:pt x="368" y="33"/>
                  </a:lnTo>
                  <a:lnTo>
                    <a:pt x="362" y="31"/>
                  </a:lnTo>
                  <a:lnTo>
                    <a:pt x="357" y="30"/>
                  </a:lnTo>
                  <a:lnTo>
                    <a:pt x="349" y="27"/>
                  </a:lnTo>
                  <a:lnTo>
                    <a:pt x="342" y="26"/>
                  </a:lnTo>
                  <a:lnTo>
                    <a:pt x="335" y="25"/>
                  </a:lnTo>
                  <a:lnTo>
                    <a:pt x="328" y="23"/>
                  </a:lnTo>
                  <a:lnTo>
                    <a:pt x="322" y="23"/>
                  </a:lnTo>
                  <a:lnTo>
                    <a:pt x="315" y="22"/>
                  </a:lnTo>
                  <a:lnTo>
                    <a:pt x="308" y="22"/>
                  </a:lnTo>
                  <a:lnTo>
                    <a:pt x="302" y="22"/>
                  </a:lnTo>
                  <a:lnTo>
                    <a:pt x="291" y="21"/>
                  </a:lnTo>
                  <a:lnTo>
                    <a:pt x="284" y="20"/>
                  </a:lnTo>
                  <a:lnTo>
                    <a:pt x="275" y="18"/>
                  </a:lnTo>
                  <a:lnTo>
                    <a:pt x="266" y="18"/>
                  </a:lnTo>
                  <a:lnTo>
                    <a:pt x="258" y="17"/>
                  </a:lnTo>
                  <a:lnTo>
                    <a:pt x="251" y="17"/>
                  </a:lnTo>
                  <a:lnTo>
                    <a:pt x="243" y="17"/>
                  </a:lnTo>
                  <a:lnTo>
                    <a:pt x="235" y="17"/>
                  </a:lnTo>
                  <a:lnTo>
                    <a:pt x="227" y="17"/>
                  </a:lnTo>
                  <a:lnTo>
                    <a:pt x="220" y="17"/>
                  </a:lnTo>
                  <a:lnTo>
                    <a:pt x="211" y="17"/>
                  </a:lnTo>
                  <a:lnTo>
                    <a:pt x="205" y="17"/>
                  </a:lnTo>
                  <a:lnTo>
                    <a:pt x="199" y="17"/>
                  </a:lnTo>
                  <a:lnTo>
                    <a:pt x="192" y="18"/>
                  </a:lnTo>
                  <a:lnTo>
                    <a:pt x="186" y="20"/>
                  </a:lnTo>
                  <a:lnTo>
                    <a:pt x="180" y="21"/>
                  </a:lnTo>
                  <a:lnTo>
                    <a:pt x="171" y="21"/>
                  </a:lnTo>
                  <a:lnTo>
                    <a:pt x="165" y="21"/>
                  </a:lnTo>
                  <a:lnTo>
                    <a:pt x="158" y="22"/>
                  </a:lnTo>
                  <a:lnTo>
                    <a:pt x="151" y="23"/>
                  </a:lnTo>
                  <a:lnTo>
                    <a:pt x="138" y="23"/>
                  </a:lnTo>
                  <a:lnTo>
                    <a:pt x="127" y="26"/>
                  </a:lnTo>
                  <a:lnTo>
                    <a:pt x="116" y="28"/>
                  </a:lnTo>
                  <a:lnTo>
                    <a:pt x="104" y="31"/>
                  </a:lnTo>
                  <a:lnTo>
                    <a:pt x="94" y="33"/>
                  </a:lnTo>
                  <a:lnTo>
                    <a:pt x="84" y="36"/>
                  </a:lnTo>
                  <a:lnTo>
                    <a:pt x="74" y="38"/>
                  </a:lnTo>
                  <a:lnTo>
                    <a:pt x="64" y="41"/>
                  </a:lnTo>
                  <a:lnTo>
                    <a:pt x="55" y="43"/>
                  </a:lnTo>
                  <a:lnTo>
                    <a:pt x="49" y="46"/>
                  </a:lnTo>
                  <a:lnTo>
                    <a:pt x="42" y="48"/>
                  </a:lnTo>
                  <a:lnTo>
                    <a:pt x="34" y="51"/>
                  </a:lnTo>
                  <a:lnTo>
                    <a:pt x="28" y="53"/>
                  </a:lnTo>
                  <a:lnTo>
                    <a:pt x="23" y="57"/>
                  </a:lnTo>
                  <a:lnTo>
                    <a:pt x="13" y="60"/>
                  </a:lnTo>
                  <a:lnTo>
                    <a:pt x="8" y="65"/>
                  </a:lnTo>
                  <a:lnTo>
                    <a:pt x="1" y="67"/>
                  </a:lnTo>
                  <a:lnTo>
                    <a:pt x="0" y="69"/>
                  </a:lnTo>
                  <a:lnTo>
                    <a:pt x="20" y="10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52"/>
            <p:cNvSpPr>
              <a:spLocks/>
            </p:cNvSpPr>
            <p:nvPr/>
          </p:nvSpPr>
          <p:spPr bwMode="auto">
            <a:xfrm>
              <a:off x="1760" y="1029"/>
              <a:ext cx="99" cy="90"/>
            </a:xfrm>
            <a:custGeom>
              <a:avLst/>
              <a:gdLst>
                <a:gd name="T0" fmla="*/ 1 w 297"/>
                <a:gd name="T1" fmla="*/ 38 h 270"/>
                <a:gd name="T2" fmla="*/ 11 w 297"/>
                <a:gd name="T3" fmla="*/ 40 h 270"/>
                <a:gd name="T4" fmla="*/ 24 w 297"/>
                <a:gd name="T5" fmla="*/ 46 h 270"/>
                <a:gd name="T6" fmla="*/ 38 w 297"/>
                <a:gd name="T7" fmla="*/ 53 h 270"/>
                <a:gd name="T8" fmla="*/ 54 w 297"/>
                <a:gd name="T9" fmla="*/ 61 h 270"/>
                <a:gd name="T10" fmla="*/ 74 w 297"/>
                <a:gd name="T11" fmla="*/ 73 h 270"/>
                <a:gd name="T12" fmla="*/ 88 w 297"/>
                <a:gd name="T13" fmla="*/ 82 h 270"/>
                <a:gd name="T14" fmla="*/ 99 w 297"/>
                <a:gd name="T15" fmla="*/ 89 h 270"/>
                <a:gd name="T16" fmla="*/ 116 w 297"/>
                <a:gd name="T17" fmla="*/ 100 h 270"/>
                <a:gd name="T18" fmla="*/ 131 w 297"/>
                <a:gd name="T19" fmla="*/ 112 h 270"/>
                <a:gd name="T20" fmla="*/ 142 w 297"/>
                <a:gd name="T21" fmla="*/ 120 h 270"/>
                <a:gd name="T22" fmla="*/ 153 w 297"/>
                <a:gd name="T23" fmla="*/ 128 h 270"/>
                <a:gd name="T24" fmla="*/ 165 w 297"/>
                <a:gd name="T25" fmla="*/ 138 h 270"/>
                <a:gd name="T26" fmla="*/ 175 w 297"/>
                <a:gd name="T27" fmla="*/ 148 h 270"/>
                <a:gd name="T28" fmla="*/ 186 w 297"/>
                <a:gd name="T29" fmla="*/ 158 h 270"/>
                <a:gd name="T30" fmla="*/ 197 w 297"/>
                <a:gd name="T31" fmla="*/ 169 h 270"/>
                <a:gd name="T32" fmla="*/ 205 w 297"/>
                <a:gd name="T33" fmla="*/ 181 h 270"/>
                <a:gd name="T34" fmla="*/ 215 w 297"/>
                <a:gd name="T35" fmla="*/ 193 h 270"/>
                <a:gd name="T36" fmla="*/ 224 w 297"/>
                <a:gd name="T37" fmla="*/ 207 h 270"/>
                <a:gd name="T38" fmla="*/ 231 w 297"/>
                <a:gd name="T39" fmla="*/ 220 h 270"/>
                <a:gd name="T40" fmla="*/ 241 w 297"/>
                <a:gd name="T41" fmla="*/ 232 h 270"/>
                <a:gd name="T42" fmla="*/ 249 w 297"/>
                <a:gd name="T43" fmla="*/ 246 h 270"/>
                <a:gd name="T44" fmla="*/ 255 w 297"/>
                <a:gd name="T45" fmla="*/ 262 h 270"/>
                <a:gd name="T46" fmla="*/ 297 w 297"/>
                <a:gd name="T47" fmla="*/ 255 h 270"/>
                <a:gd name="T48" fmla="*/ 289 w 297"/>
                <a:gd name="T49" fmla="*/ 238 h 270"/>
                <a:gd name="T50" fmla="*/ 281 w 297"/>
                <a:gd name="T51" fmla="*/ 222 h 270"/>
                <a:gd name="T52" fmla="*/ 273 w 297"/>
                <a:gd name="T53" fmla="*/ 207 h 270"/>
                <a:gd name="T54" fmla="*/ 264 w 297"/>
                <a:gd name="T55" fmla="*/ 193 h 270"/>
                <a:gd name="T56" fmla="*/ 254 w 297"/>
                <a:gd name="T57" fmla="*/ 178 h 270"/>
                <a:gd name="T58" fmla="*/ 243 w 297"/>
                <a:gd name="T59" fmla="*/ 166 h 270"/>
                <a:gd name="T60" fmla="*/ 233 w 297"/>
                <a:gd name="T61" fmla="*/ 152 h 270"/>
                <a:gd name="T62" fmla="*/ 224 w 297"/>
                <a:gd name="T63" fmla="*/ 141 h 270"/>
                <a:gd name="T64" fmla="*/ 211 w 297"/>
                <a:gd name="T65" fmla="*/ 127 h 270"/>
                <a:gd name="T66" fmla="*/ 201 w 297"/>
                <a:gd name="T67" fmla="*/ 115 h 270"/>
                <a:gd name="T68" fmla="*/ 190 w 297"/>
                <a:gd name="T69" fmla="*/ 105 h 270"/>
                <a:gd name="T70" fmla="*/ 179 w 297"/>
                <a:gd name="T71" fmla="*/ 95 h 270"/>
                <a:gd name="T72" fmla="*/ 166 w 297"/>
                <a:gd name="T73" fmla="*/ 85 h 270"/>
                <a:gd name="T74" fmla="*/ 155 w 297"/>
                <a:gd name="T75" fmla="*/ 78 h 270"/>
                <a:gd name="T76" fmla="*/ 142 w 297"/>
                <a:gd name="T77" fmla="*/ 69 h 270"/>
                <a:gd name="T78" fmla="*/ 132 w 297"/>
                <a:gd name="T79" fmla="*/ 61 h 270"/>
                <a:gd name="T80" fmla="*/ 119 w 297"/>
                <a:gd name="T81" fmla="*/ 53 h 270"/>
                <a:gd name="T82" fmla="*/ 108 w 297"/>
                <a:gd name="T83" fmla="*/ 46 h 270"/>
                <a:gd name="T84" fmla="*/ 97 w 297"/>
                <a:gd name="T85" fmla="*/ 40 h 270"/>
                <a:gd name="T86" fmla="*/ 88 w 297"/>
                <a:gd name="T87" fmla="*/ 35 h 270"/>
                <a:gd name="T88" fmla="*/ 76 w 297"/>
                <a:gd name="T89" fmla="*/ 28 h 270"/>
                <a:gd name="T90" fmla="*/ 67 w 297"/>
                <a:gd name="T91" fmla="*/ 24 h 270"/>
                <a:gd name="T92" fmla="*/ 50 w 297"/>
                <a:gd name="T93" fmla="*/ 15 h 270"/>
                <a:gd name="T94" fmla="*/ 35 w 297"/>
                <a:gd name="T95" fmla="*/ 7 h 270"/>
                <a:gd name="T96" fmla="*/ 24 w 297"/>
                <a:gd name="T97" fmla="*/ 2 h 270"/>
                <a:gd name="T98" fmla="*/ 13 w 297"/>
                <a:gd name="T99" fmla="*/ 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97" h="270">
                  <a:moveTo>
                    <a:pt x="0" y="38"/>
                  </a:moveTo>
                  <a:lnTo>
                    <a:pt x="1" y="38"/>
                  </a:lnTo>
                  <a:lnTo>
                    <a:pt x="9" y="40"/>
                  </a:lnTo>
                  <a:lnTo>
                    <a:pt x="11" y="40"/>
                  </a:lnTo>
                  <a:lnTo>
                    <a:pt x="19" y="43"/>
                  </a:lnTo>
                  <a:lnTo>
                    <a:pt x="24" y="46"/>
                  </a:lnTo>
                  <a:lnTo>
                    <a:pt x="32" y="50"/>
                  </a:lnTo>
                  <a:lnTo>
                    <a:pt x="38" y="53"/>
                  </a:lnTo>
                  <a:lnTo>
                    <a:pt x="47" y="58"/>
                  </a:lnTo>
                  <a:lnTo>
                    <a:pt x="54" y="61"/>
                  </a:lnTo>
                  <a:lnTo>
                    <a:pt x="64" y="68"/>
                  </a:lnTo>
                  <a:lnTo>
                    <a:pt x="74" y="73"/>
                  </a:lnTo>
                  <a:lnTo>
                    <a:pt x="83" y="79"/>
                  </a:lnTo>
                  <a:lnTo>
                    <a:pt x="88" y="82"/>
                  </a:lnTo>
                  <a:lnTo>
                    <a:pt x="94" y="85"/>
                  </a:lnTo>
                  <a:lnTo>
                    <a:pt x="99" y="89"/>
                  </a:lnTo>
                  <a:lnTo>
                    <a:pt x="106" y="93"/>
                  </a:lnTo>
                  <a:lnTo>
                    <a:pt x="116" y="100"/>
                  </a:lnTo>
                  <a:lnTo>
                    <a:pt x="126" y="108"/>
                  </a:lnTo>
                  <a:lnTo>
                    <a:pt x="131" y="112"/>
                  </a:lnTo>
                  <a:lnTo>
                    <a:pt x="137" y="115"/>
                  </a:lnTo>
                  <a:lnTo>
                    <a:pt x="142" y="120"/>
                  </a:lnTo>
                  <a:lnTo>
                    <a:pt x="148" y="124"/>
                  </a:lnTo>
                  <a:lnTo>
                    <a:pt x="153" y="128"/>
                  </a:lnTo>
                  <a:lnTo>
                    <a:pt x="158" y="134"/>
                  </a:lnTo>
                  <a:lnTo>
                    <a:pt x="165" y="138"/>
                  </a:lnTo>
                  <a:lnTo>
                    <a:pt x="170" y="144"/>
                  </a:lnTo>
                  <a:lnTo>
                    <a:pt x="175" y="148"/>
                  </a:lnTo>
                  <a:lnTo>
                    <a:pt x="181" y="154"/>
                  </a:lnTo>
                  <a:lnTo>
                    <a:pt x="186" y="158"/>
                  </a:lnTo>
                  <a:lnTo>
                    <a:pt x="192" y="166"/>
                  </a:lnTo>
                  <a:lnTo>
                    <a:pt x="197" y="169"/>
                  </a:lnTo>
                  <a:lnTo>
                    <a:pt x="201" y="174"/>
                  </a:lnTo>
                  <a:lnTo>
                    <a:pt x="205" y="181"/>
                  </a:lnTo>
                  <a:lnTo>
                    <a:pt x="211" y="187"/>
                  </a:lnTo>
                  <a:lnTo>
                    <a:pt x="215" y="193"/>
                  </a:lnTo>
                  <a:lnTo>
                    <a:pt x="220" y="200"/>
                  </a:lnTo>
                  <a:lnTo>
                    <a:pt x="224" y="207"/>
                  </a:lnTo>
                  <a:lnTo>
                    <a:pt x="229" y="212"/>
                  </a:lnTo>
                  <a:lnTo>
                    <a:pt x="231" y="220"/>
                  </a:lnTo>
                  <a:lnTo>
                    <a:pt x="238" y="226"/>
                  </a:lnTo>
                  <a:lnTo>
                    <a:pt x="241" y="232"/>
                  </a:lnTo>
                  <a:lnTo>
                    <a:pt x="245" y="240"/>
                  </a:lnTo>
                  <a:lnTo>
                    <a:pt x="249" y="246"/>
                  </a:lnTo>
                  <a:lnTo>
                    <a:pt x="254" y="254"/>
                  </a:lnTo>
                  <a:lnTo>
                    <a:pt x="255" y="262"/>
                  </a:lnTo>
                  <a:lnTo>
                    <a:pt x="260" y="270"/>
                  </a:lnTo>
                  <a:lnTo>
                    <a:pt x="297" y="255"/>
                  </a:lnTo>
                  <a:lnTo>
                    <a:pt x="293" y="246"/>
                  </a:lnTo>
                  <a:lnTo>
                    <a:pt x="289" y="238"/>
                  </a:lnTo>
                  <a:lnTo>
                    <a:pt x="285" y="230"/>
                  </a:lnTo>
                  <a:lnTo>
                    <a:pt x="281" y="222"/>
                  </a:lnTo>
                  <a:lnTo>
                    <a:pt x="276" y="213"/>
                  </a:lnTo>
                  <a:lnTo>
                    <a:pt x="273" y="207"/>
                  </a:lnTo>
                  <a:lnTo>
                    <a:pt x="268" y="200"/>
                  </a:lnTo>
                  <a:lnTo>
                    <a:pt x="264" y="193"/>
                  </a:lnTo>
                  <a:lnTo>
                    <a:pt x="258" y="186"/>
                  </a:lnTo>
                  <a:lnTo>
                    <a:pt x="254" y="178"/>
                  </a:lnTo>
                  <a:lnTo>
                    <a:pt x="248" y="172"/>
                  </a:lnTo>
                  <a:lnTo>
                    <a:pt x="243" y="166"/>
                  </a:lnTo>
                  <a:lnTo>
                    <a:pt x="239" y="158"/>
                  </a:lnTo>
                  <a:lnTo>
                    <a:pt x="233" y="152"/>
                  </a:lnTo>
                  <a:lnTo>
                    <a:pt x="229" y="146"/>
                  </a:lnTo>
                  <a:lnTo>
                    <a:pt x="224" y="141"/>
                  </a:lnTo>
                  <a:lnTo>
                    <a:pt x="216" y="134"/>
                  </a:lnTo>
                  <a:lnTo>
                    <a:pt x="211" y="127"/>
                  </a:lnTo>
                  <a:lnTo>
                    <a:pt x="205" y="122"/>
                  </a:lnTo>
                  <a:lnTo>
                    <a:pt x="201" y="115"/>
                  </a:lnTo>
                  <a:lnTo>
                    <a:pt x="195" y="110"/>
                  </a:lnTo>
                  <a:lnTo>
                    <a:pt x="190" y="105"/>
                  </a:lnTo>
                  <a:lnTo>
                    <a:pt x="184" y="100"/>
                  </a:lnTo>
                  <a:lnTo>
                    <a:pt x="179" y="95"/>
                  </a:lnTo>
                  <a:lnTo>
                    <a:pt x="171" y="90"/>
                  </a:lnTo>
                  <a:lnTo>
                    <a:pt x="166" y="85"/>
                  </a:lnTo>
                  <a:lnTo>
                    <a:pt x="160" y="80"/>
                  </a:lnTo>
                  <a:lnTo>
                    <a:pt x="155" y="78"/>
                  </a:lnTo>
                  <a:lnTo>
                    <a:pt x="147" y="73"/>
                  </a:lnTo>
                  <a:lnTo>
                    <a:pt x="142" y="69"/>
                  </a:lnTo>
                  <a:lnTo>
                    <a:pt x="137" y="65"/>
                  </a:lnTo>
                  <a:lnTo>
                    <a:pt x="132" y="61"/>
                  </a:lnTo>
                  <a:lnTo>
                    <a:pt x="126" y="58"/>
                  </a:lnTo>
                  <a:lnTo>
                    <a:pt x="119" y="53"/>
                  </a:lnTo>
                  <a:lnTo>
                    <a:pt x="114" y="50"/>
                  </a:lnTo>
                  <a:lnTo>
                    <a:pt x="108" y="46"/>
                  </a:lnTo>
                  <a:lnTo>
                    <a:pt x="102" y="43"/>
                  </a:lnTo>
                  <a:lnTo>
                    <a:pt x="97" y="40"/>
                  </a:lnTo>
                  <a:lnTo>
                    <a:pt x="92" y="38"/>
                  </a:lnTo>
                  <a:lnTo>
                    <a:pt x="88" y="35"/>
                  </a:lnTo>
                  <a:lnTo>
                    <a:pt x="81" y="30"/>
                  </a:lnTo>
                  <a:lnTo>
                    <a:pt x="76" y="28"/>
                  </a:lnTo>
                  <a:lnTo>
                    <a:pt x="71" y="26"/>
                  </a:lnTo>
                  <a:lnTo>
                    <a:pt x="67" y="24"/>
                  </a:lnTo>
                  <a:lnTo>
                    <a:pt x="57" y="18"/>
                  </a:lnTo>
                  <a:lnTo>
                    <a:pt x="50" y="15"/>
                  </a:lnTo>
                  <a:lnTo>
                    <a:pt x="40" y="11"/>
                  </a:lnTo>
                  <a:lnTo>
                    <a:pt x="35" y="7"/>
                  </a:lnTo>
                  <a:lnTo>
                    <a:pt x="29" y="6"/>
                  </a:lnTo>
                  <a:lnTo>
                    <a:pt x="24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53"/>
            <p:cNvSpPr>
              <a:spLocks/>
            </p:cNvSpPr>
            <p:nvPr/>
          </p:nvSpPr>
          <p:spPr bwMode="auto">
            <a:xfrm>
              <a:off x="1851" y="1000"/>
              <a:ext cx="51" cy="111"/>
            </a:xfrm>
            <a:custGeom>
              <a:avLst/>
              <a:gdLst>
                <a:gd name="T0" fmla="*/ 122 w 152"/>
                <a:gd name="T1" fmla="*/ 2 h 334"/>
                <a:gd name="T2" fmla="*/ 113 w 152"/>
                <a:gd name="T3" fmla="*/ 10 h 334"/>
                <a:gd name="T4" fmla="*/ 104 w 152"/>
                <a:gd name="T5" fmla="*/ 19 h 334"/>
                <a:gd name="T6" fmla="*/ 94 w 152"/>
                <a:gd name="T7" fmla="*/ 32 h 334"/>
                <a:gd name="T8" fmla="*/ 82 w 152"/>
                <a:gd name="T9" fmla="*/ 47 h 334"/>
                <a:gd name="T10" fmla="*/ 69 w 152"/>
                <a:gd name="T11" fmla="*/ 64 h 334"/>
                <a:gd name="T12" fmla="*/ 58 w 152"/>
                <a:gd name="T13" fmla="*/ 84 h 334"/>
                <a:gd name="T14" fmla="*/ 49 w 152"/>
                <a:gd name="T15" fmla="*/ 101 h 334"/>
                <a:gd name="T16" fmla="*/ 43 w 152"/>
                <a:gd name="T17" fmla="*/ 112 h 334"/>
                <a:gd name="T18" fmla="*/ 35 w 152"/>
                <a:gd name="T19" fmla="*/ 125 h 334"/>
                <a:gd name="T20" fmla="*/ 31 w 152"/>
                <a:gd name="T21" fmla="*/ 136 h 334"/>
                <a:gd name="T22" fmla="*/ 25 w 152"/>
                <a:gd name="T23" fmla="*/ 148 h 334"/>
                <a:gd name="T24" fmla="*/ 21 w 152"/>
                <a:gd name="T25" fmla="*/ 162 h 334"/>
                <a:gd name="T26" fmla="*/ 15 w 152"/>
                <a:gd name="T27" fmla="*/ 176 h 334"/>
                <a:gd name="T28" fmla="*/ 11 w 152"/>
                <a:gd name="T29" fmla="*/ 191 h 334"/>
                <a:gd name="T30" fmla="*/ 9 w 152"/>
                <a:gd name="T31" fmla="*/ 206 h 334"/>
                <a:gd name="T32" fmla="*/ 5 w 152"/>
                <a:gd name="T33" fmla="*/ 221 h 334"/>
                <a:gd name="T34" fmla="*/ 2 w 152"/>
                <a:gd name="T35" fmla="*/ 238 h 334"/>
                <a:gd name="T36" fmla="*/ 1 w 152"/>
                <a:gd name="T37" fmla="*/ 255 h 334"/>
                <a:gd name="T38" fmla="*/ 0 w 152"/>
                <a:gd name="T39" fmla="*/ 271 h 334"/>
                <a:gd name="T40" fmla="*/ 0 w 152"/>
                <a:gd name="T41" fmla="*/ 287 h 334"/>
                <a:gd name="T42" fmla="*/ 1 w 152"/>
                <a:gd name="T43" fmla="*/ 307 h 334"/>
                <a:gd name="T44" fmla="*/ 4 w 152"/>
                <a:gd name="T45" fmla="*/ 324 h 334"/>
                <a:gd name="T46" fmla="*/ 45 w 152"/>
                <a:gd name="T47" fmla="*/ 329 h 334"/>
                <a:gd name="T48" fmla="*/ 43 w 152"/>
                <a:gd name="T49" fmla="*/ 312 h 334"/>
                <a:gd name="T50" fmla="*/ 43 w 152"/>
                <a:gd name="T51" fmla="*/ 297 h 334"/>
                <a:gd name="T52" fmla="*/ 41 w 152"/>
                <a:gd name="T53" fmla="*/ 280 h 334"/>
                <a:gd name="T54" fmla="*/ 43 w 152"/>
                <a:gd name="T55" fmla="*/ 265 h 334"/>
                <a:gd name="T56" fmla="*/ 43 w 152"/>
                <a:gd name="T57" fmla="*/ 248 h 334"/>
                <a:gd name="T58" fmla="*/ 44 w 152"/>
                <a:gd name="T59" fmla="*/ 234 h 334"/>
                <a:gd name="T60" fmla="*/ 46 w 152"/>
                <a:gd name="T61" fmla="*/ 221 h 334"/>
                <a:gd name="T62" fmla="*/ 50 w 152"/>
                <a:gd name="T63" fmla="*/ 207 h 334"/>
                <a:gd name="T64" fmla="*/ 54 w 152"/>
                <a:gd name="T65" fmla="*/ 194 h 334"/>
                <a:gd name="T66" fmla="*/ 56 w 152"/>
                <a:gd name="T67" fmla="*/ 180 h 334"/>
                <a:gd name="T68" fmla="*/ 61 w 152"/>
                <a:gd name="T69" fmla="*/ 167 h 334"/>
                <a:gd name="T70" fmla="*/ 67 w 152"/>
                <a:gd name="T71" fmla="*/ 156 h 334"/>
                <a:gd name="T72" fmla="*/ 77 w 152"/>
                <a:gd name="T73" fmla="*/ 132 h 334"/>
                <a:gd name="T74" fmla="*/ 88 w 152"/>
                <a:gd name="T75" fmla="*/ 115 h 334"/>
                <a:gd name="T76" fmla="*/ 98 w 152"/>
                <a:gd name="T77" fmla="*/ 93 h 334"/>
                <a:gd name="T78" fmla="*/ 108 w 152"/>
                <a:gd name="T79" fmla="*/ 77 h 334"/>
                <a:gd name="T80" fmla="*/ 119 w 152"/>
                <a:gd name="T81" fmla="*/ 62 h 334"/>
                <a:gd name="T82" fmla="*/ 131 w 152"/>
                <a:gd name="T83" fmla="*/ 51 h 334"/>
                <a:gd name="T84" fmla="*/ 146 w 152"/>
                <a:gd name="T85" fmla="*/ 35 h 334"/>
                <a:gd name="T86" fmla="*/ 152 w 152"/>
                <a:gd name="T87" fmla="*/ 29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2" h="334">
                  <a:moveTo>
                    <a:pt x="127" y="0"/>
                  </a:moveTo>
                  <a:lnTo>
                    <a:pt x="122" y="2"/>
                  </a:lnTo>
                  <a:lnTo>
                    <a:pt x="118" y="7"/>
                  </a:lnTo>
                  <a:lnTo>
                    <a:pt x="113" y="10"/>
                  </a:lnTo>
                  <a:lnTo>
                    <a:pt x="107" y="15"/>
                  </a:lnTo>
                  <a:lnTo>
                    <a:pt x="104" y="19"/>
                  </a:lnTo>
                  <a:lnTo>
                    <a:pt x="99" y="27"/>
                  </a:lnTo>
                  <a:lnTo>
                    <a:pt x="94" y="32"/>
                  </a:lnTo>
                  <a:lnTo>
                    <a:pt x="88" y="38"/>
                  </a:lnTo>
                  <a:lnTo>
                    <a:pt x="82" y="47"/>
                  </a:lnTo>
                  <a:lnTo>
                    <a:pt x="75" y="56"/>
                  </a:lnTo>
                  <a:lnTo>
                    <a:pt x="69" y="64"/>
                  </a:lnTo>
                  <a:lnTo>
                    <a:pt x="64" y="74"/>
                  </a:lnTo>
                  <a:lnTo>
                    <a:pt x="58" y="84"/>
                  </a:lnTo>
                  <a:lnTo>
                    <a:pt x="53" y="96"/>
                  </a:lnTo>
                  <a:lnTo>
                    <a:pt x="49" y="101"/>
                  </a:lnTo>
                  <a:lnTo>
                    <a:pt x="45" y="105"/>
                  </a:lnTo>
                  <a:lnTo>
                    <a:pt x="43" y="112"/>
                  </a:lnTo>
                  <a:lnTo>
                    <a:pt x="39" y="117"/>
                  </a:lnTo>
                  <a:lnTo>
                    <a:pt x="35" y="125"/>
                  </a:lnTo>
                  <a:lnTo>
                    <a:pt x="33" y="128"/>
                  </a:lnTo>
                  <a:lnTo>
                    <a:pt x="31" y="136"/>
                  </a:lnTo>
                  <a:lnTo>
                    <a:pt x="29" y="142"/>
                  </a:lnTo>
                  <a:lnTo>
                    <a:pt x="25" y="148"/>
                  </a:lnTo>
                  <a:lnTo>
                    <a:pt x="23" y="156"/>
                  </a:lnTo>
                  <a:lnTo>
                    <a:pt x="21" y="162"/>
                  </a:lnTo>
                  <a:lnTo>
                    <a:pt x="19" y="169"/>
                  </a:lnTo>
                  <a:lnTo>
                    <a:pt x="15" y="176"/>
                  </a:lnTo>
                  <a:lnTo>
                    <a:pt x="14" y="184"/>
                  </a:lnTo>
                  <a:lnTo>
                    <a:pt x="11" y="191"/>
                  </a:lnTo>
                  <a:lnTo>
                    <a:pt x="11" y="200"/>
                  </a:lnTo>
                  <a:lnTo>
                    <a:pt x="9" y="206"/>
                  </a:lnTo>
                  <a:lnTo>
                    <a:pt x="7" y="214"/>
                  </a:lnTo>
                  <a:lnTo>
                    <a:pt x="5" y="221"/>
                  </a:lnTo>
                  <a:lnTo>
                    <a:pt x="4" y="230"/>
                  </a:lnTo>
                  <a:lnTo>
                    <a:pt x="2" y="238"/>
                  </a:lnTo>
                  <a:lnTo>
                    <a:pt x="1" y="246"/>
                  </a:lnTo>
                  <a:lnTo>
                    <a:pt x="1" y="255"/>
                  </a:lnTo>
                  <a:lnTo>
                    <a:pt x="1" y="263"/>
                  </a:lnTo>
                  <a:lnTo>
                    <a:pt x="0" y="271"/>
                  </a:lnTo>
                  <a:lnTo>
                    <a:pt x="0" y="280"/>
                  </a:lnTo>
                  <a:lnTo>
                    <a:pt x="0" y="287"/>
                  </a:lnTo>
                  <a:lnTo>
                    <a:pt x="1" y="297"/>
                  </a:lnTo>
                  <a:lnTo>
                    <a:pt x="1" y="307"/>
                  </a:lnTo>
                  <a:lnTo>
                    <a:pt x="2" y="315"/>
                  </a:lnTo>
                  <a:lnTo>
                    <a:pt x="4" y="324"/>
                  </a:lnTo>
                  <a:lnTo>
                    <a:pt x="6" y="334"/>
                  </a:lnTo>
                  <a:lnTo>
                    <a:pt x="45" y="329"/>
                  </a:lnTo>
                  <a:lnTo>
                    <a:pt x="44" y="319"/>
                  </a:lnTo>
                  <a:lnTo>
                    <a:pt x="43" y="312"/>
                  </a:lnTo>
                  <a:lnTo>
                    <a:pt x="43" y="303"/>
                  </a:lnTo>
                  <a:lnTo>
                    <a:pt x="43" y="297"/>
                  </a:lnTo>
                  <a:lnTo>
                    <a:pt x="41" y="287"/>
                  </a:lnTo>
                  <a:lnTo>
                    <a:pt x="41" y="280"/>
                  </a:lnTo>
                  <a:lnTo>
                    <a:pt x="41" y="271"/>
                  </a:lnTo>
                  <a:lnTo>
                    <a:pt x="43" y="265"/>
                  </a:lnTo>
                  <a:lnTo>
                    <a:pt x="43" y="256"/>
                  </a:lnTo>
                  <a:lnTo>
                    <a:pt x="43" y="248"/>
                  </a:lnTo>
                  <a:lnTo>
                    <a:pt x="44" y="241"/>
                  </a:lnTo>
                  <a:lnTo>
                    <a:pt x="44" y="234"/>
                  </a:lnTo>
                  <a:lnTo>
                    <a:pt x="44" y="228"/>
                  </a:lnTo>
                  <a:lnTo>
                    <a:pt x="46" y="221"/>
                  </a:lnTo>
                  <a:lnTo>
                    <a:pt x="48" y="214"/>
                  </a:lnTo>
                  <a:lnTo>
                    <a:pt x="50" y="207"/>
                  </a:lnTo>
                  <a:lnTo>
                    <a:pt x="51" y="201"/>
                  </a:lnTo>
                  <a:lnTo>
                    <a:pt x="54" y="194"/>
                  </a:lnTo>
                  <a:lnTo>
                    <a:pt x="54" y="187"/>
                  </a:lnTo>
                  <a:lnTo>
                    <a:pt x="56" y="180"/>
                  </a:lnTo>
                  <a:lnTo>
                    <a:pt x="59" y="174"/>
                  </a:lnTo>
                  <a:lnTo>
                    <a:pt x="61" y="167"/>
                  </a:lnTo>
                  <a:lnTo>
                    <a:pt x="64" y="161"/>
                  </a:lnTo>
                  <a:lnTo>
                    <a:pt x="67" y="156"/>
                  </a:lnTo>
                  <a:lnTo>
                    <a:pt x="72" y="143"/>
                  </a:lnTo>
                  <a:lnTo>
                    <a:pt x="77" y="132"/>
                  </a:lnTo>
                  <a:lnTo>
                    <a:pt x="82" y="123"/>
                  </a:lnTo>
                  <a:lnTo>
                    <a:pt x="88" y="115"/>
                  </a:lnTo>
                  <a:lnTo>
                    <a:pt x="93" y="103"/>
                  </a:lnTo>
                  <a:lnTo>
                    <a:pt x="98" y="93"/>
                  </a:lnTo>
                  <a:lnTo>
                    <a:pt x="104" y="84"/>
                  </a:lnTo>
                  <a:lnTo>
                    <a:pt x="108" y="77"/>
                  </a:lnTo>
                  <a:lnTo>
                    <a:pt x="114" y="69"/>
                  </a:lnTo>
                  <a:lnTo>
                    <a:pt x="119" y="62"/>
                  </a:lnTo>
                  <a:lnTo>
                    <a:pt x="126" y="56"/>
                  </a:lnTo>
                  <a:lnTo>
                    <a:pt x="131" y="51"/>
                  </a:lnTo>
                  <a:lnTo>
                    <a:pt x="138" y="41"/>
                  </a:lnTo>
                  <a:lnTo>
                    <a:pt x="146" y="35"/>
                  </a:lnTo>
                  <a:lnTo>
                    <a:pt x="149" y="30"/>
                  </a:lnTo>
                  <a:lnTo>
                    <a:pt x="152" y="29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54"/>
            <p:cNvSpPr>
              <a:spLocks/>
            </p:cNvSpPr>
            <p:nvPr/>
          </p:nvSpPr>
          <p:spPr bwMode="auto">
            <a:xfrm>
              <a:off x="1849" y="1105"/>
              <a:ext cx="60" cy="128"/>
            </a:xfrm>
            <a:custGeom>
              <a:avLst/>
              <a:gdLst>
                <a:gd name="T0" fmla="*/ 0 w 180"/>
                <a:gd name="T1" fmla="*/ 13 h 383"/>
                <a:gd name="T2" fmla="*/ 142 w 180"/>
                <a:gd name="T3" fmla="*/ 383 h 383"/>
                <a:gd name="T4" fmla="*/ 180 w 180"/>
                <a:gd name="T5" fmla="*/ 367 h 383"/>
                <a:gd name="T6" fmla="*/ 38 w 180"/>
                <a:gd name="T7" fmla="*/ 0 h 383"/>
                <a:gd name="T8" fmla="*/ 0 w 180"/>
                <a:gd name="T9" fmla="*/ 1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383">
                  <a:moveTo>
                    <a:pt x="0" y="13"/>
                  </a:moveTo>
                  <a:lnTo>
                    <a:pt x="142" y="383"/>
                  </a:lnTo>
                  <a:lnTo>
                    <a:pt x="180" y="367"/>
                  </a:lnTo>
                  <a:lnTo>
                    <a:pt x="38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55"/>
            <p:cNvSpPr>
              <a:spLocks/>
            </p:cNvSpPr>
            <p:nvPr/>
          </p:nvSpPr>
          <p:spPr bwMode="auto">
            <a:xfrm>
              <a:off x="1733" y="1086"/>
              <a:ext cx="175" cy="203"/>
            </a:xfrm>
            <a:custGeom>
              <a:avLst/>
              <a:gdLst>
                <a:gd name="T0" fmla="*/ 471 w 524"/>
                <a:gd name="T1" fmla="*/ 445 h 608"/>
                <a:gd name="T2" fmla="*/ 456 w 524"/>
                <a:gd name="T3" fmla="*/ 472 h 608"/>
                <a:gd name="T4" fmla="*/ 438 w 524"/>
                <a:gd name="T5" fmla="*/ 502 h 608"/>
                <a:gd name="T6" fmla="*/ 418 w 524"/>
                <a:gd name="T7" fmla="*/ 531 h 608"/>
                <a:gd name="T8" fmla="*/ 377 w 524"/>
                <a:gd name="T9" fmla="*/ 565 h 608"/>
                <a:gd name="T10" fmla="*/ 322 w 524"/>
                <a:gd name="T11" fmla="*/ 558 h 608"/>
                <a:gd name="T12" fmla="*/ 296 w 524"/>
                <a:gd name="T13" fmla="*/ 524 h 608"/>
                <a:gd name="T14" fmla="*/ 290 w 524"/>
                <a:gd name="T15" fmla="*/ 475 h 608"/>
                <a:gd name="T16" fmla="*/ 295 w 524"/>
                <a:gd name="T17" fmla="*/ 423 h 608"/>
                <a:gd name="T18" fmla="*/ 306 w 524"/>
                <a:gd name="T19" fmla="*/ 371 h 608"/>
                <a:gd name="T20" fmla="*/ 320 w 524"/>
                <a:gd name="T21" fmla="*/ 334 h 608"/>
                <a:gd name="T22" fmla="*/ 345 w 524"/>
                <a:gd name="T23" fmla="*/ 289 h 608"/>
                <a:gd name="T24" fmla="*/ 293 w 524"/>
                <a:gd name="T25" fmla="*/ 290 h 608"/>
                <a:gd name="T26" fmla="*/ 250 w 524"/>
                <a:gd name="T27" fmla="*/ 289 h 608"/>
                <a:gd name="T28" fmla="*/ 216 w 524"/>
                <a:gd name="T29" fmla="*/ 284 h 608"/>
                <a:gd name="T30" fmla="*/ 176 w 524"/>
                <a:gd name="T31" fmla="*/ 271 h 608"/>
                <a:gd name="T32" fmla="*/ 134 w 524"/>
                <a:gd name="T33" fmla="*/ 255 h 608"/>
                <a:gd name="T34" fmla="*/ 90 w 524"/>
                <a:gd name="T35" fmla="*/ 229 h 608"/>
                <a:gd name="T36" fmla="*/ 62 w 524"/>
                <a:gd name="T37" fmla="*/ 200 h 608"/>
                <a:gd name="T38" fmla="*/ 44 w 524"/>
                <a:gd name="T39" fmla="*/ 168 h 608"/>
                <a:gd name="T40" fmla="*/ 41 w 524"/>
                <a:gd name="T41" fmla="*/ 138 h 608"/>
                <a:gd name="T42" fmla="*/ 48 w 524"/>
                <a:gd name="T43" fmla="*/ 107 h 608"/>
                <a:gd name="T44" fmla="*/ 67 w 524"/>
                <a:gd name="T45" fmla="*/ 77 h 608"/>
                <a:gd name="T46" fmla="*/ 92 w 524"/>
                <a:gd name="T47" fmla="*/ 49 h 608"/>
                <a:gd name="T48" fmla="*/ 133 w 524"/>
                <a:gd name="T49" fmla="*/ 40 h 608"/>
                <a:gd name="T50" fmla="*/ 183 w 524"/>
                <a:gd name="T51" fmla="*/ 43 h 608"/>
                <a:gd name="T52" fmla="*/ 237 w 524"/>
                <a:gd name="T53" fmla="*/ 55 h 608"/>
                <a:gd name="T54" fmla="*/ 290 w 524"/>
                <a:gd name="T55" fmla="*/ 73 h 608"/>
                <a:gd name="T56" fmla="*/ 334 w 524"/>
                <a:gd name="T57" fmla="*/ 92 h 608"/>
                <a:gd name="T58" fmla="*/ 381 w 524"/>
                <a:gd name="T59" fmla="*/ 69 h 608"/>
                <a:gd name="T60" fmla="*/ 353 w 524"/>
                <a:gd name="T61" fmla="*/ 55 h 608"/>
                <a:gd name="T62" fmla="*/ 306 w 524"/>
                <a:gd name="T63" fmla="*/ 37 h 608"/>
                <a:gd name="T64" fmla="*/ 264 w 524"/>
                <a:gd name="T65" fmla="*/ 22 h 608"/>
                <a:gd name="T66" fmla="*/ 234 w 524"/>
                <a:gd name="T67" fmla="*/ 13 h 608"/>
                <a:gd name="T68" fmla="*/ 198 w 524"/>
                <a:gd name="T69" fmla="*/ 5 h 608"/>
                <a:gd name="T70" fmla="*/ 165 w 524"/>
                <a:gd name="T71" fmla="*/ 0 h 608"/>
                <a:gd name="T72" fmla="*/ 132 w 524"/>
                <a:gd name="T73" fmla="*/ 0 h 608"/>
                <a:gd name="T74" fmla="*/ 103 w 524"/>
                <a:gd name="T75" fmla="*/ 5 h 608"/>
                <a:gd name="T76" fmla="*/ 53 w 524"/>
                <a:gd name="T77" fmla="*/ 28 h 608"/>
                <a:gd name="T78" fmla="*/ 23 w 524"/>
                <a:gd name="T79" fmla="*/ 70 h 608"/>
                <a:gd name="T80" fmla="*/ 4 w 524"/>
                <a:gd name="T81" fmla="*/ 112 h 608"/>
                <a:gd name="T82" fmla="*/ 1 w 524"/>
                <a:gd name="T83" fmla="*/ 155 h 608"/>
                <a:gd name="T84" fmla="*/ 11 w 524"/>
                <a:gd name="T85" fmla="*/ 195 h 608"/>
                <a:gd name="T86" fmla="*/ 40 w 524"/>
                <a:gd name="T87" fmla="*/ 237 h 608"/>
                <a:gd name="T88" fmla="*/ 84 w 524"/>
                <a:gd name="T89" fmla="*/ 271 h 608"/>
                <a:gd name="T90" fmla="*/ 118 w 524"/>
                <a:gd name="T91" fmla="*/ 291 h 608"/>
                <a:gd name="T92" fmla="*/ 160 w 524"/>
                <a:gd name="T93" fmla="*/ 308 h 608"/>
                <a:gd name="T94" fmla="*/ 211 w 524"/>
                <a:gd name="T95" fmla="*/ 324 h 608"/>
                <a:gd name="T96" fmla="*/ 258 w 524"/>
                <a:gd name="T97" fmla="*/ 328 h 608"/>
                <a:gd name="T98" fmla="*/ 275 w 524"/>
                <a:gd name="T99" fmla="*/ 342 h 608"/>
                <a:gd name="T100" fmla="*/ 263 w 524"/>
                <a:gd name="T101" fmla="*/ 381 h 608"/>
                <a:gd name="T102" fmla="*/ 252 w 524"/>
                <a:gd name="T103" fmla="*/ 430 h 608"/>
                <a:gd name="T104" fmla="*/ 250 w 524"/>
                <a:gd name="T105" fmla="*/ 478 h 608"/>
                <a:gd name="T106" fmla="*/ 256 w 524"/>
                <a:gd name="T107" fmla="*/ 526 h 608"/>
                <a:gd name="T108" fmla="*/ 276 w 524"/>
                <a:gd name="T109" fmla="*/ 568 h 608"/>
                <a:gd name="T110" fmla="*/ 315 w 524"/>
                <a:gd name="T111" fmla="*/ 599 h 608"/>
                <a:gd name="T112" fmla="*/ 362 w 524"/>
                <a:gd name="T113" fmla="*/ 608 h 608"/>
                <a:gd name="T114" fmla="*/ 406 w 524"/>
                <a:gd name="T115" fmla="*/ 594 h 608"/>
                <a:gd name="T116" fmla="*/ 440 w 524"/>
                <a:gd name="T117" fmla="*/ 565 h 608"/>
                <a:gd name="T118" fmla="*/ 469 w 524"/>
                <a:gd name="T119" fmla="*/ 531 h 608"/>
                <a:gd name="T120" fmla="*/ 491 w 524"/>
                <a:gd name="T121" fmla="*/ 492 h 608"/>
                <a:gd name="T122" fmla="*/ 509 w 524"/>
                <a:gd name="T123" fmla="*/ 457 h 608"/>
                <a:gd name="T124" fmla="*/ 524 w 524"/>
                <a:gd name="T125" fmla="*/ 423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24" h="608">
                  <a:moveTo>
                    <a:pt x="486" y="407"/>
                  </a:moveTo>
                  <a:lnTo>
                    <a:pt x="484" y="413"/>
                  </a:lnTo>
                  <a:lnTo>
                    <a:pt x="481" y="423"/>
                  </a:lnTo>
                  <a:lnTo>
                    <a:pt x="475" y="432"/>
                  </a:lnTo>
                  <a:lnTo>
                    <a:pt x="471" y="445"/>
                  </a:lnTo>
                  <a:lnTo>
                    <a:pt x="469" y="448"/>
                  </a:lnTo>
                  <a:lnTo>
                    <a:pt x="465" y="455"/>
                  </a:lnTo>
                  <a:lnTo>
                    <a:pt x="460" y="460"/>
                  </a:lnTo>
                  <a:lnTo>
                    <a:pt x="460" y="467"/>
                  </a:lnTo>
                  <a:lnTo>
                    <a:pt x="456" y="472"/>
                  </a:lnTo>
                  <a:lnTo>
                    <a:pt x="452" y="477"/>
                  </a:lnTo>
                  <a:lnTo>
                    <a:pt x="450" y="486"/>
                  </a:lnTo>
                  <a:lnTo>
                    <a:pt x="447" y="491"/>
                  </a:lnTo>
                  <a:lnTo>
                    <a:pt x="442" y="499"/>
                  </a:lnTo>
                  <a:lnTo>
                    <a:pt x="438" y="502"/>
                  </a:lnTo>
                  <a:lnTo>
                    <a:pt x="433" y="510"/>
                  </a:lnTo>
                  <a:lnTo>
                    <a:pt x="430" y="514"/>
                  </a:lnTo>
                  <a:lnTo>
                    <a:pt x="426" y="520"/>
                  </a:lnTo>
                  <a:lnTo>
                    <a:pt x="422" y="525"/>
                  </a:lnTo>
                  <a:lnTo>
                    <a:pt x="418" y="531"/>
                  </a:lnTo>
                  <a:lnTo>
                    <a:pt x="414" y="536"/>
                  </a:lnTo>
                  <a:lnTo>
                    <a:pt x="404" y="544"/>
                  </a:lnTo>
                  <a:lnTo>
                    <a:pt x="396" y="553"/>
                  </a:lnTo>
                  <a:lnTo>
                    <a:pt x="386" y="559"/>
                  </a:lnTo>
                  <a:lnTo>
                    <a:pt x="377" y="565"/>
                  </a:lnTo>
                  <a:lnTo>
                    <a:pt x="364" y="569"/>
                  </a:lnTo>
                  <a:lnTo>
                    <a:pt x="353" y="569"/>
                  </a:lnTo>
                  <a:lnTo>
                    <a:pt x="343" y="566"/>
                  </a:lnTo>
                  <a:lnTo>
                    <a:pt x="333" y="564"/>
                  </a:lnTo>
                  <a:lnTo>
                    <a:pt x="322" y="558"/>
                  </a:lnTo>
                  <a:lnTo>
                    <a:pt x="317" y="553"/>
                  </a:lnTo>
                  <a:lnTo>
                    <a:pt x="309" y="545"/>
                  </a:lnTo>
                  <a:lnTo>
                    <a:pt x="306" y="539"/>
                  </a:lnTo>
                  <a:lnTo>
                    <a:pt x="299" y="531"/>
                  </a:lnTo>
                  <a:lnTo>
                    <a:pt x="296" y="524"/>
                  </a:lnTo>
                  <a:lnTo>
                    <a:pt x="294" y="514"/>
                  </a:lnTo>
                  <a:lnTo>
                    <a:pt x="293" y="505"/>
                  </a:lnTo>
                  <a:lnTo>
                    <a:pt x="290" y="496"/>
                  </a:lnTo>
                  <a:lnTo>
                    <a:pt x="290" y="486"/>
                  </a:lnTo>
                  <a:lnTo>
                    <a:pt x="290" y="475"/>
                  </a:lnTo>
                  <a:lnTo>
                    <a:pt x="290" y="466"/>
                  </a:lnTo>
                  <a:lnTo>
                    <a:pt x="290" y="455"/>
                  </a:lnTo>
                  <a:lnTo>
                    <a:pt x="291" y="443"/>
                  </a:lnTo>
                  <a:lnTo>
                    <a:pt x="293" y="433"/>
                  </a:lnTo>
                  <a:lnTo>
                    <a:pt x="295" y="423"/>
                  </a:lnTo>
                  <a:lnTo>
                    <a:pt x="296" y="412"/>
                  </a:lnTo>
                  <a:lnTo>
                    <a:pt x="299" y="402"/>
                  </a:lnTo>
                  <a:lnTo>
                    <a:pt x="299" y="392"/>
                  </a:lnTo>
                  <a:lnTo>
                    <a:pt x="304" y="381"/>
                  </a:lnTo>
                  <a:lnTo>
                    <a:pt x="306" y="371"/>
                  </a:lnTo>
                  <a:lnTo>
                    <a:pt x="309" y="363"/>
                  </a:lnTo>
                  <a:lnTo>
                    <a:pt x="312" y="354"/>
                  </a:lnTo>
                  <a:lnTo>
                    <a:pt x="317" y="348"/>
                  </a:lnTo>
                  <a:lnTo>
                    <a:pt x="318" y="340"/>
                  </a:lnTo>
                  <a:lnTo>
                    <a:pt x="320" y="334"/>
                  </a:lnTo>
                  <a:lnTo>
                    <a:pt x="322" y="328"/>
                  </a:lnTo>
                  <a:lnTo>
                    <a:pt x="323" y="325"/>
                  </a:lnTo>
                  <a:lnTo>
                    <a:pt x="327" y="317"/>
                  </a:lnTo>
                  <a:lnTo>
                    <a:pt x="330" y="317"/>
                  </a:lnTo>
                  <a:lnTo>
                    <a:pt x="345" y="289"/>
                  </a:lnTo>
                  <a:lnTo>
                    <a:pt x="308" y="289"/>
                  </a:lnTo>
                  <a:lnTo>
                    <a:pt x="305" y="289"/>
                  </a:lnTo>
                  <a:lnTo>
                    <a:pt x="303" y="289"/>
                  </a:lnTo>
                  <a:lnTo>
                    <a:pt x="298" y="289"/>
                  </a:lnTo>
                  <a:lnTo>
                    <a:pt x="293" y="290"/>
                  </a:lnTo>
                  <a:lnTo>
                    <a:pt x="284" y="290"/>
                  </a:lnTo>
                  <a:lnTo>
                    <a:pt x="276" y="290"/>
                  </a:lnTo>
                  <a:lnTo>
                    <a:pt x="266" y="290"/>
                  </a:lnTo>
                  <a:lnTo>
                    <a:pt x="258" y="290"/>
                  </a:lnTo>
                  <a:lnTo>
                    <a:pt x="250" y="289"/>
                  </a:lnTo>
                  <a:lnTo>
                    <a:pt x="244" y="288"/>
                  </a:lnTo>
                  <a:lnTo>
                    <a:pt x="237" y="286"/>
                  </a:lnTo>
                  <a:lnTo>
                    <a:pt x="231" y="286"/>
                  </a:lnTo>
                  <a:lnTo>
                    <a:pt x="224" y="284"/>
                  </a:lnTo>
                  <a:lnTo>
                    <a:pt x="216" y="284"/>
                  </a:lnTo>
                  <a:lnTo>
                    <a:pt x="209" y="281"/>
                  </a:lnTo>
                  <a:lnTo>
                    <a:pt x="202" y="280"/>
                  </a:lnTo>
                  <a:lnTo>
                    <a:pt x="193" y="276"/>
                  </a:lnTo>
                  <a:lnTo>
                    <a:pt x="185" y="274"/>
                  </a:lnTo>
                  <a:lnTo>
                    <a:pt x="176" y="271"/>
                  </a:lnTo>
                  <a:lnTo>
                    <a:pt x="168" y="269"/>
                  </a:lnTo>
                  <a:lnTo>
                    <a:pt x="160" y="265"/>
                  </a:lnTo>
                  <a:lnTo>
                    <a:pt x="151" y="263"/>
                  </a:lnTo>
                  <a:lnTo>
                    <a:pt x="142" y="259"/>
                  </a:lnTo>
                  <a:lnTo>
                    <a:pt x="134" y="255"/>
                  </a:lnTo>
                  <a:lnTo>
                    <a:pt x="126" y="250"/>
                  </a:lnTo>
                  <a:lnTo>
                    <a:pt x="116" y="245"/>
                  </a:lnTo>
                  <a:lnTo>
                    <a:pt x="106" y="240"/>
                  </a:lnTo>
                  <a:lnTo>
                    <a:pt x="98" y="235"/>
                  </a:lnTo>
                  <a:lnTo>
                    <a:pt x="90" y="229"/>
                  </a:lnTo>
                  <a:lnTo>
                    <a:pt x="84" y="224"/>
                  </a:lnTo>
                  <a:lnTo>
                    <a:pt x="78" y="217"/>
                  </a:lnTo>
                  <a:lnTo>
                    <a:pt x="73" y="212"/>
                  </a:lnTo>
                  <a:lnTo>
                    <a:pt x="67" y="207"/>
                  </a:lnTo>
                  <a:lnTo>
                    <a:pt x="62" y="200"/>
                  </a:lnTo>
                  <a:lnTo>
                    <a:pt x="55" y="195"/>
                  </a:lnTo>
                  <a:lnTo>
                    <a:pt x="53" y="187"/>
                  </a:lnTo>
                  <a:lnTo>
                    <a:pt x="49" y="182"/>
                  </a:lnTo>
                  <a:lnTo>
                    <a:pt x="45" y="175"/>
                  </a:lnTo>
                  <a:lnTo>
                    <a:pt x="44" y="168"/>
                  </a:lnTo>
                  <a:lnTo>
                    <a:pt x="44" y="162"/>
                  </a:lnTo>
                  <a:lnTo>
                    <a:pt x="41" y="156"/>
                  </a:lnTo>
                  <a:lnTo>
                    <a:pt x="41" y="151"/>
                  </a:lnTo>
                  <a:lnTo>
                    <a:pt x="41" y="145"/>
                  </a:lnTo>
                  <a:lnTo>
                    <a:pt x="41" y="138"/>
                  </a:lnTo>
                  <a:lnTo>
                    <a:pt x="41" y="132"/>
                  </a:lnTo>
                  <a:lnTo>
                    <a:pt x="43" y="126"/>
                  </a:lnTo>
                  <a:lnTo>
                    <a:pt x="44" y="119"/>
                  </a:lnTo>
                  <a:lnTo>
                    <a:pt x="47" y="113"/>
                  </a:lnTo>
                  <a:lnTo>
                    <a:pt x="48" y="107"/>
                  </a:lnTo>
                  <a:lnTo>
                    <a:pt x="52" y="102"/>
                  </a:lnTo>
                  <a:lnTo>
                    <a:pt x="55" y="94"/>
                  </a:lnTo>
                  <a:lnTo>
                    <a:pt x="58" y="89"/>
                  </a:lnTo>
                  <a:lnTo>
                    <a:pt x="62" y="82"/>
                  </a:lnTo>
                  <a:lnTo>
                    <a:pt x="67" y="77"/>
                  </a:lnTo>
                  <a:lnTo>
                    <a:pt x="70" y="69"/>
                  </a:lnTo>
                  <a:lnTo>
                    <a:pt x="78" y="64"/>
                  </a:lnTo>
                  <a:lnTo>
                    <a:pt x="80" y="58"/>
                  </a:lnTo>
                  <a:lnTo>
                    <a:pt x="88" y="53"/>
                  </a:lnTo>
                  <a:lnTo>
                    <a:pt x="92" y="49"/>
                  </a:lnTo>
                  <a:lnTo>
                    <a:pt x="101" y="47"/>
                  </a:lnTo>
                  <a:lnTo>
                    <a:pt x="108" y="43"/>
                  </a:lnTo>
                  <a:lnTo>
                    <a:pt x="116" y="42"/>
                  </a:lnTo>
                  <a:lnTo>
                    <a:pt x="124" y="40"/>
                  </a:lnTo>
                  <a:lnTo>
                    <a:pt x="133" y="40"/>
                  </a:lnTo>
                  <a:lnTo>
                    <a:pt x="142" y="39"/>
                  </a:lnTo>
                  <a:lnTo>
                    <a:pt x="153" y="39"/>
                  </a:lnTo>
                  <a:lnTo>
                    <a:pt x="162" y="40"/>
                  </a:lnTo>
                  <a:lnTo>
                    <a:pt x="173" y="42"/>
                  </a:lnTo>
                  <a:lnTo>
                    <a:pt x="183" y="43"/>
                  </a:lnTo>
                  <a:lnTo>
                    <a:pt x="193" y="45"/>
                  </a:lnTo>
                  <a:lnTo>
                    <a:pt x="205" y="47"/>
                  </a:lnTo>
                  <a:lnTo>
                    <a:pt x="216" y="50"/>
                  </a:lnTo>
                  <a:lnTo>
                    <a:pt x="226" y="53"/>
                  </a:lnTo>
                  <a:lnTo>
                    <a:pt x="237" y="55"/>
                  </a:lnTo>
                  <a:lnTo>
                    <a:pt x="247" y="58"/>
                  </a:lnTo>
                  <a:lnTo>
                    <a:pt x="259" y="62"/>
                  </a:lnTo>
                  <a:lnTo>
                    <a:pt x="269" y="65"/>
                  </a:lnTo>
                  <a:lnTo>
                    <a:pt x="280" y="69"/>
                  </a:lnTo>
                  <a:lnTo>
                    <a:pt x="290" y="73"/>
                  </a:lnTo>
                  <a:lnTo>
                    <a:pt x="299" y="78"/>
                  </a:lnTo>
                  <a:lnTo>
                    <a:pt x="309" y="81"/>
                  </a:lnTo>
                  <a:lnTo>
                    <a:pt x="319" y="84"/>
                  </a:lnTo>
                  <a:lnTo>
                    <a:pt x="325" y="88"/>
                  </a:lnTo>
                  <a:lnTo>
                    <a:pt x="334" y="92"/>
                  </a:lnTo>
                  <a:lnTo>
                    <a:pt x="342" y="96"/>
                  </a:lnTo>
                  <a:lnTo>
                    <a:pt x="349" y="99"/>
                  </a:lnTo>
                  <a:lnTo>
                    <a:pt x="355" y="102"/>
                  </a:lnTo>
                  <a:lnTo>
                    <a:pt x="363" y="106"/>
                  </a:lnTo>
                  <a:lnTo>
                    <a:pt x="381" y="69"/>
                  </a:lnTo>
                  <a:lnTo>
                    <a:pt x="376" y="68"/>
                  </a:lnTo>
                  <a:lnTo>
                    <a:pt x="373" y="65"/>
                  </a:lnTo>
                  <a:lnTo>
                    <a:pt x="366" y="62"/>
                  </a:lnTo>
                  <a:lnTo>
                    <a:pt x="360" y="59"/>
                  </a:lnTo>
                  <a:lnTo>
                    <a:pt x="353" y="55"/>
                  </a:lnTo>
                  <a:lnTo>
                    <a:pt x="345" y="52"/>
                  </a:lnTo>
                  <a:lnTo>
                    <a:pt x="335" y="49"/>
                  </a:lnTo>
                  <a:lnTo>
                    <a:pt x="328" y="45"/>
                  </a:lnTo>
                  <a:lnTo>
                    <a:pt x="318" y="39"/>
                  </a:lnTo>
                  <a:lnTo>
                    <a:pt x="306" y="37"/>
                  </a:lnTo>
                  <a:lnTo>
                    <a:pt x="294" y="30"/>
                  </a:lnTo>
                  <a:lnTo>
                    <a:pt x="283" y="27"/>
                  </a:lnTo>
                  <a:lnTo>
                    <a:pt x="278" y="25"/>
                  </a:lnTo>
                  <a:lnTo>
                    <a:pt x="269" y="24"/>
                  </a:lnTo>
                  <a:lnTo>
                    <a:pt x="264" y="22"/>
                  </a:lnTo>
                  <a:lnTo>
                    <a:pt x="258" y="20"/>
                  </a:lnTo>
                  <a:lnTo>
                    <a:pt x="251" y="17"/>
                  </a:lnTo>
                  <a:lnTo>
                    <a:pt x="246" y="15"/>
                  </a:lnTo>
                  <a:lnTo>
                    <a:pt x="239" y="14"/>
                  </a:lnTo>
                  <a:lnTo>
                    <a:pt x="234" y="13"/>
                  </a:lnTo>
                  <a:lnTo>
                    <a:pt x="226" y="11"/>
                  </a:lnTo>
                  <a:lnTo>
                    <a:pt x="219" y="10"/>
                  </a:lnTo>
                  <a:lnTo>
                    <a:pt x="212" y="8"/>
                  </a:lnTo>
                  <a:lnTo>
                    <a:pt x="205" y="6"/>
                  </a:lnTo>
                  <a:lnTo>
                    <a:pt x="198" y="5"/>
                  </a:lnTo>
                  <a:lnTo>
                    <a:pt x="192" y="3"/>
                  </a:lnTo>
                  <a:lnTo>
                    <a:pt x="185" y="1"/>
                  </a:lnTo>
                  <a:lnTo>
                    <a:pt x="178" y="1"/>
                  </a:lnTo>
                  <a:lnTo>
                    <a:pt x="172" y="0"/>
                  </a:lnTo>
                  <a:lnTo>
                    <a:pt x="165" y="0"/>
                  </a:lnTo>
                  <a:lnTo>
                    <a:pt x="158" y="0"/>
                  </a:lnTo>
                  <a:lnTo>
                    <a:pt x="151" y="0"/>
                  </a:lnTo>
                  <a:lnTo>
                    <a:pt x="144" y="0"/>
                  </a:lnTo>
                  <a:lnTo>
                    <a:pt x="141" y="0"/>
                  </a:lnTo>
                  <a:lnTo>
                    <a:pt x="132" y="0"/>
                  </a:lnTo>
                  <a:lnTo>
                    <a:pt x="128" y="0"/>
                  </a:lnTo>
                  <a:lnTo>
                    <a:pt x="119" y="0"/>
                  </a:lnTo>
                  <a:lnTo>
                    <a:pt x="114" y="0"/>
                  </a:lnTo>
                  <a:lnTo>
                    <a:pt x="109" y="1"/>
                  </a:lnTo>
                  <a:lnTo>
                    <a:pt x="103" y="5"/>
                  </a:lnTo>
                  <a:lnTo>
                    <a:pt x="90" y="6"/>
                  </a:lnTo>
                  <a:lnTo>
                    <a:pt x="82" y="11"/>
                  </a:lnTo>
                  <a:lnTo>
                    <a:pt x="72" y="15"/>
                  </a:lnTo>
                  <a:lnTo>
                    <a:pt x="62" y="23"/>
                  </a:lnTo>
                  <a:lnTo>
                    <a:pt x="53" y="28"/>
                  </a:lnTo>
                  <a:lnTo>
                    <a:pt x="45" y="38"/>
                  </a:lnTo>
                  <a:lnTo>
                    <a:pt x="39" y="45"/>
                  </a:lnTo>
                  <a:lnTo>
                    <a:pt x="33" y="54"/>
                  </a:lnTo>
                  <a:lnTo>
                    <a:pt x="26" y="62"/>
                  </a:lnTo>
                  <a:lnTo>
                    <a:pt x="23" y="70"/>
                  </a:lnTo>
                  <a:lnTo>
                    <a:pt x="16" y="79"/>
                  </a:lnTo>
                  <a:lnTo>
                    <a:pt x="14" y="88"/>
                  </a:lnTo>
                  <a:lnTo>
                    <a:pt x="10" y="96"/>
                  </a:lnTo>
                  <a:lnTo>
                    <a:pt x="8" y="104"/>
                  </a:lnTo>
                  <a:lnTo>
                    <a:pt x="4" y="112"/>
                  </a:lnTo>
                  <a:lnTo>
                    <a:pt x="3" y="121"/>
                  </a:lnTo>
                  <a:lnTo>
                    <a:pt x="1" y="128"/>
                  </a:lnTo>
                  <a:lnTo>
                    <a:pt x="1" y="137"/>
                  </a:lnTo>
                  <a:lnTo>
                    <a:pt x="0" y="145"/>
                  </a:lnTo>
                  <a:lnTo>
                    <a:pt x="1" y="155"/>
                  </a:lnTo>
                  <a:lnTo>
                    <a:pt x="1" y="161"/>
                  </a:lnTo>
                  <a:lnTo>
                    <a:pt x="4" y="171"/>
                  </a:lnTo>
                  <a:lnTo>
                    <a:pt x="5" y="178"/>
                  </a:lnTo>
                  <a:lnTo>
                    <a:pt x="9" y="187"/>
                  </a:lnTo>
                  <a:lnTo>
                    <a:pt x="11" y="195"/>
                  </a:lnTo>
                  <a:lnTo>
                    <a:pt x="16" y="204"/>
                  </a:lnTo>
                  <a:lnTo>
                    <a:pt x="20" y="211"/>
                  </a:lnTo>
                  <a:lnTo>
                    <a:pt x="26" y="220"/>
                  </a:lnTo>
                  <a:lnTo>
                    <a:pt x="33" y="229"/>
                  </a:lnTo>
                  <a:lnTo>
                    <a:pt x="40" y="237"/>
                  </a:lnTo>
                  <a:lnTo>
                    <a:pt x="47" y="244"/>
                  </a:lnTo>
                  <a:lnTo>
                    <a:pt x="55" y="251"/>
                  </a:lnTo>
                  <a:lnTo>
                    <a:pt x="64" y="258"/>
                  </a:lnTo>
                  <a:lnTo>
                    <a:pt x="74" y="265"/>
                  </a:lnTo>
                  <a:lnTo>
                    <a:pt x="84" y="271"/>
                  </a:lnTo>
                  <a:lnTo>
                    <a:pt x="94" y="278"/>
                  </a:lnTo>
                  <a:lnTo>
                    <a:pt x="99" y="281"/>
                  </a:lnTo>
                  <a:lnTo>
                    <a:pt x="104" y="284"/>
                  </a:lnTo>
                  <a:lnTo>
                    <a:pt x="112" y="288"/>
                  </a:lnTo>
                  <a:lnTo>
                    <a:pt x="118" y="291"/>
                  </a:lnTo>
                  <a:lnTo>
                    <a:pt x="129" y="295"/>
                  </a:lnTo>
                  <a:lnTo>
                    <a:pt x="142" y="301"/>
                  </a:lnTo>
                  <a:lnTo>
                    <a:pt x="147" y="304"/>
                  </a:lnTo>
                  <a:lnTo>
                    <a:pt x="155" y="305"/>
                  </a:lnTo>
                  <a:lnTo>
                    <a:pt x="160" y="308"/>
                  </a:lnTo>
                  <a:lnTo>
                    <a:pt x="167" y="312"/>
                  </a:lnTo>
                  <a:lnTo>
                    <a:pt x="177" y="315"/>
                  </a:lnTo>
                  <a:lnTo>
                    <a:pt x="188" y="317"/>
                  </a:lnTo>
                  <a:lnTo>
                    <a:pt x="200" y="319"/>
                  </a:lnTo>
                  <a:lnTo>
                    <a:pt x="211" y="324"/>
                  </a:lnTo>
                  <a:lnTo>
                    <a:pt x="220" y="325"/>
                  </a:lnTo>
                  <a:lnTo>
                    <a:pt x="230" y="327"/>
                  </a:lnTo>
                  <a:lnTo>
                    <a:pt x="239" y="328"/>
                  </a:lnTo>
                  <a:lnTo>
                    <a:pt x="249" y="328"/>
                  </a:lnTo>
                  <a:lnTo>
                    <a:pt x="258" y="328"/>
                  </a:lnTo>
                  <a:lnTo>
                    <a:pt x="265" y="329"/>
                  </a:lnTo>
                  <a:lnTo>
                    <a:pt x="273" y="329"/>
                  </a:lnTo>
                  <a:lnTo>
                    <a:pt x="280" y="329"/>
                  </a:lnTo>
                  <a:lnTo>
                    <a:pt x="278" y="337"/>
                  </a:lnTo>
                  <a:lnTo>
                    <a:pt x="275" y="342"/>
                  </a:lnTo>
                  <a:lnTo>
                    <a:pt x="273" y="349"/>
                  </a:lnTo>
                  <a:lnTo>
                    <a:pt x="269" y="357"/>
                  </a:lnTo>
                  <a:lnTo>
                    <a:pt x="268" y="365"/>
                  </a:lnTo>
                  <a:lnTo>
                    <a:pt x="265" y="373"/>
                  </a:lnTo>
                  <a:lnTo>
                    <a:pt x="263" y="381"/>
                  </a:lnTo>
                  <a:lnTo>
                    <a:pt x="260" y="392"/>
                  </a:lnTo>
                  <a:lnTo>
                    <a:pt x="258" y="401"/>
                  </a:lnTo>
                  <a:lnTo>
                    <a:pt x="256" y="409"/>
                  </a:lnTo>
                  <a:lnTo>
                    <a:pt x="254" y="419"/>
                  </a:lnTo>
                  <a:lnTo>
                    <a:pt x="252" y="430"/>
                  </a:lnTo>
                  <a:lnTo>
                    <a:pt x="251" y="440"/>
                  </a:lnTo>
                  <a:lnTo>
                    <a:pt x="250" y="450"/>
                  </a:lnTo>
                  <a:lnTo>
                    <a:pt x="250" y="460"/>
                  </a:lnTo>
                  <a:lnTo>
                    <a:pt x="250" y="471"/>
                  </a:lnTo>
                  <a:lnTo>
                    <a:pt x="250" y="478"/>
                  </a:lnTo>
                  <a:lnTo>
                    <a:pt x="250" y="489"/>
                  </a:lnTo>
                  <a:lnTo>
                    <a:pt x="250" y="500"/>
                  </a:lnTo>
                  <a:lnTo>
                    <a:pt x="252" y="510"/>
                  </a:lnTo>
                  <a:lnTo>
                    <a:pt x="254" y="517"/>
                  </a:lnTo>
                  <a:lnTo>
                    <a:pt x="256" y="526"/>
                  </a:lnTo>
                  <a:lnTo>
                    <a:pt x="259" y="535"/>
                  </a:lnTo>
                  <a:lnTo>
                    <a:pt x="264" y="544"/>
                  </a:lnTo>
                  <a:lnTo>
                    <a:pt x="268" y="553"/>
                  </a:lnTo>
                  <a:lnTo>
                    <a:pt x="271" y="560"/>
                  </a:lnTo>
                  <a:lnTo>
                    <a:pt x="276" y="568"/>
                  </a:lnTo>
                  <a:lnTo>
                    <a:pt x="281" y="575"/>
                  </a:lnTo>
                  <a:lnTo>
                    <a:pt x="290" y="581"/>
                  </a:lnTo>
                  <a:lnTo>
                    <a:pt x="296" y="588"/>
                  </a:lnTo>
                  <a:lnTo>
                    <a:pt x="305" y="594"/>
                  </a:lnTo>
                  <a:lnTo>
                    <a:pt x="315" y="599"/>
                  </a:lnTo>
                  <a:lnTo>
                    <a:pt x="323" y="603"/>
                  </a:lnTo>
                  <a:lnTo>
                    <a:pt x="333" y="607"/>
                  </a:lnTo>
                  <a:lnTo>
                    <a:pt x="343" y="608"/>
                  </a:lnTo>
                  <a:lnTo>
                    <a:pt x="353" y="608"/>
                  </a:lnTo>
                  <a:lnTo>
                    <a:pt x="362" y="608"/>
                  </a:lnTo>
                  <a:lnTo>
                    <a:pt x="372" y="608"/>
                  </a:lnTo>
                  <a:lnTo>
                    <a:pt x="382" y="605"/>
                  </a:lnTo>
                  <a:lnTo>
                    <a:pt x="392" y="603"/>
                  </a:lnTo>
                  <a:lnTo>
                    <a:pt x="398" y="598"/>
                  </a:lnTo>
                  <a:lnTo>
                    <a:pt x="406" y="594"/>
                  </a:lnTo>
                  <a:lnTo>
                    <a:pt x="412" y="589"/>
                  </a:lnTo>
                  <a:lnTo>
                    <a:pt x="420" y="585"/>
                  </a:lnTo>
                  <a:lnTo>
                    <a:pt x="426" y="578"/>
                  </a:lnTo>
                  <a:lnTo>
                    <a:pt x="432" y="573"/>
                  </a:lnTo>
                  <a:lnTo>
                    <a:pt x="440" y="565"/>
                  </a:lnTo>
                  <a:lnTo>
                    <a:pt x="446" y="560"/>
                  </a:lnTo>
                  <a:lnTo>
                    <a:pt x="451" y="553"/>
                  </a:lnTo>
                  <a:lnTo>
                    <a:pt x="457" y="545"/>
                  </a:lnTo>
                  <a:lnTo>
                    <a:pt x="461" y="537"/>
                  </a:lnTo>
                  <a:lnTo>
                    <a:pt x="469" y="531"/>
                  </a:lnTo>
                  <a:lnTo>
                    <a:pt x="472" y="524"/>
                  </a:lnTo>
                  <a:lnTo>
                    <a:pt x="479" y="515"/>
                  </a:lnTo>
                  <a:lnTo>
                    <a:pt x="482" y="507"/>
                  </a:lnTo>
                  <a:lnTo>
                    <a:pt x="487" y="500"/>
                  </a:lnTo>
                  <a:lnTo>
                    <a:pt x="491" y="492"/>
                  </a:lnTo>
                  <a:lnTo>
                    <a:pt x="495" y="486"/>
                  </a:lnTo>
                  <a:lnTo>
                    <a:pt x="499" y="477"/>
                  </a:lnTo>
                  <a:lnTo>
                    <a:pt x="502" y="471"/>
                  </a:lnTo>
                  <a:lnTo>
                    <a:pt x="504" y="463"/>
                  </a:lnTo>
                  <a:lnTo>
                    <a:pt x="509" y="457"/>
                  </a:lnTo>
                  <a:lnTo>
                    <a:pt x="511" y="450"/>
                  </a:lnTo>
                  <a:lnTo>
                    <a:pt x="512" y="446"/>
                  </a:lnTo>
                  <a:lnTo>
                    <a:pt x="516" y="436"/>
                  </a:lnTo>
                  <a:lnTo>
                    <a:pt x="520" y="428"/>
                  </a:lnTo>
                  <a:lnTo>
                    <a:pt x="524" y="423"/>
                  </a:lnTo>
                  <a:lnTo>
                    <a:pt x="524" y="421"/>
                  </a:lnTo>
                  <a:lnTo>
                    <a:pt x="486" y="4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56"/>
            <p:cNvSpPr>
              <a:spLocks/>
            </p:cNvSpPr>
            <p:nvPr/>
          </p:nvSpPr>
          <p:spPr bwMode="auto">
            <a:xfrm>
              <a:off x="1854" y="1033"/>
              <a:ext cx="131" cy="216"/>
            </a:xfrm>
            <a:custGeom>
              <a:avLst/>
              <a:gdLst>
                <a:gd name="T0" fmla="*/ 375 w 393"/>
                <a:gd name="T1" fmla="*/ 473 h 647"/>
                <a:gd name="T2" fmla="*/ 329 w 393"/>
                <a:gd name="T3" fmla="*/ 420 h 647"/>
                <a:gd name="T4" fmla="*/ 276 w 393"/>
                <a:gd name="T5" fmla="*/ 390 h 647"/>
                <a:gd name="T6" fmla="*/ 299 w 393"/>
                <a:gd name="T7" fmla="*/ 350 h 647"/>
                <a:gd name="T8" fmla="*/ 321 w 393"/>
                <a:gd name="T9" fmla="*/ 317 h 647"/>
                <a:gd name="T10" fmla="*/ 344 w 393"/>
                <a:gd name="T11" fmla="*/ 281 h 647"/>
                <a:gd name="T12" fmla="*/ 364 w 393"/>
                <a:gd name="T13" fmla="*/ 239 h 647"/>
                <a:gd name="T14" fmla="*/ 380 w 393"/>
                <a:gd name="T15" fmla="*/ 190 h 647"/>
                <a:gd name="T16" fmla="*/ 388 w 393"/>
                <a:gd name="T17" fmla="*/ 143 h 647"/>
                <a:gd name="T18" fmla="*/ 380 w 393"/>
                <a:gd name="T19" fmla="*/ 95 h 647"/>
                <a:gd name="T20" fmla="*/ 354 w 393"/>
                <a:gd name="T21" fmla="*/ 55 h 647"/>
                <a:gd name="T22" fmla="*/ 314 w 393"/>
                <a:gd name="T23" fmla="*/ 23 h 647"/>
                <a:gd name="T24" fmla="*/ 263 w 393"/>
                <a:gd name="T25" fmla="*/ 3 h 647"/>
                <a:gd name="T26" fmla="*/ 215 w 393"/>
                <a:gd name="T27" fmla="*/ 0 h 647"/>
                <a:gd name="T28" fmla="*/ 167 w 393"/>
                <a:gd name="T29" fmla="*/ 12 h 647"/>
                <a:gd name="T30" fmla="*/ 112 w 393"/>
                <a:gd name="T31" fmla="*/ 45 h 647"/>
                <a:gd name="T32" fmla="*/ 69 w 393"/>
                <a:gd name="T33" fmla="*/ 94 h 647"/>
                <a:gd name="T34" fmla="*/ 35 w 393"/>
                <a:gd name="T35" fmla="*/ 148 h 647"/>
                <a:gd name="T36" fmla="*/ 12 w 393"/>
                <a:gd name="T37" fmla="*/ 197 h 647"/>
                <a:gd name="T38" fmla="*/ 37 w 393"/>
                <a:gd name="T39" fmla="*/ 244 h 647"/>
                <a:gd name="T40" fmla="*/ 50 w 393"/>
                <a:gd name="T41" fmla="*/ 205 h 647"/>
                <a:gd name="T42" fmla="*/ 74 w 393"/>
                <a:gd name="T43" fmla="*/ 163 h 647"/>
                <a:gd name="T44" fmla="*/ 104 w 393"/>
                <a:gd name="T45" fmla="*/ 112 h 647"/>
                <a:gd name="T46" fmla="*/ 144 w 393"/>
                <a:gd name="T47" fmla="*/ 71 h 647"/>
                <a:gd name="T48" fmla="*/ 201 w 393"/>
                <a:gd name="T49" fmla="*/ 42 h 647"/>
                <a:gd name="T50" fmla="*/ 248 w 393"/>
                <a:gd name="T51" fmla="*/ 41 h 647"/>
                <a:gd name="T52" fmla="*/ 287 w 393"/>
                <a:gd name="T53" fmla="*/ 53 h 647"/>
                <a:gd name="T54" fmla="*/ 321 w 393"/>
                <a:gd name="T55" fmla="*/ 76 h 647"/>
                <a:gd name="T56" fmla="*/ 349 w 393"/>
                <a:gd name="T57" fmla="*/ 133 h 647"/>
                <a:gd name="T58" fmla="*/ 341 w 393"/>
                <a:gd name="T59" fmla="*/ 197 h 647"/>
                <a:gd name="T60" fmla="*/ 319 w 393"/>
                <a:gd name="T61" fmla="*/ 246 h 647"/>
                <a:gd name="T62" fmla="*/ 295 w 393"/>
                <a:gd name="T63" fmla="*/ 287 h 647"/>
                <a:gd name="T64" fmla="*/ 269 w 393"/>
                <a:gd name="T65" fmla="*/ 326 h 647"/>
                <a:gd name="T66" fmla="*/ 237 w 393"/>
                <a:gd name="T67" fmla="*/ 360 h 647"/>
                <a:gd name="T68" fmla="*/ 194 w 393"/>
                <a:gd name="T69" fmla="*/ 406 h 647"/>
                <a:gd name="T70" fmla="*/ 253 w 393"/>
                <a:gd name="T71" fmla="*/ 424 h 647"/>
                <a:gd name="T72" fmla="*/ 289 w 393"/>
                <a:gd name="T73" fmla="*/ 440 h 647"/>
                <a:gd name="T74" fmla="*/ 320 w 393"/>
                <a:gd name="T75" fmla="*/ 464 h 647"/>
                <a:gd name="T76" fmla="*/ 343 w 393"/>
                <a:gd name="T77" fmla="*/ 494 h 647"/>
                <a:gd name="T78" fmla="*/ 353 w 393"/>
                <a:gd name="T79" fmla="*/ 543 h 647"/>
                <a:gd name="T80" fmla="*/ 339 w 393"/>
                <a:gd name="T81" fmla="*/ 584 h 647"/>
                <a:gd name="T82" fmla="*/ 289 w 393"/>
                <a:gd name="T83" fmla="*/ 603 h 647"/>
                <a:gd name="T84" fmla="*/ 250 w 393"/>
                <a:gd name="T85" fmla="*/ 605 h 647"/>
                <a:gd name="T86" fmla="*/ 193 w 393"/>
                <a:gd name="T87" fmla="*/ 587 h 647"/>
                <a:gd name="T88" fmla="*/ 154 w 393"/>
                <a:gd name="T89" fmla="*/ 559 h 647"/>
                <a:gd name="T90" fmla="*/ 137 w 393"/>
                <a:gd name="T91" fmla="*/ 596 h 647"/>
                <a:gd name="T92" fmla="*/ 189 w 393"/>
                <a:gd name="T93" fmla="*/ 630 h 647"/>
                <a:gd name="T94" fmla="*/ 227 w 393"/>
                <a:gd name="T95" fmla="*/ 641 h 647"/>
                <a:gd name="T96" fmla="*/ 272 w 393"/>
                <a:gd name="T97" fmla="*/ 647 h 647"/>
                <a:gd name="T98" fmla="*/ 314 w 393"/>
                <a:gd name="T99" fmla="*/ 638 h 647"/>
                <a:gd name="T100" fmla="*/ 353 w 393"/>
                <a:gd name="T101" fmla="*/ 622 h 647"/>
                <a:gd name="T102" fmla="*/ 385 w 393"/>
                <a:gd name="T103" fmla="*/ 584 h 647"/>
                <a:gd name="T104" fmla="*/ 393 w 393"/>
                <a:gd name="T105" fmla="*/ 537 h 6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93" h="647">
                  <a:moveTo>
                    <a:pt x="389" y="508"/>
                  </a:moveTo>
                  <a:lnTo>
                    <a:pt x="387" y="502"/>
                  </a:lnTo>
                  <a:lnTo>
                    <a:pt x="385" y="494"/>
                  </a:lnTo>
                  <a:lnTo>
                    <a:pt x="383" y="488"/>
                  </a:lnTo>
                  <a:lnTo>
                    <a:pt x="382" y="484"/>
                  </a:lnTo>
                  <a:lnTo>
                    <a:pt x="375" y="473"/>
                  </a:lnTo>
                  <a:lnTo>
                    <a:pt x="370" y="463"/>
                  </a:lnTo>
                  <a:lnTo>
                    <a:pt x="363" y="453"/>
                  </a:lnTo>
                  <a:lnTo>
                    <a:pt x="354" y="444"/>
                  </a:lnTo>
                  <a:lnTo>
                    <a:pt x="346" y="434"/>
                  </a:lnTo>
                  <a:lnTo>
                    <a:pt x="340" y="428"/>
                  </a:lnTo>
                  <a:lnTo>
                    <a:pt x="329" y="420"/>
                  </a:lnTo>
                  <a:lnTo>
                    <a:pt x="320" y="413"/>
                  </a:lnTo>
                  <a:lnTo>
                    <a:pt x="311" y="406"/>
                  </a:lnTo>
                  <a:lnTo>
                    <a:pt x="302" y="401"/>
                  </a:lnTo>
                  <a:lnTo>
                    <a:pt x="291" y="397"/>
                  </a:lnTo>
                  <a:lnTo>
                    <a:pt x="285" y="392"/>
                  </a:lnTo>
                  <a:lnTo>
                    <a:pt x="276" y="390"/>
                  </a:lnTo>
                  <a:lnTo>
                    <a:pt x="269" y="387"/>
                  </a:lnTo>
                  <a:lnTo>
                    <a:pt x="274" y="380"/>
                  </a:lnTo>
                  <a:lnTo>
                    <a:pt x="280" y="372"/>
                  </a:lnTo>
                  <a:lnTo>
                    <a:pt x="286" y="365"/>
                  </a:lnTo>
                  <a:lnTo>
                    <a:pt x="291" y="357"/>
                  </a:lnTo>
                  <a:lnTo>
                    <a:pt x="299" y="350"/>
                  </a:lnTo>
                  <a:lnTo>
                    <a:pt x="304" y="343"/>
                  </a:lnTo>
                  <a:lnTo>
                    <a:pt x="311" y="335"/>
                  </a:lnTo>
                  <a:lnTo>
                    <a:pt x="315" y="328"/>
                  </a:lnTo>
                  <a:lnTo>
                    <a:pt x="316" y="327"/>
                  </a:lnTo>
                  <a:lnTo>
                    <a:pt x="319" y="326"/>
                  </a:lnTo>
                  <a:lnTo>
                    <a:pt x="321" y="317"/>
                  </a:lnTo>
                  <a:lnTo>
                    <a:pt x="328" y="307"/>
                  </a:lnTo>
                  <a:lnTo>
                    <a:pt x="331" y="303"/>
                  </a:lnTo>
                  <a:lnTo>
                    <a:pt x="334" y="297"/>
                  </a:lnTo>
                  <a:lnTo>
                    <a:pt x="339" y="292"/>
                  </a:lnTo>
                  <a:lnTo>
                    <a:pt x="341" y="287"/>
                  </a:lnTo>
                  <a:lnTo>
                    <a:pt x="344" y="281"/>
                  </a:lnTo>
                  <a:lnTo>
                    <a:pt x="348" y="273"/>
                  </a:lnTo>
                  <a:lnTo>
                    <a:pt x="351" y="267"/>
                  </a:lnTo>
                  <a:lnTo>
                    <a:pt x="354" y="262"/>
                  </a:lnTo>
                  <a:lnTo>
                    <a:pt x="358" y="253"/>
                  </a:lnTo>
                  <a:lnTo>
                    <a:pt x="361" y="247"/>
                  </a:lnTo>
                  <a:lnTo>
                    <a:pt x="364" y="239"/>
                  </a:lnTo>
                  <a:lnTo>
                    <a:pt x="369" y="232"/>
                  </a:lnTo>
                  <a:lnTo>
                    <a:pt x="371" y="223"/>
                  </a:lnTo>
                  <a:lnTo>
                    <a:pt x="374" y="215"/>
                  </a:lnTo>
                  <a:lnTo>
                    <a:pt x="375" y="207"/>
                  </a:lnTo>
                  <a:lnTo>
                    <a:pt x="379" y="199"/>
                  </a:lnTo>
                  <a:lnTo>
                    <a:pt x="380" y="190"/>
                  </a:lnTo>
                  <a:lnTo>
                    <a:pt x="383" y="184"/>
                  </a:lnTo>
                  <a:lnTo>
                    <a:pt x="385" y="175"/>
                  </a:lnTo>
                  <a:lnTo>
                    <a:pt x="387" y="168"/>
                  </a:lnTo>
                  <a:lnTo>
                    <a:pt x="387" y="159"/>
                  </a:lnTo>
                  <a:lnTo>
                    <a:pt x="388" y="151"/>
                  </a:lnTo>
                  <a:lnTo>
                    <a:pt x="388" y="143"/>
                  </a:lnTo>
                  <a:lnTo>
                    <a:pt x="388" y="135"/>
                  </a:lnTo>
                  <a:lnTo>
                    <a:pt x="387" y="126"/>
                  </a:lnTo>
                  <a:lnTo>
                    <a:pt x="387" y="119"/>
                  </a:lnTo>
                  <a:lnTo>
                    <a:pt x="385" y="110"/>
                  </a:lnTo>
                  <a:lnTo>
                    <a:pt x="384" y="102"/>
                  </a:lnTo>
                  <a:lnTo>
                    <a:pt x="380" y="95"/>
                  </a:lnTo>
                  <a:lnTo>
                    <a:pt x="377" y="87"/>
                  </a:lnTo>
                  <a:lnTo>
                    <a:pt x="374" y="80"/>
                  </a:lnTo>
                  <a:lnTo>
                    <a:pt x="370" y="74"/>
                  </a:lnTo>
                  <a:lnTo>
                    <a:pt x="364" y="67"/>
                  </a:lnTo>
                  <a:lnTo>
                    <a:pt x="360" y="60"/>
                  </a:lnTo>
                  <a:lnTo>
                    <a:pt x="354" y="55"/>
                  </a:lnTo>
                  <a:lnTo>
                    <a:pt x="350" y="48"/>
                  </a:lnTo>
                  <a:lnTo>
                    <a:pt x="343" y="42"/>
                  </a:lnTo>
                  <a:lnTo>
                    <a:pt x="336" y="37"/>
                  </a:lnTo>
                  <a:lnTo>
                    <a:pt x="329" y="31"/>
                  </a:lnTo>
                  <a:lnTo>
                    <a:pt x="321" y="27"/>
                  </a:lnTo>
                  <a:lnTo>
                    <a:pt x="314" y="23"/>
                  </a:lnTo>
                  <a:lnTo>
                    <a:pt x="305" y="18"/>
                  </a:lnTo>
                  <a:lnTo>
                    <a:pt x="297" y="15"/>
                  </a:lnTo>
                  <a:lnTo>
                    <a:pt x="289" y="13"/>
                  </a:lnTo>
                  <a:lnTo>
                    <a:pt x="280" y="10"/>
                  </a:lnTo>
                  <a:lnTo>
                    <a:pt x="272" y="5"/>
                  </a:lnTo>
                  <a:lnTo>
                    <a:pt x="263" y="3"/>
                  </a:lnTo>
                  <a:lnTo>
                    <a:pt x="256" y="2"/>
                  </a:lnTo>
                  <a:lnTo>
                    <a:pt x="247" y="1"/>
                  </a:lnTo>
                  <a:lnTo>
                    <a:pt x="238" y="0"/>
                  </a:lnTo>
                  <a:lnTo>
                    <a:pt x="231" y="0"/>
                  </a:lnTo>
                  <a:lnTo>
                    <a:pt x="223" y="0"/>
                  </a:lnTo>
                  <a:lnTo>
                    <a:pt x="215" y="0"/>
                  </a:lnTo>
                  <a:lnTo>
                    <a:pt x="206" y="1"/>
                  </a:lnTo>
                  <a:lnTo>
                    <a:pt x="198" y="2"/>
                  </a:lnTo>
                  <a:lnTo>
                    <a:pt x="191" y="3"/>
                  </a:lnTo>
                  <a:lnTo>
                    <a:pt x="183" y="5"/>
                  </a:lnTo>
                  <a:lnTo>
                    <a:pt x="174" y="8"/>
                  </a:lnTo>
                  <a:lnTo>
                    <a:pt x="167" y="12"/>
                  </a:lnTo>
                  <a:lnTo>
                    <a:pt x="162" y="15"/>
                  </a:lnTo>
                  <a:lnTo>
                    <a:pt x="150" y="18"/>
                  </a:lnTo>
                  <a:lnTo>
                    <a:pt x="140" y="26"/>
                  </a:lnTo>
                  <a:lnTo>
                    <a:pt x="132" y="31"/>
                  </a:lnTo>
                  <a:lnTo>
                    <a:pt x="123" y="38"/>
                  </a:lnTo>
                  <a:lnTo>
                    <a:pt x="112" y="45"/>
                  </a:lnTo>
                  <a:lnTo>
                    <a:pt x="105" y="52"/>
                  </a:lnTo>
                  <a:lnTo>
                    <a:pt x="98" y="60"/>
                  </a:lnTo>
                  <a:lnTo>
                    <a:pt x="90" y="69"/>
                  </a:lnTo>
                  <a:lnTo>
                    <a:pt x="83" y="77"/>
                  </a:lnTo>
                  <a:lnTo>
                    <a:pt x="76" y="86"/>
                  </a:lnTo>
                  <a:lnTo>
                    <a:pt x="69" y="94"/>
                  </a:lnTo>
                  <a:lnTo>
                    <a:pt x="63" y="104"/>
                  </a:lnTo>
                  <a:lnTo>
                    <a:pt x="56" y="112"/>
                  </a:lnTo>
                  <a:lnTo>
                    <a:pt x="51" y="121"/>
                  </a:lnTo>
                  <a:lnTo>
                    <a:pt x="45" y="131"/>
                  </a:lnTo>
                  <a:lnTo>
                    <a:pt x="41" y="141"/>
                  </a:lnTo>
                  <a:lnTo>
                    <a:pt x="35" y="148"/>
                  </a:lnTo>
                  <a:lnTo>
                    <a:pt x="31" y="158"/>
                  </a:lnTo>
                  <a:lnTo>
                    <a:pt x="26" y="165"/>
                  </a:lnTo>
                  <a:lnTo>
                    <a:pt x="24" y="174"/>
                  </a:lnTo>
                  <a:lnTo>
                    <a:pt x="19" y="182"/>
                  </a:lnTo>
                  <a:lnTo>
                    <a:pt x="15" y="188"/>
                  </a:lnTo>
                  <a:lnTo>
                    <a:pt x="12" y="197"/>
                  </a:lnTo>
                  <a:lnTo>
                    <a:pt x="10" y="203"/>
                  </a:lnTo>
                  <a:lnTo>
                    <a:pt x="4" y="213"/>
                  </a:lnTo>
                  <a:lnTo>
                    <a:pt x="2" y="223"/>
                  </a:lnTo>
                  <a:lnTo>
                    <a:pt x="0" y="229"/>
                  </a:lnTo>
                  <a:lnTo>
                    <a:pt x="0" y="233"/>
                  </a:lnTo>
                  <a:lnTo>
                    <a:pt x="37" y="244"/>
                  </a:lnTo>
                  <a:lnTo>
                    <a:pt x="37" y="241"/>
                  </a:lnTo>
                  <a:lnTo>
                    <a:pt x="39" y="237"/>
                  </a:lnTo>
                  <a:lnTo>
                    <a:pt x="42" y="229"/>
                  </a:lnTo>
                  <a:lnTo>
                    <a:pt x="46" y="218"/>
                  </a:lnTo>
                  <a:lnTo>
                    <a:pt x="47" y="212"/>
                  </a:lnTo>
                  <a:lnTo>
                    <a:pt x="50" y="205"/>
                  </a:lnTo>
                  <a:lnTo>
                    <a:pt x="54" y="198"/>
                  </a:lnTo>
                  <a:lnTo>
                    <a:pt x="56" y="194"/>
                  </a:lnTo>
                  <a:lnTo>
                    <a:pt x="60" y="185"/>
                  </a:lnTo>
                  <a:lnTo>
                    <a:pt x="64" y="177"/>
                  </a:lnTo>
                  <a:lnTo>
                    <a:pt x="68" y="170"/>
                  </a:lnTo>
                  <a:lnTo>
                    <a:pt x="74" y="163"/>
                  </a:lnTo>
                  <a:lnTo>
                    <a:pt x="78" y="155"/>
                  </a:lnTo>
                  <a:lnTo>
                    <a:pt x="81" y="146"/>
                  </a:lnTo>
                  <a:lnTo>
                    <a:pt x="86" y="138"/>
                  </a:lnTo>
                  <a:lnTo>
                    <a:pt x="93" y="130"/>
                  </a:lnTo>
                  <a:lnTo>
                    <a:pt x="98" y="121"/>
                  </a:lnTo>
                  <a:lnTo>
                    <a:pt x="104" y="112"/>
                  </a:lnTo>
                  <a:lnTo>
                    <a:pt x="110" y="105"/>
                  </a:lnTo>
                  <a:lnTo>
                    <a:pt x="118" y="99"/>
                  </a:lnTo>
                  <a:lnTo>
                    <a:pt x="124" y="90"/>
                  </a:lnTo>
                  <a:lnTo>
                    <a:pt x="132" y="84"/>
                  </a:lnTo>
                  <a:lnTo>
                    <a:pt x="137" y="77"/>
                  </a:lnTo>
                  <a:lnTo>
                    <a:pt x="144" y="71"/>
                  </a:lnTo>
                  <a:lnTo>
                    <a:pt x="150" y="65"/>
                  </a:lnTo>
                  <a:lnTo>
                    <a:pt x="162" y="59"/>
                  </a:lnTo>
                  <a:lnTo>
                    <a:pt x="168" y="55"/>
                  </a:lnTo>
                  <a:lnTo>
                    <a:pt x="178" y="51"/>
                  </a:lnTo>
                  <a:lnTo>
                    <a:pt x="188" y="46"/>
                  </a:lnTo>
                  <a:lnTo>
                    <a:pt x="201" y="42"/>
                  </a:lnTo>
                  <a:lnTo>
                    <a:pt x="212" y="38"/>
                  </a:lnTo>
                  <a:lnTo>
                    <a:pt x="225" y="38"/>
                  </a:lnTo>
                  <a:lnTo>
                    <a:pt x="230" y="38"/>
                  </a:lnTo>
                  <a:lnTo>
                    <a:pt x="237" y="38"/>
                  </a:lnTo>
                  <a:lnTo>
                    <a:pt x="242" y="38"/>
                  </a:lnTo>
                  <a:lnTo>
                    <a:pt x="248" y="41"/>
                  </a:lnTo>
                  <a:lnTo>
                    <a:pt x="255" y="41"/>
                  </a:lnTo>
                  <a:lnTo>
                    <a:pt x="261" y="43"/>
                  </a:lnTo>
                  <a:lnTo>
                    <a:pt x="269" y="46"/>
                  </a:lnTo>
                  <a:lnTo>
                    <a:pt x="275" y="48"/>
                  </a:lnTo>
                  <a:lnTo>
                    <a:pt x="280" y="51"/>
                  </a:lnTo>
                  <a:lnTo>
                    <a:pt x="287" y="53"/>
                  </a:lnTo>
                  <a:lnTo>
                    <a:pt x="294" y="57"/>
                  </a:lnTo>
                  <a:lnTo>
                    <a:pt x="301" y="60"/>
                  </a:lnTo>
                  <a:lnTo>
                    <a:pt x="304" y="64"/>
                  </a:lnTo>
                  <a:lnTo>
                    <a:pt x="311" y="67"/>
                  </a:lnTo>
                  <a:lnTo>
                    <a:pt x="315" y="71"/>
                  </a:lnTo>
                  <a:lnTo>
                    <a:pt x="321" y="76"/>
                  </a:lnTo>
                  <a:lnTo>
                    <a:pt x="328" y="84"/>
                  </a:lnTo>
                  <a:lnTo>
                    <a:pt x="335" y="94"/>
                  </a:lnTo>
                  <a:lnTo>
                    <a:pt x="341" y="104"/>
                  </a:lnTo>
                  <a:lnTo>
                    <a:pt x="345" y="115"/>
                  </a:lnTo>
                  <a:lnTo>
                    <a:pt x="346" y="123"/>
                  </a:lnTo>
                  <a:lnTo>
                    <a:pt x="349" y="133"/>
                  </a:lnTo>
                  <a:lnTo>
                    <a:pt x="349" y="143"/>
                  </a:lnTo>
                  <a:lnTo>
                    <a:pt x="349" y="153"/>
                  </a:lnTo>
                  <a:lnTo>
                    <a:pt x="348" y="161"/>
                  </a:lnTo>
                  <a:lnTo>
                    <a:pt x="346" y="173"/>
                  </a:lnTo>
                  <a:lnTo>
                    <a:pt x="343" y="184"/>
                  </a:lnTo>
                  <a:lnTo>
                    <a:pt x="341" y="197"/>
                  </a:lnTo>
                  <a:lnTo>
                    <a:pt x="335" y="207"/>
                  </a:lnTo>
                  <a:lnTo>
                    <a:pt x="331" y="218"/>
                  </a:lnTo>
                  <a:lnTo>
                    <a:pt x="328" y="225"/>
                  </a:lnTo>
                  <a:lnTo>
                    <a:pt x="325" y="232"/>
                  </a:lnTo>
                  <a:lnTo>
                    <a:pt x="321" y="239"/>
                  </a:lnTo>
                  <a:lnTo>
                    <a:pt x="319" y="246"/>
                  </a:lnTo>
                  <a:lnTo>
                    <a:pt x="315" y="252"/>
                  </a:lnTo>
                  <a:lnTo>
                    <a:pt x="311" y="259"/>
                  </a:lnTo>
                  <a:lnTo>
                    <a:pt x="306" y="266"/>
                  </a:lnTo>
                  <a:lnTo>
                    <a:pt x="302" y="273"/>
                  </a:lnTo>
                  <a:lnTo>
                    <a:pt x="300" y="279"/>
                  </a:lnTo>
                  <a:lnTo>
                    <a:pt x="295" y="287"/>
                  </a:lnTo>
                  <a:lnTo>
                    <a:pt x="290" y="295"/>
                  </a:lnTo>
                  <a:lnTo>
                    <a:pt x="286" y="303"/>
                  </a:lnTo>
                  <a:lnTo>
                    <a:pt x="284" y="306"/>
                  </a:lnTo>
                  <a:lnTo>
                    <a:pt x="277" y="313"/>
                  </a:lnTo>
                  <a:lnTo>
                    <a:pt x="274" y="318"/>
                  </a:lnTo>
                  <a:lnTo>
                    <a:pt x="269" y="326"/>
                  </a:lnTo>
                  <a:lnTo>
                    <a:pt x="263" y="331"/>
                  </a:lnTo>
                  <a:lnTo>
                    <a:pt x="258" y="336"/>
                  </a:lnTo>
                  <a:lnTo>
                    <a:pt x="252" y="343"/>
                  </a:lnTo>
                  <a:lnTo>
                    <a:pt x="247" y="348"/>
                  </a:lnTo>
                  <a:lnTo>
                    <a:pt x="243" y="356"/>
                  </a:lnTo>
                  <a:lnTo>
                    <a:pt x="237" y="360"/>
                  </a:lnTo>
                  <a:lnTo>
                    <a:pt x="233" y="365"/>
                  </a:lnTo>
                  <a:lnTo>
                    <a:pt x="228" y="369"/>
                  </a:lnTo>
                  <a:lnTo>
                    <a:pt x="226" y="374"/>
                  </a:lnTo>
                  <a:lnTo>
                    <a:pt x="221" y="379"/>
                  </a:lnTo>
                  <a:lnTo>
                    <a:pt x="220" y="381"/>
                  </a:lnTo>
                  <a:lnTo>
                    <a:pt x="194" y="406"/>
                  </a:lnTo>
                  <a:lnTo>
                    <a:pt x="228" y="415"/>
                  </a:lnTo>
                  <a:lnTo>
                    <a:pt x="228" y="415"/>
                  </a:lnTo>
                  <a:lnTo>
                    <a:pt x="233" y="415"/>
                  </a:lnTo>
                  <a:lnTo>
                    <a:pt x="237" y="416"/>
                  </a:lnTo>
                  <a:lnTo>
                    <a:pt x="246" y="420"/>
                  </a:lnTo>
                  <a:lnTo>
                    <a:pt x="253" y="424"/>
                  </a:lnTo>
                  <a:lnTo>
                    <a:pt x="263" y="426"/>
                  </a:lnTo>
                  <a:lnTo>
                    <a:pt x="269" y="429"/>
                  </a:lnTo>
                  <a:lnTo>
                    <a:pt x="274" y="431"/>
                  </a:lnTo>
                  <a:lnTo>
                    <a:pt x="277" y="434"/>
                  </a:lnTo>
                  <a:lnTo>
                    <a:pt x="285" y="438"/>
                  </a:lnTo>
                  <a:lnTo>
                    <a:pt x="289" y="440"/>
                  </a:lnTo>
                  <a:lnTo>
                    <a:pt x="295" y="444"/>
                  </a:lnTo>
                  <a:lnTo>
                    <a:pt x="301" y="446"/>
                  </a:lnTo>
                  <a:lnTo>
                    <a:pt x="305" y="451"/>
                  </a:lnTo>
                  <a:lnTo>
                    <a:pt x="311" y="455"/>
                  </a:lnTo>
                  <a:lnTo>
                    <a:pt x="315" y="459"/>
                  </a:lnTo>
                  <a:lnTo>
                    <a:pt x="320" y="464"/>
                  </a:lnTo>
                  <a:lnTo>
                    <a:pt x="326" y="469"/>
                  </a:lnTo>
                  <a:lnTo>
                    <a:pt x="329" y="473"/>
                  </a:lnTo>
                  <a:lnTo>
                    <a:pt x="333" y="477"/>
                  </a:lnTo>
                  <a:lnTo>
                    <a:pt x="335" y="483"/>
                  </a:lnTo>
                  <a:lnTo>
                    <a:pt x="340" y="489"/>
                  </a:lnTo>
                  <a:lnTo>
                    <a:pt x="343" y="494"/>
                  </a:lnTo>
                  <a:lnTo>
                    <a:pt x="345" y="502"/>
                  </a:lnTo>
                  <a:lnTo>
                    <a:pt x="348" y="508"/>
                  </a:lnTo>
                  <a:lnTo>
                    <a:pt x="350" y="514"/>
                  </a:lnTo>
                  <a:lnTo>
                    <a:pt x="351" y="525"/>
                  </a:lnTo>
                  <a:lnTo>
                    <a:pt x="353" y="534"/>
                  </a:lnTo>
                  <a:lnTo>
                    <a:pt x="353" y="543"/>
                  </a:lnTo>
                  <a:lnTo>
                    <a:pt x="353" y="553"/>
                  </a:lnTo>
                  <a:lnTo>
                    <a:pt x="351" y="561"/>
                  </a:lnTo>
                  <a:lnTo>
                    <a:pt x="350" y="568"/>
                  </a:lnTo>
                  <a:lnTo>
                    <a:pt x="346" y="573"/>
                  </a:lnTo>
                  <a:lnTo>
                    <a:pt x="343" y="581"/>
                  </a:lnTo>
                  <a:lnTo>
                    <a:pt x="339" y="584"/>
                  </a:lnTo>
                  <a:lnTo>
                    <a:pt x="333" y="590"/>
                  </a:lnTo>
                  <a:lnTo>
                    <a:pt x="325" y="593"/>
                  </a:lnTo>
                  <a:lnTo>
                    <a:pt x="316" y="597"/>
                  </a:lnTo>
                  <a:lnTo>
                    <a:pt x="305" y="600"/>
                  </a:lnTo>
                  <a:lnTo>
                    <a:pt x="296" y="603"/>
                  </a:lnTo>
                  <a:lnTo>
                    <a:pt x="289" y="603"/>
                  </a:lnTo>
                  <a:lnTo>
                    <a:pt x="282" y="605"/>
                  </a:lnTo>
                  <a:lnTo>
                    <a:pt x="276" y="606"/>
                  </a:lnTo>
                  <a:lnTo>
                    <a:pt x="269" y="606"/>
                  </a:lnTo>
                  <a:lnTo>
                    <a:pt x="262" y="606"/>
                  </a:lnTo>
                  <a:lnTo>
                    <a:pt x="256" y="606"/>
                  </a:lnTo>
                  <a:lnTo>
                    <a:pt x="250" y="605"/>
                  </a:lnTo>
                  <a:lnTo>
                    <a:pt x="245" y="605"/>
                  </a:lnTo>
                  <a:lnTo>
                    <a:pt x="233" y="602"/>
                  </a:lnTo>
                  <a:lnTo>
                    <a:pt x="223" y="600"/>
                  </a:lnTo>
                  <a:lnTo>
                    <a:pt x="213" y="596"/>
                  </a:lnTo>
                  <a:lnTo>
                    <a:pt x="203" y="592"/>
                  </a:lnTo>
                  <a:lnTo>
                    <a:pt x="193" y="587"/>
                  </a:lnTo>
                  <a:lnTo>
                    <a:pt x="187" y="584"/>
                  </a:lnTo>
                  <a:lnTo>
                    <a:pt x="178" y="578"/>
                  </a:lnTo>
                  <a:lnTo>
                    <a:pt x="173" y="573"/>
                  </a:lnTo>
                  <a:lnTo>
                    <a:pt x="166" y="568"/>
                  </a:lnTo>
                  <a:lnTo>
                    <a:pt x="162" y="564"/>
                  </a:lnTo>
                  <a:lnTo>
                    <a:pt x="154" y="559"/>
                  </a:lnTo>
                  <a:lnTo>
                    <a:pt x="153" y="557"/>
                  </a:lnTo>
                  <a:lnTo>
                    <a:pt x="124" y="584"/>
                  </a:lnTo>
                  <a:lnTo>
                    <a:pt x="124" y="584"/>
                  </a:lnTo>
                  <a:lnTo>
                    <a:pt x="127" y="587"/>
                  </a:lnTo>
                  <a:lnTo>
                    <a:pt x="132" y="591"/>
                  </a:lnTo>
                  <a:lnTo>
                    <a:pt x="137" y="596"/>
                  </a:lnTo>
                  <a:lnTo>
                    <a:pt x="140" y="600"/>
                  </a:lnTo>
                  <a:lnTo>
                    <a:pt x="149" y="606"/>
                  </a:lnTo>
                  <a:lnTo>
                    <a:pt x="158" y="612"/>
                  </a:lnTo>
                  <a:lnTo>
                    <a:pt x="168" y="618"/>
                  </a:lnTo>
                  <a:lnTo>
                    <a:pt x="178" y="623"/>
                  </a:lnTo>
                  <a:lnTo>
                    <a:pt x="189" y="630"/>
                  </a:lnTo>
                  <a:lnTo>
                    <a:pt x="194" y="632"/>
                  </a:lnTo>
                  <a:lnTo>
                    <a:pt x="201" y="635"/>
                  </a:lnTo>
                  <a:lnTo>
                    <a:pt x="207" y="636"/>
                  </a:lnTo>
                  <a:lnTo>
                    <a:pt x="215" y="637"/>
                  </a:lnTo>
                  <a:lnTo>
                    <a:pt x="221" y="638"/>
                  </a:lnTo>
                  <a:lnTo>
                    <a:pt x="227" y="641"/>
                  </a:lnTo>
                  <a:lnTo>
                    <a:pt x="235" y="642"/>
                  </a:lnTo>
                  <a:lnTo>
                    <a:pt x="241" y="645"/>
                  </a:lnTo>
                  <a:lnTo>
                    <a:pt x="247" y="645"/>
                  </a:lnTo>
                  <a:lnTo>
                    <a:pt x="256" y="646"/>
                  </a:lnTo>
                  <a:lnTo>
                    <a:pt x="263" y="646"/>
                  </a:lnTo>
                  <a:lnTo>
                    <a:pt x="272" y="647"/>
                  </a:lnTo>
                  <a:lnTo>
                    <a:pt x="280" y="646"/>
                  </a:lnTo>
                  <a:lnTo>
                    <a:pt x="286" y="645"/>
                  </a:lnTo>
                  <a:lnTo>
                    <a:pt x="291" y="644"/>
                  </a:lnTo>
                  <a:lnTo>
                    <a:pt x="300" y="644"/>
                  </a:lnTo>
                  <a:lnTo>
                    <a:pt x="305" y="641"/>
                  </a:lnTo>
                  <a:lnTo>
                    <a:pt x="314" y="638"/>
                  </a:lnTo>
                  <a:lnTo>
                    <a:pt x="320" y="637"/>
                  </a:lnTo>
                  <a:lnTo>
                    <a:pt x="328" y="636"/>
                  </a:lnTo>
                  <a:lnTo>
                    <a:pt x="333" y="633"/>
                  </a:lnTo>
                  <a:lnTo>
                    <a:pt x="340" y="630"/>
                  </a:lnTo>
                  <a:lnTo>
                    <a:pt x="346" y="627"/>
                  </a:lnTo>
                  <a:lnTo>
                    <a:pt x="353" y="622"/>
                  </a:lnTo>
                  <a:lnTo>
                    <a:pt x="359" y="618"/>
                  </a:lnTo>
                  <a:lnTo>
                    <a:pt x="364" y="615"/>
                  </a:lnTo>
                  <a:lnTo>
                    <a:pt x="370" y="608"/>
                  </a:lnTo>
                  <a:lnTo>
                    <a:pt x="375" y="605"/>
                  </a:lnTo>
                  <a:lnTo>
                    <a:pt x="380" y="595"/>
                  </a:lnTo>
                  <a:lnTo>
                    <a:pt x="385" y="584"/>
                  </a:lnTo>
                  <a:lnTo>
                    <a:pt x="388" y="573"/>
                  </a:lnTo>
                  <a:lnTo>
                    <a:pt x="392" y="563"/>
                  </a:lnTo>
                  <a:lnTo>
                    <a:pt x="392" y="556"/>
                  </a:lnTo>
                  <a:lnTo>
                    <a:pt x="392" y="549"/>
                  </a:lnTo>
                  <a:lnTo>
                    <a:pt x="392" y="542"/>
                  </a:lnTo>
                  <a:lnTo>
                    <a:pt x="393" y="537"/>
                  </a:lnTo>
                  <a:lnTo>
                    <a:pt x="392" y="529"/>
                  </a:lnTo>
                  <a:lnTo>
                    <a:pt x="392" y="522"/>
                  </a:lnTo>
                  <a:lnTo>
                    <a:pt x="390" y="514"/>
                  </a:lnTo>
                  <a:lnTo>
                    <a:pt x="389" y="5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6" name="Freeform 57"/>
            <p:cNvSpPr>
              <a:spLocks/>
            </p:cNvSpPr>
            <p:nvPr/>
          </p:nvSpPr>
          <p:spPr bwMode="auto">
            <a:xfrm>
              <a:off x="2353" y="1396"/>
              <a:ext cx="29" cy="36"/>
            </a:xfrm>
            <a:custGeom>
              <a:avLst/>
              <a:gdLst>
                <a:gd name="T0" fmla="*/ 0 w 85"/>
                <a:gd name="T1" fmla="*/ 18 h 108"/>
                <a:gd name="T2" fmla="*/ 49 w 85"/>
                <a:gd name="T3" fmla="*/ 108 h 108"/>
                <a:gd name="T4" fmla="*/ 85 w 85"/>
                <a:gd name="T5" fmla="*/ 91 h 108"/>
                <a:gd name="T6" fmla="*/ 36 w 85"/>
                <a:gd name="T7" fmla="*/ 0 h 108"/>
                <a:gd name="T8" fmla="*/ 0 w 85"/>
                <a:gd name="T9" fmla="*/ 18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108">
                  <a:moveTo>
                    <a:pt x="0" y="18"/>
                  </a:moveTo>
                  <a:lnTo>
                    <a:pt x="49" y="108"/>
                  </a:lnTo>
                  <a:lnTo>
                    <a:pt x="85" y="91"/>
                  </a:lnTo>
                  <a:lnTo>
                    <a:pt x="36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7" name="Freeform 58"/>
            <p:cNvSpPr>
              <a:spLocks/>
            </p:cNvSpPr>
            <p:nvPr/>
          </p:nvSpPr>
          <p:spPr bwMode="auto">
            <a:xfrm>
              <a:off x="2388" y="1437"/>
              <a:ext cx="30" cy="34"/>
            </a:xfrm>
            <a:custGeom>
              <a:avLst/>
              <a:gdLst>
                <a:gd name="T0" fmla="*/ 0 w 89"/>
                <a:gd name="T1" fmla="*/ 23 h 101"/>
                <a:gd name="T2" fmla="*/ 57 w 89"/>
                <a:gd name="T3" fmla="*/ 101 h 101"/>
                <a:gd name="T4" fmla="*/ 89 w 89"/>
                <a:gd name="T5" fmla="*/ 79 h 101"/>
                <a:gd name="T6" fmla="*/ 33 w 89"/>
                <a:gd name="T7" fmla="*/ 0 h 101"/>
                <a:gd name="T8" fmla="*/ 0 w 89"/>
                <a:gd name="T9" fmla="*/ 2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" h="101">
                  <a:moveTo>
                    <a:pt x="0" y="23"/>
                  </a:moveTo>
                  <a:lnTo>
                    <a:pt x="57" y="101"/>
                  </a:lnTo>
                  <a:lnTo>
                    <a:pt x="89" y="79"/>
                  </a:lnTo>
                  <a:lnTo>
                    <a:pt x="33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8" name="Freeform 59"/>
            <p:cNvSpPr>
              <a:spLocks/>
            </p:cNvSpPr>
            <p:nvPr/>
          </p:nvSpPr>
          <p:spPr bwMode="auto">
            <a:xfrm>
              <a:off x="2425" y="1485"/>
              <a:ext cx="26" cy="27"/>
            </a:xfrm>
            <a:custGeom>
              <a:avLst/>
              <a:gdLst>
                <a:gd name="T0" fmla="*/ 0 w 78"/>
                <a:gd name="T1" fmla="*/ 25 h 81"/>
                <a:gd name="T2" fmla="*/ 48 w 78"/>
                <a:gd name="T3" fmla="*/ 81 h 81"/>
                <a:gd name="T4" fmla="*/ 78 w 78"/>
                <a:gd name="T5" fmla="*/ 56 h 81"/>
                <a:gd name="T6" fmla="*/ 30 w 78"/>
                <a:gd name="T7" fmla="*/ 0 h 81"/>
                <a:gd name="T8" fmla="*/ 0 w 78"/>
                <a:gd name="T9" fmla="*/ 25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" h="81">
                  <a:moveTo>
                    <a:pt x="0" y="25"/>
                  </a:moveTo>
                  <a:lnTo>
                    <a:pt x="48" y="81"/>
                  </a:lnTo>
                  <a:lnTo>
                    <a:pt x="78" y="56"/>
                  </a:lnTo>
                  <a:lnTo>
                    <a:pt x="30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60"/>
            <p:cNvSpPr>
              <a:spLocks/>
            </p:cNvSpPr>
            <p:nvPr/>
          </p:nvSpPr>
          <p:spPr bwMode="auto">
            <a:xfrm>
              <a:off x="2450" y="1526"/>
              <a:ext cx="22" cy="23"/>
            </a:xfrm>
            <a:custGeom>
              <a:avLst/>
              <a:gdLst>
                <a:gd name="T0" fmla="*/ 0 w 68"/>
                <a:gd name="T1" fmla="*/ 26 h 69"/>
                <a:gd name="T2" fmla="*/ 35 w 68"/>
                <a:gd name="T3" fmla="*/ 69 h 69"/>
                <a:gd name="T4" fmla="*/ 68 w 68"/>
                <a:gd name="T5" fmla="*/ 42 h 69"/>
                <a:gd name="T6" fmla="*/ 31 w 68"/>
                <a:gd name="T7" fmla="*/ 0 h 69"/>
                <a:gd name="T8" fmla="*/ 0 w 68"/>
                <a:gd name="T9" fmla="*/ 2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69">
                  <a:moveTo>
                    <a:pt x="0" y="26"/>
                  </a:moveTo>
                  <a:lnTo>
                    <a:pt x="35" y="69"/>
                  </a:lnTo>
                  <a:lnTo>
                    <a:pt x="68" y="42"/>
                  </a:lnTo>
                  <a:lnTo>
                    <a:pt x="31" y="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Freeform 61"/>
            <p:cNvSpPr>
              <a:spLocks/>
            </p:cNvSpPr>
            <p:nvPr/>
          </p:nvSpPr>
          <p:spPr bwMode="auto">
            <a:xfrm>
              <a:off x="2002" y="909"/>
              <a:ext cx="298" cy="344"/>
            </a:xfrm>
            <a:custGeom>
              <a:avLst/>
              <a:gdLst>
                <a:gd name="T0" fmla="*/ 475 w 896"/>
                <a:gd name="T1" fmla="*/ 46 h 1032"/>
                <a:gd name="T2" fmla="*/ 541 w 896"/>
                <a:gd name="T3" fmla="*/ 69 h 1032"/>
                <a:gd name="T4" fmla="*/ 604 w 896"/>
                <a:gd name="T5" fmla="*/ 103 h 1032"/>
                <a:gd name="T6" fmla="*/ 664 w 896"/>
                <a:gd name="T7" fmla="*/ 149 h 1032"/>
                <a:gd name="T8" fmla="*/ 718 w 896"/>
                <a:gd name="T9" fmla="*/ 208 h 1032"/>
                <a:gd name="T10" fmla="*/ 764 w 896"/>
                <a:gd name="T11" fmla="*/ 277 h 1032"/>
                <a:gd name="T12" fmla="*/ 803 w 896"/>
                <a:gd name="T13" fmla="*/ 354 h 1032"/>
                <a:gd name="T14" fmla="*/ 829 w 896"/>
                <a:gd name="T15" fmla="*/ 428 h 1032"/>
                <a:gd name="T16" fmla="*/ 848 w 896"/>
                <a:gd name="T17" fmla="*/ 496 h 1032"/>
                <a:gd name="T18" fmla="*/ 893 w 896"/>
                <a:gd name="T19" fmla="*/ 528 h 1032"/>
                <a:gd name="T20" fmla="*/ 879 w 896"/>
                <a:gd name="T21" fmla="*/ 456 h 1032"/>
                <a:gd name="T22" fmla="*/ 857 w 896"/>
                <a:gd name="T23" fmla="*/ 380 h 1032"/>
                <a:gd name="T24" fmla="*/ 821 w 896"/>
                <a:gd name="T25" fmla="*/ 299 h 1032"/>
                <a:gd name="T26" fmla="*/ 759 w 896"/>
                <a:gd name="T27" fmla="*/ 194 h 1032"/>
                <a:gd name="T28" fmla="*/ 691 w 896"/>
                <a:gd name="T29" fmla="*/ 119 h 1032"/>
                <a:gd name="T30" fmla="*/ 623 w 896"/>
                <a:gd name="T31" fmla="*/ 65 h 1032"/>
                <a:gd name="T32" fmla="*/ 553 w 896"/>
                <a:gd name="T33" fmla="*/ 31 h 1032"/>
                <a:gd name="T34" fmla="*/ 486 w 896"/>
                <a:gd name="T35" fmla="*/ 11 h 1032"/>
                <a:gd name="T36" fmla="*/ 396 w 896"/>
                <a:gd name="T37" fmla="*/ 0 h 1032"/>
                <a:gd name="T38" fmla="*/ 323 w 896"/>
                <a:gd name="T39" fmla="*/ 4 h 1032"/>
                <a:gd name="T40" fmla="*/ 255 w 896"/>
                <a:gd name="T41" fmla="*/ 20 h 1032"/>
                <a:gd name="T42" fmla="*/ 173 w 896"/>
                <a:gd name="T43" fmla="*/ 54 h 1032"/>
                <a:gd name="T44" fmla="*/ 85 w 896"/>
                <a:gd name="T45" fmla="*/ 123 h 1032"/>
                <a:gd name="T46" fmla="*/ 38 w 896"/>
                <a:gd name="T47" fmla="*/ 202 h 1032"/>
                <a:gd name="T48" fmla="*/ 10 w 896"/>
                <a:gd name="T49" fmla="*/ 280 h 1032"/>
                <a:gd name="T50" fmla="*/ 0 w 896"/>
                <a:gd name="T51" fmla="*/ 358 h 1032"/>
                <a:gd name="T52" fmla="*/ 4 w 896"/>
                <a:gd name="T53" fmla="*/ 433 h 1032"/>
                <a:gd name="T54" fmla="*/ 18 w 896"/>
                <a:gd name="T55" fmla="*/ 505 h 1032"/>
                <a:gd name="T56" fmla="*/ 35 w 896"/>
                <a:gd name="T57" fmla="*/ 571 h 1032"/>
                <a:gd name="T58" fmla="*/ 58 w 896"/>
                <a:gd name="T59" fmla="*/ 645 h 1032"/>
                <a:gd name="T60" fmla="*/ 91 w 896"/>
                <a:gd name="T61" fmla="*/ 718 h 1032"/>
                <a:gd name="T62" fmla="*/ 126 w 896"/>
                <a:gd name="T63" fmla="*/ 778 h 1032"/>
                <a:gd name="T64" fmla="*/ 172 w 896"/>
                <a:gd name="T65" fmla="*/ 837 h 1032"/>
                <a:gd name="T66" fmla="*/ 225 w 896"/>
                <a:gd name="T67" fmla="*/ 891 h 1032"/>
                <a:gd name="T68" fmla="*/ 284 w 896"/>
                <a:gd name="T69" fmla="*/ 939 h 1032"/>
                <a:gd name="T70" fmla="*/ 361 w 896"/>
                <a:gd name="T71" fmla="*/ 978 h 1032"/>
                <a:gd name="T72" fmla="*/ 466 w 896"/>
                <a:gd name="T73" fmla="*/ 1018 h 1032"/>
                <a:gd name="T74" fmla="*/ 554 w 896"/>
                <a:gd name="T75" fmla="*/ 1031 h 1032"/>
                <a:gd name="T76" fmla="*/ 617 w 896"/>
                <a:gd name="T77" fmla="*/ 1021 h 1032"/>
                <a:gd name="T78" fmla="*/ 533 w 896"/>
                <a:gd name="T79" fmla="*/ 989 h 1032"/>
                <a:gd name="T80" fmla="*/ 450 w 896"/>
                <a:gd name="T81" fmla="*/ 969 h 1032"/>
                <a:gd name="T82" fmla="*/ 348 w 896"/>
                <a:gd name="T83" fmla="*/ 929 h 1032"/>
                <a:gd name="T84" fmla="*/ 288 w 896"/>
                <a:gd name="T85" fmla="*/ 891 h 1032"/>
                <a:gd name="T86" fmla="*/ 232 w 896"/>
                <a:gd name="T87" fmla="*/ 846 h 1032"/>
                <a:gd name="T88" fmla="*/ 187 w 896"/>
                <a:gd name="T89" fmla="*/ 795 h 1032"/>
                <a:gd name="T90" fmla="*/ 148 w 896"/>
                <a:gd name="T91" fmla="*/ 737 h 1032"/>
                <a:gd name="T92" fmla="*/ 116 w 896"/>
                <a:gd name="T93" fmla="*/ 679 h 1032"/>
                <a:gd name="T94" fmla="*/ 80 w 896"/>
                <a:gd name="T95" fmla="*/ 590 h 1032"/>
                <a:gd name="T96" fmla="*/ 63 w 896"/>
                <a:gd name="T97" fmla="*/ 528 h 1032"/>
                <a:gd name="T98" fmla="*/ 48 w 896"/>
                <a:gd name="T99" fmla="*/ 463 h 1032"/>
                <a:gd name="T100" fmla="*/ 39 w 896"/>
                <a:gd name="T101" fmla="*/ 397 h 1032"/>
                <a:gd name="T102" fmla="*/ 40 w 896"/>
                <a:gd name="T103" fmla="*/ 325 h 1032"/>
                <a:gd name="T104" fmla="*/ 58 w 896"/>
                <a:gd name="T105" fmla="*/ 253 h 1032"/>
                <a:gd name="T106" fmla="*/ 92 w 896"/>
                <a:gd name="T107" fmla="*/ 182 h 1032"/>
                <a:gd name="T108" fmla="*/ 151 w 896"/>
                <a:gd name="T109" fmla="*/ 117 h 1032"/>
                <a:gd name="T110" fmla="*/ 246 w 896"/>
                <a:gd name="T111" fmla="*/ 64 h 1032"/>
                <a:gd name="T112" fmla="*/ 337 w 896"/>
                <a:gd name="T113" fmla="*/ 43 h 1032"/>
                <a:gd name="T114" fmla="*/ 403 w 896"/>
                <a:gd name="T115" fmla="*/ 40 h 10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896" h="1032">
                  <a:moveTo>
                    <a:pt x="411" y="41"/>
                  </a:moveTo>
                  <a:lnTo>
                    <a:pt x="418" y="41"/>
                  </a:lnTo>
                  <a:lnTo>
                    <a:pt x="423" y="41"/>
                  </a:lnTo>
                  <a:lnTo>
                    <a:pt x="432" y="41"/>
                  </a:lnTo>
                  <a:lnTo>
                    <a:pt x="438" y="43"/>
                  </a:lnTo>
                  <a:lnTo>
                    <a:pt x="445" y="43"/>
                  </a:lnTo>
                  <a:lnTo>
                    <a:pt x="453" y="43"/>
                  </a:lnTo>
                  <a:lnTo>
                    <a:pt x="460" y="44"/>
                  </a:lnTo>
                  <a:lnTo>
                    <a:pt x="467" y="46"/>
                  </a:lnTo>
                  <a:lnTo>
                    <a:pt x="475" y="46"/>
                  </a:lnTo>
                  <a:lnTo>
                    <a:pt x="481" y="50"/>
                  </a:lnTo>
                  <a:lnTo>
                    <a:pt x="487" y="51"/>
                  </a:lnTo>
                  <a:lnTo>
                    <a:pt x="495" y="54"/>
                  </a:lnTo>
                  <a:lnTo>
                    <a:pt x="501" y="54"/>
                  </a:lnTo>
                  <a:lnTo>
                    <a:pt x="507" y="56"/>
                  </a:lnTo>
                  <a:lnTo>
                    <a:pt x="515" y="58"/>
                  </a:lnTo>
                  <a:lnTo>
                    <a:pt x="523" y="63"/>
                  </a:lnTo>
                  <a:lnTo>
                    <a:pt x="529" y="64"/>
                  </a:lnTo>
                  <a:lnTo>
                    <a:pt x="535" y="66"/>
                  </a:lnTo>
                  <a:lnTo>
                    <a:pt x="541" y="69"/>
                  </a:lnTo>
                  <a:lnTo>
                    <a:pt x="549" y="71"/>
                  </a:lnTo>
                  <a:lnTo>
                    <a:pt x="555" y="74"/>
                  </a:lnTo>
                  <a:lnTo>
                    <a:pt x="561" y="79"/>
                  </a:lnTo>
                  <a:lnTo>
                    <a:pt x="569" y="83"/>
                  </a:lnTo>
                  <a:lnTo>
                    <a:pt x="574" y="84"/>
                  </a:lnTo>
                  <a:lnTo>
                    <a:pt x="582" y="88"/>
                  </a:lnTo>
                  <a:lnTo>
                    <a:pt x="587" y="93"/>
                  </a:lnTo>
                  <a:lnTo>
                    <a:pt x="593" y="95"/>
                  </a:lnTo>
                  <a:lnTo>
                    <a:pt x="599" y="99"/>
                  </a:lnTo>
                  <a:lnTo>
                    <a:pt x="604" y="103"/>
                  </a:lnTo>
                  <a:lnTo>
                    <a:pt x="612" y="107"/>
                  </a:lnTo>
                  <a:lnTo>
                    <a:pt x="618" y="112"/>
                  </a:lnTo>
                  <a:lnTo>
                    <a:pt x="624" y="118"/>
                  </a:lnTo>
                  <a:lnTo>
                    <a:pt x="629" y="120"/>
                  </a:lnTo>
                  <a:lnTo>
                    <a:pt x="637" y="125"/>
                  </a:lnTo>
                  <a:lnTo>
                    <a:pt x="641" y="129"/>
                  </a:lnTo>
                  <a:lnTo>
                    <a:pt x="647" y="135"/>
                  </a:lnTo>
                  <a:lnTo>
                    <a:pt x="653" y="139"/>
                  </a:lnTo>
                  <a:lnTo>
                    <a:pt x="658" y="146"/>
                  </a:lnTo>
                  <a:lnTo>
                    <a:pt x="664" y="149"/>
                  </a:lnTo>
                  <a:lnTo>
                    <a:pt x="671" y="156"/>
                  </a:lnTo>
                  <a:lnTo>
                    <a:pt x="676" y="161"/>
                  </a:lnTo>
                  <a:lnTo>
                    <a:pt x="681" y="166"/>
                  </a:lnTo>
                  <a:lnTo>
                    <a:pt x="687" y="171"/>
                  </a:lnTo>
                  <a:lnTo>
                    <a:pt x="692" y="178"/>
                  </a:lnTo>
                  <a:lnTo>
                    <a:pt x="697" y="183"/>
                  </a:lnTo>
                  <a:lnTo>
                    <a:pt x="702" y="189"/>
                  </a:lnTo>
                  <a:lnTo>
                    <a:pt x="708" y="196"/>
                  </a:lnTo>
                  <a:lnTo>
                    <a:pt x="713" y="203"/>
                  </a:lnTo>
                  <a:lnTo>
                    <a:pt x="718" y="208"/>
                  </a:lnTo>
                  <a:lnTo>
                    <a:pt x="722" y="215"/>
                  </a:lnTo>
                  <a:lnTo>
                    <a:pt x="727" y="222"/>
                  </a:lnTo>
                  <a:lnTo>
                    <a:pt x="732" y="228"/>
                  </a:lnTo>
                  <a:lnTo>
                    <a:pt x="737" y="236"/>
                  </a:lnTo>
                  <a:lnTo>
                    <a:pt x="742" y="241"/>
                  </a:lnTo>
                  <a:lnTo>
                    <a:pt x="746" y="247"/>
                  </a:lnTo>
                  <a:lnTo>
                    <a:pt x="751" y="256"/>
                  </a:lnTo>
                  <a:lnTo>
                    <a:pt x="755" y="262"/>
                  </a:lnTo>
                  <a:lnTo>
                    <a:pt x="760" y="269"/>
                  </a:lnTo>
                  <a:lnTo>
                    <a:pt x="764" y="277"/>
                  </a:lnTo>
                  <a:lnTo>
                    <a:pt x="769" y="285"/>
                  </a:lnTo>
                  <a:lnTo>
                    <a:pt x="774" y="291"/>
                  </a:lnTo>
                  <a:lnTo>
                    <a:pt x="776" y="300"/>
                  </a:lnTo>
                  <a:lnTo>
                    <a:pt x="781" y="307"/>
                  </a:lnTo>
                  <a:lnTo>
                    <a:pt x="786" y="316"/>
                  </a:lnTo>
                  <a:lnTo>
                    <a:pt x="789" y="323"/>
                  </a:lnTo>
                  <a:lnTo>
                    <a:pt x="793" y="331"/>
                  </a:lnTo>
                  <a:lnTo>
                    <a:pt x="795" y="339"/>
                  </a:lnTo>
                  <a:lnTo>
                    <a:pt x="800" y="346"/>
                  </a:lnTo>
                  <a:lnTo>
                    <a:pt x="803" y="354"/>
                  </a:lnTo>
                  <a:lnTo>
                    <a:pt x="805" y="361"/>
                  </a:lnTo>
                  <a:lnTo>
                    <a:pt x="809" y="369"/>
                  </a:lnTo>
                  <a:lnTo>
                    <a:pt x="814" y="375"/>
                  </a:lnTo>
                  <a:lnTo>
                    <a:pt x="815" y="384"/>
                  </a:lnTo>
                  <a:lnTo>
                    <a:pt x="816" y="390"/>
                  </a:lnTo>
                  <a:lnTo>
                    <a:pt x="819" y="398"/>
                  </a:lnTo>
                  <a:lnTo>
                    <a:pt x="823" y="405"/>
                  </a:lnTo>
                  <a:lnTo>
                    <a:pt x="825" y="412"/>
                  </a:lnTo>
                  <a:lnTo>
                    <a:pt x="828" y="419"/>
                  </a:lnTo>
                  <a:lnTo>
                    <a:pt x="829" y="428"/>
                  </a:lnTo>
                  <a:lnTo>
                    <a:pt x="833" y="436"/>
                  </a:lnTo>
                  <a:lnTo>
                    <a:pt x="834" y="442"/>
                  </a:lnTo>
                  <a:lnTo>
                    <a:pt x="837" y="449"/>
                  </a:lnTo>
                  <a:lnTo>
                    <a:pt x="838" y="456"/>
                  </a:lnTo>
                  <a:lnTo>
                    <a:pt x="839" y="462"/>
                  </a:lnTo>
                  <a:lnTo>
                    <a:pt x="840" y="469"/>
                  </a:lnTo>
                  <a:lnTo>
                    <a:pt x="843" y="476"/>
                  </a:lnTo>
                  <a:lnTo>
                    <a:pt x="845" y="483"/>
                  </a:lnTo>
                  <a:lnTo>
                    <a:pt x="848" y="491"/>
                  </a:lnTo>
                  <a:lnTo>
                    <a:pt x="848" y="496"/>
                  </a:lnTo>
                  <a:lnTo>
                    <a:pt x="849" y="503"/>
                  </a:lnTo>
                  <a:lnTo>
                    <a:pt x="849" y="510"/>
                  </a:lnTo>
                  <a:lnTo>
                    <a:pt x="852" y="516"/>
                  </a:lnTo>
                  <a:lnTo>
                    <a:pt x="852" y="523"/>
                  </a:lnTo>
                  <a:lnTo>
                    <a:pt x="854" y="530"/>
                  </a:lnTo>
                  <a:lnTo>
                    <a:pt x="854" y="537"/>
                  </a:lnTo>
                  <a:lnTo>
                    <a:pt x="857" y="543"/>
                  </a:lnTo>
                  <a:lnTo>
                    <a:pt x="896" y="543"/>
                  </a:lnTo>
                  <a:lnTo>
                    <a:pt x="894" y="535"/>
                  </a:lnTo>
                  <a:lnTo>
                    <a:pt x="893" y="528"/>
                  </a:lnTo>
                  <a:lnTo>
                    <a:pt x="892" y="520"/>
                  </a:lnTo>
                  <a:lnTo>
                    <a:pt x="891" y="515"/>
                  </a:lnTo>
                  <a:lnTo>
                    <a:pt x="891" y="506"/>
                  </a:lnTo>
                  <a:lnTo>
                    <a:pt x="889" y="500"/>
                  </a:lnTo>
                  <a:lnTo>
                    <a:pt x="888" y="493"/>
                  </a:lnTo>
                  <a:lnTo>
                    <a:pt x="887" y="486"/>
                  </a:lnTo>
                  <a:lnTo>
                    <a:pt x="884" y="478"/>
                  </a:lnTo>
                  <a:lnTo>
                    <a:pt x="883" y="471"/>
                  </a:lnTo>
                  <a:lnTo>
                    <a:pt x="880" y="462"/>
                  </a:lnTo>
                  <a:lnTo>
                    <a:pt x="879" y="456"/>
                  </a:lnTo>
                  <a:lnTo>
                    <a:pt x="878" y="448"/>
                  </a:lnTo>
                  <a:lnTo>
                    <a:pt x="875" y="441"/>
                  </a:lnTo>
                  <a:lnTo>
                    <a:pt x="873" y="433"/>
                  </a:lnTo>
                  <a:lnTo>
                    <a:pt x="872" y="427"/>
                  </a:lnTo>
                  <a:lnTo>
                    <a:pt x="869" y="418"/>
                  </a:lnTo>
                  <a:lnTo>
                    <a:pt x="867" y="410"/>
                  </a:lnTo>
                  <a:lnTo>
                    <a:pt x="864" y="402"/>
                  </a:lnTo>
                  <a:lnTo>
                    <a:pt x="862" y="397"/>
                  </a:lnTo>
                  <a:lnTo>
                    <a:pt x="858" y="387"/>
                  </a:lnTo>
                  <a:lnTo>
                    <a:pt x="857" y="380"/>
                  </a:lnTo>
                  <a:lnTo>
                    <a:pt x="853" y="372"/>
                  </a:lnTo>
                  <a:lnTo>
                    <a:pt x="850" y="365"/>
                  </a:lnTo>
                  <a:lnTo>
                    <a:pt x="847" y="355"/>
                  </a:lnTo>
                  <a:lnTo>
                    <a:pt x="843" y="348"/>
                  </a:lnTo>
                  <a:lnTo>
                    <a:pt x="839" y="339"/>
                  </a:lnTo>
                  <a:lnTo>
                    <a:pt x="837" y="331"/>
                  </a:lnTo>
                  <a:lnTo>
                    <a:pt x="831" y="321"/>
                  </a:lnTo>
                  <a:lnTo>
                    <a:pt x="828" y="314"/>
                  </a:lnTo>
                  <a:lnTo>
                    <a:pt x="825" y="306"/>
                  </a:lnTo>
                  <a:lnTo>
                    <a:pt x="821" y="299"/>
                  </a:lnTo>
                  <a:lnTo>
                    <a:pt x="815" y="286"/>
                  </a:lnTo>
                  <a:lnTo>
                    <a:pt x="809" y="275"/>
                  </a:lnTo>
                  <a:lnTo>
                    <a:pt x="803" y="265"/>
                  </a:lnTo>
                  <a:lnTo>
                    <a:pt x="796" y="253"/>
                  </a:lnTo>
                  <a:lnTo>
                    <a:pt x="790" y="242"/>
                  </a:lnTo>
                  <a:lnTo>
                    <a:pt x="785" y="232"/>
                  </a:lnTo>
                  <a:lnTo>
                    <a:pt x="776" y="223"/>
                  </a:lnTo>
                  <a:lnTo>
                    <a:pt x="772" y="215"/>
                  </a:lnTo>
                  <a:lnTo>
                    <a:pt x="764" y="203"/>
                  </a:lnTo>
                  <a:lnTo>
                    <a:pt x="759" y="194"/>
                  </a:lnTo>
                  <a:lnTo>
                    <a:pt x="751" y="186"/>
                  </a:lnTo>
                  <a:lnTo>
                    <a:pt x="745" y="178"/>
                  </a:lnTo>
                  <a:lnTo>
                    <a:pt x="737" y="169"/>
                  </a:lnTo>
                  <a:lnTo>
                    <a:pt x="731" y="161"/>
                  </a:lnTo>
                  <a:lnTo>
                    <a:pt x="725" y="154"/>
                  </a:lnTo>
                  <a:lnTo>
                    <a:pt x="720" y="148"/>
                  </a:lnTo>
                  <a:lnTo>
                    <a:pt x="711" y="139"/>
                  </a:lnTo>
                  <a:lnTo>
                    <a:pt x="705" y="132"/>
                  </a:lnTo>
                  <a:lnTo>
                    <a:pt x="698" y="125"/>
                  </a:lnTo>
                  <a:lnTo>
                    <a:pt x="691" y="119"/>
                  </a:lnTo>
                  <a:lnTo>
                    <a:pt x="683" y="113"/>
                  </a:lnTo>
                  <a:lnTo>
                    <a:pt x="677" y="107"/>
                  </a:lnTo>
                  <a:lnTo>
                    <a:pt x="669" y="100"/>
                  </a:lnTo>
                  <a:lnTo>
                    <a:pt x="663" y="95"/>
                  </a:lnTo>
                  <a:lnTo>
                    <a:pt x="656" y="89"/>
                  </a:lnTo>
                  <a:lnTo>
                    <a:pt x="648" y="84"/>
                  </a:lnTo>
                  <a:lnTo>
                    <a:pt x="642" y="79"/>
                  </a:lnTo>
                  <a:lnTo>
                    <a:pt x="636" y="74"/>
                  </a:lnTo>
                  <a:lnTo>
                    <a:pt x="628" y="70"/>
                  </a:lnTo>
                  <a:lnTo>
                    <a:pt x="623" y="65"/>
                  </a:lnTo>
                  <a:lnTo>
                    <a:pt x="614" y="63"/>
                  </a:lnTo>
                  <a:lnTo>
                    <a:pt x="609" y="58"/>
                  </a:lnTo>
                  <a:lnTo>
                    <a:pt x="600" y="54"/>
                  </a:lnTo>
                  <a:lnTo>
                    <a:pt x="594" y="50"/>
                  </a:lnTo>
                  <a:lnTo>
                    <a:pt x="585" y="46"/>
                  </a:lnTo>
                  <a:lnTo>
                    <a:pt x="580" y="43"/>
                  </a:lnTo>
                  <a:lnTo>
                    <a:pt x="573" y="40"/>
                  </a:lnTo>
                  <a:lnTo>
                    <a:pt x="567" y="36"/>
                  </a:lnTo>
                  <a:lnTo>
                    <a:pt x="559" y="34"/>
                  </a:lnTo>
                  <a:lnTo>
                    <a:pt x="553" y="31"/>
                  </a:lnTo>
                  <a:lnTo>
                    <a:pt x="545" y="29"/>
                  </a:lnTo>
                  <a:lnTo>
                    <a:pt x="539" y="25"/>
                  </a:lnTo>
                  <a:lnTo>
                    <a:pt x="531" y="23"/>
                  </a:lnTo>
                  <a:lnTo>
                    <a:pt x="525" y="21"/>
                  </a:lnTo>
                  <a:lnTo>
                    <a:pt x="518" y="19"/>
                  </a:lnTo>
                  <a:lnTo>
                    <a:pt x="512" y="17"/>
                  </a:lnTo>
                  <a:lnTo>
                    <a:pt x="506" y="15"/>
                  </a:lnTo>
                  <a:lnTo>
                    <a:pt x="500" y="15"/>
                  </a:lnTo>
                  <a:lnTo>
                    <a:pt x="494" y="12"/>
                  </a:lnTo>
                  <a:lnTo>
                    <a:pt x="486" y="11"/>
                  </a:lnTo>
                  <a:lnTo>
                    <a:pt x="481" y="10"/>
                  </a:lnTo>
                  <a:lnTo>
                    <a:pt x="475" y="9"/>
                  </a:lnTo>
                  <a:lnTo>
                    <a:pt x="464" y="6"/>
                  </a:lnTo>
                  <a:lnTo>
                    <a:pt x="453" y="5"/>
                  </a:lnTo>
                  <a:lnTo>
                    <a:pt x="443" y="2"/>
                  </a:lnTo>
                  <a:lnTo>
                    <a:pt x="432" y="1"/>
                  </a:lnTo>
                  <a:lnTo>
                    <a:pt x="422" y="1"/>
                  </a:lnTo>
                  <a:lnTo>
                    <a:pt x="413" y="1"/>
                  </a:lnTo>
                  <a:lnTo>
                    <a:pt x="404" y="0"/>
                  </a:lnTo>
                  <a:lnTo>
                    <a:pt x="396" y="0"/>
                  </a:lnTo>
                  <a:lnTo>
                    <a:pt x="389" y="0"/>
                  </a:lnTo>
                  <a:lnTo>
                    <a:pt x="381" y="0"/>
                  </a:lnTo>
                  <a:lnTo>
                    <a:pt x="374" y="0"/>
                  </a:lnTo>
                  <a:lnTo>
                    <a:pt x="367" y="0"/>
                  </a:lnTo>
                  <a:lnTo>
                    <a:pt x="359" y="0"/>
                  </a:lnTo>
                  <a:lnTo>
                    <a:pt x="353" y="1"/>
                  </a:lnTo>
                  <a:lnTo>
                    <a:pt x="345" y="1"/>
                  </a:lnTo>
                  <a:lnTo>
                    <a:pt x="337" y="1"/>
                  </a:lnTo>
                  <a:lnTo>
                    <a:pt x="329" y="2"/>
                  </a:lnTo>
                  <a:lnTo>
                    <a:pt x="323" y="4"/>
                  </a:lnTo>
                  <a:lnTo>
                    <a:pt x="315" y="5"/>
                  </a:lnTo>
                  <a:lnTo>
                    <a:pt x="309" y="6"/>
                  </a:lnTo>
                  <a:lnTo>
                    <a:pt x="303" y="7"/>
                  </a:lnTo>
                  <a:lnTo>
                    <a:pt x="295" y="10"/>
                  </a:lnTo>
                  <a:lnTo>
                    <a:pt x="289" y="10"/>
                  </a:lnTo>
                  <a:lnTo>
                    <a:pt x="283" y="11"/>
                  </a:lnTo>
                  <a:lnTo>
                    <a:pt x="275" y="12"/>
                  </a:lnTo>
                  <a:lnTo>
                    <a:pt x="269" y="15"/>
                  </a:lnTo>
                  <a:lnTo>
                    <a:pt x="263" y="16"/>
                  </a:lnTo>
                  <a:lnTo>
                    <a:pt x="255" y="20"/>
                  </a:lnTo>
                  <a:lnTo>
                    <a:pt x="249" y="21"/>
                  </a:lnTo>
                  <a:lnTo>
                    <a:pt x="242" y="24"/>
                  </a:lnTo>
                  <a:lnTo>
                    <a:pt x="237" y="25"/>
                  </a:lnTo>
                  <a:lnTo>
                    <a:pt x="229" y="28"/>
                  </a:lnTo>
                  <a:lnTo>
                    <a:pt x="225" y="30"/>
                  </a:lnTo>
                  <a:lnTo>
                    <a:pt x="219" y="33"/>
                  </a:lnTo>
                  <a:lnTo>
                    <a:pt x="207" y="38"/>
                  </a:lnTo>
                  <a:lnTo>
                    <a:pt x="197" y="44"/>
                  </a:lnTo>
                  <a:lnTo>
                    <a:pt x="185" y="49"/>
                  </a:lnTo>
                  <a:lnTo>
                    <a:pt x="173" y="54"/>
                  </a:lnTo>
                  <a:lnTo>
                    <a:pt x="163" y="60"/>
                  </a:lnTo>
                  <a:lnTo>
                    <a:pt x="153" y="68"/>
                  </a:lnTo>
                  <a:lnTo>
                    <a:pt x="143" y="73"/>
                  </a:lnTo>
                  <a:lnTo>
                    <a:pt x="133" y="80"/>
                  </a:lnTo>
                  <a:lnTo>
                    <a:pt x="123" y="85"/>
                  </a:lnTo>
                  <a:lnTo>
                    <a:pt x="116" y="95"/>
                  </a:lnTo>
                  <a:lnTo>
                    <a:pt x="107" y="100"/>
                  </a:lnTo>
                  <a:lnTo>
                    <a:pt x="99" y="107"/>
                  </a:lnTo>
                  <a:lnTo>
                    <a:pt x="92" y="115"/>
                  </a:lnTo>
                  <a:lnTo>
                    <a:pt x="85" y="123"/>
                  </a:lnTo>
                  <a:lnTo>
                    <a:pt x="79" y="129"/>
                  </a:lnTo>
                  <a:lnTo>
                    <a:pt x="73" y="138"/>
                  </a:lnTo>
                  <a:lnTo>
                    <a:pt x="67" y="146"/>
                  </a:lnTo>
                  <a:lnTo>
                    <a:pt x="63" y="154"/>
                  </a:lnTo>
                  <a:lnTo>
                    <a:pt x="59" y="161"/>
                  </a:lnTo>
                  <a:lnTo>
                    <a:pt x="53" y="171"/>
                  </a:lnTo>
                  <a:lnTo>
                    <a:pt x="49" y="177"/>
                  </a:lnTo>
                  <a:lnTo>
                    <a:pt x="45" y="186"/>
                  </a:lnTo>
                  <a:lnTo>
                    <a:pt x="39" y="193"/>
                  </a:lnTo>
                  <a:lnTo>
                    <a:pt x="38" y="202"/>
                  </a:lnTo>
                  <a:lnTo>
                    <a:pt x="34" y="208"/>
                  </a:lnTo>
                  <a:lnTo>
                    <a:pt x="30" y="216"/>
                  </a:lnTo>
                  <a:lnTo>
                    <a:pt x="26" y="225"/>
                  </a:lnTo>
                  <a:lnTo>
                    <a:pt x="24" y="232"/>
                  </a:lnTo>
                  <a:lnTo>
                    <a:pt x="20" y="240"/>
                  </a:lnTo>
                  <a:lnTo>
                    <a:pt x="18" y="247"/>
                  </a:lnTo>
                  <a:lnTo>
                    <a:pt x="15" y="256"/>
                  </a:lnTo>
                  <a:lnTo>
                    <a:pt x="14" y="265"/>
                  </a:lnTo>
                  <a:lnTo>
                    <a:pt x="11" y="271"/>
                  </a:lnTo>
                  <a:lnTo>
                    <a:pt x="10" y="280"/>
                  </a:lnTo>
                  <a:lnTo>
                    <a:pt x="8" y="287"/>
                  </a:lnTo>
                  <a:lnTo>
                    <a:pt x="8" y="295"/>
                  </a:lnTo>
                  <a:lnTo>
                    <a:pt x="5" y="302"/>
                  </a:lnTo>
                  <a:lnTo>
                    <a:pt x="4" y="311"/>
                  </a:lnTo>
                  <a:lnTo>
                    <a:pt x="3" y="319"/>
                  </a:lnTo>
                  <a:lnTo>
                    <a:pt x="1" y="326"/>
                  </a:lnTo>
                  <a:lnTo>
                    <a:pt x="1" y="334"/>
                  </a:lnTo>
                  <a:lnTo>
                    <a:pt x="1" y="344"/>
                  </a:lnTo>
                  <a:lnTo>
                    <a:pt x="0" y="350"/>
                  </a:lnTo>
                  <a:lnTo>
                    <a:pt x="0" y="358"/>
                  </a:lnTo>
                  <a:lnTo>
                    <a:pt x="0" y="365"/>
                  </a:lnTo>
                  <a:lnTo>
                    <a:pt x="0" y="374"/>
                  </a:lnTo>
                  <a:lnTo>
                    <a:pt x="0" y="380"/>
                  </a:lnTo>
                  <a:lnTo>
                    <a:pt x="0" y="388"/>
                  </a:lnTo>
                  <a:lnTo>
                    <a:pt x="0" y="397"/>
                  </a:lnTo>
                  <a:lnTo>
                    <a:pt x="1" y="404"/>
                  </a:lnTo>
                  <a:lnTo>
                    <a:pt x="1" y="410"/>
                  </a:lnTo>
                  <a:lnTo>
                    <a:pt x="1" y="418"/>
                  </a:lnTo>
                  <a:lnTo>
                    <a:pt x="3" y="425"/>
                  </a:lnTo>
                  <a:lnTo>
                    <a:pt x="4" y="433"/>
                  </a:lnTo>
                  <a:lnTo>
                    <a:pt x="4" y="439"/>
                  </a:lnTo>
                  <a:lnTo>
                    <a:pt x="5" y="447"/>
                  </a:lnTo>
                  <a:lnTo>
                    <a:pt x="6" y="454"/>
                  </a:lnTo>
                  <a:lnTo>
                    <a:pt x="8" y="462"/>
                  </a:lnTo>
                  <a:lnTo>
                    <a:pt x="8" y="469"/>
                  </a:lnTo>
                  <a:lnTo>
                    <a:pt x="10" y="476"/>
                  </a:lnTo>
                  <a:lnTo>
                    <a:pt x="11" y="483"/>
                  </a:lnTo>
                  <a:lnTo>
                    <a:pt x="14" y="491"/>
                  </a:lnTo>
                  <a:lnTo>
                    <a:pt x="15" y="497"/>
                  </a:lnTo>
                  <a:lnTo>
                    <a:pt x="18" y="505"/>
                  </a:lnTo>
                  <a:lnTo>
                    <a:pt x="18" y="511"/>
                  </a:lnTo>
                  <a:lnTo>
                    <a:pt x="20" y="518"/>
                  </a:lnTo>
                  <a:lnTo>
                    <a:pt x="21" y="526"/>
                  </a:lnTo>
                  <a:lnTo>
                    <a:pt x="24" y="532"/>
                  </a:lnTo>
                  <a:lnTo>
                    <a:pt x="24" y="538"/>
                  </a:lnTo>
                  <a:lnTo>
                    <a:pt x="26" y="545"/>
                  </a:lnTo>
                  <a:lnTo>
                    <a:pt x="26" y="552"/>
                  </a:lnTo>
                  <a:lnTo>
                    <a:pt x="30" y="559"/>
                  </a:lnTo>
                  <a:lnTo>
                    <a:pt x="31" y="566"/>
                  </a:lnTo>
                  <a:lnTo>
                    <a:pt x="35" y="571"/>
                  </a:lnTo>
                  <a:lnTo>
                    <a:pt x="37" y="577"/>
                  </a:lnTo>
                  <a:lnTo>
                    <a:pt x="38" y="584"/>
                  </a:lnTo>
                  <a:lnTo>
                    <a:pt x="38" y="590"/>
                  </a:lnTo>
                  <a:lnTo>
                    <a:pt x="40" y="596"/>
                  </a:lnTo>
                  <a:lnTo>
                    <a:pt x="42" y="601"/>
                  </a:lnTo>
                  <a:lnTo>
                    <a:pt x="47" y="609"/>
                  </a:lnTo>
                  <a:lnTo>
                    <a:pt x="48" y="615"/>
                  </a:lnTo>
                  <a:lnTo>
                    <a:pt x="50" y="623"/>
                  </a:lnTo>
                  <a:lnTo>
                    <a:pt x="53" y="633"/>
                  </a:lnTo>
                  <a:lnTo>
                    <a:pt x="58" y="645"/>
                  </a:lnTo>
                  <a:lnTo>
                    <a:pt x="62" y="655"/>
                  </a:lnTo>
                  <a:lnTo>
                    <a:pt x="67" y="668"/>
                  </a:lnTo>
                  <a:lnTo>
                    <a:pt x="69" y="674"/>
                  </a:lnTo>
                  <a:lnTo>
                    <a:pt x="70" y="679"/>
                  </a:lnTo>
                  <a:lnTo>
                    <a:pt x="74" y="687"/>
                  </a:lnTo>
                  <a:lnTo>
                    <a:pt x="77" y="692"/>
                  </a:lnTo>
                  <a:lnTo>
                    <a:pt x="80" y="699"/>
                  </a:lnTo>
                  <a:lnTo>
                    <a:pt x="83" y="704"/>
                  </a:lnTo>
                  <a:lnTo>
                    <a:pt x="88" y="712"/>
                  </a:lnTo>
                  <a:lnTo>
                    <a:pt x="91" y="718"/>
                  </a:lnTo>
                  <a:lnTo>
                    <a:pt x="93" y="724"/>
                  </a:lnTo>
                  <a:lnTo>
                    <a:pt x="97" y="729"/>
                  </a:lnTo>
                  <a:lnTo>
                    <a:pt x="101" y="734"/>
                  </a:lnTo>
                  <a:lnTo>
                    <a:pt x="103" y="741"/>
                  </a:lnTo>
                  <a:lnTo>
                    <a:pt x="107" y="747"/>
                  </a:lnTo>
                  <a:lnTo>
                    <a:pt x="111" y="753"/>
                  </a:lnTo>
                  <a:lnTo>
                    <a:pt x="114" y="759"/>
                  </a:lnTo>
                  <a:lnTo>
                    <a:pt x="119" y="766"/>
                  </a:lnTo>
                  <a:lnTo>
                    <a:pt x="123" y="772"/>
                  </a:lnTo>
                  <a:lnTo>
                    <a:pt x="126" y="778"/>
                  </a:lnTo>
                  <a:lnTo>
                    <a:pt x="131" y="785"/>
                  </a:lnTo>
                  <a:lnTo>
                    <a:pt x="134" y="791"/>
                  </a:lnTo>
                  <a:lnTo>
                    <a:pt x="139" y="796"/>
                  </a:lnTo>
                  <a:lnTo>
                    <a:pt x="145" y="803"/>
                  </a:lnTo>
                  <a:lnTo>
                    <a:pt x="148" y="808"/>
                  </a:lnTo>
                  <a:lnTo>
                    <a:pt x="155" y="816"/>
                  </a:lnTo>
                  <a:lnTo>
                    <a:pt x="157" y="820"/>
                  </a:lnTo>
                  <a:lnTo>
                    <a:pt x="163" y="827"/>
                  </a:lnTo>
                  <a:lnTo>
                    <a:pt x="167" y="831"/>
                  </a:lnTo>
                  <a:lnTo>
                    <a:pt x="172" y="837"/>
                  </a:lnTo>
                  <a:lnTo>
                    <a:pt x="177" y="842"/>
                  </a:lnTo>
                  <a:lnTo>
                    <a:pt x="182" y="849"/>
                  </a:lnTo>
                  <a:lnTo>
                    <a:pt x="187" y="852"/>
                  </a:lnTo>
                  <a:lnTo>
                    <a:pt x="193" y="860"/>
                  </a:lnTo>
                  <a:lnTo>
                    <a:pt x="199" y="864"/>
                  </a:lnTo>
                  <a:lnTo>
                    <a:pt x="202" y="871"/>
                  </a:lnTo>
                  <a:lnTo>
                    <a:pt x="209" y="875"/>
                  </a:lnTo>
                  <a:lnTo>
                    <a:pt x="214" y="881"/>
                  </a:lnTo>
                  <a:lnTo>
                    <a:pt x="219" y="885"/>
                  </a:lnTo>
                  <a:lnTo>
                    <a:pt x="225" y="891"/>
                  </a:lnTo>
                  <a:lnTo>
                    <a:pt x="229" y="897"/>
                  </a:lnTo>
                  <a:lnTo>
                    <a:pt x="237" y="901"/>
                  </a:lnTo>
                  <a:lnTo>
                    <a:pt x="241" y="906"/>
                  </a:lnTo>
                  <a:lnTo>
                    <a:pt x="247" y="911"/>
                  </a:lnTo>
                  <a:lnTo>
                    <a:pt x="254" y="915"/>
                  </a:lnTo>
                  <a:lnTo>
                    <a:pt x="260" y="921"/>
                  </a:lnTo>
                  <a:lnTo>
                    <a:pt x="266" y="924"/>
                  </a:lnTo>
                  <a:lnTo>
                    <a:pt x="271" y="930"/>
                  </a:lnTo>
                  <a:lnTo>
                    <a:pt x="278" y="934"/>
                  </a:lnTo>
                  <a:lnTo>
                    <a:pt x="284" y="939"/>
                  </a:lnTo>
                  <a:lnTo>
                    <a:pt x="290" y="943"/>
                  </a:lnTo>
                  <a:lnTo>
                    <a:pt x="296" y="946"/>
                  </a:lnTo>
                  <a:lnTo>
                    <a:pt x="304" y="950"/>
                  </a:lnTo>
                  <a:lnTo>
                    <a:pt x="310" y="955"/>
                  </a:lnTo>
                  <a:lnTo>
                    <a:pt x="317" y="958"/>
                  </a:lnTo>
                  <a:lnTo>
                    <a:pt x="324" y="962"/>
                  </a:lnTo>
                  <a:lnTo>
                    <a:pt x="330" y="965"/>
                  </a:lnTo>
                  <a:lnTo>
                    <a:pt x="338" y="969"/>
                  </a:lnTo>
                  <a:lnTo>
                    <a:pt x="348" y="974"/>
                  </a:lnTo>
                  <a:lnTo>
                    <a:pt x="361" y="978"/>
                  </a:lnTo>
                  <a:lnTo>
                    <a:pt x="371" y="982"/>
                  </a:lnTo>
                  <a:lnTo>
                    <a:pt x="382" y="988"/>
                  </a:lnTo>
                  <a:lnTo>
                    <a:pt x="393" y="992"/>
                  </a:lnTo>
                  <a:lnTo>
                    <a:pt x="404" y="995"/>
                  </a:lnTo>
                  <a:lnTo>
                    <a:pt x="416" y="1000"/>
                  </a:lnTo>
                  <a:lnTo>
                    <a:pt x="426" y="1005"/>
                  </a:lnTo>
                  <a:lnTo>
                    <a:pt x="436" y="1007"/>
                  </a:lnTo>
                  <a:lnTo>
                    <a:pt x="446" y="1009"/>
                  </a:lnTo>
                  <a:lnTo>
                    <a:pt x="456" y="1014"/>
                  </a:lnTo>
                  <a:lnTo>
                    <a:pt x="466" y="1018"/>
                  </a:lnTo>
                  <a:lnTo>
                    <a:pt x="475" y="1019"/>
                  </a:lnTo>
                  <a:lnTo>
                    <a:pt x="485" y="1021"/>
                  </a:lnTo>
                  <a:lnTo>
                    <a:pt x="495" y="1023"/>
                  </a:lnTo>
                  <a:lnTo>
                    <a:pt x="505" y="1027"/>
                  </a:lnTo>
                  <a:lnTo>
                    <a:pt x="512" y="1028"/>
                  </a:lnTo>
                  <a:lnTo>
                    <a:pt x="521" y="1029"/>
                  </a:lnTo>
                  <a:lnTo>
                    <a:pt x="529" y="1029"/>
                  </a:lnTo>
                  <a:lnTo>
                    <a:pt x="539" y="1031"/>
                  </a:lnTo>
                  <a:lnTo>
                    <a:pt x="546" y="1031"/>
                  </a:lnTo>
                  <a:lnTo>
                    <a:pt x="554" y="1031"/>
                  </a:lnTo>
                  <a:lnTo>
                    <a:pt x="561" y="1031"/>
                  </a:lnTo>
                  <a:lnTo>
                    <a:pt x="570" y="1032"/>
                  </a:lnTo>
                  <a:lnTo>
                    <a:pt x="574" y="1031"/>
                  </a:lnTo>
                  <a:lnTo>
                    <a:pt x="583" y="1029"/>
                  </a:lnTo>
                  <a:lnTo>
                    <a:pt x="588" y="1028"/>
                  </a:lnTo>
                  <a:lnTo>
                    <a:pt x="595" y="1028"/>
                  </a:lnTo>
                  <a:lnTo>
                    <a:pt x="600" y="1024"/>
                  </a:lnTo>
                  <a:lnTo>
                    <a:pt x="607" y="1023"/>
                  </a:lnTo>
                  <a:lnTo>
                    <a:pt x="612" y="1021"/>
                  </a:lnTo>
                  <a:lnTo>
                    <a:pt x="617" y="1021"/>
                  </a:lnTo>
                  <a:lnTo>
                    <a:pt x="599" y="985"/>
                  </a:lnTo>
                  <a:lnTo>
                    <a:pt x="593" y="987"/>
                  </a:lnTo>
                  <a:lnTo>
                    <a:pt x="584" y="988"/>
                  </a:lnTo>
                  <a:lnTo>
                    <a:pt x="573" y="989"/>
                  </a:lnTo>
                  <a:lnTo>
                    <a:pt x="565" y="992"/>
                  </a:lnTo>
                  <a:lnTo>
                    <a:pt x="559" y="990"/>
                  </a:lnTo>
                  <a:lnTo>
                    <a:pt x="553" y="990"/>
                  </a:lnTo>
                  <a:lnTo>
                    <a:pt x="546" y="990"/>
                  </a:lnTo>
                  <a:lnTo>
                    <a:pt x="540" y="990"/>
                  </a:lnTo>
                  <a:lnTo>
                    <a:pt x="533" y="989"/>
                  </a:lnTo>
                  <a:lnTo>
                    <a:pt x="526" y="988"/>
                  </a:lnTo>
                  <a:lnTo>
                    <a:pt x="519" y="988"/>
                  </a:lnTo>
                  <a:lnTo>
                    <a:pt x="512" y="988"/>
                  </a:lnTo>
                  <a:lnTo>
                    <a:pt x="504" y="985"/>
                  </a:lnTo>
                  <a:lnTo>
                    <a:pt x="495" y="982"/>
                  </a:lnTo>
                  <a:lnTo>
                    <a:pt x="485" y="980"/>
                  </a:lnTo>
                  <a:lnTo>
                    <a:pt x="477" y="978"/>
                  </a:lnTo>
                  <a:lnTo>
                    <a:pt x="469" y="975"/>
                  </a:lnTo>
                  <a:lnTo>
                    <a:pt x="460" y="973"/>
                  </a:lnTo>
                  <a:lnTo>
                    <a:pt x="450" y="969"/>
                  </a:lnTo>
                  <a:lnTo>
                    <a:pt x="441" y="968"/>
                  </a:lnTo>
                  <a:lnTo>
                    <a:pt x="431" y="963"/>
                  </a:lnTo>
                  <a:lnTo>
                    <a:pt x="420" y="959"/>
                  </a:lnTo>
                  <a:lnTo>
                    <a:pt x="410" y="955"/>
                  </a:lnTo>
                  <a:lnTo>
                    <a:pt x="401" y="951"/>
                  </a:lnTo>
                  <a:lnTo>
                    <a:pt x="389" y="945"/>
                  </a:lnTo>
                  <a:lnTo>
                    <a:pt x="378" y="941"/>
                  </a:lnTo>
                  <a:lnTo>
                    <a:pt x="367" y="936"/>
                  </a:lnTo>
                  <a:lnTo>
                    <a:pt x="356" y="933"/>
                  </a:lnTo>
                  <a:lnTo>
                    <a:pt x="348" y="929"/>
                  </a:lnTo>
                  <a:lnTo>
                    <a:pt x="342" y="925"/>
                  </a:lnTo>
                  <a:lnTo>
                    <a:pt x="335" y="923"/>
                  </a:lnTo>
                  <a:lnTo>
                    <a:pt x="329" y="919"/>
                  </a:lnTo>
                  <a:lnTo>
                    <a:pt x="323" y="914"/>
                  </a:lnTo>
                  <a:lnTo>
                    <a:pt x="317" y="911"/>
                  </a:lnTo>
                  <a:lnTo>
                    <a:pt x="312" y="908"/>
                  </a:lnTo>
                  <a:lnTo>
                    <a:pt x="305" y="904"/>
                  </a:lnTo>
                  <a:lnTo>
                    <a:pt x="299" y="900"/>
                  </a:lnTo>
                  <a:lnTo>
                    <a:pt x="294" y="895"/>
                  </a:lnTo>
                  <a:lnTo>
                    <a:pt x="288" y="891"/>
                  </a:lnTo>
                  <a:lnTo>
                    <a:pt x="283" y="887"/>
                  </a:lnTo>
                  <a:lnTo>
                    <a:pt x="276" y="884"/>
                  </a:lnTo>
                  <a:lnTo>
                    <a:pt x="271" y="879"/>
                  </a:lnTo>
                  <a:lnTo>
                    <a:pt x="266" y="874"/>
                  </a:lnTo>
                  <a:lnTo>
                    <a:pt x="261" y="871"/>
                  </a:lnTo>
                  <a:lnTo>
                    <a:pt x="254" y="865"/>
                  </a:lnTo>
                  <a:lnTo>
                    <a:pt x="251" y="861"/>
                  </a:lnTo>
                  <a:lnTo>
                    <a:pt x="242" y="856"/>
                  </a:lnTo>
                  <a:lnTo>
                    <a:pt x="240" y="850"/>
                  </a:lnTo>
                  <a:lnTo>
                    <a:pt x="232" y="846"/>
                  </a:lnTo>
                  <a:lnTo>
                    <a:pt x="229" y="841"/>
                  </a:lnTo>
                  <a:lnTo>
                    <a:pt x="224" y="836"/>
                  </a:lnTo>
                  <a:lnTo>
                    <a:pt x="219" y="832"/>
                  </a:lnTo>
                  <a:lnTo>
                    <a:pt x="215" y="826"/>
                  </a:lnTo>
                  <a:lnTo>
                    <a:pt x="210" y="821"/>
                  </a:lnTo>
                  <a:lnTo>
                    <a:pt x="204" y="816"/>
                  </a:lnTo>
                  <a:lnTo>
                    <a:pt x="201" y="811"/>
                  </a:lnTo>
                  <a:lnTo>
                    <a:pt x="197" y="805"/>
                  </a:lnTo>
                  <a:lnTo>
                    <a:pt x="192" y="800"/>
                  </a:lnTo>
                  <a:lnTo>
                    <a:pt x="187" y="795"/>
                  </a:lnTo>
                  <a:lnTo>
                    <a:pt x="185" y="790"/>
                  </a:lnTo>
                  <a:lnTo>
                    <a:pt x="180" y="783"/>
                  </a:lnTo>
                  <a:lnTo>
                    <a:pt x="176" y="777"/>
                  </a:lnTo>
                  <a:lnTo>
                    <a:pt x="171" y="772"/>
                  </a:lnTo>
                  <a:lnTo>
                    <a:pt x="167" y="766"/>
                  </a:lnTo>
                  <a:lnTo>
                    <a:pt x="163" y="759"/>
                  </a:lnTo>
                  <a:lnTo>
                    <a:pt x="158" y="753"/>
                  </a:lnTo>
                  <a:lnTo>
                    <a:pt x="156" y="748"/>
                  </a:lnTo>
                  <a:lnTo>
                    <a:pt x="152" y="743"/>
                  </a:lnTo>
                  <a:lnTo>
                    <a:pt x="148" y="737"/>
                  </a:lnTo>
                  <a:lnTo>
                    <a:pt x="145" y="731"/>
                  </a:lnTo>
                  <a:lnTo>
                    <a:pt x="142" y="727"/>
                  </a:lnTo>
                  <a:lnTo>
                    <a:pt x="138" y="719"/>
                  </a:lnTo>
                  <a:lnTo>
                    <a:pt x="134" y="714"/>
                  </a:lnTo>
                  <a:lnTo>
                    <a:pt x="132" y="708"/>
                  </a:lnTo>
                  <a:lnTo>
                    <a:pt x="128" y="703"/>
                  </a:lnTo>
                  <a:lnTo>
                    <a:pt x="126" y="699"/>
                  </a:lnTo>
                  <a:lnTo>
                    <a:pt x="123" y="690"/>
                  </a:lnTo>
                  <a:lnTo>
                    <a:pt x="119" y="687"/>
                  </a:lnTo>
                  <a:lnTo>
                    <a:pt x="116" y="679"/>
                  </a:lnTo>
                  <a:lnTo>
                    <a:pt x="113" y="675"/>
                  </a:lnTo>
                  <a:lnTo>
                    <a:pt x="108" y="664"/>
                  </a:lnTo>
                  <a:lnTo>
                    <a:pt x="103" y="653"/>
                  </a:lnTo>
                  <a:lnTo>
                    <a:pt x="98" y="641"/>
                  </a:lnTo>
                  <a:lnTo>
                    <a:pt x="94" y="630"/>
                  </a:lnTo>
                  <a:lnTo>
                    <a:pt x="92" y="620"/>
                  </a:lnTo>
                  <a:lnTo>
                    <a:pt x="88" y="610"/>
                  </a:lnTo>
                  <a:lnTo>
                    <a:pt x="84" y="602"/>
                  </a:lnTo>
                  <a:lnTo>
                    <a:pt x="83" y="597"/>
                  </a:lnTo>
                  <a:lnTo>
                    <a:pt x="80" y="590"/>
                  </a:lnTo>
                  <a:lnTo>
                    <a:pt x="79" y="585"/>
                  </a:lnTo>
                  <a:lnTo>
                    <a:pt x="77" y="579"/>
                  </a:lnTo>
                  <a:lnTo>
                    <a:pt x="75" y="572"/>
                  </a:lnTo>
                  <a:lnTo>
                    <a:pt x="74" y="567"/>
                  </a:lnTo>
                  <a:lnTo>
                    <a:pt x="73" y="560"/>
                  </a:lnTo>
                  <a:lnTo>
                    <a:pt x="69" y="555"/>
                  </a:lnTo>
                  <a:lnTo>
                    <a:pt x="68" y="547"/>
                  </a:lnTo>
                  <a:lnTo>
                    <a:pt x="65" y="541"/>
                  </a:lnTo>
                  <a:lnTo>
                    <a:pt x="64" y="535"/>
                  </a:lnTo>
                  <a:lnTo>
                    <a:pt x="63" y="528"/>
                  </a:lnTo>
                  <a:lnTo>
                    <a:pt x="62" y="523"/>
                  </a:lnTo>
                  <a:lnTo>
                    <a:pt x="60" y="516"/>
                  </a:lnTo>
                  <a:lnTo>
                    <a:pt x="59" y="511"/>
                  </a:lnTo>
                  <a:lnTo>
                    <a:pt x="55" y="505"/>
                  </a:lnTo>
                  <a:lnTo>
                    <a:pt x="54" y="497"/>
                  </a:lnTo>
                  <a:lnTo>
                    <a:pt x="52" y="491"/>
                  </a:lnTo>
                  <a:lnTo>
                    <a:pt x="50" y="483"/>
                  </a:lnTo>
                  <a:lnTo>
                    <a:pt x="50" y="477"/>
                  </a:lnTo>
                  <a:lnTo>
                    <a:pt x="50" y="471"/>
                  </a:lnTo>
                  <a:lnTo>
                    <a:pt x="48" y="463"/>
                  </a:lnTo>
                  <a:lnTo>
                    <a:pt x="48" y="457"/>
                  </a:lnTo>
                  <a:lnTo>
                    <a:pt x="47" y="451"/>
                  </a:lnTo>
                  <a:lnTo>
                    <a:pt x="45" y="443"/>
                  </a:lnTo>
                  <a:lnTo>
                    <a:pt x="44" y="437"/>
                  </a:lnTo>
                  <a:lnTo>
                    <a:pt x="44" y="429"/>
                  </a:lnTo>
                  <a:lnTo>
                    <a:pt x="42" y="423"/>
                  </a:lnTo>
                  <a:lnTo>
                    <a:pt x="40" y="417"/>
                  </a:lnTo>
                  <a:lnTo>
                    <a:pt x="40" y="410"/>
                  </a:lnTo>
                  <a:lnTo>
                    <a:pt x="40" y="403"/>
                  </a:lnTo>
                  <a:lnTo>
                    <a:pt x="39" y="397"/>
                  </a:lnTo>
                  <a:lnTo>
                    <a:pt x="38" y="388"/>
                  </a:lnTo>
                  <a:lnTo>
                    <a:pt x="38" y="382"/>
                  </a:lnTo>
                  <a:lnTo>
                    <a:pt x="38" y="374"/>
                  </a:lnTo>
                  <a:lnTo>
                    <a:pt x="38" y="366"/>
                  </a:lnTo>
                  <a:lnTo>
                    <a:pt x="38" y="360"/>
                  </a:lnTo>
                  <a:lnTo>
                    <a:pt x="38" y="354"/>
                  </a:lnTo>
                  <a:lnTo>
                    <a:pt x="39" y="346"/>
                  </a:lnTo>
                  <a:lnTo>
                    <a:pt x="39" y="339"/>
                  </a:lnTo>
                  <a:lnTo>
                    <a:pt x="39" y="333"/>
                  </a:lnTo>
                  <a:lnTo>
                    <a:pt x="40" y="325"/>
                  </a:lnTo>
                  <a:lnTo>
                    <a:pt x="42" y="319"/>
                  </a:lnTo>
                  <a:lnTo>
                    <a:pt x="42" y="310"/>
                  </a:lnTo>
                  <a:lnTo>
                    <a:pt x="45" y="304"/>
                  </a:lnTo>
                  <a:lnTo>
                    <a:pt x="47" y="297"/>
                  </a:lnTo>
                  <a:lnTo>
                    <a:pt x="49" y="290"/>
                  </a:lnTo>
                  <a:lnTo>
                    <a:pt x="50" y="282"/>
                  </a:lnTo>
                  <a:lnTo>
                    <a:pt x="50" y="275"/>
                  </a:lnTo>
                  <a:lnTo>
                    <a:pt x="52" y="267"/>
                  </a:lnTo>
                  <a:lnTo>
                    <a:pt x="54" y="261"/>
                  </a:lnTo>
                  <a:lnTo>
                    <a:pt x="58" y="253"/>
                  </a:lnTo>
                  <a:lnTo>
                    <a:pt x="60" y="246"/>
                  </a:lnTo>
                  <a:lnTo>
                    <a:pt x="63" y="240"/>
                  </a:lnTo>
                  <a:lnTo>
                    <a:pt x="65" y="232"/>
                  </a:lnTo>
                  <a:lnTo>
                    <a:pt x="69" y="225"/>
                  </a:lnTo>
                  <a:lnTo>
                    <a:pt x="73" y="217"/>
                  </a:lnTo>
                  <a:lnTo>
                    <a:pt x="75" y="211"/>
                  </a:lnTo>
                  <a:lnTo>
                    <a:pt x="79" y="203"/>
                  </a:lnTo>
                  <a:lnTo>
                    <a:pt x="82" y="196"/>
                  </a:lnTo>
                  <a:lnTo>
                    <a:pt x="88" y="189"/>
                  </a:lnTo>
                  <a:lnTo>
                    <a:pt x="92" y="182"/>
                  </a:lnTo>
                  <a:lnTo>
                    <a:pt x="97" y="176"/>
                  </a:lnTo>
                  <a:lnTo>
                    <a:pt x="101" y="169"/>
                  </a:lnTo>
                  <a:lnTo>
                    <a:pt x="106" y="162"/>
                  </a:lnTo>
                  <a:lnTo>
                    <a:pt x="111" y="156"/>
                  </a:lnTo>
                  <a:lnTo>
                    <a:pt x="117" y="149"/>
                  </a:lnTo>
                  <a:lnTo>
                    <a:pt x="123" y="142"/>
                  </a:lnTo>
                  <a:lnTo>
                    <a:pt x="129" y="135"/>
                  </a:lnTo>
                  <a:lnTo>
                    <a:pt x="136" y="128"/>
                  </a:lnTo>
                  <a:lnTo>
                    <a:pt x="145" y="123"/>
                  </a:lnTo>
                  <a:lnTo>
                    <a:pt x="151" y="117"/>
                  </a:lnTo>
                  <a:lnTo>
                    <a:pt x="160" y="109"/>
                  </a:lnTo>
                  <a:lnTo>
                    <a:pt x="167" y="104"/>
                  </a:lnTo>
                  <a:lnTo>
                    <a:pt x="177" y="98"/>
                  </a:lnTo>
                  <a:lnTo>
                    <a:pt x="186" y="93"/>
                  </a:lnTo>
                  <a:lnTo>
                    <a:pt x="196" y="87"/>
                  </a:lnTo>
                  <a:lnTo>
                    <a:pt x="206" y="83"/>
                  </a:lnTo>
                  <a:lnTo>
                    <a:pt x="216" y="79"/>
                  </a:lnTo>
                  <a:lnTo>
                    <a:pt x="227" y="73"/>
                  </a:lnTo>
                  <a:lnTo>
                    <a:pt x="237" y="69"/>
                  </a:lnTo>
                  <a:lnTo>
                    <a:pt x="246" y="64"/>
                  </a:lnTo>
                  <a:lnTo>
                    <a:pt x="259" y="60"/>
                  </a:lnTo>
                  <a:lnTo>
                    <a:pt x="269" y="56"/>
                  </a:lnTo>
                  <a:lnTo>
                    <a:pt x="281" y="54"/>
                  </a:lnTo>
                  <a:lnTo>
                    <a:pt x="286" y="51"/>
                  </a:lnTo>
                  <a:lnTo>
                    <a:pt x="294" y="51"/>
                  </a:lnTo>
                  <a:lnTo>
                    <a:pt x="300" y="49"/>
                  </a:lnTo>
                  <a:lnTo>
                    <a:pt x="307" y="49"/>
                  </a:lnTo>
                  <a:lnTo>
                    <a:pt x="318" y="45"/>
                  </a:lnTo>
                  <a:lnTo>
                    <a:pt x="330" y="43"/>
                  </a:lnTo>
                  <a:lnTo>
                    <a:pt x="337" y="43"/>
                  </a:lnTo>
                  <a:lnTo>
                    <a:pt x="344" y="41"/>
                  </a:lnTo>
                  <a:lnTo>
                    <a:pt x="350" y="41"/>
                  </a:lnTo>
                  <a:lnTo>
                    <a:pt x="358" y="41"/>
                  </a:lnTo>
                  <a:lnTo>
                    <a:pt x="363" y="40"/>
                  </a:lnTo>
                  <a:lnTo>
                    <a:pt x="369" y="40"/>
                  </a:lnTo>
                  <a:lnTo>
                    <a:pt x="377" y="40"/>
                  </a:lnTo>
                  <a:lnTo>
                    <a:pt x="382" y="40"/>
                  </a:lnTo>
                  <a:lnTo>
                    <a:pt x="389" y="40"/>
                  </a:lnTo>
                  <a:lnTo>
                    <a:pt x="396" y="40"/>
                  </a:lnTo>
                  <a:lnTo>
                    <a:pt x="403" y="40"/>
                  </a:lnTo>
                  <a:lnTo>
                    <a:pt x="411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62"/>
            <p:cNvSpPr>
              <a:spLocks/>
            </p:cNvSpPr>
            <p:nvPr/>
          </p:nvSpPr>
          <p:spPr bwMode="auto">
            <a:xfrm>
              <a:off x="2239" y="1101"/>
              <a:ext cx="62" cy="128"/>
            </a:xfrm>
            <a:custGeom>
              <a:avLst/>
              <a:gdLst>
                <a:gd name="T0" fmla="*/ 145 w 185"/>
                <a:gd name="T1" fmla="*/ 10 h 384"/>
                <a:gd name="T2" fmla="*/ 145 w 185"/>
                <a:gd name="T3" fmla="*/ 30 h 384"/>
                <a:gd name="T4" fmla="*/ 145 w 185"/>
                <a:gd name="T5" fmla="*/ 49 h 384"/>
                <a:gd name="T6" fmla="*/ 142 w 185"/>
                <a:gd name="T7" fmla="*/ 70 h 384"/>
                <a:gd name="T8" fmla="*/ 140 w 185"/>
                <a:gd name="T9" fmla="*/ 88 h 384"/>
                <a:gd name="T10" fmla="*/ 136 w 185"/>
                <a:gd name="T11" fmla="*/ 104 h 384"/>
                <a:gd name="T12" fmla="*/ 134 w 185"/>
                <a:gd name="T13" fmla="*/ 124 h 384"/>
                <a:gd name="T14" fmla="*/ 129 w 185"/>
                <a:gd name="T15" fmla="*/ 140 h 384"/>
                <a:gd name="T16" fmla="*/ 125 w 185"/>
                <a:gd name="T17" fmla="*/ 154 h 384"/>
                <a:gd name="T18" fmla="*/ 118 w 185"/>
                <a:gd name="T19" fmla="*/ 171 h 384"/>
                <a:gd name="T20" fmla="*/ 115 w 185"/>
                <a:gd name="T21" fmla="*/ 186 h 384"/>
                <a:gd name="T22" fmla="*/ 107 w 185"/>
                <a:gd name="T23" fmla="*/ 199 h 384"/>
                <a:gd name="T24" fmla="*/ 102 w 185"/>
                <a:gd name="T25" fmla="*/ 213 h 384"/>
                <a:gd name="T26" fmla="*/ 95 w 185"/>
                <a:gd name="T27" fmla="*/ 227 h 384"/>
                <a:gd name="T28" fmla="*/ 88 w 185"/>
                <a:gd name="T29" fmla="*/ 240 h 384"/>
                <a:gd name="T30" fmla="*/ 81 w 185"/>
                <a:gd name="T31" fmla="*/ 252 h 384"/>
                <a:gd name="T32" fmla="*/ 72 w 185"/>
                <a:gd name="T33" fmla="*/ 269 h 384"/>
                <a:gd name="T34" fmla="*/ 59 w 185"/>
                <a:gd name="T35" fmla="*/ 286 h 384"/>
                <a:gd name="T36" fmla="*/ 46 w 185"/>
                <a:gd name="T37" fmla="*/ 305 h 384"/>
                <a:gd name="T38" fmla="*/ 32 w 185"/>
                <a:gd name="T39" fmla="*/ 319 h 384"/>
                <a:gd name="T40" fmla="*/ 21 w 185"/>
                <a:gd name="T41" fmla="*/ 330 h 384"/>
                <a:gd name="T42" fmla="*/ 12 w 185"/>
                <a:gd name="T43" fmla="*/ 339 h 384"/>
                <a:gd name="T44" fmla="*/ 3 w 185"/>
                <a:gd name="T45" fmla="*/ 349 h 384"/>
                <a:gd name="T46" fmla="*/ 24 w 185"/>
                <a:gd name="T47" fmla="*/ 384 h 384"/>
                <a:gd name="T48" fmla="*/ 32 w 185"/>
                <a:gd name="T49" fmla="*/ 376 h 384"/>
                <a:gd name="T50" fmla="*/ 41 w 185"/>
                <a:gd name="T51" fmla="*/ 368 h 384"/>
                <a:gd name="T52" fmla="*/ 51 w 185"/>
                <a:gd name="T53" fmla="*/ 358 h 384"/>
                <a:gd name="T54" fmla="*/ 63 w 185"/>
                <a:gd name="T55" fmla="*/ 343 h 384"/>
                <a:gd name="T56" fmla="*/ 77 w 185"/>
                <a:gd name="T57" fmla="*/ 326 h 384"/>
                <a:gd name="T58" fmla="*/ 91 w 185"/>
                <a:gd name="T59" fmla="*/ 306 h 384"/>
                <a:gd name="T60" fmla="*/ 101 w 185"/>
                <a:gd name="T61" fmla="*/ 296 h 384"/>
                <a:gd name="T62" fmla="*/ 108 w 185"/>
                <a:gd name="T63" fmla="*/ 285 h 384"/>
                <a:gd name="T64" fmla="*/ 115 w 185"/>
                <a:gd name="T65" fmla="*/ 271 h 384"/>
                <a:gd name="T66" fmla="*/ 124 w 185"/>
                <a:gd name="T67" fmla="*/ 257 h 384"/>
                <a:gd name="T68" fmla="*/ 130 w 185"/>
                <a:gd name="T69" fmla="*/ 242 h 384"/>
                <a:gd name="T70" fmla="*/ 137 w 185"/>
                <a:gd name="T71" fmla="*/ 230 h 384"/>
                <a:gd name="T72" fmla="*/ 144 w 185"/>
                <a:gd name="T73" fmla="*/ 212 h 384"/>
                <a:gd name="T74" fmla="*/ 150 w 185"/>
                <a:gd name="T75" fmla="*/ 197 h 384"/>
                <a:gd name="T76" fmla="*/ 156 w 185"/>
                <a:gd name="T77" fmla="*/ 179 h 384"/>
                <a:gd name="T78" fmla="*/ 164 w 185"/>
                <a:gd name="T79" fmla="*/ 164 h 384"/>
                <a:gd name="T80" fmla="*/ 167 w 185"/>
                <a:gd name="T81" fmla="*/ 144 h 384"/>
                <a:gd name="T82" fmla="*/ 173 w 185"/>
                <a:gd name="T83" fmla="*/ 127 h 384"/>
                <a:gd name="T84" fmla="*/ 176 w 185"/>
                <a:gd name="T85" fmla="*/ 107 h 384"/>
                <a:gd name="T86" fmla="*/ 180 w 185"/>
                <a:gd name="T87" fmla="*/ 86 h 384"/>
                <a:gd name="T88" fmla="*/ 181 w 185"/>
                <a:gd name="T89" fmla="*/ 65 h 384"/>
                <a:gd name="T90" fmla="*/ 184 w 185"/>
                <a:gd name="T91" fmla="*/ 44 h 384"/>
                <a:gd name="T92" fmla="*/ 184 w 185"/>
                <a:gd name="T93" fmla="*/ 21 h 384"/>
                <a:gd name="T94" fmla="*/ 185 w 185"/>
                <a:gd name="T95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5" h="384">
                  <a:moveTo>
                    <a:pt x="145" y="0"/>
                  </a:moveTo>
                  <a:lnTo>
                    <a:pt x="145" y="10"/>
                  </a:lnTo>
                  <a:lnTo>
                    <a:pt x="145" y="20"/>
                  </a:lnTo>
                  <a:lnTo>
                    <a:pt x="145" y="30"/>
                  </a:lnTo>
                  <a:lnTo>
                    <a:pt x="145" y="40"/>
                  </a:lnTo>
                  <a:lnTo>
                    <a:pt x="145" y="49"/>
                  </a:lnTo>
                  <a:lnTo>
                    <a:pt x="144" y="59"/>
                  </a:lnTo>
                  <a:lnTo>
                    <a:pt x="142" y="70"/>
                  </a:lnTo>
                  <a:lnTo>
                    <a:pt x="142" y="80"/>
                  </a:lnTo>
                  <a:lnTo>
                    <a:pt x="140" y="88"/>
                  </a:lnTo>
                  <a:lnTo>
                    <a:pt x="139" y="98"/>
                  </a:lnTo>
                  <a:lnTo>
                    <a:pt x="136" y="104"/>
                  </a:lnTo>
                  <a:lnTo>
                    <a:pt x="135" y="115"/>
                  </a:lnTo>
                  <a:lnTo>
                    <a:pt x="134" y="124"/>
                  </a:lnTo>
                  <a:lnTo>
                    <a:pt x="131" y="132"/>
                  </a:lnTo>
                  <a:lnTo>
                    <a:pt x="129" y="140"/>
                  </a:lnTo>
                  <a:lnTo>
                    <a:pt x="127" y="149"/>
                  </a:lnTo>
                  <a:lnTo>
                    <a:pt x="125" y="154"/>
                  </a:lnTo>
                  <a:lnTo>
                    <a:pt x="122" y="164"/>
                  </a:lnTo>
                  <a:lnTo>
                    <a:pt x="118" y="171"/>
                  </a:lnTo>
                  <a:lnTo>
                    <a:pt x="116" y="178"/>
                  </a:lnTo>
                  <a:lnTo>
                    <a:pt x="115" y="186"/>
                  </a:lnTo>
                  <a:lnTo>
                    <a:pt x="111" y="193"/>
                  </a:lnTo>
                  <a:lnTo>
                    <a:pt x="107" y="199"/>
                  </a:lnTo>
                  <a:lnTo>
                    <a:pt x="105" y="208"/>
                  </a:lnTo>
                  <a:lnTo>
                    <a:pt x="102" y="213"/>
                  </a:lnTo>
                  <a:lnTo>
                    <a:pt x="98" y="221"/>
                  </a:lnTo>
                  <a:lnTo>
                    <a:pt x="95" y="227"/>
                  </a:lnTo>
                  <a:lnTo>
                    <a:pt x="91" y="233"/>
                  </a:lnTo>
                  <a:lnTo>
                    <a:pt x="88" y="240"/>
                  </a:lnTo>
                  <a:lnTo>
                    <a:pt x="86" y="246"/>
                  </a:lnTo>
                  <a:lnTo>
                    <a:pt x="81" y="252"/>
                  </a:lnTo>
                  <a:lnTo>
                    <a:pt x="80" y="258"/>
                  </a:lnTo>
                  <a:lnTo>
                    <a:pt x="72" y="269"/>
                  </a:lnTo>
                  <a:lnTo>
                    <a:pt x="64" y="277"/>
                  </a:lnTo>
                  <a:lnTo>
                    <a:pt x="59" y="286"/>
                  </a:lnTo>
                  <a:lnTo>
                    <a:pt x="51" y="297"/>
                  </a:lnTo>
                  <a:lnTo>
                    <a:pt x="46" y="305"/>
                  </a:lnTo>
                  <a:lnTo>
                    <a:pt x="38" y="312"/>
                  </a:lnTo>
                  <a:lnTo>
                    <a:pt x="32" y="319"/>
                  </a:lnTo>
                  <a:lnTo>
                    <a:pt x="28" y="326"/>
                  </a:lnTo>
                  <a:lnTo>
                    <a:pt x="21" y="330"/>
                  </a:lnTo>
                  <a:lnTo>
                    <a:pt x="17" y="336"/>
                  </a:lnTo>
                  <a:lnTo>
                    <a:pt x="12" y="339"/>
                  </a:lnTo>
                  <a:lnTo>
                    <a:pt x="8" y="344"/>
                  </a:lnTo>
                  <a:lnTo>
                    <a:pt x="3" y="349"/>
                  </a:lnTo>
                  <a:lnTo>
                    <a:pt x="0" y="353"/>
                  </a:lnTo>
                  <a:lnTo>
                    <a:pt x="24" y="384"/>
                  </a:lnTo>
                  <a:lnTo>
                    <a:pt x="27" y="381"/>
                  </a:lnTo>
                  <a:lnTo>
                    <a:pt x="32" y="376"/>
                  </a:lnTo>
                  <a:lnTo>
                    <a:pt x="36" y="371"/>
                  </a:lnTo>
                  <a:lnTo>
                    <a:pt x="41" y="368"/>
                  </a:lnTo>
                  <a:lnTo>
                    <a:pt x="46" y="361"/>
                  </a:lnTo>
                  <a:lnTo>
                    <a:pt x="51" y="358"/>
                  </a:lnTo>
                  <a:lnTo>
                    <a:pt x="58" y="349"/>
                  </a:lnTo>
                  <a:lnTo>
                    <a:pt x="63" y="343"/>
                  </a:lnTo>
                  <a:lnTo>
                    <a:pt x="72" y="334"/>
                  </a:lnTo>
                  <a:lnTo>
                    <a:pt x="77" y="326"/>
                  </a:lnTo>
                  <a:lnTo>
                    <a:pt x="83" y="316"/>
                  </a:lnTo>
                  <a:lnTo>
                    <a:pt x="91" y="306"/>
                  </a:lnTo>
                  <a:lnTo>
                    <a:pt x="95" y="299"/>
                  </a:lnTo>
                  <a:lnTo>
                    <a:pt x="101" y="296"/>
                  </a:lnTo>
                  <a:lnTo>
                    <a:pt x="103" y="287"/>
                  </a:lnTo>
                  <a:lnTo>
                    <a:pt x="108" y="285"/>
                  </a:lnTo>
                  <a:lnTo>
                    <a:pt x="112" y="276"/>
                  </a:lnTo>
                  <a:lnTo>
                    <a:pt x="115" y="271"/>
                  </a:lnTo>
                  <a:lnTo>
                    <a:pt x="118" y="262"/>
                  </a:lnTo>
                  <a:lnTo>
                    <a:pt x="124" y="257"/>
                  </a:lnTo>
                  <a:lnTo>
                    <a:pt x="126" y="250"/>
                  </a:lnTo>
                  <a:lnTo>
                    <a:pt x="130" y="242"/>
                  </a:lnTo>
                  <a:lnTo>
                    <a:pt x="134" y="236"/>
                  </a:lnTo>
                  <a:lnTo>
                    <a:pt x="137" y="230"/>
                  </a:lnTo>
                  <a:lnTo>
                    <a:pt x="140" y="221"/>
                  </a:lnTo>
                  <a:lnTo>
                    <a:pt x="144" y="212"/>
                  </a:lnTo>
                  <a:lnTo>
                    <a:pt x="146" y="204"/>
                  </a:lnTo>
                  <a:lnTo>
                    <a:pt x="150" y="197"/>
                  </a:lnTo>
                  <a:lnTo>
                    <a:pt x="154" y="187"/>
                  </a:lnTo>
                  <a:lnTo>
                    <a:pt x="156" y="179"/>
                  </a:lnTo>
                  <a:lnTo>
                    <a:pt x="160" y="171"/>
                  </a:lnTo>
                  <a:lnTo>
                    <a:pt x="164" y="164"/>
                  </a:lnTo>
                  <a:lnTo>
                    <a:pt x="165" y="153"/>
                  </a:lnTo>
                  <a:lnTo>
                    <a:pt x="167" y="144"/>
                  </a:lnTo>
                  <a:lnTo>
                    <a:pt x="169" y="135"/>
                  </a:lnTo>
                  <a:lnTo>
                    <a:pt x="173" y="127"/>
                  </a:lnTo>
                  <a:lnTo>
                    <a:pt x="174" y="115"/>
                  </a:lnTo>
                  <a:lnTo>
                    <a:pt x="176" y="107"/>
                  </a:lnTo>
                  <a:lnTo>
                    <a:pt x="178" y="97"/>
                  </a:lnTo>
                  <a:lnTo>
                    <a:pt x="180" y="86"/>
                  </a:lnTo>
                  <a:lnTo>
                    <a:pt x="180" y="75"/>
                  </a:lnTo>
                  <a:lnTo>
                    <a:pt x="181" y="65"/>
                  </a:lnTo>
                  <a:lnTo>
                    <a:pt x="183" y="54"/>
                  </a:lnTo>
                  <a:lnTo>
                    <a:pt x="184" y="44"/>
                  </a:lnTo>
                  <a:lnTo>
                    <a:pt x="184" y="33"/>
                  </a:lnTo>
                  <a:lnTo>
                    <a:pt x="184" y="21"/>
                  </a:lnTo>
                  <a:lnTo>
                    <a:pt x="184" y="10"/>
                  </a:lnTo>
                  <a:lnTo>
                    <a:pt x="185" y="0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63"/>
            <p:cNvSpPr>
              <a:spLocks/>
            </p:cNvSpPr>
            <p:nvPr/>
          </p:nvSpPr>
          <p:spPr bwMode="auto">
            <a:xfrm>
              <a:off x="2287" y="1081"/>
              <a:ext cx="14" cy="27"/>
            </a:xfrm>
            <a:custGeom>
              <a:avLst/>
              <a:gdLst>
                <a:gd name="T0" fmla="*/ 0 w 44"/>
                <a:gd name="T1" fmla="*/ 9 h 81"/>
                <a:gd name="T2" fmla="*/ 0 w 44"/>
                <a:gd name="T3" fmla="*/ 10 h 81"/>
                <a:gd name="T4" fmla="*/ 0 w 44"/>
                <a:gd name="T5" fmla="*/ 15 h 81"/>
                <a:gd name="T6" fmla="*/ 2 w 44"/>
                <a:gd name="T7" fmla="*/ 21 h 81"/>
                <a:gd name="T8" fmla="*/ 3 w 44"/>
                <a:gd name="T9" fmla="*/ 31 h 81"/>
                <a:gd name="T10" fmla="*/ 3 w 44"/>
                <a:gd name="T11" fmla="*/ 36 h 81"/>
                <a:gd name="T12" fmla="*/ 3 w 44"/>
                <a:gd name="T13" fmla="*/ 43 h 81"/>
                <a:gd name="T14" fmla="*/ 3 w 44"/>
                <a:gd name="T15" fmla="*/ 48 h 81"/>
                <a:gd name="T16" fmla="*/ 3 w 44"/>
                <a:gd name="T17" fmla="*/ 54 h 81"/>
                <a:gd name="T18" fmla="*/ 3 w 44"/>
                <a:gd name="T19" fmla="*/ 61 h 81"/>
                <a:gd name="T20" fmla="*/ 3 w 44"/>
                <a:gd name="T21" fmla="*/ 68 h 81"/>
                <a:gd name="T22" fmla="*/ 3 w 44"/>
                <a:gd name="T23" fmla="*/ 74 h 81"/>
                <a:gd name="T24" fmla="*/ 4 w 44"/>
                <a:gd name="T25" fmla="*/ 81 h 81"/>
                <a:gd name="T26" fmla="*/ 44 w 44"/>
                <a:gd name="T27" fmla="*/ 74 h 81"/>
                <a:gd name="T28" fmla="*/ 43 w 44"/>
                <a:gd name="T29" fmla="*/ 71 h 81"/>
                <a:gd name="T30" fmla="*/ 43 w 44"/>
                <a:gd name="T31" fmla="*/ 65 h 81"/>
                <a:gd name="T32" fmla="*/ 42 w 44"/>
                <a:gd name="T33" fmla="*/ 54 h 81"/>
                <a:gd name="T34" fmla="*/ 42 w 44"/>
                <a:gd name="T35" fmla="*/ 43 h 81"/>
                <a:gd name="T36" fmla="*/ 41 w 44"/>
                <a:gd name="T37" fmla="*/ 38 h 81"/>
                <a:gd name="T38" fmla="*/ 39 w 44"/>
                <a:gd name="T39" fmla="*/ 31 h 81"/>
                <a:gd name="T40" fmla="*/ 39 w 44"/>
                <a:gd name="T41" fmla="*/ 25 h 81"/>
                <a:gd name="T42" fmla="*/ 39 w 44"/>
                <a:gd name="T43" fmla="*/ 19 h 81"/>
                <a:gd name="T44" fmla="*/ 37 w 44"/>
                <a:gd name="T45" fmla="*/ 9 h 81"/>
                <a:gd name="T46" fmla="*/ 37 w 44"/>
                <a:gd name="T47" fmla="*/ 0 h 81"/>
                <a:gd name="T48" fmla="*/ 0 w 44"/>
                <a:gd name="T49" fmla="*/ 9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4" h="81">
                  <a:moveTo>
                    <a:pt x="0" y="9"/>
                  </a:moveTo>
                  <a:lnTo>
                    <a:pt x="0" y="10"/>
                  </a:lnTo>
                  <a:lnTo>
                    <a:pt x="0" y="15"/>
                  </a:lnTo>
                  <a:lnTo>
                    <a:pt x="2" y="21"/>
                  </a:lnTo>
                  <a:lnTo>
                    <a:pt x="3" y="31"/>
                  </a:lnTo>
                  <a:lnTo>
                    <a:pt x="3" y="36"/>
                  </a:lnTo>
                  <a:lnTo>
                    <a:pt x="3" y="43"/>
                  </a:lnTo>
                  <a:lnTo>
                    <a:pt x="3" y="48"/>
                  </a:lnTo>
                  <a:lnTo>
                    <a:pt x="3" y="54"/>
                  </a:lnTo>
                  <a:lnTo>
                    <a:pt x="3" y="61"/>
                  </a:lnTo>
                  <a:lnTo>
                    <a:pt x="3" y="68"/>
                  </a:lnTo>
                  <a:lnTo>
                    <a:pt x="3" y="74"/>
                  </a:lnTo>
                  <a:lnTo>
                    <a:pt x="4" y="81"/>
                  </a:lnTo>
                  <a:lnTo>
                    <a:pt x="44" y="74"/>
                  </a:lnTo>
                  <a:lnTo>
                    <a:pt x="43" y="71"/>
                  </a:lnTo>
                  <a:lnTo>
                    <a:pt x="43" y="65"/>
                  </a:lnTo>
                  <a:lnTo>
                    <a:pt x="42" y="54"/>
                  </a:lnTo>
                  <a:lnTo>
                    <a:pt x="42" y="43"/>
                  </a:lnTo>
                  <a:lnTo>
                    <a:pt x="41" y="38"/>
                  </a:lnTo>
                  <a:lnTo>
                    <a:pt x="39" y="31"/>
                  </a:lnTo>
                  <a:lnTo>
                    <a:pt x="39" y="25"/>
                  </a:lnTo>
                  <a:lnTo>
                    <a:pt x="39" y="19"/>
                  </a:lnTo>
                  <a:lnTo>
                    <a:pt x="37" y="9"/>
                  </a:lnTo>
                  <a:lnTo>
                    <a:pt x="37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64"/>
            <p:cNvSpPr>
              <a:spLocks/>
            </p:cNvSpPr>
            <p:nvPr/>
          </p:nvSpPr>
          <p:spPr bwMode="auto">
            <a:xfrm>
              <a:off x="2602" y="1310"/>
              <a:ext cx="190" cy="127"/>
            </a:xfrm>
            <a:custGeom>
              <a:avLst/>
              <a:gdLst>
                <a:gd name="T0" fmla="*/ 0 w 569"/>
                <a:gd name="T1" fmla="*/ 90 h 379"/>
                <a:gd name="T2" fmla="*/ 0 w 569"/>
                <a:gd name="T3" fmla="*/ 83 h 379"/>
                <a:gd name="T4" fmla="*/ 1 w 569"/>
                <a:gd name="T5" fmla="*/ 69 h 379"/>
                <a:gd name="T6" fmla="*/ 5 w 569"/>
                <a:gd name="T7" fmla="*/ 54 h 379"/>
                <a:gd name="T8" fmla="*/ 13 w 569"/>
                <a:gd name="T9" fmla="*/ 35 h 379"/>
                <a:gd name="T10" fmla="*/ 26 w 569"/>
                <a:gd name="T11" fmla="*/ 20 h 379"/>
                <a:gd name="T12" fmla="*/ 42 w 569"/>
                <a:gd name="T13" fmla="*/ 10 h 379"/>
                <a:gd name="T14" fmla="*/ 55 w 569"/>
                <a:gd name="T15" fmla="*/ 4 h 379"/>
                <a:gd name="T16" fmla="*/ 69 w 569"/>
                <a:gd name="T17" fmla="*/ 0 h 379"/>
                <a:gd name="T18" fmla="*/ 87 w 569"/>
                <a:gd name="T19" fmla="*/ 0 h 379"/>
                <a:gd name="T20" fmla="*/ 106 w 569"/>
                <a:gd name="T21" fmla="*/ 0 h 379"/>
                <a:gd name="T22" fmla="*/ 127 w 569"/>
                <a:gd name="T23" fmla="*/ 0 h 379"/>
                <a:gd name="T24" fmla="*/ 151 w 569"/>
                <a:gd name="T25" fmla="*/ 1 h 379"/>
                <a:gd name="T26" fmla="*/ 168 w 569"/>
                <a:gd name="T27" fmla="*/ 4 h 379"/>
                <a:gd name="T28" fmla="*/ 182 w 569"/>
                <a:gd name="T29" fmla="*/ 6 h 379"/>
                <a:gd name="T30" fmla="*/ 200 w 569"/>
                <a:gd name="T31" fmla="*/ 7 h 379"/>
                <a:gd name="T32" fmla="*/ 217 w 569"/>
                <a:gd name="T33" fmla="*/ 10 h 379"/>
                <a:gd name="T34" fmla="*/ 231 w 569"/>
                <a:gd name="T35" fmla="*/ 11 h 379"/>
                <a:gd name="T36" fmla="*/ 244 w 569"/>
                <a:gd name="T37" fmla="*/ 12 h 379"/>
                <a:gd name="T38" fmla="*/ 256 w 569"/>
                <a:gd name="T39" fmla="*/ 15 h 379"/>
                <a:gd name="T40" fmla="*/ 268 w 569"/>
                <a:gd name="T41" fmla="*/ 17 h 379"/>
                <a:gd name="T42" fmla="*/ 280 w 569"/>
                <a:gd name="T43" fmla="*/ 20 h 379"/>
                <a:gd name="T44" fmla="*/ 298 w 569"/>
                <a:gd name="T45" fmla="*/ 22 h 379"/>
                <a:gd name="T46" fmla="*/ 319 w 569"/>
                <a:gd name="T47" fmla="*/ 26 h 379"/>
                <a:gd name="T48" fmla="*/ 339 w 569"/>
                <a:gd name="T49" fmla="*/ 30 h 379"/>
                <a:gd name="T50" fmla="*/ 357 w 569"/>
                <a:gd name="T51" fmla="*/ 32 h 379"/>
                <a:gd name="T52" fmla="*/ 373 w 569"/>
                <a:gd name="T53" fmla="*/ 36 h 379"/>
                <a:gd name="T54" fmla="*/ 384 w 569"/>
                <a:gd name="T55" fmla="*/ 39 h 379"/>
                <a:gd name="T56" fmla="*/ 396 w 569"/>
                <a:gd name="T57" fmla="*/ 42 h 379"/>
                <a:gd name="T58" fmla="*/ 399 w 569"/>
                <a:gd name="T59" fmla="*/ 42 h 379"/>
                <a:gd name="T60" fmla="*/ 409 w 569"/>
                <a:gd name="T61" fmla="*/ 44 h 379"/>
                <a:gd name="T62" fmla="*/ 420 w 569"/>
                <a:gd name="T63" fmla="*/ 46 h 379"/>
                <a:gd name="T64" fmla="*/ 430 w 569"/>
                <a:gd name="T65" fmla="*/ 50 h 379"/>
                <a:gd name="T66" fmla="*/ 443 w 569"/>
                <a:gd name="T67" fmla="*/ 55 h 379"/>
                <a:gd name="T68" fmla="*/ 458 w 569"/>
                <a:gd name="T69" fmla="*/ 63 h 379"/>
                <a:gd name="T70" fmla="*/ 475 w 569"/>
                <a:gd name="T71" fmla="*/ 70 h 379"/>
                <a:gd name="T72" fmla="*/ 491 w 569"/>
                <a:gd name="T73" fmla="*/ 80 h 379"/>
                <a:gd name="T74" fmla="*/ 506 w 569"/>
                <a:gd name="T75" fmla="*/ 91 h 379"/>
                <a:gd name="T76" fmla="*/ 521 w 569"/>
                <a:gd name="T77" fmla="*/ 105 h 379"/>
                <a:gd name="T78" fmla="*/ 536 w 569"/>
                <a:gd name="T79" fmla="*/ 119 h 379"/>
                <a:gd name="T80" fmla="*/ 548 w 569"/>
                <a:gd name="T81" fmla="*/ 137 h 379"/>
                <a:gd name="T82" fmla="*/ 558 w 569"/>
                <a:gd name="T83" fmla="*/ 157 h 379"/>
                <a:gd name="T84" fmla="*/ 563 w 569"/>
                <a:gd name="T85" fmla="*/ 173 h 379"/>
                <a:gd name="T86" fmla="*/ 565 w 569"/>
                <a:gd name="T87" fmla="*/ 186 h 379"/>
                <a:gd name="T88" fmla="*/ 566 w 569"/>
                <a:gd name="T89" fmla="*/ 198 h 379"/>
                <a:gd name="T90" fmla="*/ 568 w 569"/>
                <a:gd name="T91" fmla="*/ 212 h 379"/>
                <a:gd name="T92" fmla="*/ 568 w 569"/>
                <a:gd name="T93" fmla="*/ 226 h 379"/>
                <a:gd name="T94" fmla="*/ 566 w 569"/>
                <a:gd name="T95" fmla="*/ 237 h 379"/>
                <a:gd name="T96" fmla="*/ 565 w 569"/>
                <a:gd name="T97" fmla="*/ 256 h 379"/>
                <a:gd name="T98" fmla="*/ 563 w 569"/>
                <a:gd name="T99" fmla="*/ 277 h 379"/>
                <a:gd name="T100" fmla="*/ 560 w 569"/>
                <a:gd name="T101" fmla="*/ 295 h 379"/>
                <a:gd name="T102" fmla="*/ 558 w 569"/>
                <a:gd name="T103" fmla="*/ 312 h 379"/>
                <a:gd name="T104" fmla="*/ 553 w 569"/>
                <a:gd name="T105" fmla="*/ 326 h 379"/>
                <a:gd name="T106" fmla="*/ 549 w 569"/>
                <a:gd name="T107" fmla="*/ 337 h 379"/>
                <a:gd name="T108" fmla="*/ 545 w 569"/>
                <a:gd name="T109" fmla="*/ 348 h 379"/>
                <a:gd name="T110" fmla="*/ 539 w 569"/>
                <a:gd name="T111" fmla="*/ 360 h 379"/>
                <a:gd name="T112" fmla="*/ 531 w 569"/>
                <a:gd name="T113" fmla="*/ 370 h 379"/>
                <a:gd name="T114" fmla="*/ 524 w 569"/>
                <a:gd name="T115" fmla="*/ 378 h 379"/>
                <a:gd name="T116" fmla="*/ 455 w 569"/>
                <a:gd name="T117" fmla="*/ 375 h 379"/>
                <a:gd name="T118" fmla="*/ 1 w 569"/>
                <a:gd name="T119" fmla="*/ 93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69" h="379">
                  <a:moveTo>
                    <a:pt x="1" y="93"/>
                  </a:moveTo>
                  <a:lnTo>
                    <a:pt x="0" y="90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1" y="76"/>
                  </a:lnTo>
                  <a:lnTo>
                    <a:pt x="1" y="69"/>
                  </a:lnTo>
                  <a:lnTo>
                    <a:pt x="3" y="63"/>
                  </a:lnTo>
                  <a:lnTo>
                    <a:pt x="5" y="54"/>
                  </a:lnTo>
                  <a:lnTo>
                    <a:pt x="9" y="45"/>
                  </a:lnTo>
                  <a:lnTo>
                    <a:pt x="13" y="35"/>
                  </a:lnTo>
                  <a:lnTo>
                    <a:pt x="19" y="27"/>
                  </a:lnTo>
                  <a:lnTo>
                    <a:pt x="26" y="20"/>
                  </a:lnTo>
                  <a:lnTo>
                    <a:pt x="38" y="12"/>
                  </a:lnTo>
                  <a:lnTo>
                    <a:pt x="42" y="10"/>
                  </a:lnTo>
                  <a:lnTo>
                    <a:pt x="47" y="6"/>
                  </a:lnTo>
                  <a:lnTo>
                    <a:pt x="55" y="4"/>
                  </a:lnTo>
                  <a:lnTo>
                    <a:pt x="60" y="2"/>
                  </a:lnTo>
                  <a:lnTo>
                    <a:pt x="69" y="0"/>
                  </a:lnTo>
                  <a:lnTo>
                    <a:pt x="78" y="0"/>
                  </a:lnTo>
                  <a:lnTo>
                    <a:pt x="87" y="0"/>
                  </a:lnTo>
                  <a:lnTo>
                    <a:pt x="97" y="0"/>
                  </a:lnTo>
                  <a:lnTo>
                    <a:pt x="106" y="0"/>
                  </a:lnTo>
                  <a:lnTo>
                    <a:pt x="116" y="0"/>
                  </a:lnTo>
                  <a:lnTo>
                    <a:pt x="127" y="0"/>
                  </a:lnTo>
                  <a:lnTo>
                    <a:pt x="139" y="1"/>
                  </a:lnTo>
                  <a:lnTo>
                    <a:pt x="151" y="1"/>
                  </a:lnTo>
                  <a:lnTo>
                    <a:pt x="163" y="4"/>
                  </a:lnTo>
                  <a:lnTo>
                    <a:pt x="168" y="4"/>
                  </a:lnTo>
                  <a:lnTo>
                    <a:pt x="175" y="5"/>
                  </a:lnTo>
                  <a:lnTo>
                    <a:pt x="182" y="6"/>
                  </a:lnTo>
                  <a:lnTo>
                    <a:pt x="188" y="7"/>
                  </a:lnTo>
                  <a:lnTo>
                    <a:pt x="200" y="7"/>
                  </a:lnTo>
                  <a:lnTo>
                    <a:pt x="212" y="10"/>
                  </a:lnTo>
                  <a:lnTo>
                    <a:pt x="217" y="10"/>
                  </a:lnTo>
                  <a:lnTo>
                    <a:pt x="224" y="10"/>
                  </a:lnTo>
                  <a:lnTo>
                    <a:pt x="231" y="11"/>
                  </a:lnTo>
                  <a:lnTo>
                    <a:pt x="237" y="12"/>
                  </a:lnTo>
                  <a:lnTo>
                    <a:pt x="244" y="12"/>
                  </a:lnTo>
                  <a:lnTo>
                    <a:pt x="249" y="14"/>
                  </a:lnTo>
                  <a:lnTo>
                    <a:pt x="256" y="15"/>
                  </a:lnTo>
                  <a:lnTo>
                    <a:pt x="263" y="17"/>
                  </a:lnTo>
                  <a:lnTo>
                    <a:pt x="268" y="17"/>
                  </a:lnTo>
                  <a:lnTo>
                    <a:pt x="275" y="19"/>
                  </a:lnTo>
                  <a:lnTo>
                    <a:pt x="280" y="20"/>
                  </a:lnTo>
                  <a:lnTo>
                    <a:pt x="288" y="21"/>
                  </a:lnTo>
                  <a:lnTo>
                    <a:pt x="298" y="22"/>
                  </a:lnTo>
                  <a:lnTo>
                    <a:pt x="309" y="25"/>
                  </a:lnTo>
                  <a:lnTo>
                    <a:pt x="319" y="26"/>
                  </a:lnTo>
                  <a:lnTo>
                    <a:pt x="330" y="29"/>
                  </a:lnTo>
                  <a:lnTo>
                    <a:pt x="339" y="30"/>
                  </a:lnTo>
                  <a:lnTo>
                    <a:pt x="349" y="31"/>
                  </a:lnTo>
                  <a:lnTo>
                    <a:pt x="357" y="32"/>
                  </a:lnTo>
                  <a:lnTo>
                    <a:pt x="367" y="35"/>
                  </a:lnTo>
                  <a:lnTo>
                    <a:pt x="373" y="36"/>
                  </a:lnTo>
                  <a:lnTo>
                    <a:pt x="379" y="37"/>
                  </a:lnTo>
                  <a:lnTo>
                    <a:pt x="384" y="39"/>
                  </a:lnTo>
                  <a:lnTo>
                    <a:pt x="389" y="41"/>
                  </a:lnTo>
                  <a:lnTo>
                    <a:pt x="396" y="42"/>
                  </a:lnTo>
                  <a:lnTo>
                    <a:pt x="399" y="42"/>
                  </a:lnTo>
                  <a:lnTo>
                    <a:pt x="399" y="42"/>
                  </a:lnTo>
                  <a:lnTo>
                    <a:pt x="406" y="44"/>
                  </a:lnTo>
                  <a:lnTo>
                    <a:pt x="409" y="44"/>
                  </a:lnTo>
                  <a:lnTo>
                    <a:pt x="413" y="45"/>
                  </a:lnTo>
                  <a:lnTo>
                    <a:pt x="420" y="46"/>
                  </a:lnTo>
                  <a:lnTo>
                    <a:pt x="426" y="49"/>
                  </a:lnTo>
                  <a:lnTo>
                    <a:pt x="430" y="50"/>
                  </a:lnTo>
                  <a:lnTo>
                    <a:pt x="438" y="53"/>
                  </a:lnTo>
                  <a:lnTo>
                    <a:pt x="443" y="55"/>
                  </a:lnTo>
                  <a:lnTo>
                    <a:pt x="453" y="59"/>
                  </a:lnTo>
                  <a:lnTo>
                    <a:pt x="458" y="63"/>
                  </a:lnTo>
                  <a:lnTo>
                    <a:pt x="467" y="65"/>
                  </a:lnTo>
                  <a:lnTo>
                    <a:pt x="475" y="70"/>
                  </a:lnTo>
                  <a:lnTo>
                    <a:pt x="484" y="75"/>
                  </a:lnTo>
                  <a:lnTo>
                    <a:pt x="491" y="80"/>
                  </a:lnTo>
                  <a:lnTo>
                    <a:pt x="499" y="86"/>
                  </a:lnTo>
                  <a:lnTo>
                    <a:pt x="506" y="91"/>
                  </a:lnTo>
                  <a:lnTo>
                    <a:pt x="515" y="98"/>
                  </a:lnTo>
                  <a:lnTo>
                    <a:pt x="521" y="105"/>
                  </a:lnTo>
                  <a:lnTo>
                    <a:pt x="529" y="112"/>
                  </a:lnTo>
                  <a:lnTo>
                    <a:pt x="536" y="119"/>
                  </a:lnTo>
                  <a:lnTo>
                    <a:pt x="543" y="129"/>
                  </a:lnTo>
                  <a:lnTo>
                    <a:pt x="548" y="137"/>
                  </a:lnTo>
                  <a:lnTo>
                    <a:pt x="553" y="147"/>
                  </a:lnTo>
                  <a:lnTo>
                    <a:pt x="558" y="157"/>
                  </a:lnTo>
                  <a:lnTo>
                    <a:pt x="561" y="169"/>
                  </a:lnTo>
                  <a:lnTo>
                    <a:pt x="563" y="173"/>
                  </a:lnTo>
                  <a:lnTo>
                    <a:pt x="564" y="179"/>
                  </a:lnTo>
                  <a:lnTo>
                    <a:pt x="565" y="186"/>
                  </a:lnTo>
                  <a:lnTo>
                    <a:pt x="566" y="193"/>
                  </a:lnTo>
                  <a:lnTo>
                    <a:pt x="566" y="198"/>
                  </a:lnTo>
                  <a:lnTo>
                    <a:pt x="568" y="204"/>
                  </a:lnTo>
                  <a:lnTo>
                    <a:pt x="568" y="212"/>
                  </a:lnTo>
                  <a:lnTo>
                    <a:pt x="569" y="219"/>
                  </a:lnTo>
                  <a:lnTo>
                    <a:pt x="568" y="226"/>
                  </a:lnTo>
                  <a:lnTo>
                    <a:pt x="568" y="232"/>
                  </a:lnTo>
                  <a:lnTo>
                    <a:pt x="566" y="237"/>
                  </a:lnTo>
                  <a:lnTo>
                    <a:pt x="566" y="245"/>
                  </a:lnTo>
                  <a:lnTo>
                    <a:pt x="565" y="256"/>
                  </a:lnTo>
                  <a:lnTo>
                    <a:pt x="565" y="268"/>
                  </a:lnTo>
                  <a:lnTo>
                    <a:pt x="563" y="277"/>
                  </a:lnTo>
                  <a:lnTo>
                    <a:pt x="561" y="287"/>
                  </a:lnTo>
                  <a:lnTo>
                    <a:pt x="560" y="295"/>
                  </a:lnTo>
                  <a:lnTo>
                    <a:pt x="559" y="305"/>
                  </a:lnTo>
                  <a:lnTo>
                    <a:pt x="558" y="312"/>
                  </a:lnTo>
                  <a:lnTo>
                    <a:pt x="555" y="319"/>
                  </a:lnTo>
                  <a:lnTo>
                    <a:pt x="553" y="326"/>
                  </a:lnTo>
                  <a:lnTo>
                    <a:pt x="551" y="332"/>
                  </a:lnTo>
                  <a:lnTo>
                    <a:pt x="549" y="337"/>
                  </a:lnTo>
                  <a:lnTo>
                    <a:pt x="548" y="344"/>
                  </a:lnTo>
                  <a:lnTo>
                    <a:pt x="545" y="348"/>
                  </a:lnTo>
                  <a:lnTo>
                    <a:pt x="544" y="354"/>
                  </a:lnTo>
                  <a:lnTo>
                    <a:pt x="539" y="360"/>
                  </a:lnTo>
                  <a:lnTo>
                    <a:pt x="535" y="365"/>
                  </a:lnTo>
                  <a:lnTo>
                    <a:pt x="531" y="370"/>
                  </a:lnTo>
                  <a:lnTo>
                    <a:pt x="528" y="375"/>
                  </a:lnTo>
                  <a:lnTo>
                    <a:pt x="524" y="378"/>
                  </a:lnTo>
                  <a:lnTo>
                    <a:pt x="523" y="379"/>
                  </a:lnTo>
                  <a:lnTo>
                    <a:pt x="455" y="375"/>
                  </a:lnTo>
                  <a:lnTo>
                    <a:pt x="496" y="176"/>
                  </a:lnTo>
                  <a:lnTo>
                    <a:pt x="1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65"/>
            <p:cNvSpPr>
              <a:spLocks/>
            </p:cNvSpPr>
            <p:nvPr/>
          </p:nvSpPr>
          <p:spPr bwMode="auto">
            <a:xfrm>
              <a:off x="2517" y="1637"/>
              <a:ext cx="292" cy="179"/>
            </a:xfrm>
            <a:custGeom>
              <a:avLst/>
              <a:gdLst>
                <a:gd name="T0" fmla="*/ 237 w 875"/>
                <a:gd name="T1" fmla="*/ 8 h 535"/>
                <a:gd name="T2" fmla="*/ 219 w 875"/>
                <a:gd name="T3" fmla="*/ 27 h 535"/>
                <a:gd name="T4" fmla="*/ 195 w 875"/>
                <a:gd name="T5" fmla="*/ 52 h 535"/>
                <a:gd name="T6" fmla="*/ 166 w 875"/>
                <a:gd name="T7" fmla="*/ 86 h 535"/>
                <a:gd name="T8" fmla="*/ 136 w 875"/>
                <a:gd name="T9" fmla="*/ 124 h 535"/>
                <a:gd name="T10" fmla="*/ 119 w 875"/>
                <a:gd name="T11" fmla="*/ 147 h 535"/>
                <a:gd name="T12" fmla="*/ 99 w 875"/>
                <a:gd name="T13" fmla="*/ 180 h 535"/>
                <a:gd name="T14" fmla="*/ 83 w 875"/>
                <a:gd name="T15" fmla="*/ 208 h 535"/>
                <a:gd name="T16" fmla="*/ 67 w 875"/>
                <a:gd name="T17" fmla="*/ 252 h 535"/>
                <a:gd name="T18" fmla="*/ 50 w 875"/>
                <a:gd name="T19" fmla="*/ 296 h 535"/>
                <a:gd name="T20" fmla="*/ 42 w 875"/>
                <a:gd name="T21" fmla="*/ 326 h 535"/>
                <a:gd name="T22" fmla="*/ 32 w 875"/>
                <a:gd name="T23" fmla="*/ 362 h 535"/>
                <a:gd name="T24" fmla="*/ 24 w 875"/>
                <a:gd name="T25" fmla="*/ 391 h 535"/>
                <a:gd name="T26" fmla="*/ 15 w 875"/>
                <a:gd name="T27" fmla="*/ 434 h 535"/>
                <a:gd name="T28" fmla="*/ 8 w 875"/>
                <a:gd name="T29" fmla="*/ 471 h 535"/>
                <a:gd name="T30" fmla="*/ 3 w 875"/>
                <a:gd name="T31" fmla="*/ 501 h 535"/>
                <a:gd name="T32" fmla="*/ 0 w 875"/>
                <a:gd name="T33" fmla="*/ 523 h 535"/>
                <a:gd name="T34" fmla="*/ 33 w 875"/>
                <a:gd name="T35" fmla="*/ 528 h 535"/>
                <a:gd name="T36" fmla="*/ 52 w 875"/>
                <a:gd name="T37" fmla="*/ 501 h 535"/>
                <a:gd name="T38" fmla="*/ 72 w 875"/>
                <a:gd name="T39" fmla="*/ 474 h 535"/>
                <a:gd name="T40" fmla="*/ 93 w 875"/>
                <a:gd name="T41" fmla="*/ 445 h 535"/>
                <a:gd name="T42" fmla="*/ 116 w 875"/>
                <a:gd name="T43" fmla="*/ 415 h 535"/>
                <a:gd name="T44" fmla="*/ 136 w 875"/>
                <a:gd name="T45" fmla="*/ 385 h 535"/>
                <a:gd name="T46" fmla="*/ 156 w 875"/>
                <a:gd name="T47" fmla="*/ 361 h 535"/>
                <a:gd name="T48" fmla="*/ 173 w 875"/>
                <a:gd name="T49" fmla="*/ 341 h 535"/>
                <a:gd name="T50" fmla="*/ 204 w 875"/>
                <a:gd name="T51" fmla="*/ 309 h 535"/>
                <a:gd name="T52" fmla="*/ 225 w 875"/>
                <a:gd name="T53" fmla="*/ 294 h 535"/>
                <a:gd name="T54" fmla="*/ 248 w 875"/>
                <a:gd name="T55" fmla="*/ 275 h 535"/>
                <a:gd name="T56" fmla="*/ 271 w 875"/>
                <a:gd name="T57" fmla="*/ 257 h 535"/>
                <a:gd name="T58" fmla="*/ 297 w 875"/>
                <a:gd name="T59" fmla="*/ 238 h 535"/>
                <a:gd name="T60" fmla="*/ 324 w 875"/>
                <a:gd name="T61" fmla="*/ 220 h 535"/>
                <a:gd name="T62" fmla="*/ 348 w 875"/>
                <a:gd name="T63" fmla="*/ 200 h 535"/>
                <a:gd name="T64" fmla="*/ 372 w 875"/>
                <a:gd name="T65" fmla="*/ 183 h 535"/>
                <a:gd name="T66" fmla="*/ 394 w 875"/>
                <a:gd name="T67" fmla="*/ 166 h 535"/>
                <a:gd name="T68" fmla="*/ 430 w 875"/>
                <a:gd name="T69" fmla="*/ 141 h 535"/>
                <a:gd name="T70" fmla="*/ 452 w 875"/>
                <a:gd name="T71" fmla="*/ 126 h 535"/>
                <a:gd name="T72" fmla="*/ 460 w 875"/>
                <a:gd name="T73" fmla="*/ 127 h 535"/>
                <a:gd name="T74" fmla="*/ 485 w 875"/>
                <a:gd name="T75" fmla="*/ 145 h 535"/>
                <a:gd name="T76" fmla="*/ 504 w 875"/>
                <a:gd name="T77" fmla="*/ 159 h 535"/>
                <a:gd name="T78" fmla="*/ 526 w 875"/>
                <a:gd name="T79" fmla="*/ 171 h 535"/>
                <a:gd name="T80" fmla="*/ 550 w 875"/>
                <a:gd name="T81" fmla="*/ 186 h 535"/>
                <a:gd name="T82" fmla="*/ 575 w 875"/>
                <a:gd name="T83" fmla="*/ 200 h 535"/>
                <a:gd name="T84" fmla="*/ 600 w 875"/>
                <a:gd name="T85" fmla="*/ 213 h 535"/>
                <a:gd name="T86" fmla="*/ 627 w 875"/>
                <a:gd name="T87" fmla="*/ 220 h 535"/>
                <a:gd name="T88" fmla="*/ 657 w 875"/>
                <a:gd name="T89" fmla="*/ 233 h 535"/>
                <a:gd name="T90" fmla="*/ 690 w 875"/>
                <a:gd name="T91" fmla="*/ 244 h 535"/>
                <a:gd name="T92" fmla="*/ 726 w 875"/>
                <a:gd name="T93" fmla="*/ 257 h 535"/>
                <a:gd name="T94" fmla="*/ 761 w 875"/>
                <a:gd name="T95" fmla="*/ 267 h 535"/>
                <a:gd name="T96" fmla="*/ 798 w 875"/>
                <a:gd name="T97" fmla="*/ 272 h 535"/>
                <a:gd name="T98" fmla="*/ 833 w 875"/>
                <a:gd name="T99" fmla="*/ 273 h 535"/>
                <a:gd name="T100" fmla="*/ 867 w 875"/>
                <a:gd name="T101" fmla="*/ 270 h 535"/>
                <a:gd name="T102" fmla="*/ 860 w 875"/>
                <a:gd name="T103" fmla="*/ 226 h 535"/>
                <a:gd name="T104" fmla="*/ 832 w 875"/>
                <a:gd name="T105" fmla="*/ 209 h 535"/>
                <a:gd name="T106" fmla="*/ 803 w 875"/>
                <a:gd name="T107" fmla="*/ 186 h 535"/>
                <a:gd name="T108" fmla="*/ 767 w 875"/>
                <a:gd name="T109" fmla="*/ 156 h 535"/>
                <a:gd name="T110" fmla="*/ 744 w 875"/>
                <a:gd name="T111" fmla="*/ 134 h 535"/>
                <a:gd name="T112" fmla="*/ 720 w 875"/>
                <a:gd name="T113" fmla="*/ 103 h 535"/>
                <a:gd name="T114" fmla="*/ 703 w 875"/>
                <a:gd name="T115" fmla="*/ 81 h 535"/>
                <a:gd name="T116" fmla="*/ 686 w 875"/>
                <a:gd name="T117" fmla="*/ 56 h 535"/>
                <a:gd name="T118" fmla="*/ 675 w 875"/>
                <a:gd name="T119" fmla="*/ 28 h 535"/>
                <a:gd name="T120" fmla="*/ 248 w 875"/>
                <a:gd name="T121" fmla="*/ 0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75" h="535">
                  <a:moveTo>
                    <a:pt x="248" y="0"/>
                  </a:moveTo>
                  <a:lnTo>
                    <a:pt x="245" y="2"/>
                  </a:lnTo>
                  <a:lnTo>
                    <a:pt x="240" y="7"/>
                  </a:lnTo>
                  <a:lnTo>
                    <a:pt x="237" y="8"/>
                  </a:lnTo>
                  <a:lnTo>
                    <a:pt x="234" y="12"/>
                  </a:lnTo>
                  <a:lnTo>
                    <a:pt x="229" y="17"/>
                  </a:lnTo>
                  <a:lnTo>
                    <a:pt x="225" y="22"/>
                  </a:lnTo>
                  <a:lnTo>
                    <a:pt x="219" y="27"/>
                  </a:lnTo>
                  <a:lnTo>
                    <a:pt x="214" y="32"/>
                  </a:lnTo>
                  <a:lnTo>
                    <a:pt x="206" y="39"/>
                  </a:lnTo>
                  <a:lnTo>
                    <a:pt x="201" y="46"/>
                  </a:lnTo>
                  <a:lnTo>
                    <a:pt x="195" y="52"/>
                  </a:lnTo>
                  <a:lnTo>
                    <a:pt x="187" y="61"/>
                  </a:lnTo>
                  <a:lnTo>
                    <a:pt x="181" y="68"/>
                  </a:lnTo>
                  <a:lnTo>
                    <a:pt x="175" y="77"/>
                  </a:lnTo>
                  <a:lnTo>
                    <a:pt x="166" y="86"/>
                  </a:lnTo>
                  <a:lnTo>
                    <a:pt x="160" y="95"/>
                  </a:lnTo>
                  <a:lnTo>
                    <a:pt x="151" y="103"/>
                  </a:lnTo>
                  <a:lnTo>
                    <a:pt x="145" y="113"/>
                  </a:lnTo>
                  <a:lnTo>
                    <a:pt x="136" y="124"/>
                  </a:lnTo>
                  <a:lnTo>
                    <a:pt x="129" y="134"/>
                  </a:lnTo>
                  <a:lnTo>
                    <a:pt x="126" y="137"/>
                  </a:lnTo>
                  <a:lnTo>
                    <a:pt x="122" y="144"/>
                  </a:lnTo>
                  <a:lnTo>
                    <a:pt x="119" y="147"/>
                  </a:lnTo>
                  <a:lnTo>
                    <a:pt x="116" y="155"/>
                  </a:lnTo>
                  <a:lnTo>
                    <a:pt x="109" y="165"/>
                  </a:lnTo>
                  <a:lnTo>
                    <a:pt x="102" y="175"/>
                  </a:lnTo>
                  <a:lnTo>
                    <a:pt x="99" y="180"/>
                  </a:lnTo>
                  <a:lnTo>
                    <a:pt x="96" y="186"/>
                  </a:lnTo>
                  <a:lnTo>
                    <a:pt x="92" y="191"/>
                  </a:lnTo>
                  <a:lnTo>
                    <a:pt x="89" y="198"/>
                  </a:lnTo>
                  <a:lnTo>
                    <a:pt x="83" y="208"/>
                  </a:lnTo>
                  <a:lnTo>
                    <a:pt x="79" y="219"/>
                  </a:lnTo>
                  <a:lnTo>
                    <a:pt x="74" y="230"/>
                  </a:lnTo>
                  <a:lnTo>
                    <a:pt x="70" y="242"/>
                  </a:lnTo>
                  <a:lnTo>
                    <a:pt x="67" y="252"/>
                  </a:lnTo>
                  <a:lnTo>
                    <a:pt x="62" y="262"/>
                  </a:lnTo>
                  <a:lnTo>
                    <a:pt x="58" y="272"/>
                  </a:lnTo>
                  <a:lnTo>
                    <a:pt x="54" y="284"/>
                  </a:lnTo>
                  <a:lnTo>
                    <a:pt x="50" y="296"/>
                  </a:lnTo>
                  <a:lnTo>
                    <a:pt x="47" y="308"/>
                  </a:lnTo>
                  <a:lnTo>
                    <a:pt x="45" y="313"/>
                  </a:lnTo>
                  <a:lnTo>
                    <a:pt x="44" y="319"/>
                  </a:lnTo>
                  <a:lnTo>
                    <a:pt x="42" y="326"/>
                  </a:lnTo>
                  <a:lnTo>
                    <a:pt x="40" y="332"/>
                  </a:lnTo>
                  <a:lnTo>
                    <a:pt x="37" y="343"/>
                  </a:lnTo>
                  <a:lnTo>
                    <a:pt x="34" y="356"/>
                  </a:lnTo>
                  <a:lnTo>
                    <a:pt x="32" y="362"/>
                  </a:lnTo>
                  <a:lnTo>
                    <a:pt x="30" y="368"/>
                  </a:lnTo>
                  <a:lnTo>
                    <a:pt x="28" y="375"/>
                  </a:lnTo>
                  <a:lnTo>
                    <a:pt x="26" y="380"/>
                  </a:lnTo>
                  <a:lnTo>
                    <a:pt x="24" y="391"/>
                  </a:lnTo>
                  <a:lnTo>
                    <a:pt x="21" y="402"/>
                  </a:lnTo>
                  <a:lnTo>
                    <a:pt x="19" y="415"/>
                  </a:lnTo>
                  <a:lnTo>
                    <a:pt x="18" y="426"/>
                  </a:lnTo>
                  <a:lnTo>
                    <a:pt x="15" y="434"/>
                  </a:lnTo>
                  <a:lnTo>
                    <a:pt x="13" y="444"/>
                  </a:lnTo>
                  <a:lnTo>
                    <a:pt x="10" y="452"/>
                  </a:lnTo>
                  <a:lnTo>
                    <a:pt x="9" y="462"/>
                  </a:lnTo>
                  <a:lnTo>
                    <a:pt x="8" y="471"/>
                  </a:lnTo>
                  <a:lnTo>
                    <a:pt x="5" y="480"/>
                  </a:lnTo>
                  <a:lnTo>
                    <a:pt x="4" y="488"/>
                  </a:lnTo>
                  <a:lnTo>
                    <a:pt x="4" y="495"/>
                  </a:lnTo>
                  <a:lnTo>
                    <a:pt x="3" y="501"/>
                  </a:lnTo>
                  <a:lnTo>
                    <a:pt x="1" y="506"/>
                  </a:lnTo>
                  <a:lnTo>
                    <a:pt x="0" y="511"/>
                  </a:lnTo>
                  <a:lnTo>
                    <a:pt x="0" y="516"/>
                  </a:lnTo>
                  <a:lnTo>
                    <a:pt x="0" y="523"/>
                  </a:lnTo>
                  <a:lnTo>
                    <a:pt x="0" y="524"/>
                  </a:lnTo>
                  <a:lnTo>
                    <a:pt x="29" y="535"/>
                  </a:lnTo>
                  <a:lnTo>
                    <a:pt x="29" y="533"/>
                  </a:lnTo>
                  <a:lnTo>
                    <a:pt x="33" y="528"/>
                  </a:lnTo>
                  <a:lnTo>
                    <a:pt x="37" y="521"/>
                  </a:lnTo>
                  <a:lnTo>
                    <a:pt x="45" y="513"/>
                  </a:lnTo>
                  <a:lnTo>
                    <a:pt x="48" y="506"/>
                  </a:lnTo>
                  <a:lnTo>
                    <a:pt x="52" y="501"/>
                  </a:lnTo>
                  <a:lnTo>
                    <a:pt x="57" y="494"/>
                  </a:lnTo>
                  <a:lnTo>
                    <a:pt x="62" y="489"/>
                  </a:lnTo>
                  <a:lnTo>
                    <a:pt x="67" y="481"/>
                  </a:lnTo>
                  <a:lnTo>
                    <a:pt x="72" y="474"/>
                  </a:lnTo>
                  <a:lnTo>
                    <a:pt x="77" y="467"/>
                  </a:lnTo>
                  <a:lnTo>
                    <a:pt x="83" y="460"/>
                  </a:lnTo>
                  <a:lnTo>
                    <a:pt x="88" y="451"/>
                  </a:lnTo>
                  <a:lnTo>
                    <a:pt x="93" y="445"/>
                  </a:lnTo>
                  <a:lnTo>
                    <a:pt x="99" y="436"/>
                  </a:lnTo>
                  <a:lnTo>
                    <a:pt x="104" y="429"/>
                  </a:lnTo>
                  <a:lnTo>
                    <a:pt x="111" y="421"/>
                  </a:lnTo>
                  <a:lnTo>
                    <a:pt x="116" y="415"/>
                  </a:lnTo>
                  <a:lnTo>
                    <a:pt x="122" y="406"/>
                  </a:lnTo>
                  <a:lnTo>
                    <a:pt x="127" y="401"/>
                  </a:lnTo>
                  <a:lnTo>
                    <a:pt x="132" y="392"/>
                  </a:lnTo>
                  <a:lnTo>
                    <a:pt x="136" y="385"/>
                  </a:lnTo>
                  <a:lnTo>
                    <a:pt x="142" y="378"/>
                  </a:lnTo>
                  <a:lnTo>
                    <a:pt x="147" y="373"/>
                  </a:lnTo>
                  <a:lnTo>
                    <a:pt x="151" y="366"/>
                  </a:lnTo>
                  <a:lnTo>
                    <a:pt x="156" y="361"/>
                  </a:lnTo>
                  <a:lnTo>
                    <a:pt x="161" y="355"/>
                  </a:lnTo>
                  <a:lnTo>
                    <a:pt x="163" y="352"/>
                  </a:lnTo>
                  <a:lnTo>
                    <a:pt x="167" y="346"/>
                  </a:lnTo>
                  <a:lnTo>
                    <a:pt x="173" y="341"/>
                  </a:lnTo>
                  <a:lnTo>
                    <a:pt x="178" y="333"/>
                  </a:lnTo>
                  <a:lnTo>
                    <a:pt x="186" y="327"/>
                  </a:lnTo>
                  <a:lnTo>
                    <a:pt x="194" y="318"/>
                  </a:lnTo>
                  <a:lnTo>
                    <a:pt x="204" y="309"/>
                  </a:lnTo>
                  <a:lnTo>
                    <a:pt x="207" y="306"/>
                  </a:lnTo>
                  <a:lnTo>
                    <a:pt x="214" y="302"/>
                  </a:lnTo>
                  <a:lnTo>
                    <a:pt x="217" y="298"/>
                  </a:lnTo>
                  <a:lnTo>
                    <a:pt x="225" y="294"/>
                  </a:lnTo>
                  <a:lnTo>
                    <a:pt x="229" y="288"/>
                  </a:lnTo>
                  <a:lnTo>
                    <a:pt x="235" y="284"/>
                  </a:lnTo>
                  <a:lnTo>
                    <a:pt x="240" y="280"/>
                  </a:lnTo>
                  <a:lnTo>
                    <a:pt x="248" y="275"/>
                  </a:lnTo>
                  <a:lnTo>
                    <a:pt x="253" y="269"/>
                  </a:lnTo>
                  <a:lnTo>
                    <a:pt x="259" y="267"/>
                  </a:lnTo>
                  <a:lnTo>
                    <a:pt x="265" y="260"/>
                  </a:lnTo>
                  <a:lnTo>
                    <a:pt x="271" y="257"/>
                  </a:lnTo>
                  <a:lnTo>
                    <a:pt x="278" y="252"/>
                  </a:lnTo>
                  <a:lnTo>
                    <a:pt x="284" y="245"/>
                  </a:lnTo>
                  <a:lnTo>
                    <a:pt x="290" y="243"/>
                  </a:lnTo>
                  <a:lnTo>
                    <a:pt x="297" y="238"/>
                  </a:lnTo>
                  <a:lnTo>
                    <a:pt x="302" y="233"/>
                  </a:lnTo>
                  <a:lnTo>
                    <a:pt x="310" y="229"/>
                  </a:lnTo>
                  <a:lnTo>
                    <a:pt x="315" y="223"/>
                  </a:lnTo>
                  <a:lnTo>
                    <a:pt x="324" y="220"/>
                  </a:lnTo>
                  <a:lnTo>
                    <a:pt x="328" y="214"/>
                  </a:lnTo>
                  <a:lnTo>
                    <a:pt x="335" y="210"/>
                  </a:lnTo>
                  <a:lnTo>
                    <a:pt x="340" y="204"/>
                  </a:lnTo>
                  <a:lnTo>
                    <a:pt x="348" y="200"/>
                  </a:lnTo>
                  <a:lnTo>
                    <a:pt x="353" y="195"/>
                  </a:lnTo>
                  <a:lnTo>
                    <a:pt x="359" y="191"/>
                  </a:lnTo>
                  <a:lnTo>
                    <a:pt x="366" y="186"/>
                  </a:lnTo>
                  <a:lnTo>
                    <a:pt x="372" y="183"/>
                  </a:lnTo>
                  <a:lnTo>
                    <a:pt x="377" y="179"/>
                  </a:lnTo>
                  <a:lnTo>
                    <a:pt x="383" y="174"/>
                  </a:lnTo>
                  <a:lnTo>
                    <a:pt x="387" y="169"/>
                  </a:lnTo>
                  <a:lnTo>
                    <a:pt x="394" y="166"/>
                  </a:lnTo>
                  <a:lnTo>
                    <a:pt x="405" y="159"/>
                  </a:lnTo>
                  <a:lnTo>
                    <a:pt x="415" y="154"/>
                  </a:lnTo>
                  <a:lnTo>
                    <a:pt x="422" y="147"/>
                  </a:lnTo>
                  <a:lnTo>
                    <a:pt x="430" y="141"/>
                  </a:lnTo>
                  <a:lnTo>
                    <a:pt x="437" y="136"/>
                  </a:lnTo>
                  <a:lnTo>
                    <a:pt x="443" y="132"/>
                  </a:lnTo>
                  <a:lnTo>
                    <a:pt x="448" y="129"/>
                  </a:lnTo>
                  <a:lnTo>
                    <a:pt x="452" y="126"/>
                  </a:lnTo>
                  <a:lnTo>
                    <a:pt x="455" y="126"/>
                  </a:lnTo>
                  <a:lnTo>
                    <a:pt x="456" y="126"/>
                  </a:lnTo>
                  <a:lnTo>
                    <a:pt x="456" y="126"/>
                  </a:lnTo>
                  <a:lnTo>
                    <a:pt x="460" y="127"/>
                  </a:lnTo>
                  <a:lnTo>
                    <a:pt x="462" y="130"/>
                  </a:lnTo>
                  <a:lnTo>
                    <a:pt x="470" y="135"/>
                  </a:lnTo>
                  <a:lnTo>
                    <a:pt x="476" y="137"/>
                  </a:lnTo>
                  <a:lnTo>
                    <a:pt x="485" y="145"/>
                  </a:lnTo>
                  <a:lnTo>
                    <a:pt x="489" y="147"/>
                  </a:lnTo>
                  <a:lnTo>
                    <a:pt x="494" y="151"/>
                  </a:lnTo>
                  <a:lnTo>
                    <a:pt x="499" y="155"/>
                  </a:lnTo>
                  <a:lnTo>
                    <a:pt x="504" y="159"/>
                  </a:lnTo>
                  <a:lnTo>
                    <a:pt x="509" y="161"/>
                  </a:lnTo>
                  <a:lnTo>
                    <a:pt x="515" y="165"/>
                  </a:lnTo>
                  <a:lnTo>
                    <a:pt x="519" y="169"/>
                  </a:lnTo>
                  <a:lnTo>
                    <a:pt x="526" y="171"/>
                  </a:lnTo>
                  <a:lnTo>
                    <a:pt x="531" y="175"/>
                  </a:lnTo>
                  <a:lnTo>
                    <a:pt x="538" y="179"/>
                  </a:lnTo>
                  <a:lnTo>
                    <a:pt x="544" y="181"/>
                  </a:lnTo>
                  <a:lnTo>
                    <a:pt x="550" y="186"/>
                  </a:lnTo>
                  <a:lnTo>
                    <a:pt x="556" y="190"/>
                  </a:lnTo>
                  <a:lnTo>
                    <a:pt x="563" y="193"/>
                  </a:lnTo>
                  <a:lnTo>
                    <a:pt x="568" y="196"/>
                  </a:lnTo>
                  <a:lnTo>
                    <a:pt x="575" y="200"/>
                  </a:lnTo>
                  <a:lnTo>
                    <a:pt x="580" y="203"/>
                  </a:lnTo>
                  <a:lnTo>
                    <a:pt x="588" y="205"/>
                  </a:lnTo>
                  <a:lnTo>
                    <a:pt x="594" y="209"/>
                  </a:lnTo>
                  <a:lnTo>
                    <a:pt x="600" y="213"/>
                  </a:lnTo>
                  <a:lnTo>
                    <a:pt x="607" y="213"/>
                  </a:lnTo>
                  <a:lnTo>
                    <a:pt x="612" y="215"/>
                  </a:lnTo>
                  <a:lnTo>
                    <a:pt x="619" y="218"/>
                  </a:lnTo>
                  <a:lnTo>
                    <a:pt x="627" y="220"/>
                  </a:lnTo>
                  <a:lnTo>
                    <a:pt x="633" y="223"/>
                  </a:lnTo>
                  <a:lnTo>
                    <a:pt x="641" y="226"/>
                  </a:lnTo>
                  <a:lnTo>
                    <a:pt x="648" y="230"/>
                  </a:lnTo>
                  <a:lnTo>
                    <a:pt x="657" y="233"/>
                  </a:lnTo>
                  <a:lnTo>
                    <a:pt x="664" y="234"/>
                  </a:lnTo>
                  <a:lnTo>
                    <a:pt x="673" y="239"/>
                  </a:lnTo>
                  <a:lnTo>
                    <a:pt x="681" y="242"/>
                  </a:lnTo>
                  <a:lnTo>
                    <a:pt x="690" y="244"/>
                  </a:lnTo>
                  <a:lnTo>
                    <a:pt x="697" y="245"/>
                  </a:lnTo>
                  <a:lnTo>
                    <a:pt x="708" y="249"/>
                  </a:lnTo>
                  <a:lnTo>
                    <a:pt x="716" y="254"/>
                  </a:lnTo>
                  <a:lnTo>
                    <a:pt x="726" y="257"/>
                  </a:lnTo>
                  <a:lnTo>
                    <a:pt x="734" y="257"/>
                  </a:lnTo>
                  <a:lnTo>
                    <a:pt x="742" y="260"/>
                  </a:lnTo>
                  <a:lnTo>
                    <a:pt x="751" y="262"/>
                  </a:lnTo>
                  <a:lnTo>
                    <a:pt x="761" y="267"/>
                  </a:lnTo>
                  <a:lnTo>
                    <a:pt x="770" y="267"/>
                  </a:lnTo>
                  <a:lnTo>
                    <a:pt x="779" y="269"/>
                  </a:lnTo>
                  <a:lnTo>
                    <a:pt x="788" y="269"/>
                  </a:lnTo>
                  <a:lnTo>
                    <a:pt x="798" y="272"/>
                  </a:lnTo>
                  <a:lnTo>
                    <a:pt x="805" y="272"/>
                  </a:lnTo>
                  <a:lnTo>
                    <a:pt x="814" y="272"/>
                  </a:lnTo>
                  <a:lnTo>
                    <a:pt x="824" y="272"/>
                  </a:lnTo>
                  <a:lnTo>
                    <a:pt x="833" y="273"/>
                  </a:lnTo>
                  <a:lnTo>
                    <a:pt x="840" y="272"/>
                  </a:lnTo>
                  <a:lnTo>
                    <a:pt x="848" y="272"/>
                  </a:lnTo>
                  <a:lnTo>
                    <a:pt x="857" y="270"/>
                  </a:lnTo>
                  <a:lnTo>
                    <a:pt x="867" y="270"/>
                  </a:lnTo>
                  <a:lnTo>
                    <a:pt x="875" y="233"/>
                  </a:lnTo>
                  <a:lnTo>
                    <a:pt x="874" y="233"/>
                  </a:lnTo>
                  <a:lnTo>
                    <a:pt x="868" y="231"/>
                  </a:lnTo>
                  <a:lnTo>
                    <a:pt x="860" y="226"/>
                  </a:lnTo>
                  <a:lnTo>
                    <a:pt x="852" y="220"/>
                  </a:lnTo>
                  <a:lnTo>
                    <a:pt x="845" y="216"/>
                  </a:lnTo>
                  <a:lnTo>
                    <a:pt x="838" y="213"/>
                  </a:lnTo>
                  <a:lnTo>
                    <a:pt x="832" y="209"/>
                  </a:lnTo>
                  <a:lnTo>
                    <a:pt x="825" y="204"/>
                  </a:lnTo>
                  <a:lnTo>
                    <a:pt x="818" y="199"/>
                  </a:lnTo>
                  <a:lnTo>
                    <a:pt x="810" y="193"/>
                  </a:lnTo>
                  <a:lnTo>
                    <a:pt x="803" y="186"/>
                  </a:lnTo>
                  <a:lnTo>
                    <a:pt x="794" y="180"/>
                  </a:lnTo>
                  <a:lnTo>
                    <a:pt x="785" y="172"/>
                  </a:lnTo>
                  <a:lnTo>
                    <a:pt x="776" y="165"/>
                  </a:lnTo>
                  <a:lnTo>
                    <a:pt x="767" y="156"/>
                  </a:lnTo>
                  <a:lnTo>
                    <a:pt x="759" y="147"/>
                  </a:lnTo>
                  <a:lnTo>
                    <a:pt x="752" y="142"/>
                  </a:lnTo>
                  <a:lnTo>
                    <a:pt x="750" y="137"/>
                  </a:lnTo>
                  <a:lnTo>
                    <a:pt x="744" y="134"/>
                  </a:lnTo>
                  <a:lnTo>
                    <a:pt x="740" y="129"/>
                  </a:lnTo>
                  <a:lnTo>
                    <a:pt x="732" y="118"/>
                  </a:lnTo>
                  <a:lnTo>
                    <a:pt x="724" y="111"/>
                  </a:lnTo>
                  <a:lnTo>
                    <a:pt x="720" y="103"/>
                  </a:lnTo>
                  <a:lnTo>
                    <a:pt x="715" y="98"/>
                  </a:lnTo>
                  <a:lnTo>
                    <a:pt x="710" y="93"/>
                  </a:lnTo>
                  <a:lnTo>
                    <a:pt x="708" y="87"/>
                  </a:lnTo>
                  <a:lnTo>
                    <a:pt x="703" y="81"/>
                  </a:lnTo>
                  <a:lnTo>
                    <a:pt x="697" y="75"/>
                  </a:lnTo>
                  <a:lnTo>
                    <a:pt x="696" y="68"/>
                  </a:lnTo>
                  <a:lnTo>
                    <a:pt x="692" y="62"/>
                  </a:lnTo>
                  <a:lnTo>
                    <a:pt x="686" y="56"/>
                  </a:lnTo>
                  <a:lnTo>
                    <a:pt x="683" y="49"/>
                  </a:lnTo>
                  <a:lnTo>
                    <a:pt x="681" y="42"/>
                  </a:lnTo>
                  <a:lnTo>
                    <a:pt x="677" y="36"/>
                  </a:lnTo>
                  <a:lnTo>
                    <a:pt x="675" y="28"/>
                  </a:lnTo>
                  <a:lnTo>
                    <a:pt x="670" y="21"/>
                  </a:lnTo>
                  <a:lnTo>
                    <a:pt x="667" y="14"/>
                  </a:lnTo>
                  <a:lnTo>
                    <a:pt x="664" y="8"/>
                  </a:lnTo>
                  <a:lnTo>
                    <a:pt x="24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66"/>
            <p:cNvSpPr>
              <a:spLocks/>
            </p:cNvSpPr>
            <p:nvPr/>
          </p:nvSpPr>
          <p:spPr bwMode="auto">
            <a:xfrm>
              <a:off x="2201" y="1220"/>
              <a:ext cx="145" cy="168"/>
            </a:xfrm>
            <a:custGeom>
              <a:avLst/>
              <a:gdLst>
                <a:gd name="T0" fmla="*/ 160 w 437"/>
                <a:gd name="T1" fmla="*/ 0 h 502"/>
                <a:gd name="T2" fmla="*/ 0 w 437"/>
                <a:gd name="T3" fmla="*/ 83 h 502"/>
                <a:gd name="T4" fmla="*/ 343 w 437"/>
                <a:gd name="T5" fmla="*/ 502 h 502"/>
                <a:gd name="T6" fmla="*/ 437 w 437"/>
                <a:gd name="T7" fmla="*/ 476 h 502"/>
                <a:gd name="T8" fmla="*/ 160 w 437"/>
                <a:gd name="T9" fmla="*/ 0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7" h="502">
                  <a:moveTo>
                    <a:pt x="160" y="0"/>
                  </a:moveTo>
                  <a:lnTo>
                    <a:pt x="0" y="83"/>
                  </a:lnTo>
                  <a:lnTo>
                    <a:pt x="343" y="502"/>
                  </a:lnTo>
                  <a:lnTo>
                    <a:pt x="437" y="476"/>
                  </a:lnTo>
                  <a:lnTo>
                    <a:pt x="16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67"/>
            <p:cNvSpPr>
              <a:spLocks/>
            </p:cNvSpPr>
            <p:nvPr/>
          </p:nvSpPr>
          <p:spPr bwMode="auto">
            <a:xfrm>
              <a:off x="2453" y="1541"/>
              <a:ext cx="63" cy="75"/>
            </a:xfrm>
            <a:custGeom>
              <a:avLst/>
              <a:gdLst>
                <a:gd name="T0" fmla="*/ 69 w 189"/>
                <a:gd name="T1" fmla="*/ 0 h 224"/>
                <a:gd name="T2" fmla="*/ 189 w 189"/>
                <a:gd name="T3" fmla="*/ 133 h 224"/>
                <a:gd name="T4" fmla="*/ 120 w 189"/>
                <a:gd name="T5" fmla="*/ 224 h 224"/>
                <a:gd name="T6" fmla="*/ 0 w 189"/>
                <a:gd name="T7" fmla="*/ 85 h 224"/>
                <a:gd name="T8" fmla="*/ 69 w 189"/>
                <a:gd name="T9" fmla="*/ 0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9" h="224">
                  <a:moveTo>
                    <a:pt x="69" y="0"/>
                  </a:moveTo>
                  <a:lnTo>
                    <a:pt x="189" y="133"/>
                  </a:lnTo>
                  <a:lnTo>
                    <a:pt x="120" y="224"/>
                  </a:lnTo>
                  <a:lnTo>
                    <a:pt x="0" y="85"/>
                  </a:lnTo>
                  <a:lnTo>
                    <a:pt x="6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68"/>
            <p:cNvSpPr>
              <a:spLocks/>
            </p:cNvSpPr>
            <p:nvPr/>
          </p:nvSpPr>
          <p:spPr bwMode="auto">
            <a:xfrm>
              <a:off x="1906" y="1064"/>
              <a:ext cx="49" cy="50"/>
            </a:xfrm>
            <a:custGeom>
              <a:avLst/>
              <a:gdLst>
                <a:gd name="T0" fmla="*/ 82 w 149"/>
                <a:gd name="T1" fmla="*/ 147 h 148"/>
                <a:gd name="T2" fmla="*/ 95 w 149"/>
                <a:gd name="T3" fmla="*/ 144 h 148"/>
                <a:gd name="T4" fmla="*/ 108 w 149"/>
                <a:gd name="T5" fmla="*/ 138 h 148"/>
                <a:gd name="T6" fmla="*/ 121 w 149"/>
                <a:gd name="T7" fmla="*/ 130 h 148"/>
                <a:gd name="T8" fmla="*/ 132 w 149"/>
                <a:gd name="T9" fmla="*/ 120 h 148"/>
                <a:gd name="T10" fmla="*/ 140 w 149"/>
                <a:gd name="T11" fmla="*/ 108 h 148"/>
                <a:gd name="T12" fmla="*/ 146 w 149"/>
                <a:gd name="T13" fmla="*/ 94 h 148"/>
                <a:gd name="T14" fmla="*/ 147 w 149"/>
                <a:gd name="T15" fmla="*/ 81 h 148"/>
                <a:gd name="T16" fmla="*/ 147 w 149"/>
                <a:gd name="T17" fmla="*/ 66 h 148"/>
                <a:gd name="T18" fmla="*/ 146 w 149"/>
                <a:gd name="T19" fmla="*/ 51 h 148"/>
                <a:gd name="T20" fmla="*/ 140 w 149"/>
                <a:gd name="T21" fmla="*/ 39 h 148"/>
                <a:gd name="T22" fmla="*/ 132 w 149"/>
                <a:gd name="T23" fmla="*/ 26 h 148"/>
                <a:gd name="T24" fmla="*/ 121 w 149"/>
                <a:gd name="T25" fmla="*/ 16 h 148"/>
                <a:gd name="T26" fmla="*/ 108 w 149"/>
                <a:gd name="T27" fmla="*/ 7 h 148"/>
                <a:gd name="T28" fmla="*/ 95 w 149"/>
                <a:gd name="T29" fmla="*/ 2 h 148"/>
                <a:gd name="T30" fmla="*/ 82 w 149"/>
                <a:gd name="T31" fmla="*/ 0 h 148"/>
                <a:gd name="T32" fmla="*/ 67 w 149"/>
                <a:gd name="T33" fmla="*/ 0 h 148"/>
                <a:gd name="T34" fmla="*/ 52 w 149"/>
                <a:gd name="T35" fmla="*/ 2 h 148"/>
                <a:gd name="T36" fmla="*/ 38 w 149"/>
                <a:gd name="T37" fmla="*/ 7 h 148"/>
                <a:gd name="T38" fmla="*/ 27 w 149"/>
                <a:gd name="T39" fmla="*/ 16 h 148"/>
                <a:gd name="T40" fmla="*/ 17 w 149"/>
                <a:gd name="T41" fmla="*/ 26 h 148"/>
                <a:gd name="T42" fmla="*/ 8 w 149"/>
                <a:gd name="T43" fmla="*/ 39 h 148"/>
                <a:gd name="T44" fmla="*/ 3 w 149"/>
                <a:gd name="T45" fmla="*/ 51 h 148"/>
                <a:gd name="T46" fmla="*/ 0 w 149"/>
                <a:gd name="T47" fmla="*/ 66 h 148"/>
                <a:gd name="T48" fmla="*/ 0 w 149"/>
                <a:gd name="T49" fmla="*/ 81 h 148"/>
                <a:gd name="T50" fmla="*/ 3 w 149"/>
                <a:gd name="T51" fmla="*/ 94 h 148"/>
                <a:gd name="T52" fmla="*/ 8 w 149"/>
                <a:gd name="T53" fmla="*/ 108 h 148"/>
                <a:gd name="T54" fmla="*/ 17 w 149"/>
                <a:gd name="T55" fmla="*/ 120 h 148"/>
                <a:gd name="T56" fmla="*/ 27 w 149"/>
                <a:gd name="T57" fmla="*/ 130 h 148"/>
                <a:gd name="T58" fmla="*/ 38 w 149"/>
                <a:gd name="T59" fmla="*/ 138 h 148"/>
                <a:gd name="T60" fmla="*/ 52 w 149"/>
                <a:gd name="T61" fmla="*/ 144 h 148"/>
                <a:gd name="T62" fmla="*/ 67 w 149"/>
                <a:gd name="T63" fmla="*/ 147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49" h="148">
                  <a:moveTo>
                    <a:pt x="75" y="148"/>
                  </a:moveTo>
                  <a:lnTo>
                    <a:pt x="82" y="147"/>
                  </a:lnTo>
                  <a:lnTo>
                    <a:pt x="88" y="147"/>
                  </a:lnTo>
                  <a:lnTo>
                    <a:pt x="95" y="144"/>
                  </a:lnTo>
                  <a:lnTo>
                    <a:pt x="103" y="142"/>
                  </a:lnTo>
                  <a:lnTo>
                    <a:pt x="108" y="138"/>
                  </a:lnTo>
                  <a:lnTo>
                    <a:pt x="115" y="135"/>
                  </a:lnTo>
                  <a:lnTo>
                    <a:pt x="121" y="130"/>
                  </a:lnTo>
                  <a:lnTo>
                    <a:pt x="127" y="125"/>
                  </a:lnTo>
                  <a:lnTo>
                    <a:pt x="132" y="120"/>
                  </a:lnTo>
                  <a:lnTo>
                    <a:pt x="135" y="115"/>
                  </a:lnTo>
                  <a:lnTo>
                    <a:pt x="140" y="108"/>
                  </a:lnTo>
                  <a:lnTo>
                    <a:pt x="144" y="103"/>
                  </a:lnTo>
                  <a:lnTo>
                    <a:pt x="146" y="94"/>
                  </a:lnTo>
                  <a:lnTo>
                    <a:pt x="147" y="89"/>
                  </a:lnTo>
                  <a:lnTo>
                    <a:pt x="147" y="81"/>
                  </a:lnTo>
                  <a:lnTo>
                    <a:pt x="149" y="75"/>
                  </a:lnTo>
                  <a:lnTo>
                    <a:pt x="147" y="66"/>
                  </a:lnTo>
                  <a:lnTo>
                    <a:pt x="147" y="59"/>
                  </a:lnTo>
                  <a:lnTo>
                    <a:pt x="146" y="51"/>
                  </a:lnTo>
                  <a:lnTo>
                    <a:pt x="144" y="45"/>
                  </a:lnTo>
                  <a:lnTo>
                    <a:pt x="140" y="39"/>
                  </a:lnTo>
                  <a:lnTo>
                    <a:pt x="135" y="31"/>
                  </a:lnTo>
                  <a:lnTo>
                    <a:pt x="132" y="26"/>
                  </a:lnTo>
                  <a:lnTo>
                    <a:pt x="127" y="21"/>
                  </a:lnTo>
                  <a:lnTo>
                    <a:pt x="121" y="16"/>
                  </a:lnTo>
                  <a:lnTo>
                    <a:pt x="115" y="11"/>
                  </a:lnTo>
                  <a:lnTo>
                    <a:pt x="108" y="7"/>
                  </a:lnTo>
                  <a:lnTo>
                    <a:pt x="103" y="6"/>
                  </a:lnTo>
                  <a:lnTo>
                    <a:pt x="95" y="2"/>
                  </a:lnTo>
                  <a:lnTo>
                    <a:pt x="88" y="1"/>
                  </a:lnTo>
                  <a:lnTo>
                    <a:pt x="82" y="0"/>
                  </a:lnTo>
                  <a:lnTo>
                    <a:pt x="75" y="0"/>
                  </a:lnTo>
                  <a:lnTo>
                    <a:pt x="67" y="0"/>
                  </a:lnTo>
                  <a:lnTo>
                    <a:pt x="60" y="1"/>
                  </a:lnTo>
                  <a:lnTo>
                    <a:pt x="52" y="2"/>
                  </a:lnTo>
                  <a:lnTo>
                    <a:pt x="46" y="6"/>
                  </a:lnTo>
                  <a:lnTo>
                    <a:pt x="38" y="7"/>
                  </a:lnTo>
                  <a:lnTo>
                    <a:pt x="32" y="11"/>
                  </a:lnTo>
                  <a:lnTo>
                    <a:pt x="27" y="16"/>
                  </a:lnTo>
                  <a:lnTo>
                    <a:pt x="22" y="21"/>
                  </a:lnTo>
                  <a:lnTo>
                    <a:pt x="17" y="26"/>
                  </a:lnTo>
                  <a:lnTo>
                    <a:pt x="12" y="31"/>
                  </a:lnTo>
                  <a:lnTo>
                    <a:pt x="8" y="39"/>
                  </a:lnTo>
                  <a:lnTo>
                    <a:pt x="7" y="45"/>
                  </a:lnTo>
                  <a:lnTo>
                    <a:pt x="3" y="51"/>
                  </a:lnTo>
                  <a:lnTo>
                    <a:pt x="2" y="59"/>
                  </a:lnTo>
                  <a:lnTo>
                    <a:pt x="0" y="66"/>
                  </a:lnTo>
                  <a:lnTo>
                    <a:pt x="0" y="75"/>
                  </a:lnTo>
                  <a:lnTo>
                    <a:pt x="0" y="81"/>
                  </a:lnTo>
                  <a:lnTo>
                    <a:pt x="2" y="89"/>
                  </a:lnTo>
                  <a:lnTo>
                    <a:pt x="3" y="94"/>
                  </a:lnTo>
                  <a:lnTo>
                    <a:pt x="7" y="103"/>
                  </a:lnTo>
                  <a:lnTo>
                    <a:pt x="8" y="108"/>
                  </a:lnTo>
                  <a:lnTo>
                    <a:pt x="12" y="115"/>
                  </a:lnTo>
                  <a:lnTo>
                    <a:pt x="17" y="120"/>
                  </a:lnTo>
                  <a:lnTo>
                    <a:pt x="22" y="125"/>
                  </a:lnTo>
                  <a:lnTo>
                    <a:pt x="27" y="130"/>
                  </a:lnTo>
                  <a:lnTo>
                    <a:pt x="32" y="135"/>
                  </a:lnTo>
                  <a:lnTo>
                    <a:pt x="38" y="138"/>
                  </a:lnTo>
                  <a:lnTo>
                    <a:pt x="46" y="142"/>
                  </a:lnTo>
                  <a:lnTo>
                    <a:pt x="52" y="144"/>
                  </a:lnTo>
                  <a:lnTo>
                    <a:pt x="60" y="147"/>
                  </a:lnTo>
                  <a:lnTo>
                    <a:pt x="67" y="147"/>
                  </a:lnTo>
                  <a:lnTo>
                    <a:pt x="75" y="148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69"/>
            <p:cNvSpPr>
              <a:spLocks/>
            </p:cNvSpPr>
            <p:nvPr/>
          </p:nvSpPr>
          <p:spPr bwMode="auto">
            <a:xfrm>
              <a:off x="1768" y="1114"/>
              <a:ext cx="46" cy="46"/>
            </a:xfrm>
            <a:custGeom>
              <a:avLst/>
              <a:gdLst>
                <a:gd name="T0" fmla="*/ 75 w 138"/>
                <a:gd name="T1" fmla="*/ 136 h 137"/>
                <a:gd name="T2" fmla="*/ 88 w 138"/>
                <a:gd name="T3" fmla="*/ 133 h 137"/>
                <a:gd name="T4" fmla="*/ 101 w 138"/>
                <a:gd name="T5" fmla="*/ 127 h 137"/>
                <a:gd name="T6" fmla="*/ 112 w 138"/>
                <a:gd name="T7" fmla="*/ 120 h 137"/>
                <a:gd name="T8" fmla="*/ 121 w 138"/>
                <a:gd name="T9" fmla="*/ 111 h 137"/>
                <a:gd name="T10" fmla="*/ 128 w 138"/>
                <a:gd name="T11" fmla="*/ 99 h 137"/>
                <a:gd name="T12" fmla="*/ 134 w 138"/>
                <a:gd name="T13" fmla="*/ 87 h 137"/>
                <a:gd name="T14" fmla="*/ 137 w 138"/>
                <a:gd name="T15" fmla="*/ 74 h 137"/>
                <a:gd name="T16" fmla="*/ 137 w 138"/>
                <a:gd name="T17" fmla="*/ 61 h 137"/>
                <a:gd name="T18" fmla="*/ 134 w 138"/>
                <a:gd name="T19" fmla="*/ 48 h 137"/>
                <a:gd name="T20" fmla="*/ 128 w 138"/>
                <a:gd name="T21" fmla="*/ 34 h 137"/>
                <a:gd name="T22" fmla="*/ 121 w 138"/>
                <a:gd name="T23" fmla="*/ 23 h 137"/>
                <a:gd name="T24" fmla="*/ 112 w 138"/>
                <a:gd name="T25" fmla="*/ 14 h 137"/>
                <a:gd name="T26" fmla="*/ 101 w 138"/>
                <a:gd name="T27" fmla="*/ 7 h 137"/>
                <a:gd name="T28" fmla="*/ 88 w 138"/>
                <a:gd name="T29" fmla="*/ 2 h 137"/>
                <a:gd name="T30" fmla="*/ 75 w 138"/>
                <a:gd name="T31" fmla="*/ 0 h 137"/>
                <a:gd name="T32" fmla="*/ 62 w 138"/>
                <a:gd name="T33" fmla="*/ 0 h 137"/>
                <a:gd name="T34" fmla="*/ 48 w 138"/>
                <a:gd name="T35" fmla="*/ 2 h 137"/>
                <a:gd name="T36" fmla="*/ 36 w 138"/>
                <a:gd name="T37" fmla="*/ 7 h 137"/>
                <a:gd name="T38" fmla="*/ 25 w 138"/>
                <a:gd name="T39" fmla="*/ 14 h 137"/>
                <a:gd name="T40" fmla="*/ 15 w 138"/>
                <a:gd name="T41" fmla="*/ 23 h 137"/>
                <a:gd name="T42" fmla="*/ 9 w 138"/>
                <a:gd name="T43" fmla="*/ 34 h 137"/>
                <a:gd name="T44" fmla="*/ 1 w 138"/>
                <a:gd name="T45" fmla="*/ 48 h 137"/>
                <a:gd name="T46" fmla="*/ 0 w 138"/>
                <a:gd name="T47" fmla="*/ 61 h 137"/>
                <a:gd name="T48" fmla="*/ 0 w 138"/>
                <a:gd name="T49" fmla="*/ 74 h 137"/>
                <a:gd name="T50" fmla="*/ 1 w 138"/>
                <a:gd name="T51" fmla="*/ 87 h 137"/>
                <a:gd name="T52" fmla="*/ 9 w 138"/>
                <a:gd name="T53" fmla="*/ 99 h 137"/>
                <a:gd name="T54" fmla="*/ 15 w 138"/>
                <a:gd name="T55" fmla="*/ 111 h 137"/>
                <a:gd name="T56" fmla="*/ 25 w 138"/>
                <a:gd name="T57" fmla="*/ 120 h 137"/>
                <a:gd name="T58" fmla="*/ 36 w 138"/>
                <a:gd name="T59" fmla="*/ 127 h 137"/>
                <a:gd name="T60" fmla="*/ 48 w 138"/>
                <a:gd name="T61" fmla="*/ 133 h 137"/>
                <a:gd name="T62" fmla="*/ 62 w 138"/>
                <a:gd name="T63" fmla="*/ 136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38" h="137">
                  <a:moveTo>
                    <a:pt x="70" y="137"/>
                  </a:moveTo>
                  <a:lnTo>
                    <a:pt x="75" y="136"/>
                  </a:lnTo>
                  <a:lnTo>
                    <a:pt x="82" y="136"/>
                  </a:lnTo>
                  <a:lnTo>
                    <a:pt x="88" y="133"/>
                  </a:lnTo>
                  <a:lnTo>
                    <a:pt x="94" y="132"/>
                  </a:lnTo>
                  <a:lnTo>
                    <a:pt x="101" y="127"/>
                  </a:lnTo>
                  <a:lnTo>
                    <a:pt x="106" y="125"/>
                  </a:lnTo>
                  <a:lnTo>
                    <a:pt x="112" y="120"/>
                  </a:lnTo>
                  <a:lnTo>
                    <a:pt x="117" y="116"/>
                  </a:lnTo>
                  <a:lnTo>
                    <a:pt x="121" y="111"/>
                  </a:lnTo>
                  <a:lnTo>
                    <a:pt x="124" y="104"/>
                  </a:lnTo>
                  <a:lnTo>
                    <a:pt x="128" y="99"/>
                  </a:lnTo>
                  <a:lnTo>
                    <a:pt x="133" y="94"/>
                  </a:lnTo>
                  <a:lnTo>
                    <a:pt x="134" y="87"/>
                  </a:lnTo>
                  <a:lnTo>
                    <a:pt x="136" y="82"/>
                  </a:lnTo>
                  <a:lnTo>
                    <a:pt x="137" y="74"/>
                  </a:lnTo>
                  <a:lnTo>
                    <a:pt x="138" y="69"/>
                  </a:lnTo>
                  <a:lnTo>
                    <a:pt x="137" y="61"/>
                  </a:lnTo>
                  <a:lnTo>
                    <a:pt x="136" y="54"/>
                  </a:lnTo>
                  <a:lnTo>
                    <a:pt x="134" y="48"/>
                  </a:lnTo>
                  <a:lnTo>
                    <a:pt x="133" y="40"/>
                  </a:lnTo>
                  <a:lnTo>
                    <a:pt x="128" y="34"/>
                  </a:lnTo>
                  <a:lnTo>
                    <a:pt x="124" y="29"/>
                  </a:lnTo>
                  <a:lnTo>
                    <a:pt x="121" y="23"/>
                  </a:lnTo>
                  <a:lnTo>
                    <a:pt x="117" y="19"/>
                  </a:lnTo>
                  <a:lnTo>
                    <a:pt x="112" y="14"/>
                  </a:lnTo>
                  <a:lnTo>
                    <a:pt x="106" y="10"/>
                  </a:lnTo>
                  <a:lnTo>
                    <a:pt x="101" y="7"/>
                  </a:lnTo>
                  <a:lnTo>
                    <a:pt x="94" y="5"/>
                  </a:lnTo>
                  <a:lnTo>
                    <a:pt x="88" y="2"/>
                  </a:lnTo>
                  <a:lnTo>
                    <a:pt x="82" y="0"/>
                  </a:lnTo>
                  <a:lnTo>
                    <a:pt x="75" y="0"/>
                  </a:lnTo>
                  <a:lnTo>
                    <a:pt x="70" y="0"/>
                  </a:lnTo>
                  <a:lnTo>
                    <a:pt x="62" y="0"/>
                  </a:lnTo>
                  <a:lnTo>
                    <a:pt x="55" y="0"/>
                  </a:lnTo>
                  <a:lnTo>
                    <a:pt x="48" y="2"/>
                  </a:lnTo>
                  <a:lnTo>
                    <a:pt x="41" y="5"/>
                  </a:lnTo>
                  <a:lnTo>
                    <a:pt x="36" y="7"/>
                  </a:lnTo>
                  <a:lnTo>
                    <a:pt x="29" y="10"/>
                  </a:lnTo>
                  <a:lnTo>
                    <a:pt x="25" y="14"/>
                  </a:lnTo>
                  <a:lnTo>
                    <a:pt x="21" y="19"/>
                  </a:lnTo>
                  <a:lnTo>
                    <a:pt x="15" y="23"/>
                  </a:lnTo>
                  <a:lnTo>
                    <a:pt x="13" y="29"/>
                  </a:lnTo>
                  <a:lnTo>
                    <a:pt x="9" y="34"/>
                  </a:lnTo>
                  <a:lnTo>
                    <a:pt x="6" y="40"/>
                  </a:lnTo>
                  <a:lnTo>
                    <a:pt x="1" y="48"/>
                  </a:lnTo>
                  <a:lnTo>
                    <a:pt x="0" y="54"/>
                  </a:lnTo>
                  <a:lnTo>
                    <a:pt x="0" y="61"/>
                  </a:lnTo>
                  <a:lnTo>
                    <a:pt x="0" y="69"/>
                  </a:lnTo>
                  <a:lnTo>
                    <a:pt x="0" y="74"/>
                  </a:lnTo>
                  <a:lnTo>
                    <a:pt x="0" y="82"/>
                  </a:lnTo>
                  <a:lnTo>
                    <a:pt x="1" y="87"/>
                  </a:lnTo>
                  <a:lnTo>
                    <a:pt x="6" y="94"/>
                  </a:lnTo>
                  <a:lnTo>
                    <a:pt x="9" y="99"/>
                  </a:lnTo>
                  <a:lnTo>
                    <a:pt x="13" y="104"/>
                  </a:lnTo>
                  <a:lnTo>
                    <a:pt x="15" y="111"/>
                  </a:lnTo>
                  <a:lnTo>
                    <a:pt x="21" y="116"/>
                  </a:lnTo>
                  <a:lnTo>
                    <a:pt x="25" y="120"/>
                  </a:lnTo>
                  <a:lnTo>
                    <a:pt x="29" y="125"/>
                  </a:lnTo>
                  <a:lnTo>
                    <a:pt x="36" y="127"/>
                  </a:lnTo>
                  <a:lnTo>
                    <a:pt x="41" y="132"/>
                  </a:lnTo>
                  <a:lnTo>
                    <a:pt x="48" y="133"/>
                  </a:lnTo>
                  <a:lnTo>
                    <a:pt x="55" y="136"/>
                  </a:lnTo>
                  <a:lnTo>
                    <a:pt x="62" y="136"/>
                  </a:lnTo>
                  <a:lnTo>
                    <a:pt x="70" y="137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70"/>
            <p:cNvSpPr>
              <a:spLocks/>
            </p:cNvSpPr>
            <p:nvPr/>
          </p:nvSpPr>
          <p:spPr bwMode="auto">
            <a:xfrm>
              <a:off x="1838" y="1221"/>
              <a:ext cx="32" cy="32"/>
            </a:xfrm>
            <a:custGeom>
              <a:avLst/>
              <a:gdLst>
                <a:gd name="T0" fmla="*/ 48 w 96"/>
                <a:gd name="T1" fmla="*/ 96 h 96"/>
                <a:gd name="T2" fmla="*/ 57 w 96"/>
                <a:gd name="T3" fmla="*/ 95 h 96"/>
                <a:gd name="T4" fmla="*/ 66 w 96"/>
                <a:gd name="T5" fmla="*/ 92 h 96"/>
                <a:gd name="T6" fmla="*/ 73 w 96"/>
                <a:gd name="T7" fmla="*/ 86 h 96"/>
                <a:gd name="T8" fmla="*/ 82 w 96"/>
                <a:gd name="T9" fmla="*/ 82 h 96"/>
                <a:gd name="T10" fmla="*/ 87 w 96"/>
                <a:gd name="T11" fmla="*/ 73 h 96"/>
                <a:gd name="T12" fmla="*/ 92 w 96"/>
                <a:gd name="T13" fmla="*/ 67 h 96"/>
                <a:gd name="T14" fmla="*/ 93 w 96"/>
                <a:gd name="T15" fmla="*/ 58 h 96"/>
                <a:gd name="T16" fmla="*/ 96 w 96"/>
                <a:gd name="T17" fmla="*/ 49 h 96"/>
                <a:gd name="T18" fmla="*/ 93 w 96"/>
                <a:gd name="T19" fmla="*/ 39 h 96"/>
                <a:gd name="T20" fmla="*/ 92 w 96"/>
                <a:gd name="T21" fmla="*/ 31 h 96"/>
                <a:gd name="T22" fmla="*/ 87 w 96"/>
                <a:gd name="T23" fmla="*/ 20 h 96"/>
                <a:gd name="T24" fmla="*/ 82 w 96"/>
                <a:gd name="T25" fmla="*/ 14 h 96"/>
                <a:gd name="T26" fmla="*/ 73 w 96"/>
                <a:gd name="T27" fmla="*/ 8 h 96"/>
                <a:gd name="T28" fmla="*/ 66 w 96"/>
                <a:gd name="T29" fmla="*/ 4 h 96"/>
                <a:gd name="T30" fmla="*/ 57 w 96"/>
                <a:gd name="T31" fmla="*/ 0 h 96"/>
                <a:gd name="T32" fmla="*/ 48 w 96"/>
                <a:gd name="T33" fmla="*/ 0 h 96"/>
                <a:gd name="T34" fmla="*/ 38 w 96"/>
                <a:gd name="T35" fmla="*/ 0 h 96"/>
                <a:gd name="T36" fmla="*/ 28 w 96"/>
                <a:gd name="T37" fmla="*/ 4 h 96"/>
                <a:gd name="T38" fmla="*/ 19 w 96"/>
                <a:gd name="T39" fmla="*/ 8 h 96"/>
                <a:gd name="T40" fmla="*/ 13 w 96"/>
                <a:gd name="T41" fmla="*/ 14 h 96"/>
                <a:gd name="T42" fmla="*/ 7 w 96"/>
                <a:gd name="T43" fmla="*/ 20 h 96"/>
                <a:gd name="T44" fmla="*/ 4 w 96"/>
                <a:gd name="T45" fmla="*/ 31 h 96"/>
                <a:gd name="T46" fmla="*/ 0 w 96"/>
                <a:gd name="T47" fmla="*/ 39 h 96"/>
                <a:gd name="T48" fmla="*/ 0 w 96"/>
                <a:gd name="T49" fmla="*/ 49 h 96"/>
                <a:gd name="T50" fmla="*/ 0 w 96"/>
                <a:gd name="T51" fmla="*/ 58 h 96"/>
                <a:gd name="T52" fmla="*/ 4 w 96"/>
                <a:gd name="T53" fmla="*/ 67 h 96"/>
                <a:gd name="T54" fmla="*/ 7 w 96"/>
                <a:gd name="T55" fmla="*/ 73 h 96"/>
                <a:gd name="T56" fmla="*/ 13 w 96"/>
                <a:gd name="T57" fmla="*/ 82 h 96"/>
                <a:gd name="T58" fmla="*/ 19 w 96"/>
                <a:gd name="T59" fmla="*/ 86 h 96"/>
                <a:gd name="T60" fmla="*/ 28 w 96"/>
                <a:gd name="T61" fmla="*/ 92 h 96"/>
                <a:gd name="T62" fmla="*/ 38 w 96"/>
                <a:gd name="T63" fmla="*/ 95 h 96"/>
                <a:gd name="T64" fmla="*/ 48 w 96"/>
                <a:gd name="T65" fmla="*/ 9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" h="96">
                  <a:moveTo>
                    <a:pt x="48" y="96"/>
                  </a:moveTo>
                  <a:lnTo>
                    <a:pt x="57" y="95"/>
                  </a:lnTo>
                  <a:lnTo>
                    <a:pt x="66" y="92"/>
                  </a:lnTo>
                  <a:lnTo>
                    <a:pt x="73" y="86"/>
                  </a:lnTo>
                  <a:lnTo>
                    <a:pt x="82" y="82"/>
                  </a:lnTo>
                  <a:lnTo>
                    <a:pt x="87" y="73"/>
                  </a:lnTo>
                  <a:lnTo>
                    <a:pt x="92" y="67"/>
                  </a:lnTo>
                  <a:lnTo>
                    <a:pt x="93" y="58"/>
                  </a:lnTo>
                  <a:lnTo>
                    <a:pt x="96" y="49"/>
                  </a:lnTo>
                  <a:lnTo>
                    <a:pt x="93" y="39"/>
                  </a:lnTo>
                  <a:lnTo>
                    <a:pt x="92" y="31"/>
                  </a:lnTo>
                  <a:lnTo>
                    <a:pt x="87" y="20"/>
                  </a:lnTo>
                  <a:lnTo>
                    <a:pt x="82" y="14"/>
                  </a:lnTo>
                  <a:lnTo>
                    <a:pt x="73" y="8"/>
                  </a:lnTo>
                  <a:lnTo>
                    <a:pt x="66" y="4"/>
                  </a:lnTo>
                  <a:lnTo>
                    <a:pt x="57" y="0"/>
                  </a:lnTo>
                  <a:lnTo>
                    <a:pt x="48" y="0"/>
                  </a:lnTo>
                  <a:lnTo>
                    <a:pt x="38" y="0"/>
                  </a:lnTo>
                  <a:lnTo>
                    <a:pt x="28" y="4"/>
                  </a:lnTo>
                  <a:lnTo>
                    <a:pt x="19" y="8"/>
                  </a:lnTo>
                  <a:lnTo>
                    <a:pt x="13" y="14"/>
                  </a:lnTo>
                  <a:lnTo>
                    <a:pt x="7" y="20"/>
                  </a:lnTo>
                  <a:lnTo>
                    <a:pt x="4" y="31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4" y="67"/>
                  </a:lnTo>
                  <a:lnTo>
                    <a:pt x="7" y="73"/>
                  </a:lnTo>
                  <a:lnTo>
                    <a:pt x="13" y="82"/>
                  </a:lnTo>
                  <a:lnTo>
                    <a:pt x="19" y="86"/>
                  </a:lnTo>
                  <a:lnTo>
                    <a:pt x="28" y="92"/>
                  </a:lnTo>
                  <a:lnTo>
                    <a:pt x="38" y="95"/>
                  </a:lnTo>
                  <a:lnTo>
                    <a:pt x="48" y="96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Freeform 71"/>
            <p:cNvSpPr>
              <a:spLocks/>
            </p:cNvSpPr>
            <p:nvPr/>
          </p:nvSpPr>
          <p:spPr bwMode="auto">
            <a:xfrm>
              <a:off x="1930" y="1192"/>
              <a:ext cx="26" cy="26"/>
            </a:xfrm>
            <a:custGeom>
              <a:avLst/>
              <a:gdLst>
                <a:gd name="T0" fmla="*/ 40 w 78"/>
                <a:gd name="T1" fmla="*/ 79 h 79"/>
                <a:gd name="T2" fmla="*/ 47 w 78"/>
                <a:gd name="T3" fmla="*/ 77 h 79"/>
                <a:gd name="T4" fmla="*/ 54 w 78"/>
                <a:gd name="T5" fmla="*/ 75 h 79"/>
                <a:gd name="T6" fmla="*/ 60 w 78"/>
                <a:gd name="T7" fmla="*/ 71 h 79"/>
                <a:gd name="T8" fmla="*/ 67 w 78"/>
                <a:gd name="T9" fmla="*/ 67 h 79"/>
                <a:gd name="T10" fmla="*/ 72 w 78"/>
                <a:gd name="T11" fmla="*/ 61 h 79"/>
                <a:gd name="T12" fmla="*/ 75 w 78"/>
                <a:gd name="T13" fmla="*/ 54 h 79"/>
                <a:gd name="T14" fmla="*/ 77 w 78"/>
                <a:gd name="T15" fmla="*/ 46 h 79"/>
                <a:gd name="T16" fmla="*/ 78 w 78"/>
                <a:gd name="T17" fmla="*/ 40 h 79"/>
                <a:gd name="T18" fmla="*/ 77 w 78"/>
                <a:gd name="T19" fmla="*/ 31 h 79"/>
                <a:gd name="T20" fmla="*/ 75 w 78"/>
                <a:gd name="T21" fmla="*/ 25 h 79"/>
                <a:gd name="T22" fmla="*/ 72 w 78"/>
                <a:gd name="T23" fmla="*/ 16 h 79"/>
                <a:gd name="T24" fmla="*/ 67 w 78"/>
                <a:gd name="T25" fmla="*/ 12 h 79"/>
                <a:gd name="T26" fmla="*/ 60 w 78"/>
                <a:gd name="T27" fmla="*/ 7 h 79"/>
                <a:gd name="T28" fmla="*/ 54 w 78"/>
                <a:gd name="T29" fmla="*/ 2 h 79"/>
                <a:gd name="T30" fmla="*/ 47 w 78"/>
                <a:gd name="T31" fmla="*/ 0 h 79"/>
                <a:gd name="T32" fmla="*/ 40 w 78"/>
                <a:gd name="T33" fmla="*/ 0 h 79"/>
                <a:gd name="T34" fmla="*/ 31 w 78"/>
                <a:gd name="T35" fmla="*/ 0 h 79"/>
                <a:gd name="T36" fmla="*/ 24 w 78"/>
                <a:gd name="T37" fmla="*/ 2 h 79"/>
                <a:gd name="T38" fmla="*/ 16 w 78"/>
                <a:gd name="T39" fmla="*/ 7 h 79"/>
                <a:gd name="T40" fmla="*/ 11 w 78"/>
                <a:gd name="T41" fmla="*/ 12 h 79"/>
                <a:gd name="T42" fmla="*/ 6 w 78"/>
                <a:gd name="T43" fmla="*/ 16 h 79"/>
                <a:gd name="T44" fmla="*/ 3 w 78"/>
                <a:gd name="T45" fmla="*/ 25 h 79"/>
                <a:gd name="T46" fmla="*/ 0 w 78"/>
                <a:gd name="T47" fmla="*/ 31 h 79"/>
                <a:gd name="T48" fmla="*/ 0 w 78"/>
                <a:gd name="T49" fmla="*/ 40 h 79"/>
                <a:gd name="T50" fmla="*/ 0 w 78"/>
                <a:gd name="T51" fmla="*/ 46 h 79"/>
                <a:gd name="T52" fmla="*/ 3 w 78"/>
                <a:gd name="T53" fmla="*/ 54 h 79"/>
                <a:gd name="T54" fmla="*/ 6 w 78"/>
                <a:gd name="T55" fmla="*/ 61 h 79"/>
                <a:gd name="T56" fmla="*/ 11 w 78"/>
                <a:gd name="T57" fmla="*/ 67 h 79"/>
                <a:gd name="T58" fmla="*/ 16 w 78"/>
                <a:gd name="T59" fmla="*/ 71 h 79"/>
                <a:gd name="T60" fmla="*/ 24 w 78"/>
                <a:gd name="T61" fmla="*/ 75 h 79"/>
                <a:gd name="T62" fmla="*/ 31 w 78"/>
                <a:gd name="T63" fmla="*/ 77 h 79"/>
                <a:gd name="T64" fmla="*/ 40 w 78"/>
                <a:gd name="T65" fmla="*/ 7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8" h="79">
                  <a:moveTo>
                    <a:pt x="40" y="79"/>
                  </a:moveTo>
                  <a:lnTo>
                    <a:pt x="47" y="77"/>
                  </a:lnTo>
                  <a:lnTo>
                    <a:pt x="54" y="75"/>
                  </a:lnTo>
                  <a:lnTo>
                    <a:pt x="60" y="71"/>
                  </a:lnTo>
                  <a:lnTo>
                    <a:pt x="67" y="67"/>
                  </a:lnTo>
                  <a:lnTo>
                    <a:pt x="72" y="61"/>
                  </a:lnTo>
                  <a:lnTo>
                    <a:pt x="75" y="54"/>
                  </a:lnTo>
                  <a:lnTo>
                    <a:pt x="77" y="46"/>
                  </a:lnTo>
                  <a:lnTo>
                    <a:pt x="78" y="40"/>
                  </a:lnTo>
                  <a:lnTo>
                    <a:pt x="77" y="31"/>
                  </a:lnTo>
                  <a:lnTo>
                    <a:pt x="75" y="25"/>
                  </a:lnTo>
                  <a:lnTo>
                    <a:pt x="72" y="16"/>
                  </a:lnTo>
                  <a:lnTo>
                    <a:pt x="67" y="12"/>
                  </a:lnTo>
                  <a:lnTo>
                    <a:pt x="60" y="7"/>
                  </a:lnTo>
                  <a:lnTo>
                    <a:pt x="54" y="2"/>
                  </a:lnTo>
                  <a:lnTo>
                    <a:pt x="47" y="0"/>
                  </a:lnTo>
                  <a:lnTo>
                    <a:pt x="40" y="0"/>
                  </a:lnTo>
                  <a:lnTo>
                    <a:pt x="31" y="0"/>
                  </a:lnTo>
                  <a:lnTo>
                    <a:pt x="24" y="2"/>
                  </a:lnTo>
                  <a:lnTo>
                    <a:pt x="16" y="7"/>
                  </a:lnTo>
                  <a:lnTo>
                    <a:pt x="11" y="12"/>
                  </a:lnTo>
                  <a:lnTo>
                    <a:pt x="6" y="16"/>
                  </a:lnTo>
                  <a:lnTo>
                    <a:pt x="3" y="25"/>
                  </a:lnTo>
                  <a:lnTo>
                    <a:pt x="0" y="31"/>
                  </a:lnTo>
                  <a:lnTo>
                    <a:pt x="0" y="40"/>
                  </a:lnTo>
                  <a:lnTo>
                    <a:pt x="0" y="46"/>
                  </a:lnTo>
                  <a:lnTo>
                    <a:pt x="3" y="54"/>
                  </a:lnTo>
                  <a:lnTo>
                    <a:pt x="6" y="61"/>
                  </a:lnTo>
                  <a:lnTo>
                    <a:pt x="11" y="67"/>
                  </a:lnTo>
                  <a:lnTo>
                    <a:pt x="16" y="71"/>
                  </a:lnTo>
                  <a:lnTo>
                    <a:pt x="24" y="75"/>
                  </a:lnTo>
                  <a:lnTo>
                    <a:pt x="31" y="77"/>
                  </a:lnTo>
                  <a:lnTo>
                    <a:pt x="40" y="79"/>
                  </a:lnTo>
                  <a:close/>
                </a:path>
              </a:pathLst>
            </a:custGeom>
            <a:solidFill>
              <a:srgbClr val="FF3D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72"/>
            <p:cNvSpPr>
              <a:spLocks/>
            </p:cNvSpPr>
            <p:nvPr/>
          </p:nvSpPr>
          <p:spPr bwMode="auto">
            <a:xfrm>
              <a:off x="2295" y="1110"/>
              <a:ext cx="61" cy="128"/>
            </a:xfrm>
            <a:custGeom>
              <a:avLst/>
              <a:gdLst>
                <a:gd name="T0" fmla="*/ 145 w 184"/>
                <a:gd name="T1" fmla="*/ 10 h 384"/>
                <a:gd name="T2" fmla="*/ 145 w 184"/>
                <a:gd name="T3" fmla="*/ 30 h 384"/>
                <a:gd name="T4" fmla="*/ 143 w 184"/>
                <a:gd name="T5" fmla="*/ 50 h 384"/>
                <a:gd name="T6" fmla="*/ 141 w 184"/>
                <a:gd name="T7" fmla="*/ 70 h 384"/>
                <a:gd name="T8" fmla="*/ 138 w 184"/>
                <a:gd name="T9" fmla="*/ 86 h 384"/>
                <a:gd name="T10" fmla="*/ 136 w 184"/>
                <a:gd name="T11" fmla="*/ 104 h 384"/>
                <a:gd name="T12" fmla="*/ 132 w 184"/>
                <a:gd name="T13" fmla="*/ 123 h 384"/>
                <a:gd name="T14" fmla="*/ 128 w 184"/>
                <a:gd name="T15" fmla="*/ 139 h 384"/>
                <a:gd name="T16" fmla="*/ 123 w 184"/>
                <a:gd name="T17" fmla="*/ 155 h 384"/>
                <a:gd name="T18" fmla="*/ 118 w 184"/>
                <a:gd name="T19" fmla="*/ 170 h 384"/>
                <a:gd name="T20" fmla="*/ 113 w 184"/>
                <a:gd name="T21" fmla="*/ 186 h 384"/>
                <a:gd name="T22" fmla="*/ 107 w 184"/>
                <a:gd name="T23" fmla="*/ 201 h 384"/>
                <a:gd name="T24" fmla="*/ 101 w 184"/>
                <a:gd name="T25" fmla="*/ 214 h 384"/>
                <a:gd name="T26" fmla="*/ 94 w 184"/>
                <a:gd name="T27" fmla="*/ 228 h 384"/>
                <a:gd name="T28" fmla="*/ 88 w 184"/>
                <a:gd name="T29" fmla="*/ 241 h 384"/>
                <a:gd name="T30" fmla="*/ 82 w 184"/>
                <a:gd name="T31" fmla="*/ 252 h 384"/>
                <a:gd name="T32" fmla="*/ 72 w 184"/>
                <a:gd name="T33" fmla="*/ 268 h 384"/>
                <a:gd name="T34" fmla="*/ 58 w 184"/>
                <a:gd name="T35" fmla="*/ 287 h 384"/>
                <a:gd name="T36" fmla="*/ 44 w 184"/>
                <a:gd name="T37" fmla="*/ 305 h 384"/>
                <a:gd name="T38" fmla="*/ 33 w 184"/>
                <a:gd name="T39" fmla="*/ 320 h 384"/>
                <a:gd name="T40" fmla="*/ 22 w 184"/>
                <a:gd name="T41" fmla="*/ 331 h 384"/>
                <a:gd name="T42" fmla="*/ 12 w 184"/>
                <a:gd name="T43" fmla="*/ 340 h 384"/>
                <a:gd name="T44" fmla="*/ 1 w 184"/>
                <a:gd name="T45" fmla="*/ 350 h 384"/>
                <a:gd name="T46" fmla="*/ 24 w 184"/>
                <a:gd name="T47" fmla="*/ 384 h 384"/>
                <a:gd name="T48" fmla="*/ 32 w 184"/>
                <a:gd name="T49" fmla="*/ 376 h 384"/>
                <a:gd name="T50" fmla="*/ 40 w 184"/>
                <a:gd name="T51" fmla="*/ 368 h 384"/>
                <a:gd name="T52" fmla="*/ 50 w 184"/>
                <a:gd name="T53" fmla="*/ 358 h 384"/>
                <a:gd name="T54" fmla="*/ 63 w 184"/>
                <a:gd name="T55" fmla="*/ 342 h 384"/>
                <a:gd name="T56" fmla="*/ 76 w 184"/>
                <a:gd name="T57" fmla="*/ 326 h 384"/>
                <a:gd name="T58" fmla="*/ 91 w 184"/>
                <a:gd name="T59" fmla="*/ 306 h 384"/>
                <a:gd name="T60" fmla="*/ 99 w 184"/>
                <a:gd name="T61" fmla="*/ 295 h 384"/>
                <a:gd name="T62" fmla="*/ 107 w 184"/>
                <a:gd name="T63" fmla="*/ 283 h 384"/>
                <a:gd name="T64" fmla="*/ 115 w 184"/>
                <a:gd name="T65" fmla="*/ 270 h 384"/>
                <a:gd name="T66" fmla="*/ 122 w 184"/>
                <a:gd name="T67" fmla="*/ 257 h 384"/>
                <a:gd name="T68" fmla="*/ 128 w 184"/>
                <a:gd name="T69" fmla="*/ 243 h 384"/>
                <a:gd name="T70" fmla="*/ 137 w 184"/>
                <a:gd name="T71" fmla="*/ 229 h 384"/>
                <a:gd name="T72" fmla="*/ 142 w 184"/>
                <a:gd name="T73" fmla="*/ 212 h 384"/>
                <a:gd name="T74" fmla="*/ 150 w 184"/>
                <a:gd name="T75" fmla="*/ 197 h 384"/>
                <a:gd name="T76" fmla="*/ 156 w 184"/>
                <a:gd name="T77" fmla="*/ 181 h 384"/>
                <a:gd name="T78" fmla="*/ 162 w 184"/>
                <a:gd name="T79" fmla="*/ 163 h 384"/>
                <a:gd name="T80" fmla="*/ 167 w 184"/>
                <a:gd name="T81" fmla="*/ 144 h 384"/>
                <a:gd name="T82" fmla="*/ 171 w 184"/>
                <a:gd name="T83" fmla="*/ 125 h 384"/>
                <a:gd name="T84" fmla="*/ 175 w 184"/>
                <a:gd name="T85" fmla="*/ 106 h 384"/>
                <a:gd name="T86" fmla="*/ 180 w 184"/>
                <a:gd name="T87" fmla="*/ 86 h 384"/>
                <a:gd name="T88" fmla="*/ 181 w 184"/>
                <a:gd name="T89" fmla="*/ 65 h 384"/>
                <a:gd name="T90" fmla="*/ 182 w 184"/>
                <a:gd name="T91" fmla="*/ 44 h 384"/>
                <a:gd name="T92" fmla="*/ 182 w 184"/>
                <a:gd name="T93" fmla="*/ 21 h 384"/>
                <a:gd name="T94" fmla="*/ 184 w 184"/>
                <a:gd name="T95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4" h="384">
                  <a:moveTo>
                    <a:pt x="146" y="0"/>
                  </a:moveTo>
                  <a:lnTo>
                    <a:pt x="145" y="10"/>
                  </a:lnTo>
                  <a:lnTo>
                    <a:pt x="145" y="20"/>
                  </a:lnTo>
                  <a:lnTo>
                    <a:pt x="145" y="30"/>
                  </a:lnTo>
                  <a:lnTo>
                    <a:pt x="145" y="41"/>
                  </a:lnTo>
                  <a:lnTo>
                    <a:pt x="143" y="50"/>
                  </a:lnTo>
                  <a:lnTo>
                    <a:pt x="142" y="60"/>
                  </a:lnTo>
                  <a:lnTo>
                    <a:pt x="141" y="70"/>
                  </a:lnTo>
                  <a:lnTo>
                    <a:pt x="141" y="80"/>
                  </a:lnTo>
                  <a:lnTo>
                    <a:pt x="138" y="86"/>
                  </a:lnTo>
                  <a:lnTo>
                    <a:pt x="138" y="98"/>
                  </a:lnTo>
                  <a:lnTo>
                    <a:pt x="136" y="104"/>
                  </a:lnTo>
                  <a:lnTo>
                    <a:pt x="135" y="115"/>
                  </a:lnTo>
                  <a:lnTo>
                    <a:pt x="132" y="123"/>
                  </a:lnTo>
                  <a:lnTo>
                    <a:pt x="130" y="132"/>
                  </a:lnTo>
                  <a:lnTo>
                    <a:pt x="128" y="139"/>
                  </a:lnTo>
                  <a:lnTo>
                    <a:pt x="127" y="148"/>
                  </a:lnTo>
                  <a:lnTo>
                    <a:pt x="123" y="155"/>
                  </a:lnTo>
                  <a:lnTo>
                    <a:pt x="121" y="163"/>
                  </a:lnTo>
                  <a:lnTo>
                    <a:pt x="118" y="170"/>
                  </a:lnTo>
                  <a:lnTo>
                    <a:pt x="116" y="179"/>
                  </a:lnTo>
                  <a:lnTo>
                    <a:pt x="113" y="186"/>
                  </a:lnTo>
                  <a:lnTo>
                    <a:pt x="109" y="193"/>
                  </a:lnTo>
                  <a:lnTo>
                    <a:pt x="107" y="201"/>
                  </a:lnTo>
                  <a:lnTo>
                    <a:pt x="104" y="208"/>
                  </a:lnTo>
                  <a:lnTo>
                    <a:pt x="101" y="214"/>
                  </a:lnTo>
                  <a:lnTo>
                    <a:pt x="98" y="222"/>
                  </a:lnTo>
                  <a:lnTo>
                    <a:pt x="94" y="228"/>
                  </a:lnTo>
                  <a:lnTo>
                    <a:pt x="91" y="233"/>
                  </a:lnTo>
                  <a:lnTo>
                    <a:pt x="88" y="241"/>
                  </a:lnTo>
                  <a:lnTo>
                    <a:pt x="86" y="245"/>
                  </a:lnTo>
                  <a:lnTo>
                    <a:pt x="82" y="252"/>
                  </a:lnTo>
                  <a:lnTo>
                    <a:pt x="78" y="257"/>
                  </a:lnTo>
                  <a:lnTo>
                    <a:pt x="72" y="268"/>
                  </a:lnTo>
                  <a:lnTo>
                    <a:pt x="64" y="277"/>
                  </a:lnTo>
                  <a:lnTo>
                    <a:pt x="58" y="287"/>
                  </a:lnTo>
                  <a:lnTo>
                    <a:pt x="50" y="297"/>
                  </a:lnTo>
                  <a:lnTo>
                    <a:pt x="44" y="305"/>
                  </a:lnTo>
                  <a:lnTo>
                    <a:pt x="39" y="312"/>
                  </a:lnTo>
                  <a:lnTo>
                    <a:pt x="33" y="320"/>
                  </a:lnTo>
                  <a:lnTo>
                    <a:pt x="28" y="326"/>
                  </a:lnTo>
                  <a:lnTo>
                    <a:pt x="22" y="331"/>
                  </a:lnTo>
                  <a:lnTo>
                    <a:pt x="17" y="336"/>
                  </a:lnTo>
                  <a:lnTo>
                    <a:pt x="12" y="340"/>
                  </a:lnTo>
                  <a:lnTo>
                    <a:pt x="9" y="344"/>
                  </a:lnTo>
                  <a:lnTo>
                    <a:pt x="1" y="350"/>
                  </a:lnTo>
                  <a:lnTo>
                    <a:pt x="0" y="352"/>
                  </a:lnTo>
                  <a:lnTo>
                    <a:pt x="24" y="384"/>
                  </a:lnTo>
                  <a:lnTo>
                    <a:pt x="25" y="381"/>
                  </a:lnTo>
                  <a:lnTo>
                    <a:pt x="32" y="376"/>
                  </a:lnTo>
                  <a:lnTo>
                    <a:pt x="34" y="373"/>
                  </a:lnTo>
                  <a:lnTo>
                    <a:pt x="40" y="368"/>
                  </a:lnTo>
                  <a:lnTo>
                    <a:pt x="44" y="363"/>
                  </a:lnTo>
                  <a:lnTo>
                    <a:pt x="50" y="358"/>
                  </a:lnTo>
                  <a:lnTo>
                    <a:pt x="57" y="350"/>
                  </a:lnTo>
                  <a:lnTo>
                    <a:pt x="63" y="342"/>
                  </a:lnTo>
                  <a:lnTo>
                    <a:pt x="71" y="334"/>
                  </a:lnTo>
                  <a:lnTo>
                    <a:pt x="76" y="326"/>
                  </a:lnTo>
                  <a:lnTo>
                    <a:pt x="84" y="316"/>
                  </a:lnTo>
                  <a:lnTo>
                    <a:pt x="91" y="306"/>
                  </a:lnTo>
                  <a:lnTo>
                    <a:pt x="94" y="299"/>
                  </a:lnTo>
                  <a:lnTo>
                    <a:pt x="99" y="295"/>
                  </a:lnTo>
                  <a:lnTo>
                    <a:pt x="103" y="287"/>
                  </a:lnTo>
                  <a:lnTo>
                    <a:pt x="107" y="283"/>
                  </a:lnTo>
                  <a:lnTo>
                    <a:pt x="112" y="277"/>
                  </a:lnTo>
                  <a:lnTo>
                    <a:pt x="115" y="270"/>
                  </a:lnTo>
                  <a:lnTo>
                    <a:pt x="118" y="265"/>
                  </a:lnTo>
                  <a:lnTo>
                    <a:pt x="122" y="257"/>
                  </a:lnTo>
                  <a:lnTo>
                    <a:pt x="127" y="248"/>
                  </a:lnTo>
                  <a:lnTo>
                    <a:pt x="128" y="243"/>
                  </a:lnTo>
                  <a:lnTo>
                    <a:pt x="132" y="236"/>
                  </a:lnTo>
                  <a:lnTo>
                    <a:pt x="137" y="229"/>
                  </a:lnTo>
                  <a:lnTo>
                    <a:pt x="138" y="221"/>
                  </a:lnTo>
                  <a:lnTo>
                    <a:pt x="142" y="212"/>
                  </a:lnTo>
                  <a:lnTo>
                    <a:pt x="146" y="204"/>
                  </a:lnTo>
                  <a:lnTo>
                    <a:pt x="150" y="197"/>
                  </a:lnTo>
                  <a:lnTo>
                    <a:pt x="152" y="188"/>
                  </a:lnTo>
                  <a:lnTo>
                    <a:pt x="156" y="181"/>
                  </a:lnTo>
                  <a:lnTo>
                    <a:pt x="160" y="170"/>
                  </a:lnTo>
                  <a:lnTo>
                    <a:pt x="162" y="163"/>
                  </a:lnTo>
                  <a:lnTo>
                    <a:pt x="163" y="153"/>
                  </a:lnTo>
                  <a:lnTo>
                    <a:pt x="167" y="144"/>
                  </a:lnTo>
                  <a:lnTo>
                    <a:pt x="169" y="135"/>
                  </a:lnTo>
                  <a:lnTo>
                    <a:pt x="171" y="125"/>
                  </a:lnTo>
                  <a:lnTo>
                    <a:pt x="172" y="115"/>
                  </a:lnTo>
                  <a:lnTo>
                    <a:pt x="175" y="106"/>
                  </a:lnTo>
                  <a:lnTo>
                    <a:pt x="177" y="96"/>
                  </a:lnTo>
                  <a:lnTo>
                    <a:pt x="180" y="86"/>
                  </a:lnTo>
                  <a:lnTo>
                    <a:pt x="180" y="74"/>
                  </a:lnTo>
                  <a:lnTo>
                    <a:pt x="181" y="65"/>
                  </a:lnTo>
                  <a:lnTo>
                    <a:pt x="181" y="54"/>
                  </a:lnTo>
                  <a:lnTo>
                    <a:pt x="182" y="44"/>
                  </a:lnTo>
                  <a:lnTo>
                    <a:pt x="182" y="32"/>
                  </a:lnTo>
                  <a:lnTo>
                    <a:pt x="182" y="21"/>
                  </a:lnTo>
                  <a:lnTo>
                    <a:pt x="182" y="10"/>
                  </a:lnTo>
                  <a:lnTo>
                    <a:pt x="184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73"/>
            <p:cNvSpPr>
              <a:spLocks/>
            </p:cNvSpPr>
            <p:nvPr/>
          </p:nvSpPr>
          <p:spPr bwMode="auto">
            <a:xfrm>
              <a:off x="2358" y="1105"/>
              <a:ext cx="61" cy="128"/>
            </a:xfrm>
            <a:custGeom>
              <a:avLst/>
              <a:gdLst>
                <a:gd name="T0" fmla="*/ 144 w 184"/>
                <a:gd name="T1" fmla="*/ 10 h 386"/>
                <a:gd name="T2" fmla="*/ 144 w 184"/>
                <a:gd name="T3" fmla="*/ 31 h 386"/>
                <a:gd name="T4" fmla="*/ 143 w 184"/>
                <a:gd name="T5" fmla="*/ 49 h 386"/>
                <a:gd name="T6" fmla="*/ 142 w 184"/>
                <a:gd name="T7" fmla="*/ 69 h 386"/>
                <a:gd name="T8" fmla="*/ 139 w 184"/>
                <a:gd name="T9" fmla="*/ 88 h 386"/>
                <a:gd name="T10" fmla="*/ 135 w 184"/>
                <a:gd name="T11" fmla="*/ 105 h 386"/>
                <a:gd name="T12" fmla="*/ 131 w 184"/>
                <a:gd name="T13" fmla="*/ 123 h 386"/>
                <a:gd name="T14" fmla="*/ 128 w 184"/>
                <a:gd name="T15" fmla="*/ 141 h 386"/>
                <a:gd name="T16" fmla="*/ 123 w 184"/>
                <a:gd name="T17" fmla="*/ 156 h 386"/>
                <a:gd name="T18" fmla="*/ 118 w 184"/>
                <a:gd name="T19" fmla="*/ 172 h 386"/>
                <a:gd name="T20" fmla="*/ 111 w 184"/>
                <a:gd name="T21" fmla="*/ 186 h 386"/>
                <a:gd name="T22" fmla="*/ 106 w 184"/>
                <a:gd name="T23" fmla="*/ 201 h 386"/>
                <a:gd name="T24" fmla="*/ 101 w 184"/>
                <a:gd name="T25" fmla="*/ 215 h 386"/>
                <a:gd name="T26" fmla="*/ 94 w 184"/>
                <a:gd name="T27" fmla="*/ 229 h 386"/>
                <a:gd name="T28" fmla="*/ 89 w 184"/>
                <a:gd name="T29" fmla="*/ 240 h 386"/>
                <a:gd name="T30" fmla="*/ 80 w 184"/>
                <a:gd name="T31" fmla="*/ 253 h 386"/>
                <a:gd name="T32" fmla="*/ 71 w 184"/>
                <a:gd name="T33" fmla="*/ 270 h 386"/>
                <a:gd name="T34" fmla="*/ 57 w 184"/>
                <a:gd name="T35" fmla="*/ 288 h 386"/>
                <a:gd name="T36" fmla="*/ 45 w 184"/>
                <a:gd name="T37" fmla="*/ 305 h 386"/>
                <a:gd name="T38" fmla="*/ 31 w 184"/>
                <a:gd name="T39" fmla="*/ 321 h 386"/>
                <a:gd name="T40" fmla="*/ 20 w 184"/>
                <a:gd name="T41" fmla="*/ 332 h 386"/>
                <a:gd name="T42" fmla="*/ 11 w 184"/>
                <a:gd name="T43" fmla="*/ 341 h 386"/>
                <a:gd name="T44" fmla="*/ 2 w 184"/>
                <a:gd name="T45" fmla="*/ 351 h 386"/>
                <a:gd name="T46" fmla="*/ 25 w 184"/>
                <a:gd name="T47" fmla="*/ 386 h 386"/>
                <a:gd name="T48" fmla="*/ 31 w 184"/>
                <a:gd name="T49" fmla="*/ 378 h 386"/>
                <a:gd name="T50" fmla="*/ 40 w 184"/>
                <a:gd name="T51" fmla="*/ 369 h 386"/>
                <a:gd name="T52" fmla="*/ 51 w 184"/>
                <a:gd name="T53" fmla="*/ 358 h 386"/>
                <a:gd name="T54" fmla="*/ 64 w 184"/>
                <a:gd name="T55" fmla="*/ 344 h 386"/>
                <a:gd name="T56" fmla="*/ 77 w 184"/>
                <a:gd name="T57" fmla="*/ 327 h 386"/>
                <a:gd name="T58" fmla="*/ 90 w 184"/>
                <a:gd name="T59" fmla="*/ 307 h 386"/>
                <a:gd name="T60" fmla="*/ 100 w 184"/>
                <a:gd name="T61" fmla="*/ 297 h 386"/>
                <a:gd name="T62" fmla="*/ 108 w 184"/>
                <a:gd name="T63" fmla="*/ 285 h 386"/>
                <a:gd name="T64" fmla="*/ 115 w 184"/>
                <a:gd name="T65" fmla="*/ 273 h 386"/>
                <a:gd name="T66" fmla="*/ 121 w 184"/>
                <a:gd name="T67" fmla="*/ 259 h 386"/>
                <a:gd name="T68" fmla="*/ 129 w 184"/>
                <a:gd name="T69" fmla="*/ 244 h 386"/>
                <a:gd name="T70" fmla="*/ 137 w 184"/>
                <a:gd name="T71" fmla="*/ 229 h 386"/>
                <a:gd name="T72" fmla="*/ 142 w 184"/>
                <a:gd name="T73" fmla="*/ 214 h 386"/>
                <a:gd name="T74" fmla="*/ 149 w 184"/>
                <a:gd name="T75" fmla="*/ 198 h 386"/>
                <a:gd name="T76" fmla="*/ 155 w 184"/>
                <a:gd name="T77" fmla="*/ 181 h 386"/>
                <a:gd name="T78" fmla="*/ 163 w 184"/>
                <a:gd name="T79" fmla="*/ 165 h 386"/>
                <a:gd name="T80" fmla="*/ 167 w 184"/>
                <a:gd name="T81" fmla="*/ 145 h 386"/>
                <a:gd name="T82" fmla="*/ 172 w 184"/>
                <a:gd name="T83" fmla="*/ 127 h 386"/>
                <a:gd name="T84" fmla="*/ 174 w 184"/>
                <a:gd name="T85" fmla="*/ 106 h 386"/>
                <a:gd name="T86" fmla="*/ 179 w 184"/>
                <a:gd name="T87" fmla="*/ 88 h 386"/>
                <a:gd name="T88" fmla="*/ 180 w 184"/>
                <a:gd name="T89" fmla="*/ 66 h 386"/>
                <a:gd name="T90" fmla="*/ 183 w 184"/>
                <a:gd name="T91" fmla="*/ 44 h 386"/>
                <a:gd name="T92" fmla="*/ 183 w 184"/>
                <a:gd name="T93" fmla="*/ 22 h 386"/>
                <a:gd name="T94" fmla="*/ 184 w 184"/>
                <a:gd name="T95" fmla="*/ 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4" h="386">
                  <a:moveTo>
                    <a:pt x="144" y="0"/>
                  </a:moveTo>
                  <a:lnTo>
                    <a:pt x="144" y="10"/>
                  </a:lnTo>
                  <a:lnTo>
                    <a:pt x="144" y="21"/>
                  </a:lnTo>
                  <a:lnTo>
                    <a:pt x="144" y="31"/>
                  </a:lnTo>
                  <a:lnTo>
                    <a:pt x="144" y="41"/>
                  </a:lnTo>
                  <a:lnTo>
                    <a:pt x="143" y="49"/>
                  </a:lnTo>
                  <a:lnTo>
                    <a:pt x="142" y="59"/>
                  </a:lnTo>
                  <a:lnTo>
                    <a:pt x="142" y="69"/>
                  </a:lnTo>
                  <a:lnTo>
                    <a:pt x="142" y="80"/>
                  </a:lnTo>
                  <a:lnTo>
                    <a:pt x="139" y="88"/>
                  </a:lnTo>
                  <a:lnTo>
                    <a:pt x="138" y="98"/>
                  </a:lnTo>
                  <a:lnTo>
                    <a:pt x="135" y="105"/>
                  </a:lnTo>
                  <a:lnTo>
                    <a:pt x="134" y="116"/>
                  </a:lnTo>
                  <a:lnTo>
                    <a:pt x="131" y="123"/>
                  </a:lnTo>
                  <a:lnTo>
                    <a:pt x="130" y="132"/>
                  </a:lnTo>
                  <a:lnTo>
                    <a:pt x="128" y="141"/>
                  </a:lnTo>
                  <a:lnTo>
                    <a:pt x="126" y="150"/>
                  </a:lnTo>
                  <a:lnTo>
                    <a:pt x="123" y="156"/>
                  </a:lnTo>
                  <a:lnTo>
                    <a:pt x="120" y="165"/>
                  </a:lnTo>
                  <a:lnTo>
                    <a:pt x="118" y="172"/>
                  </a:lnTo>
                  <a:lnTo>
                    <a:pt x="116" y="180"/>
                  </a:lnTo>
                  <a:lnTo>
                    <a:pt x="111" y="186"/>
                  </a:lnTo>
                  <a:lnTo>
                    <a:pt x="109" y="195"/>
                  </a:lnTo>
                  <a:lnTo>
                    <a:pt x="106" y="201"/>
                  </a:lnTo>
                  <a:lnTo>
                    <a:pt x="104" y="209"/>
                  </a:lnTo>
                  <a:lnTo>
                    <a:pt x="101" y="215"/>
                  </a:lnTo>
                  <a:lnTo>
                    <a:pt x="98" y="221"/>
                  </a:lnTo>
                  <a:lnTo>
                    <a:pt x="94" y="229"/>
                  </a:lnTo>
                  <a:lnTo>
                    <a:pt x="90" y="235"/>
                  </a:lnTo>
                  <a:lnTo>
                    <a:pt x="89" y="240"/>
                  </a:lnTo>
                  <a:lnTo>
                    <a:pt x="84" y="248"/>
                  </a:lnTo>
                  <a:lnTo>
                    <a:pt x="80" y="253"/>
                  </a:lnTo>
                  <a:lnTo>
                    <a:pt x="77" y="260"/>
                  </a:lnTo>
                  <a:lnTo>
                    <a:pt x="71" y="270"/>
                  </a:lnTo>
                  <a:lnTo>
                    <a:pt x="65" y="279"/>
                  </a:lnTo>
                  <a:lnTo>
                    <a:pt x="57" y="288"/>
                  </a:lnTo>
                  <a:lnTo>
                    <a:pt x="51" y="298"/>
                  </a:lnTo>
                  <a:lnTo>
                    <a:pt x="45" y="305"/>
                  </a:lnTo>
                  <a:lnTo>
                    <a:pt x="37" y="314"/>
                  </a:lnTo>
                  <a:lnTo>
                    <a:pt x="31" y="321"/>
                  </a:lnTo>
                  <a:lnTo>
                    <a:pt x="26" y="327"/>
                  </a:lnTo>
                  <a:lnTo>
                    <a:pt x="20" y="332"/>
                  </a:lnTo>
                  <a:lnTo>
                    <a:pt x="15" y="337"/>
                  </a:lnTo>
                  <a:lnTo>
                    <a:pt x="11" y="341"/>
                  </a:lnTo>
                  <a:lnTo>
                    <a:pt x="7" y="346"/>
                  </a:lnTo>
                  <a:lnTo>
                    <a:pt x="2" y="351"/>
                  </a:lnTo>
                  <a:lnTo>
                    <a:pt x="0" y="354"/>
                  </a:lnTo>
                  <a:lnTo>
                    <a:pt x="25" y="386"/>
                  </a:lnTo>
                  <a:lnTo>
                    <a:pt x="25" y="382"/>
                  </a:lnTo>
                  <a:lnTo>
                    <a:pt x="31" y="378"/>
                  </a:lnTo>
                  <a:lnTo>
                    <a:pt x="35" y="373"/>
                  </a:lnTo>
                  <a:lnTo>
                    <a:pt x="40" y="369"/>
                  </a:lnTo>
                  <a:lnTo>
                    <a:pt x="45" y="363"/>
                  </a:lnTo>
                  <a:lnTo>
                    <a:pt x="51" y="358"/>
                  </a:lnTo>
                  <a:lnTo>
                    <a:pt x="56" y="351"/>
                  </a:lnTo>
                  <a:lnTo>
                    <a:pt x="64" y="344"/>
                  </a:lnTo>
                  <a:lnTo>
                    <a:pt x="69" y="336"/>
                  </a:lnTo>
                  <a:lnTo>
                    <a:pt x="77" y="327"/>
                  </a:lnTo>
                  <a:lnTo>
                    <a:pt x="82" y="317"/>
                  </a:lnTo>
                  <a:lnTo>
                    <a:pt x="90" y="307"/>
                  </a:lnTo>
                  <a:lnTo>
                    <a:pt x="94" y="300"/>
                  </a:lnTo>
                  <a:lnTo>
                    <a:pt x="100" y="297"/>
                  </a:lnTo>
                  <a:lnTo>
                    <a:pt x="104" y="289"/>
                  </a:lnTo>
                  <a:lnTo>
                    <a:pt x="108" y="285"/>
                  </a:lnTo>
                  <a:lnTo>
                    <a:pt x="110" y="278"/>
                  </a:lnTo>
                  <a:lnTo>
                    <a:pt x="115" y="273"/>
                  </a:lnTo>
                  <a:lnTo>
                    <a:pt x="118" y="264"/>
                  </a:lnTo>
                  <a:lnTo>
                    <a:pt x="121" y="259"/>
                  </a:lnTo>
                  <a:lnTo>
                    <a:pt x="125" y="250"/>
                  </a:lnTo>
                  <a:lnTo>
                    <a:pt x="129" y="244"/>
                  </a:lnTo>
                  <a:lnTo>
                    <a:pt x="131" y="236"/>
                  </a:lnTo>
                  <a:lnTo>
                    <a:pt x="137" y="229"/>
                  </a:lnTo>
                  <a:lnTo>
                    <a:pt x="139" y="220"/>
                  </a:lnTo>
                  <a:lnTo>
                    <a:pt x="142" y="214"/>
                  </a:lnTo>
                  <a:lnTo>
                    <a:pt x="145" y="205"/>
                  </a:lnTo>
                  <a:lnTo>
                    <a:pt x="149" y="198"/>
                  </a:lnTo>
                  <a:lnTo>
                    <a:pt x="152" y="189"/>
                  </a:lnTo>
                  <a:lnTo>
                    <a:pt x="155" y="181"/>
                  </a:lnTo>
                  <a:lnTo>
                    <a:pt x="159" y="172"/>
                  </a:lnTo>
                  <a:lnTo>
                    <a:pt x="163" y="165"/>
                  </a:lnTo>
                  <a:lnTo>
                    <a:pt x="163" y="154"/>
                  </a:lnTo>
                  <a:lnTo>
                    <a:pt x="167" y="145"/>
                  </a:lnTo>
                  <a:lnTo>
                    <a:pt x="168" y="135"/>
                  </a:lnTo>
                  <a:lnTo>
                    <a:pt x="172" y="127"/>
                  </a:lnTo>
                  <a:lnTo>
                    <a:pt x="173" y="116"/>
                  </a:lnTo>
                  <a:lnTo>
                    <a:pt x="174" y="106"/>
                  </a:lnTo>
                  <a:lnTo>
                    <a:pt x="177" y="97"/>
                  </a:lnTo>
                  <a:lnTo>
                    <a:pt x="179" y="88"/>
                  </a:lnTo>
                  <a:lnTo>
                    <a:pt x="179" y="77"/>
                  </a:lnTo>
                  <a:lnTo>
                    <a:pt x="180" y="66"/>
                  </a:lnTo>
                  <a:lnTo>
                    <a:pt x="182" y="54"/>
                  </a:lnTo>
                  <a:lnTo>
                    <a:pt x="183" y="44"/>
                  </a:lnTo>
                  <a:lnTo>
                    <a:pt x="183" y="33"/>
                  </a:lnTo>
                  <a:lnTo>
                    <a:pt x="183" y="22"/>
                  </a:lnTo>
                  <a:lnTo>
                    <a:pt x="183" y="10"/>
                  </a:lnTo>
                  <a:lnTo>
                    <a:pt x="184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74"/>
            <p:cNvSpPr>
              <a:spLocks/>
            </p:cNvSpPr>
            <p:nvPr/>
          </p:nvSpPr>
          <p:spPr bwMode="auto">
            <a:xfrm>
              <a:off x="2422" y="1068"/>
              <a:ext cx="61" cy="128"/>
            </a:xfrm>
            <a:custGeom>
              <a:avLst/>
              <a:gdLst>
                <a:gd name="T0" fmla="*/ 143 w 183"/>
                <a:gd name="T1" fmla="*/ 10 h 384"/>
                <a:gd name="T2" fmla="*/ 143 w 183"/>
                <a:gd name="T3" fmla="*/ 30 h 384"/>
                <a:gd name="T4" fmla="*/ 142 w 183"/>
                <a:gd name="T5" fmla="*/ 50 h 384"/>
                <a:gd name="T6" fmla="*/ 141 w 183"/>
                <a:gd name="T7" fmla="*/ 69 h 384"/>
                <a:gd name="T8" fmla="*/ 138 w 183"/>
                <a:gd name="T9" fmla="*/ 86 h 384"/>
                <a:gd name="T10" fmla="*/ 136 w 183"/>
                <a:gd name="T11" fmla="*/ 105 h 384"/>
                <a:gd name="T12" fmla="*/ 132 w 183"/>
                <a:gd name="T13" fmla="*/ 123 h 384"/>
                <a:gd name="T14" fmla="*/ 128 w 183"/>
                <a:gd name="T15" fmla="*/ 139 h 384"/>
                <a:gd name="T16" fmla="*/ 123 w 183"/>
                <a:gd name="T17" fmla="*/ 155 h 384"/>
                <a:gd name="T18" fmla="*/ 118 w 183"/>
                <a:gd name="T19" fmla="*/ 170 h 384"/>
                <a:gd name="T20" fmla="*/ 112 w 183"/>
                <a:gd name="T21" fmla="*/ 185 h 384"/>
                <a:gd name="T22" fmla="*/ 107 w 183"/>
                <a:gd name="T23" fmla="*/ 201 h 384"/>
                <a:gd name="T24" fmla="*/ 102 w 183"/>
                <a:gd name="T25" fmla="*/ 214 h 384"/>
                <a:gd name="T26" fmla="*/ 94 w 183"/>
                <a:gd name="T27" fmla="*/ 227 h 384"/>
                <a:gd name="T28" fmla="*/ 88 w 183"/>
                <a:gd name="T29" fmla="*/ 239 h 384"/>
                <a:gd name="T30" fmla="*/ 80 w 183"/>
                <a:gd name="T31" fmla="*/ 251 h 384"/>
                <a:gd name="T32" fmla="*/ 72 w 183"/>
                <a:gd name="T33" fmla="*/ 267 h 384"/>
                <a:gd name="T34" fmla="*/ 58 w 183"/>
                <a:gd name="T35" fmla="*/ 286 h 384"/>
                <a:gd name="T36" fmla="*/ 45 w 183"/>
                <a:gd name="T37" fmla="*/ 305 h 384"/>
                <a:gd name="T38" fmla="*/ 31 w 183"/>
                <a:gd name="T39" fmla="*/ 320 h 384"/>
                <a:gd name="T40" fmla="*/ 20 w 183"/>
                <a:gd name="T41" fmla="*/ 330 h 384"/>
                <a:gd name="T42" fmla="*/ 11 w 183"/>
                <a:gd name="T43" fmla="*/ 340 h 384"/>
                <a:gd name="T44" fmla="*/ 3 w 183"/>
                <a:gd name="T45" fmla="*/ 350 h 384"/>
                <a:gd name="T46" fmla="*/ 24 w 183"/>
                <a:gd name="T47" fmla="*/ 384 h 384"/>
                <a:gd name="T48" fmla="*/ 31 w 183"/>
                <a:gd name="T49" fmla="*/ 375 h 384"/>
                <a:gd name="T50" fmla="*/ 39 w 183"/>
                <a:gd name="T51" fmla="*/ 368 h 384"/>
                <a:gd name="T52" fmla="*/ 50 w 183"/>
                <a:gd name="T53" fmla="*/ 357 h 384"/>
                <a:gd name="T54" fmla="*/ 63 w 183"/>
                <a:gd name="T55" fmla="*/ 342 h 384"/>
                <a:gd name="T56" fmla="*/ 75 w 183"/>
                <a:gd name="T57" fmla="*/ 326 h 384"/>
                <a:gd name="T58" fmla="*/ 90 w 183"/>
                <a:gd name="T59" fmla="*/ 306 h 384"/>
                <a:gd name="T60" fmla="*/ 98 w 183"/>
                <a:gd name="T61" fmla="*/ 295 h 384"/>
                <a:gd name="T62" fmla="*/ 108 w 183"/>
                <a:gd name="T63" fmla="*/ 283 h 384"/>
                <a:gd name="T64" fmla="*/ 114 w 183"/>
                <a:gd name="T65" fmla="*/ 270 h 384"/>
                <a:gd name="T66" fmla="*/ 122 w 183"/>
                <a:gd name="T67" fmla="*/ 256 h 384"/>
                <a:gd name="T68" fmla="*/ 129 w 183"/>
                <a:gd name="T69" fmla="*/ 242 h 384"/>
                <a:gd name="T70" fmla="*/ 137 w 183"/>
                <a:gd name="T71" fmla="*/ 228 h 384"/>
                <a:gd name="T72" fmla="*/ 142 w 183"/>
                <a:gd name="T73" fmla="*/ 212 h 384"/>
                <a:gd name="T74" fmla="*/ 149 w 183"/>
                <a:gd name="T75" fmla="*/ 197 h 384"/>
                <a:gd name="T76" fmla="*/ 156 w 183"/>
                <a:gd name="T77" fmla="*/ 179 h 384"/>
                <a:gd name="T78" fmla="*/ 162 w 183"/>
                <a:gd name="T79" fmla="*/ 163 h 384"/>
                <a:gd name="T80" fmla="*/ 167 w 183"/>
                <a:gd name="T81" fmla="*/ 144 h 384"/>
                <a:gd name="T82" fmla="*/ 172 w 183"/>
                <a:gd name="T83" fmla="*/ 125 h 384"/>
                <a:gd name="T84" fmla="*/ 175 w 183"/>
                <a:gd name="T85" fmla="*/ 105 h 384"/>
                <a:gd name="T86" fmla="*/ 180 w 183"/>
                <a:gd name="T87" fmla="*/ 85 h 384"/>
                <a:gd name="T88" fmla="*/ 181 w 183"/>
                <a:gd name="T89" fmla="*/ 65 h 384"/>
                <a:gd name="T90" fmla="*/ 182 w 183"/>
                <a:gd name="T91" fmla="*/ 44 h 384"/>
                <a:gd name="T92" fmla="*/ 182 w 183"/>
                <a:gd name="T93" fmla="*/ 21 h 384"/>
                <a:gd name="T94" fmla="*/ 183 w 183"/>
                <a:gd name="T95" fmla="*/ 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3" h="384">
                  <a:moveTo>
                    <a:pt x="144" y="0"/>
                  </a:moveTo>
                  <a:lnTo>
                    <a:pt x="143" y="10"/>
                  </a:lnTo>
                  <a:lnTo>
                    <a:pt x="143" y="20"/>
                  </a:lnTo>
                  <a:lnTo>
                    <a:pt x="143" y="30"/>
                  </a:lnTo>
                  <a:lnTo>
                    <a:pt x="143" y="40"/>
                  </a:lnTo>
                  <a:lnTo>
                    <a:pt x="142" y="50"/>
                  </a:lnTo>
                  <a:lnTo>
                    <a:pt x="141" y="59"/>
                  </a:lnTo>
                  <a:lnTo>
                    <a:pt x="141" y="69"/>
                  </a:lnTo>
                  <a:lnTo>
                    <a:pt x="141" y="80"/>
                  </a:lnTo>
                  <a:lnTo>
                    <a:pt x="138" y="86"/>
                  </a:lnTo>
                  <a:lnTo>
                    <a:pt x="137" y="96"/>
                  </a:lnTo>
                  <a:lnTo>
                    <a:pt x="136" y="105"/>
                  </a:lnTo>
                  <a:lnTo>
                    <a:pt x="134" y="114"/>
                  </a:lnTo>
                  <a:lnTo>
                    <a:pt x="132" y="123"/>
                  </a:lnTo>
                  <a:lnTo>
                    <a:pt x="129" y="132"/>
                  </a:lnTo>
                  <a:lnTo>
                    <a:pt x="128" y="139"/>
                  </a:lnTo>
                  <a:lnTo>
                    <a:pt x="127" y="148"/>
                  </a:lnTo>
                  <a:lnTo>
                    <a:pt x="123" y="155"/>
                  </a:lnTo>
                  <a:lnTo>
                    <a:pt x="121" y="163"/>
                  </a:lnTo>
                  <a:lnTo>
                    <a:pt x="118" y="170"/>
                  </a:lnTo>
                  <a:lnTo>
                    <a:pt x="116" y="179"/>
                  </a:lnTo>
                  <a:lnTo>
                    <a:pt x="112" y="185"/>
                  </a:lnTo>
                  <a:lnTo>
                    <a:pt x="109" y="193"/>
                  </a:lnTo>
                  <a:lnTo>
                    <a:pt x="107" y="201"/>
                  </a:lnTo>
                  <a:lnTo>
                    <a:pt x="104" y="208"/>
                  </a:lnTo>
                  <a:lnTo>
                    <a:pt x="102" y="214"/>
                  </a:lnTo>
                  <a:lnTo>
                    <a:pt x="98" y="222"/>
                  </a:lnTo>
                  <a:lnTo>
                    <a:pt x="94" y="227"/>
                  </a:lnTo>
                  <a:lnTo>
                    <a:pt x="90" y="234"/>
                  </a:lnTo>
                  <a:lnTo>
                    <a:pt x="88" y="239"/>
                  </a:lnTo>
                  <a:lnTo>
                    <a:pt x="85" y="244"/>
                  </a:lnTo>
                  <a:lnTo>
                    <a:pt x="80" y="251"/>
                  </a:lnTo>
                  <a:lnTo>
                    <a:pt x="78" y="257"/>
                  </a:lnTo>
                  <a:lnTo>
                    <a:pt x="72" y="267"/>
                  </a:lnTo>
                  <a:lnTo>
                    <a:pt x="64" y="277"/>
                  </a:lnTo>
                  <a:lnTo>
                    <a:pt x="58" y="286"/>
                  </a:lnTo>
                  <a:lnTo>
                    <a:pt x="50" y="297"/>
                  </a:lnTo>
                  <a:lnTo>
                    <a:pt x="45" y="305"/>
                  </a:lnTo>
                  <a:lnTo>
                    <a:pt x="38" y="312"/>
                  </a:lnTo>
                  <a:lnTo>
                    <a:pt x="31" y="320"/>
                  </a:lnTo>
                  <a:lnTo>
                    <a:pt x="26" y="326"/>
                  </a:lnTo>
                  <a:lnTo>
                    <a:pt x="20" y="330"/>
                  </a:lnTo>
                  <a:lnTo>
                    <a:pt x="15" y="336"/>
                  </a:lnTo>
                  <a:lnTo>
                    <a:pt x="11" y="340"/>
                  </a:lnTo>
                  <a:lnTo>
                    <a:pt x="8" y="344"/>
                  </a:lnTo>
                  <a:lnTo>
                    <a:pt x="3" y="350"/>
                  </a:lnTo>
                  <a:lnTo>
                    <a:pt x="0" y="352"/>
                  </a:lnTo>
                  <a:lnTo>
                    <a:pt x="24" y="384"/>
                  </a:lnTo>
                  <a:lnTo>
                    <a:pt x="25" y="381"/>
                  </a:lnTo>
                  <a:lnTo>
                    <a:pt x="31" y="375"/>
                  </a:lnTo>
                  <a:lnTo>
                    <a:pt x="34" y="373"/>
                  </a:lnTo>
                  <a:lnTo>
                    <a:pt x="39" y="368"/>
                  </a:lnTo>
                  <a:lnTo>
                    <a:pt x="45" y="361"/>
                  </a:lnTo>
                  <a:lnTo>
                    <a:pt x="50" y="357"/>
                  </a:lnTo>
                  <a:lnTo>
                    <a:pt x="57" y="350"/>
                  </a:lnTo>
                  <a:lnTo>
                    <a:pt x="63" y="342"/>
                  </a:lnTo>
                  <a:lnTo>
                    <a:pt x="70" y="334"/>
                  </a:lnTo>
                  <a:lnTo>
                    <a:pt x="75" y="326"/>
                  </a:lnTo>
                  <a:lnTo>
                    <a:pt x="83" y="316"/>
                  </a:lnTo>
                  <a:lnTo>
                    <a:pt x="90" y="306"/>
                  </a:lnTo>
                  <a:lnTo>
                    <a:pt x="94" y="298"/>
                  </a:lnTo>
                  <a:lnTo>
                    <a:pt x="98" y="295"/>
                  </a:lnTo>
                  <a:lnTo>
                    <a:pt x="103" y="287"/>
                  </a:lnTo>
                  <a:lnTo>
                    <a:pt x="108" y="283"/>
                  </a:lnTo>
                  <a:lnTo>
                    <a:pt x="111" y="276"/>
                  </a:lnTo>
                  <a:lnTo>
                    <a:pt x="114" y="270"/>
                  </a:lnTo>
                  <a:lnTo>
                    <a:pt x="118" y="263"/>
                  </a:lnTo>
                  <a:lnTo>
                    <a:pt x="122" y="256"/>
                  </a:lnTo>
                  <a:lnTo>
                    <a:pt x="126" y="250"/>
                  </a:lnTo>
                  <a:lnTo>
                    <a:pt x="129" y="242"/>
                  </a:lnTo>
                  <a:lnTo>
                    <a:pt x="132" y="236"/>
                  </a:lnTo>
                  <a:lnTo>
                    <a:pt x="137" y="228"/>
                  </a:lnTo>
                  <a:lnTo>
                    <a:pt x="139" y="221"/>
                  </a:lnTo>
                  <a:lnTo>
                    <a:pt x="142" y="212"/>
                  </a:lnTo>
                  <a:lnTo>
                    <a:pt x="146" y="203"/>
                  </a:lnTo>
                  <a:lnTo>
                    <a:pt x="149" y="197"/>
                  </a:lnTo>
                  <a:lnTo>
                    <a:pt x="152" y="188"/>
                  </a:lnTo>
                  <a:lnTo>
                    <a:pt x="156" y="179"/>
                  </a:lnTo>
                  <a:lnTo>
                    <a:pt x="160" y="170"/>
                  </a:lnTo>
                  <a:lnTo>
                    <a:pt x="162" y="163"/>
                  </a:lnTo>
                  <a:lnTo>
                    <a:pt x="163" y="153"/>
                  </a:lnTo>
                  <a:lnTo>
                    <a:pt x="167" y="144"/>
                  </a:lnTo>
                  <a:lnTo>
                    <a:pt x="168" y="135"/>
                  </a:lnTo>
                  <a:lnTo>
                    <a:pt x="172" y="125"/>
                  </a:lnTo>
                  <a:lnTo>
                    <a:pt x="172" y="115"/>
                  </a:lnTo>
                  <a:lnTo>
                    <a:pt x="175" y="105"/>
                  </a:lnTo>
                  <a:lnTo>
                    <a:pt x="177" y="95"/>
                  </a:lnTo>
                  <a:lnTo>
                    <a:pt x="180" y="85"/>
                  </a:lnTo>
                  <a:lnTo>
                    <a:pt x="180" y="74"/>
                  </a:lnTo>
                  <a:lnTo>
                    <a:pt x="181" y="65"/>
                  </a:lnTo>
                  <a:lnTo>
                    <a:pt x="182" y="54"/>
                  </a:lnTo>
                  <a:lnTo>
                    <a:pt x="182" y="44"/>
                  </a:lnTo>
                  <a:lnTo>
                    <a:pt x="182" y="32"/>
                  </a:lnTo>
                  <a:lnTo>
                    <a:pt x="182" y="21"/>
                  </a:lnTo>
                  <a:lnTo>
                    <a:pt x="182" y="10"/>
                  </a:lnTo>
                  <a:lnTo>
                    <a:pt x="183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75"/>
            <p:cNvSpPr>
              <a:spLocks/>
            </p:cNvSpPr>
            <p:nvPr/>
          </p:nvSpPr>
          <p:spPr bwMode="auto">
            <a:xfrm>
              <a:off x="2509" y="1047"/>
              <a:ext cx="32" cy="82"/>
            </a:xfrm>
            <a:custGeom>
              <a:avLst/>
              <a:gdLst>
                <a:gd name="T0" fmla="*/ 98 w 98"/>
                <a:gd name="T1" fmla="*/ 0 h 246"/>
                <a:gd name="T2" fmla="*/ 97 w 98"/>
                <a:gd name="T3" fmla="*/ 15 h 246"/>
                <a:gd name="T4" fmla="*/ 97 w 98"/>
                <a:gd name="T5" fmla="*/ 30 h 246"/>
                <a:gd name="T6" fmla="*/ 95 w 98"/>
                <a:gd name="T7" fmla="*/ 45 h 246"/>
                <a:gd name="T8" fmla="*/ 95 w 98"/>
                <a:gd name="T9" fmla="*/ 60 h 246"/>
                <a:gd name="T10" fmla="*/ 93 w 98"/>
                <a:gd name="T11" fmla="*/ 76 h 246"/>
                <a:gd name="T12" fmla="*/ 93 w 98"/>
                <a:gd name="T13" fmla="*/ 91 h 246"/>
                <a:gd name="T14" fmla="*/ 90 w 98"/>
                <a:gd name="T15" fmla="*/ 103 h 246"/>
                <a:gd name="T16" fmla="*/ 88 w 98"/>
                <a:gd name="T17" fmla="*/ 118 h 246"/>
                <a:gd name="T18" fmla="*/ 84 w 98"/>
                <a:gd name="T19" fmla="*/ 131 h 246"/>
                <a:gd name="T20" fmla="*/ 82 w 98"/>
                <a:gd name="T21" fmla="*/ 143 h 246"/>
                <a:gd name="T22" fmla="*/ 78 w 98"/>
                <a:gd name="T23" fmla="*/ 155 h 246"/>
                <a:gd name="T24" fmla="*/ 74 w 98"/>
                <a:gd name="T25" fmla="*/ 168 h 246"/>
                <a:gd name="T26" fmla="*/ 65 w 98"/>
                <a:gd name="T27" fmla="*/ 192 h 246"/>
                <a:gd name="T28" fmla="*/ 58 w 98"/>
                <a:gd name="T29" fmla="*/ 216 h 246"/>
                <a:gd name="T30" fmla="*/ 44 w 98"/>
                <a:gd name="T31" fmla="*/ 222 h 246"/>
                <a:gd name="T32" fmla="*/ 29 w 98"/>
                <a:gd name="T33" fmla="*/ 231 h 246"/>
                <a:gd name="T34" fmla="*/ 14 w 98"/>
                <a:gd name="T35" fmla="*/ 239 h 246"/>
                <a:gd name="T36" fmla="*/ 0 w 98"/>
                <a:gd name="T37" fmla="*/ 246 h 246"/>
                <a:gd name="T38" fmla="*/ 8 w 98"/>
                <a:gd name="T39" fmla="*/ 234 h 246"/>
                <a:gd name="T40" fmla="*/ 11 w 98"/>
                <a:gd name="T41" fmla="*/ 222 h 246"/>
                <a:gd name="T42" fmla="*/ 19 w 98"/>
                <a:gd name="T43" fmla="*/ 209 h 246"/>
                <a:gd name="T44" fmla="*/ 24 w 98"/>
                <a:gd name="T45" fmla="*/ 197 h 246"/>
                <a:gd name="T46" fmla="*/ 29 w 98"/>
                <a:gd name="T47" fmla="*/ 182 h 246"/>
                <a:gd name="T48" fmla="*/ 33 w 98"/>
                <a:gd name="T49" fmla="*/ 168 h 246"/>
                <a:gd name="T50" fmla="*/ 38 w 98"/>
                <a:gd name="T51" fmla="*/ 155 h 246"/>
                <a:gd name="T52" fmla="*/ 43 w 98"/>
                <a:gd name="T53" fmla="*/ 141 h 246"/>
                <a:gd name="T54" fmla="*/ 46 w 98"/>
                <a:gd name="T55" fmla="*/ 123 h 246"/>
                <a:gd name="T56" fmla="*/ 50 w 98"/>
                <a:gd name="T57" fmla="*/ 107 h 246"/>
                <a:gd name="T58" fmla="*/ 51 w 98"/>
                <a:gd name="T59" fmla="*/ 91 h 246"/>
                <a:gd name="T60" fmla="*/ 55 w 98"/>
                <a:gd name="T61" fmla="*/ 74 h 246"/>
                <a:gd name="T62" fmla="*/ 57 w 98"/>
                <a:gd name="T63" fmla="*/ 55 h 246"/>
                <a:gd name="T64" fmla="*/ 59 w 98"/>
                <a:gd name="T65" fmla="*/ 37 h 246"/>
                <a:gd name="T66" fmla="*/ 59 w 98"/>
                <a:gd name="T67" fmla="*/ 18 h 246"/>
                <a:gd name="T68" fmla="*/ 59 w 98"/>
                <a:gd name="T69" fmla="*/ 0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8" h="246">
                  <a:moveTo>
                    <a:pt x="59" y="0"/>
                  </a:moveTo>
                  <a:lnTo>
                    <a:pt x="98" y="0"/>
                  </a:lnTo>
                  <a:lnTo>
                    <a:pt x="97" y="6"/>
                  </a:lnTo>
                  <a:lnTo>
                    <a:pt x="97" y="15"/>
                  </a:lnTo>
                  <a:lnTo>
                    <a:pt x="97" y="23"/>
                  </a:lnTo>
                  <a:lnTo>
                    <a:pt x="97" y="30"/>
                  </a:lnTo>
                  <a:lnTo>
                    <a:pt x="95" y="37"/>
                  </a:lnTo>
                  <a:lnTo>
                    <a:pt x="95" y="45"/>
                  </a:lnTo>
                  <a:lnTo>
                    <a:pt x="95" y="53"/>
                  </a:lnTo>
                  <a:lnTo>
                    <a:pt x="95" y="60"/>
                  </a:lnTo>
                  <a:lnTo>
                    <a:pt x="94" y="68"/>
                  </a:lnTo>
                  <a:lnTo>
                    <a:pt x="93" y="76"/>
                  </a:lnTo>
                  <a:lnTo>
                    <a:pt x="93" y="82"/>
                  </a:lnTo>
                  <a:lnTo>
                    <a:pt x="93" y="91"/>
                  </a:lnTo>
                  <a:lnTo>
                    <a:pt x="90" y="97"/>
                  </a:lnTo>
                  <a:lnTo>
                    <a:pt x="90" y="103"/>
                  </a:lnTo>
                  <a:lnTo>
                    <a:pt x="88" y="111"/>
                  </a:lnTo>
                  <a:lnTo>
                    <a:pt x="88" y="118"/>
                  </a:lnTo>
                  <a:lnTo>
                    <a:pt x="85" y="123"/>
                  </a:lnTo>
                  <a:lnTo>
                    <a:pt x="84" y="131"/>
                  </a:lnTo>
                  <a:lnTo>
                    <a:pt x="83" y="136"/>
                  </a:lnTo>
                  <a:lnTo>
                    <a:pt x="82" y="143"/>
                  </a:lnTo>
                  <a:lnTo>
                    <a:pt x="79" y="148"/>
                  </a:lnTo>
                  <a:lnTo>
                    <a:pt x="78" y="155"/>
                  </a:lnTo>
                  <a:lnTo>
                    <a:pt x="75" y="162"/>
                  </a:lnTo>
                  <a:lnTo>
                    <a:pt x="74" y="168"/>
                  </a:lnTo>
                  <a:lnTo>
                    <a:pt x="70" y="180"/>
                  </a:lnTo>
                  <a:lnTo>
                    <a:pt x="65" y="192"/>
                  </a:lnTo>
                  <a:lnTo>
                    <a:pt x="62" y="204"/>
                  </a:lnTo>
                  <a:lnTo>
                    <a:pt x="58" y="216"/>
                  </a:lnTo>
                  <a:lnTo>
                    <a:pt x="50" y="220"/>
                  </a:lnTo>
                  <a:lnTo>
                    <a:pt x="44" y="222"/>
                  </a:lnTo>
                  <a:lnTo>
                    <a:pt x="36" y="226"/>
                  </a:lnTo>
                  <a:lnTo>
                    <a:pt x="29" y="231"/>
                  </a:lnTo>
                  <a:lnTo>
                    <a:pt x="21" y="234"/>
                  </a:lnTo>
                  <a:lnTo>
                    <a:pt x="14" y="239"/>
                  </a:lnTo>
                  <a:lnTo>
                    <a:pt x="8" y="241"/>
                  </a:lnTo>
                  <a:lnTo>
                    <a:pt x="0" y="246"/>
                  </a:lnTo>
                  <a:lnTo>
                    <a:pt x="4" y="240"/>
                  </a:lnTo>
                  <a:lnTo>
                    <a:pt x="8" y="234"/>
                  </a:lnTo>
                  <a:lnTo>
                    <a:pt x="8" y="229"/>
                  </a:lnTo>
                  <a:lnTo>
                    <a:pt x="11" y="222"/>
                  </a:lnTo>
                  <a:lnTo>
                    <a:pt x="14" y="216"/>
                  </a:lnTo>
                  <a:lnTo>
                    <a:pt x="19" y="209"/>
                  </a:lnTo>
                  <a:lnTo>
                    <a:pt x="20" y="202"/>
                  </a:lnTo>
                  <a:lnTo>
                    <a:pt x="24" y="197"/>
                  </a:lnTo>
                  <a:lnTo>
                    <a:pt x="26" y="188"/>
                  </a:lnTo>
                  <a:lnTo>
                    <a:pt x="29" y="182"/>
                  </a:lnTo>
                  <a:lnTo>
                    <a:pt x="30" y="176"/>
                  </a:lnTo>
                  <a:lnTo>
                    <a:pt x="33" y="168"/>
                  </a:lnTo>
                  <a:lnTo>
                    <a:pt x="35" y="161"/>
                  </a:lnTo>
                  <a:lnTo>
                    <a:pt x="38" y="155"/>
                  </a:lnTo>
                  <a:lnTo>
                    <a:pt x="40" y="146"/>
                  </a:lnTo>
                  <a:lnTo>
                    <a:pt x="43" y="141"/>
                  </a:lnTo>
                  <a:lnTo>
                    <a:pt x="44" y="131"/>
                  </a:lnTo>
                  <a:lnTo>
                    <a:pt x="46" y="123"/>
                  </a:lnTo>
                  <a:lnTo>
                    <a:pt x="48" y="116"/>
                  </a:lnTo>
                  <a:lnTo>
                    <a:pt x="50" y="107"/>
                  </a:lnTo>
                  <a:lnTo>
                    <a:pt x="50" y="99"/>
                  </a:lnTo>
                  <a:lnTo>
                    <a:pt x="51" y="91"/>
                  </a:lnTo>
                  <a:lnTo>
                    <a:pt x="53" y="82"/>
                  </a:lnTo>
                  <a:lnTo>
                    <a:pt x="55" y="74"/>
                  </a:lnTo>
                  <a:lnTo>
                    <a:pt x="55" y="64"/>
                  </a:lnTo>
                  <a:lnTo>
                    <a:pt x="57" y="55"/>
                  </a:lnTo>
                  <a:lnTo>
                    <a:pt x="58" y="47"/>
                  </a:lnTo>
                  <a:lnTo>
                    <a:pt x="59" y="37"/>
                  </a:lnTo>
                  <a:lnTo>
                    <a:pt x="59" y="27"/>
                  </a:lnTo>
                  <a:lnTo>
                    <a:pt x="59" y="18"/>
                  </a:lnTo>
                  <a:lnTo>
                    <a:pt x="59" y="9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76"/>
            <p:cNvSpPr>
              <a:spLocks/>
            </p:cNvSpPr>
            <p:nvPr/>
          </p:nvSpPr>
          <p:spPr bwMode="auto">
            <a:xfrm>
              <a:off x="2571" y="1016"/>
              <a:ext cx="32" cy="83"/>
            </a:xfrm>
            <a:custGeom>
              <a:avLst/>
              <a:gdLst>
                <a:gd name="T0" fmla="*/ 97 w 97"/>
                <a:gd name="T1" fmla="*/ 0 h 248"/>
                <a:gd name="T2" fmla="*/ 96 w 97"/>
                <a:gd name="T3" fmla="*/ 14 h 248"/>
                <a:gd name="T4" fmla="*/ 96 w 97"/>
                <a:gd name="T5" fmla="*/ 30 h 248"/>
                <a:gd name="T6" fmla="*/ 94 w 97"/>
                <a:gd name="T7" fmla="*/ 45 h 248"/>
                <a:gd name="T8" fmla="*/ 94 w 97"/>
                <a:gd name="T9" fmla="*/ 62 h 248"/>
                <a:gd name="T10" fmla="*/ 92 w 97"/>
                <a:gd name="T11" fmla="*/ 77 h 248"/>
                <a:gd name="T12" fmla="*/ 91 w 97"/>
                <a:gd name="T13" fmla="*/ 89 h 248"/>
                <a:gd name="T14" fmla="*/ 88 w 97"/>
                <a:gd name="T15" fmla="*/ 103 h 248"/>
                <a:gd name="T16" fmla="*/ 87 w 97"/>
                <a:gd name="T17" fmla="*/ 118 h 248"/>
                <a:gd name="T18" fmla="*/ 83 w 97"/>
                <a:gd name="T19" fmla="*/ 130 h 248"/>
                <a:gd name="T20" fmla="*/ 79 w 97"/>
                <a:gd name="T21" fmla="*/ 143 h 248"/>
                <a:gd name="T22" fmla="*/ 77 w 97"/>
                <a:gd name="T23" fmla="*/ 156 h 248"/>
                <a:gd name="T24" fmla="*/ 73 w 97"/>
                <a:gd name="T25" fmla="*/ 170 h 248"/>
                <a:gd name="T26" fmla="*/ 65 w 97"/>
                <a:gd name="T27" fmla="*/ 194 h 248"/>
                <a:gd name="T28" fmla="*/ 57 w 97"/>
                <a:gd name="T29" fmla="*/ 216 h 248"/>
                <a:gd name="T30" fmla="*/ 44 w 97"/>
                <a:gd name="T31" fmla="*/ 224 h 248"/>
                <a:gd name="T32" fmla="*/ 29 w 97"/>
                <a:gd name="T33" fmla="*/ 231 h 248"/>
                <a:gd name="T34" fmla="*/ 13 w 97"/>
                <a:gd name="T35" fmla="*/ 238 h 248"/>
                <a:gd name="T36" fmla="*/ 0 w 97"/>
                <a:gd name="T37" fmla="*/ 248 h 248"/>
                <a:gd name="T38" fmla="*/ 5 w 97"/>
                <a:gd name="T39" fmla="*/ 235 h 248"/>
                <a:gd name="T40" fmla="*/ 11 w 97"/>
                <a:gd name="T41" fmla="*/ 224 h 248"/>
                <a:gd name="T42" fmla="*/ 16 w 97"/>
                <a:gd name="T43" fmla="*/ 210 h 248"/>
                <a:gd name="T44" fmla="*/ 24 w 97"/>
                <a:gd name="T45" fmla="*/ 197 h 248"/>
                <a:gd name="T46" fmla="*/ 28 w 97"/>
                <a:gd name="T47" fmla="*/ 184 h 248"/>
                <a:gd name="T48" fmla="*/ 33 w 97"/>
                <a:gd name="T49" fmla="*/ 170 h 248"/>
                <a:gd name="T50" fmla="*/ 37 w 97"/>
                <a:gd name="T51" fmla="*/ 155 h 248"/>
                <a:gd name="T52" fmla="*/ 43 w 97"/>
                <a:gd name="T53" fmla="*/ 141 h 248"/>
                <a:gd name="T54" fmla="*/ 45 w 97"/>
                <a:gd name="T55" fmla="*/ 123 h 248"/>
                <a:gd name="T56" fmla="*/ 49 w 97"/>
                <a:gd name="T57" fmla="*/ 107 h 248"/>
                <a:gd name="T58" fmla="*/ 52 w 97"/>
                <a:gd name="T59" fmla="*/ 89 h 248"/>
                <a:gd name="T60" fmla="*/ 55 w 97"/>
                <a:gd name="T61" fmla="*/ 74 h 248"/>
                <a:gd name="T62" fmla="*/ 55 w 97"/>
                <a:gd name="T63" fmla="*/ 54 h 248"/>
                <a:gd name="T64" fmla="*/ 58 w 97"/>
                <a:gd name="T65" fmla="*/ 37 h 248"/>
                <a:gd name="T66" fmla="*/ 58 w 97"/>
                <a:gd name="T67" fmla="*/ 18 h 248"/>
                <a:gd name="T68" fmla="*/ 58 w 97"/>
                <a:gd name="T69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7" h="248">
                  <a:moveTo>
                    <a:pt x="58" y="0"/>
                  </a:moveTo>
                  <a:lnTo>
                    <a:pt x="97" y="0"/>
                  </a:lnTo>
                  <a:lnTo>
                    <a:pt x="96" y="7"/>
                  </a:lnTo>
                  <a:lnTo>
                    <a:pt x="96" y="14"/>
                  </a:lnTo>
                  <a:lnTo>
                    <a:pt x="96" y="23"/>
                  </a:lnTo>
                  <a:lnTo>
                    <a:pt x="96" y="30"/>
                  </a:lnTo>
                  <a:lnTo>
                    <a:pt x="94" y="38"/>
                  </a:lnTo>
                  <a:lnTo>
                    <a:pt x="94" y="45"/>
                  </a:lnTo>
                  <a:lnTo>
                    <a:pt x="94" y="53"/>
                  </a:lnTo>
                  <a:lnTo>
                    <a:pt x="94" y="62"/>
                  </a:lnTo>
                  <a:lnTo>
                    <a:pt x="93" y="67"/>
                  </a:lnTo>
                  <a:lnTo>
                    <a:pt x="92" y="77"/>
                  </a:lnTo>
                  <a:lnTo>
                    <a:pt x="91" y="82"/>
                  </a:lnTo>
                  <a:lnTo>
                    <a:pt x="91" y="89"/>
                  </a:lnTo>
                  <a:lnTo>
                    <a:pt x="88" y="97"/>
                  </a:lnTo>
                  <a:lnTo>
                    <a:pt x="88" y="103"/>
                  </a:lnTo>
                  <a:lnTo>
                    <a:pt x="87" y="110"/>
                  </a:lnTo>
                  <a:lnTo>
                    <a:pt x="87" y="118"/>
                  </a:lnTo>
                  <a:lnTo>
                    <a:pt x="84" y="123"/>
                  </a:lnTo>
                  <a:lnTo>
                    <a:pt x="83" y="130"/>
                  </a:lnTo>
                  <a:lnTo>
                    <a:pt x="80" y="137"/>
                  </a:lnTo>
                  <a:lnTo>
                    <a:pt x="79" y="143"/>
                  </a:lnTo>
                  <a:lnTo>
                    <a:pt x="77" y="150"/>
                  </a:lnTo>
                  <a:lnTo>
                    <a:pt x="77" y="156"/>
                  </a:lnTo>
                  <a:lnTo>
                    <a:pt x="74" y="162"/>
                  </a:lnTo>
                  <a:lnTo>
                    <a:pt x="73" y="170"/>
                  </a:lnTo>
                  <a:lnTo>
                    <a:pt x="68" y="181"/>
                  </a:lnTo>
                  <a:lnTo>
                    <a:pt x="65" y="194"/>
                  </a:lnTo>
                  <a:lnTo>
                    <a:pt x="60" y="205"/>
                  </a:lnTo>
                  <a:lnTo>
                    <a:pt x="57" y="216"/>
                  </a:lnTo>
                  <a:lnTo>
                    <a:pt x="50" y="220"/>
                  </a:lnTo>
                  <a:lnTo>
                    <a:pt x="44" y="224"/>
                  </a:lnTo>
                  <a:lnTo>
                    <a:pt x="35" y="226"/>
                  </a:lnTo>
                  <a:lnTo>
                    <a:pt x="29" y="231"/>
                  </a:lnTo>
                  <a:lnTo>
                    <a:pt x="23" y="235"/>
                  </a:lnTo>
                  <a:lnTo>
                    <a:pt x="13" y="238"/>
                  </a:lnTo>
                  <a:lnTo>
                    <a:pt x="6" y="241"/>
                  </a:lnTo>
                  <a:lnTo>
                    <a:pt x="0" y="248"/>
                  </a:lnTo>
                  <a:lnTo>
                    <a:pt x="1" y="239"/>
                  </a:lnTo>
                  <a:lnTo>
                    <a:pt x="5" y="235"/>
                  </a:lnTo>
                  <a:lnTo>
                    <a:pt x="9" y="228"/>
                  </a:lnTo>
                  <a:lnTo>
                    <a:pt x="11" y="224"/>
                  </a:lnTo>
                  <a:lnTo>
                    <a:pt x="13" y="216"/>
                  </a:lnTo>
                  <a:lnTo>
                    <a:pt x="16" y="210"/>
                  </a:lnTo>
                  <a:lnTo>
                    <a:pt x="20" y="204"/>
                  </a:lnTo>
                  <a:lnTo>
                    <a:pt x="24" y="197"/>
                  </a:lnTo>
                  <a:lnTo>
                    <a:pt x="25" y="190"/>
                  </a:lnTo>
                  <a:lnTo>
                    <a:pt x="28" y="184"/>
                  </a:lnTo>
                  <a:lnTo>
                    <a:pt x="30" y="176"/>
                  </a:lnTo>
                  <a:lnTo>
                    <a:pt x="33" y="170"/>
                  </a:lnTo>
                  <a:lnTo>
                    <a:pt x="34" y="162"/>
                  </a:lnTo>
                  <a:lnTo>
                    <a:pt x="37" y="155"/>
                  </a:lnTo>
                  <a:lnTo>
                    <a:pt x="39" y="147"/>
                  </a:lnTo>
                  <a:lnTo>
                    <a:pt x="43" y="141"/>
                  </a:lnTo>
                  <a:lnTo>
                    <a:pt x="44" y="131"/>
                  </a:lnTo>
                  <a:lnTo>
                    <a:pt x="45" y="123"/>
                  </a:lnTo>
                  <a:lnTo>
                    <a:pt x="47" y="115"/>
                  </a:lnTo>
                  <a:lnTo>
                    <a:pt x="49" y="107"/>
                  </a:lnTo>
                  <a:lnTo>
                    <a:pt x="50" y="97"/>
                  </a:lnTo>
                  <a:lnTo>
                    <a:pt x="52" y="89"/>
                  </a:lnTo>
                  <a:lnTo>
                    <a:pt x="53" y="81"/>
                  </a:lnTo>
                  <a:lnTo>
                    <a:pt x="55" y="74"/>
                  </a:lnTo>
                  <a:lnTo>
                    <a:pt x="55" y="64"/>
                  </a:lnTo>
                  <a:lnTo>
                    <a:pt x="55" y="54"/>
                  </a:lnTo>
                  <a:lnTo>
                    <a:pt x="57" y="45"/>
                  </a:lnTo>
                  <a:lnTo>
                    <a:pt x="58" y="37"/>
                  </a:lnTo>
                  <a:lnTo>
                    <a:pt x="58" y="27"/>
                  </a:lnTo>
                  <a:lnTo>
                    <a:pt x="58" y="18"/>
                  </a:lnTo>
                  <a:lnTo>
                    <a:pt x="58" y="9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77"/>
            <p:cNvSpPr>
              <a:spLocks/>
            </p:cNvSpPr>
            <p:nvPr/>
          </p:nvSpPr>
          <p:spPr bwMode="auto">
            <a:xfrm>
              <a:off x="2828" y="1575"/>
              <a:ext cx="13" cy="11"/>
            </a:xfrm>
            <a:custGeom>
              <a:avLst/>
              <a:gdLst>
                <a:gd name="T0" fmla="*/ 13 w 38"/>
                <a:gd name="T1" fmla="*/ 0 h 32"/>
                <a:gd name="T2" fmla="*/ 17 w 38"/>
                <a:gd name="T3" fmla="*/ 0 h 32"/>
                <a:gd name="T4" fmla="*/ 25 w 38"/>
                <a:gd name="T5" fmla="*/ 2 h 32"/>
                <a:gd name="T6" fmla="*/ 33 w 38"/>
                <a:gd name="T7" fmla="*/ 5 h 32"/>
                <a:gd name="T8" fmla="*/ 38 w 38"/>
                <a:gd name="T9" fmla="*/ 12 h 32"/>
                <a:gd name="T10" fmla="*/ 33 w 38"/>
                <a:gd name="T11" fmla="*/ 17 h 32"/>
                <a:gd name="T12" fmla="*/ 24 w 38"/>
                <a:gd name="T13" fmla="*/ 19 h 32"/>
                <a:gd name="T14" fmla="*/ 14 w 38"/>
                <a:gd name="T15" fmla="*/ 19 h 32"/>
                <a:gd name="T16" fmla="*/ 10 w 38"/>
                <a:gd name="T17" fmla="*/ 21 h 32"/>
                <a:gd name="T18" fmla="*/ 10 w 38"/>
                <a:gd name="T19" fmla="*/ 22 h 32"/>
                <a:gd name="T20" fmla="*/ 12 w 38"/>
                <a:gd name="T21" fmla="*/ 24 h 32"/>
                <a:gd name="T22" fmla="*/ 10 w 38"/>
                <a:gd name="T23" fmla="*/ 28 h 32"/>
                <a:gd name="T24" fmla="*/ 8 w 38"/>
                <a:gd name="T25" fmla="*/ 32 h 32"/>
                <a:gd name="T26" fmla="*/ 4 w 38"/>
                <a:gd name="T27" fmla="*/ 29 h 32"/>
                <a:gd name="T28" fmla="*/ 2 w 38"/>
                <a:gd name="T29" fmla="*/ 24 h 32"/>
                <a:gd name="T30" fmla="*/ 0 w 38"/>
                <a:gd name="T31" fmla="*/ 21 h 32"/>
                <a:gd name="T32" fmla="*/ 0 w 38"/>
                <a:gd name="T33" fmla="*/ 19 h 32"/>
                <a:gd name="T34" fmla="*/ 13 w 38"/>
                <a:gd name="T3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8" h="32">
                  <a:moveTo>
                    <a:pt x="13" y="0"/>
                  </a:moveTo>
                  <a:lnTo>
                    <a:pt x="17" y="0"/>
                  </a:lnTo>
                  <a:lnTo>
                    <a:pt x="25" y="2"/>
                  </a:lnTo>
                  <a:lnTo>
                    <a:pt x="33" y="5"/>
                  </a:lnTo>
                  <a:lnTo>
                    <a:pt x="38" y="12"/>
                  </a:lnTo>
                  <a:lnTo>
                    <a:pt x="33" y="17"/>
                  </a:lnTo>
                  <a:lnTo>
                    <a:pt x="24" y="19"/>
                  </a:lnTo>
                  <a:lnTo>
                    <a:pt x="14" y="19"/>
                  </a:lnTo>
                  <a:lnTo>
                    <a:pt x="10" y="21"/>
                  </a:lnTo>
                  <a:lnTo>
                    <a:pt x="10" y="22"/>
                  </a:lnTo>
                  <a:lnTo>
                    <a:pt x="12" y="24"/>
                  </a:lnTo>
                  <a:lnTo>
                    <a:pt x="10" y="28"/>
                  </a:lnTo>
                  <a:lnTo>
                    <a:pt x="8" y="32"/>
                  </a:lnTo>
                  <a:lnTo>
                    <a:pt x="4" y="29"/>
                  </a:lnTo>
                  <a:lnTo>
                    <a:pt x="2" y="24"/>
                  </a:lnTo>
                  <a:lnTo>
                    <a:pt x="0" y="21"/>
                  </a:lnTo>
                  <a:lnTo>
                    <a:pt x="0" y="19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B3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78"/>
            <p:cNvSpPr>
              <a:spLocks/>
            </p:cNvSpPr>
            <p:nvPr/>
          </p:nvSpPr>
          <p:spPr bwMode="auto">
            <a:xfrm>
              <a:off x="2409" y="1536"/>
              <a:ext cx="38" cy="24"/>
            </a:xfrm>
            <a:custGeom>
              <a:avLst/>
              <a:gdLst>
                <a:gd name="T0" fmla="*/ 101 w 113"/>
                <a:gd name="T1" fmla="*/ 0 h 71"/>
                <a:gd name="T2" fmla="*/ 96 w 113"/>
                <a:gd name="T3" fmla="*/ 0 h 71"/>
                <a:gd name="T4" fmla="*/ 91 w 113"/>
                <a:gd name="T5" fmla="*/ 0 h 71"/>
                <a:gd name="T6" fmla="*/ 84 w 113"/>
                <a:gd name="T7" fmla="*/ 2 h 71"/>
                <a:gd name="T8" fmla="*/ 77 w 113"/>
                <a:gd name="T9" fmla="*/ 6 h 71"/>
                <a:gd name="T10" fmla="*/ 69 w 113"/>
                <a:gd name="T11" fmla="*/ 10 h 71"/>
                <a:gd name="T12" fmla="*/ 61 w 113"/>
                <a:gd name="T13" fmla="*/ 14 h 71"/>
                <a:gd name="T14" fmla="*/ 53 w 113"/>
                <a:gd name="T15" fmla="*/ 19 h 71"/>
                <a:gd name="T16" fmla="*/ 46 w 113"/>
                <a:gd name="T17" fmla="*/ 24 h 71"/>
                <a:gd name="T18" fmla="*/ 36 w 113"/>
                <a:gd name="T19" fmla="*/ 29 h 71"/>
                <a:gd name="T20" fmla="*/ 28 w 113"/>
                <a:gd name="T21" fmla="*/ 34 h 71"/>
                <a:gd name="T22" fmla="*/ 19 w 113"/>
                <a:gd name="T23" fmla="*/ 39 h 71"/>
                <a:gd name="T24" fmla="*/ 14 w 113"/>
                <a:gd name="T25" fmla="*/ 44 h 71"/>
                <a:gd name="T26" fmla="*/ 8 w 113"/>
                <a:gd name="T27" fmla="*/ 49 h 71"/>
                <a:gd name="T28" fmla="*/ 4 w 113"/>
                <a:gd name="T29" fmla="*/ 54 h 71"/>
                <a:gd name="T30" fmla="*/ 0 w 113"/>
                <a:gd name="T31" fmla="*/ 56 h 71"/>
                <a:gd name="T32" fmla="*/ 0 w 113"/>
                <a:gd name="T33" fmla="*/ 60 h 71"/>
                <a:gd name="T34" fmla="*/ 3 w 113"/>
                <a:gd name="T35" fmla="*/ 66 h 71"/>
                <a:gd name="T36" fmla="*/ 13 w 113"/>
                <a:gd name="T37" fmla="*/ 71 h 71"/>
                <a:gd name="T38" fmla="*/ 18 w 113"/>
                <a:gd name="T39" fmla="*/ 70 h 71"/>
                <a:gd name="T40" fmla="*/ 25 w 113"/>
                <a:gd name="T41" fmla="*/ 70 h 71"/>
                <a:gd name="T42" fmla="*/ 33 w 113"/>
                <a:gd name="T43" fmla="*/ 67 h 71"/>
                <a:gd name="T44" fmla="*/ 41 w 113"/>
                <a:gd name="T45" fmla="*/ 64 h 71"/>
                <a:gd name="T46" fmla="*/ 49 w 113"/>
                <a:gd name="T47" fmla="*/ 61 h 71"/>
                <a:gd name="T48" fmla="*/ 59 w 113"/>
                <a:gd name="T49" fmla="*/ 56 h 71"/>
                <a:gd name="T50" fmla="*/ 64 w 113"/>
                <a:gd name="T51" fmla="*/ 54 h 71"/>
                <a:gd name="T52" fmla="*/ 72 w 113"/>
                <a:gd name="T53" fmla="*/ 49 h 71"/>
                <a:gd name="T54" fmla="*/ 76 w 113"/>
                <a:gd name="T55" fmla="*/ 46 h 71"/>
                <a:gd name="T56" fmla="*/ 83 w 113"/>
                <a:gd name="T57" fmla="*/ 44 h 71"/>
                <a:gd name="T58" fmla="*/ 88 w 113"/>
                <a:gd name="T59" fmla="*/ 41 h 71"/>
                <a:gd name="T60" fmla="*/ 95 w 113"/>
                <a:gd name="T61" fmla="*/ 37 h 71"/>
                <a:gd name="T62" fmla="*/ 100 w 113"/>
                <a:gd name="T63" fmla="*/ 34 h 71"/>
                <a:gd name="T64" fmla="*/ 103 w 113"/>
                <a:gd name="T65" fmla="*/ 31 h 71"/>
                <a:gd name="T66" fmla="*/ 111 w 113"/>
                <a:gd name="T67" fmla="*/ 25 h 71"/>
                <a:gd name="T68" fmla="*/ 113 w 113"/>
                <a:gd name="T69" fmla="*/ 20 h 71"/>
                <a:gd name="T70" fmla="*/ 112 w 113"/>
                <a:gd name="T71" fmla="*/ 10 h 71"/>
                <a:gd name="T72" fmla="*/ 106 w 113"/>
                <a:gd name="T73" fmla="*/ 3 h 71"/>
                <a:gd name="T74" fmla="*/ 101 w 113"/>
                <a:gd name="T75" fmla="*/ 0 h 71"/>
                <a:gd name="T76" fmla="*/ 101 w 113"/>
                <a:gd name="T77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13" h="71">
                  <a:moveTo>
                    <a:pt x="101" y="0"/>
                  </a:moveTo>
                  <a:lnTo>
                    <a:pt x="96" y="0"/>
                  </a:lnTo>
                  <a:lnTo>
                    <a:pt x="91" y="0"/>
                  </a:lnTo>
                  <a:lnTo>
                    <a:pt x="84" y="2"/>
                  </a:lnTo>
                  <a:lnTo>
                    <a:pt x="77" y="6"/>
                  </a:lnTo>
                  <a:lnTo>
                    <a:pt x="69" y="10"/>
                  </a:lnTo>
                  <a:lnTo>
                    <a:pt x="61" y="14"/>
                  </a:lnTo>
                  <a:lnTo>
                    <a:pt x="53" y="19"/>
                  </a:lnTo>
                  <a:lnTo>
                    <a:pt x="46" y="24"/>
                  </a:lnTo>
                  <a:lnTo>
                    <a:pt x="36" y="29"/>
                  </a:lnTo>
                  <a:lnTo>
                    <a:pt x="28" y="34"/>
                  </a:lnTo>
                  <a:lnTo>
                    <a:pt x="19" y="39"/>
                  </a:lnTo>
                  <a:lnTo>
                    <a:pt x="14" y="44"/>
                  </a:lnTo>
                  <a:lnTo>
                    <a:pt x="8" y="49"/>
                  </a:lnTo>
                  <a:lnTo>
                    <a:pt x="4" y="54"/>
                  </a:lnTo>
                  <a:lnTo>
                    <a:pt x="0" y="56"/>
                  </a:lnTo>
                  <a:lnTo>
                    <a:pt x="0" y="60"/>
                  </a:lnTo>
                  <a:lnTo>
                    <a:pt x="3" y="66"/>
                  </a:lnTo>
                  <a:lnTo>
                    <a:pt x="13" y="71"/>
                  </a:lnTo>
                  <a:lnTo>
                    <a:pt x="18" y="70"/>
                  </a:lnTo>
                  <a:lnTo>
                    <a:pt x="25" y="70"/>
                  </a:lnTo>
                  <a:lnTo>
                    <a:pt x="33" y="67"/>
                  </a:lnTo>
                  <a:lnTo>
                    <a:pt x="41" y="64"/>
                  </a:lnTo>
                  <a:lnTo>
                    <a:pt x="49" y="61"/>
                  </a:lnTo>
                  <a:lnTo>
                    <a:pt x="59" y="56"/>
                  </a:lnTo>
                  <a:lnTo>
                    <a:pt x="64" y="54"/>
                  </a:lnTo>
                  <a:lnTo>
                    <a:pt x="72" y="49"/>
                  </a:lnTo>
                  <a:lnTo>
                    <a:pt x="76" y="46"/>
                  </a:lnTo>
                  <a:lnTo>
                    <a:pt x="83" y="44"/>
                  </a:lnTo>
                  <a:lnTo>
                    <a:pt x="88" y="41"/>
                  </a:lnTo>
                  <a:lnTo>
                    <a:pt x="95" y="37"/>
                  </a:lnTo>
                  <a:lnTo>
                    <a:pt x="100" y="34"/>
                  </a:lnTo>
                  <a:lnTo>
                    <a:pt x="103" y="31"/>
                  </a:lnTo>
                  <a:lnTo>
                    <a:pt x="111" y="25"/>
                  </a:lnTo>
                  <a:lnTo>
                    <a:pt x="113" y="20"/>
                  </a:lnTo>
                  <a:lnTo>
                    <a:pt x="112" y="10"/>
                  </a:lnTo>
                  <a:lnTo>
                    <a:pt x="106" y="3"/>
                  </a:lnTo>
                  <a:lnTo>
                    <a:pt x="101" y="0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Freeform 79"/>
            <p:cNvSpPr>
              <a:spLocks/>
            </p:cNvSpPr>
            <p:nvPr/>
          </p:nvSpPr>
          <p:spPr bwMode="auto">
            <a:xfrm>
              <a:off x="2366" y="1326"/>
              <a:ext cx="25" cy="42"/>
            </a:xfrm>
            <a:custGeom>
              <a:avLst/>
              <a:gdLst>
                <a:gd name="T0" fmla="*/ 29 w 75"/>
                <a:gd name="T1" fmla="*/ 0 h 126"/>
                <a:gd name="T2" fmla="*/ 20 w 75"/>
                <a:gd name="T3" fmla="*/ 0 h 126"/>
                <a:gd name="T4" fmla="*/ 11 w 75"/>
                <a:gd name="T5" fmla="*/ 4 h 126"/>
                <a:gd name="T6" fmla="*/ 5 w 75"/>
                <a:gd name="T7" fmla="*/ 9 h 126"/>
                <a:gd name="T8" fmla="*/ 2 w 75"/>
                <a:gd name="T9" fmla="*/ 18 h 126"/>
                <a:gd name="T10" fmla="*/ 0 w 75"/>
                <a:gd name="T11" fmla="*/ 28 h 126"/>
                <a:gd name="T12" fmla="*/ 2 w 75"/>
                <a:gd name="T13" fmla="*/ 40 h 126"/>
                <a:gd name="T14" fmla="*/ 3 w 75"/>
                <a:gd name="T15" fmla="*/ 47 h 126"/>
                <a:gd name="T16" fmla="*/ 7 w 75"/>
                <a:gd name="T17" fmla="*/ 53 h 126"/>
                <a:gd name="T18" fmla="*/ 10 w 75"/>
                <a:gd name="T19" fmla="*/ 61 h 126"/>
                <a:gd name="T20" fmla="*/ 15 w 75"/>
                <a:gd name="T21" fmla="*/ 67 h 126"/>
                <a:gd name="T22" fmla="*/ 19 w 75"/>
                <a:gd name="T23" fmla="*/ 72 h 126"/>
                <a:gd name="T24" fmla="*/ 22 w 75"/>
                <a:gd name="T25" fmla="*/ 79 h 126"/>
                <a:gd name="T26" fmla="*/ 26 w 75"/>
                <a:gd name="T27" fmla="*/ 86 h 126"/>
                <a:gd name="T28" fmla="*/ 31 w 75"/>
                <a:gd name="T29" fmla="*/ 93 h 126"/>
                <a:gd name="T30" fmla="*/ 34 w 75"/>
                <a:gd name="T31" fmla="*/ 97 h 126"/>
                <a:gd name="T32" fmla="*/ 37 w 75"/>
                <a:gd name="T33" fmla="*/ 103 h 126"/>
                <a:gd name="T34" fmla="*/ 40 w 75"/>
                <a:gd name="T35" fmla="*/ 109 h 126"/>
                <a:gd name="T36" fmla="*/ 44 w 75"/>
                <a:gd name="T37" fmla="*/ 114 h 126"/>
                <a:gd name="T38" fmla="*/ 51 w 75"/>
                <a:gd name="T39" fmla="*/ 122 h 126"/>
                <a:gd name="T40" fmla="*/ 56 w 75"/>
                <a:gd name="T41" fmla="*/ 126 h 126"/>
                <a:gd name="T42" fmla="*/ 65 w 75"/>
                <a:gd name="T43" fmla="*/ 126 h 126"/>
                <a:gd name="T44" fmla="*/ 70 w 75"/>
                <a:gd name="T45" fmla="*/ 125 h 126"/>
                <a:gd name="T46" fmla="*/ 73 w 75"/>
                <a:gd name="T47" fmla="*/ 118 h 126"/>
                <a:gd name="T48" fmla="*/ 75 w 75"/>
                <a:gd name="T49" fmla="*/ 113 h 126"/>
                <a:gd name="T50" fmla="*/ 75 w 75"/>
                <a:gd name="T51" fmla="*/ 104 h 126"/>
                <a:gd name="T52" fmla="*/ 75 w 75"/>
                <a:gd name="T53" fmla="*/ 97 h 126"/>
                <a:gd name="T54" fmla="*/ 71 w 75"/>
                <a:gd name="T55" fmla="*/ 86 h 126"/>
                <a:gd name="T56" fmla="*/ 70 w 75"/>
                <a:gd name="T57" fmla="*/ 76 h 126"/>
                <a:gd name="T58" fmla="*/ 66 w 75"/>
                <a:gd name="T59" fmla="*/ 67 h 126"/>
                <a:gd name="T60" fmla="*/ 65 w 75"/>
                <a:gd name="T61" fmla="*/ 57 h 126"/>
                <a:gd name="T62" fmla="*/ 61 w 75"/>
                <a:gd name="T63" fmla="*/ 45 h 126"/>
                <a:gd name="T64" fmla="*/ 55 w 75"/>
                <a:gd name="T65" fmla="*/ 35 h 126"/>
                <a:gd name="T66" fmla="*/ 52 w 75"/>
                <a:gd name="T67" fmla="*/ 25 h 126"/>
                <a:gd name="T68" fmla="*/ 47 w 75"/>
                <a:gd name="T69" fmla="*/ 18 h 126"/>
                <a:gd name="T70" fmla="*/ 41 w 75"/>
                <a:gd name="T71" fmla="*/ 9 h 126"/>
                <a:gd name="T72" fmla="*/ 37 w 75"/>
                <a:gd name="T73" fmla="*/ 5 h 126"/>
                <a:gd name="T74" fmla="*/ 32 w 75"/>
                <a:gd name="T75" fmla="*/ 0 h 126"/>
                <a:gd name="T76" fmla="*/ 29 w 75"/>
                <a:gd name="T77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75" h="126">
                  <a:moveTo>
                    <a:pt x="29" y="0"/>
                  </a:moveTo>
                  <a:lnTo>
                    <a:pt x="20" y="0"/>
                  </a:lnTo>
                  <a:lnTo>
                    <a:pt x="11" y="4"/>
                  </a:lnTo>
                  <a:lnTo>
                    <a:pt x="5" y="9"/>
                  </a:lnTo>
                  <a:lnTo>
                    <a:pt x="2" y="18"/>
                  </a:lnTo>
                  <a:lnTo>
                    <a:pt x="0" y="28"/>
                  </a:lnTo>
                  <a:lnTo>
                    <a:pt x="2" y="40"/>
                  </a:lnTo>
                  <a:lnTo>
                    <a:pt x="3" y="47"/>
                  </a:lnTo>
                  <a:lnTo>
                    <a:pt x="7" y="53"/>
                  </a:lnTo>
                  <a:lnTo>
                    <a:pt x="10" y="61"/>
                  </a:lnTo>
                  <a:lnTo>
                    <a:pt x="15" y="67"/>
                  </a:lnTo>
                  <a:lnTo>
                    <a:pt x="19" y="72"/>
                  </a:lnTo>
                  <a:lnTo>
                    <a:pt x="22" y="79"/>
                  </a:lnTo>
                  <a:lnTo>
                    <a:pt x="26" y="86"/>
                  </a:lnTo>
                  <a:lnTo>
                    <a:pt x="31" y="93"/>
                  </a:lnTo>
                  <a:lnTo>
                    <a:pt x="34" y="97"/>
                  </a:lnTo>
                  <a:lnTo>
                    <a:pt x="37" y="103"/>
                  </a:lnTo>
                  <a:lnTo>
                    <a:pt x="40" y="109"/>
                  </a:lnTo>
                  <a:lnTo>
                    <a:pt x="44" y="114"/>
                  </a:lnTo>
                  <a:lnTo>
                    <a:pt x="51" y="122"/>
                  </a:lnTo>
                  <a:lnTo>
                    <a:pt x="56" y="126"/>
                  </a:lnTo>
                  <a:lnTo>
                    <a:pt x="65" y="126"/>
                  </a:lnTo>
                  <a:lnTo>
                    <a:pt x="70" y="125"/>
                  </a:lnTo>
                  <a:lnTo>
                    <a:pt x="73" y="118"/>
                  </a:lnTo>
                  <a:lnTo>
                    <a:pt x="75" y="113"/>
                  </a:lnTo>
                  <a:lnTo>
                    <a:pt x="75" y="104"/>
                  </a:lnTo>
                  <a:lnTo>
                    <a:pt x="75" y="97"/>
                  </a:lnTo>
                  <a:lnTo>
                    <a:pt x="71" y="86"/>
                  </a:lnTo>
                  <a:lnTo>
                    <a:pt x="70" y="76"/>
                  </a:lnTo>
                  <a:lnTo>
                    <a:pt x="66" y="67"/>
                  </a:lnTo>
                  <a:lnTo>
                    <a:pt x="65" y="57"/>
                  </a:lnTo>
                  <a:lnTo>
                    <a:pt x="61" y="45"/>
                  </a:lnTo>
                  <a:lnTo>
                    <a:pt x="55" y="35"/>
                  </a:lnTo>
                  <a:lnTo>
                    <a:pt x="52" y="25"/>
                  </a:lnTo>
                  <a:lnTo>
                    <a:pt x="47" y="18"/>
                  </a:lnTo>
                  <a:lnTo>
                    <a:pt x="41" y="9"/>
                  </a:lnTo>
                  <a:lnTo>
                    <a:pt x="37" y="5"/>
                  </a:lnTo>
                  <a:lnTo>
                    <a:pt x="32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80"/>
            <p:cNvSpPr>
              <a:spLocks/>
            </p:cNvSpPr>
            <p:nvPr/>
          </p:nvSpPr>
          <p:spPr bwMode="auto">
            <a:xfrm>
              <a:off x="2412" y="1393"/>
              <a:ext cx="47" cy="51"/>
            </a:xfrm>
            <a:custGeom>
              <a:avLst/>
              <a:gdLst>
                <a:gd name="T0" fmla="*/ 10 w 142"/>
                <a:gd name="T1" fmla="*/ 4 h 153"/>
                <a:gd name="T2" fmla="*/ 2 w 142"/>
                <a:gd name="T3" fmla="*/ 9 h 153"/>
                <a:gd name="T4" fmla="*/ 0 w 142"/>
                <a:gd name="T5" fmla="*/ 14 h 153"/>
                <a:gd name="T6" fmla="*/ 0 w 142"/>
                <a:gd name="T7" fmla="*/ 21 h 153"/>
                <a:gd name="T8" fmla="*/ 5 w 142"/>
                <a:gd name="T9" fmla="*/ 28 h 153"/>
                <a:gd name="T10" fmla="*/ 10 w 142"/>
                <a:gd name="T11" fmla="*/ 31 h 153"/>
                <a:gd name="T12" fmla="*/ 19 w 142"/>
                <a:gd name="T13" fmla="*/ 40 h 153"/>
                <a:gd name="T14" fmla="*/ 22 w 142"/>
                <a:gd name="T15" fmla="*/ 43 h 153"/>
                <a:gd name="T16" fmla="*/ 29 w 142"/>
                <a:gd name="T17" fmla="*/ 45 h 153"/>
                <a:gd name="T18" fmla="*/ 33 w 142"/>
                <a:gd name="T19" fmla="*/ 50 h 153"/>
                <a:gd name="T20" fmla="*/ 40 w 142"/>
                <a:gd name="T21" fmla="*/ 54 h 153"/>
                <a:gd name="T22" fmla="*/ 49 w 142"/>
                <a:gd name="T23" fmla="*/ 58 h 153"/>
                <a:gd name="T24" fmla="*/ 59 w 142"/>
                <a:gd name="T25" fmla="*/ 65 h 153"/>
                <a:gd name="T26" fmla="*/ 68 w 142"/>
                <a:gd name="T27" fmla="*/ 73 h 153"/>
                <a:gd name="T28" fmla="*/ 75 w 142"/>
                <a:gd name="T29" fmla="*/ 83 h 153"/>
                <a:gd name="T30" fmla="*/ 80 w 142"/>
                <a:gd name="T31" fmla="*/ 90 h 153"/>
                <a:gd name="T32" fmla="*/ 87 w 142"/>
                <a:gd name="T33" fmla="*/ 99 h 153"/>
                <a:gd name="T34" fmla="*/ 88 w 142"/>
                <a:gd name="T35" fmla="*/ 108 h 153"/>
                <a:gd name="T36" fmla="*/ 90 w 142"/>
                <a:gd name="T37" fmla="*/ 117 h 153"/>
                <a:gd name="T38" fmla="*/ 90 w 142"/>
                <a:gd name="T39" fmla="*/ 123 h 153"/>
                <a:gd name="T40" fmla="*/ 92 w 142"/>
                <a:gd name="T41" fmla="*/ 131 h 153"/>
                <a:gd name="T42" fmla="*/ 93 w 142"/>
                <a:gd name="T43" fmla="*/ 138 h 153"/>
                <a:gd name="T44" fmla="*/ 94 w 142"/>
                <a:gd name="T45" fmla="*/ 144 h 153"/>
                <a:gd name="T46" fmla="*/ 97 w 142"/>
                <a:gd name="T47" fmla="*/ 149 h 153"/>
                <a:gd name="T48" fmla="*/ 104 w 142"/>
                <a:gd name="T49" fmla="*/ 152 h 153"/>
                <a:gd name="T50" fmla="*/ 108 w 142"/>
                <a:gd name="T51" fmla="*/ 153 h 153"/>
                <a:gd name="T52" fmla="*/ 118 w 142"/>
                <a:gd name="T53" fmla="*/ 153 h 153"/>
                <a:gd name="T54" fmla="*/ 124 w 142"/>
                <a:gd name="T55" fmla="*/ 148 h 153"/>
                <a:gd name="T56" fmla="*/ 132 w 142"/>
                <a:gd name="T57" fmla="*/ 141 h 153"/>
                <a:gd name="T58" fmla="*/ 138 w 142"/>
                <a:gd name="T59" fmla="*/ 131 h 153"/>
                <a:gd name="T60" fmla="*/ 142 w 142"/>
                <a:gd name="T61" fmla="*/ 121 h 153"/>
                <a:gd name="T62" fmla="*/ 142 w 142"/>
                <a:gd name="T63" fmla="*/ 113 h 153"/>
                <a:gd name="T64" fmla="*/ 142 w 142"/>
                <a:gd name="T65" fmla="*/ 107 h 153"/>
                <a:gd name="T66" fmla="*/ 141 w 142"/>
                <a:gd name="T67" fmla="*/ 99 h 153"/>
                <a:gd name="T68" fmla="*/ 139 w 142"/>
                <a:gd name="T69" fmla="*/ 93 h 153"/>
                <a:gd name="T70" fmla="*/ 136 w 142"/>
                <a:gd name="T71" fmla="*/ 85 h 153"/>
                <a:gd name="T72" fmla="*/ 132 w 142"/>
                <a:gd name="T73" fmla="*/ 79 h 153"/>
                <a:gd name="T74" fmla="*/ 128 w 142"/>
                <a:gd name="T75" fmla="*/ 70 h 153"/>
                <a:gd name="T76" fmla="*/ 122 w 142"/>
                <a:gd name="T77" fmla="*/ 65 h 153"/>
                <a:gd name="T78" fmla="*/ 115 w 142"/>
                <a:gd name="T79" fmla="*/ 54 h 153"/>
                <a:gd name="T80" fmla="*/ 105 w 142"/>
                <a:gd name="T81" fmla="*/ 47 h 153"/>
                <a:gd name="T82" fmla="*/ 98 w 142"/>
                <a:gd name="T83" fmla="*/ 42 h 153"/>
                <a:gd name="T84" fmla="*/ 92 w 142"/>
                <a:gd name="T85" fmla="*/ 34 h 153"/>
                <a:gd name="T86" fmla="*/ 82 w 142"/>
                <a:gd name="T87" fmla="*/ 29 h 153"/>
                <a:gd name="T88" fmla="*/ 75 w 142"/>
                <a:gd name="T89" fmla="*/ 23 h 153"/>
                <a:gd name="T90" fmla="*/ 65 w 142"/>
                <a:gd name="T91" fmla="*/ 18 h 153"/>
                <a:gd name="T92" fmla="*/ 59 w 142"/>
                <a:gd name="T93" fmla="*/ 14 h 153"/>
                <a:gd name="T94" fmla="*/ 50 w 142"/>
                <a:gd name="T95" fmla="*/ 10 h 153"/>
                <a:gd name="T96" fmla="*/ 43 w 142"/>
                <a:gd name="T97" fmla="*/ 5 h 153"/>
                <a:gd name="T98" fmla="*/ 35 w 142"/>
                <a:gd name="T99" fmla="*/ 3 h 153"/>
                <a:gd name="T100" fmla="*/ 30 w 142"/>
                <a:gd name="T101" fmla="*/ 1 h 153"/>
                <a:gd name="T102" fmla="*/ 22 w 142"/>
                <a:gd name="T103" fmla="*/ 0 h 153"/>
                <a:gd name="T104" fmla="*/ 17 w 142"/>
                <a:gd name="T105" fmla="*/ 0 h 153"/>
                <a:gd name="T106" fmla="*/ 12 w 142"/>
                <a:gd name="T107" fmla="*/ 0 h 153"/>
                <a:gd name="T108" fmla="*/ 10 w 142"/>
                <a:gd name="T109" fmla="*/ 4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42" h="153">
                  <a:moveTo>
                    <a:pt x="10" y="4"/>
                  </a:moveTo>
                  <a:lnTo>
                    <a:pt x="2" y="9"/>
                  </a:lnTo>
                  <a:lnTo>
                    <a:pt x="0" y="14"/>
                  </a:lnTo>
                  <a:lnTo>
                    <a:pt x="0" y="21"/>
                  </a:lnTo>
                  <a:lnTo>
                    <a:pt x="5" y="28"/>
                  </a:lnTo>
                  <a:lnTo>
                    <a:pt x="10" y="31"/>
                  </a:lnTo>
                  <a:lnTo>
                    <a:pt x="19" y="40"/>
                  </a:lnTo>
                  <a:lnTo>
                    <a:pt x="22" y="43"/>
                  </a:lnTo>
                  <a:lnTo>
                    <a:pt x="29" y="45"/>
                  </a:lnTo>
                  <a:lnTo>
                    <a:pt x="33" y="50"/>
                  </a:lnTo>
                  <a:lnTo>
                    <a:pt x="40" y="54"/>
                  </a:lnTo>
                  <a:lnTo>
                    <a:pt x="49" y="58"/>
                  </a:lnTo>
                  <a:lnTo>
                    <a:pt x="59" y="65"/>
                  </a:lnTo>
                  <a:lnTo>
                    <a:pt x="68" y="73"/>
                  </a:lnTo>
                  <a:lnTo>
                    <a:pt x="75" y="83"/>
                  </a:lnTo>
                  <a:lnTo>
                    <a:pt x="80" y="90"/>
                  </a:lnTo>
                  <a:lnTo>
                    <a:pt x="87" y="99"/>
                  </a:lnTo>
                  <a:lnTo>
                    <a:pt x="88" y="108"/>
                  </a:lnTo>
                  <a:lnTo>
                    <a:pt x="90" y="117"/>
                  </a:lnTo>
                  <a:lnTo>
                    <a:pt x="90" y="123"/>
                  </a:lnTo>
                  <a:lnTo>
                    <a:pt x="92" y="131"/>
                  </a:lnTo>
                  <a:lnTo>
                    <a:pt x="93" y="138"/>
                  </a:lnTo>
                  <a:lnTo>
                    <a:pt x="94" y="144"/>
                  </a:lnTo>
                  <a:lnTo>
                    <a:pt x="97" y="149"/>
                  </a:lnTo>
                  <a:lnTo>
                    <a:pt x="104" y="152"/>
                  </a:lnTo>
                  <a:lnTo>
                    <a:pt x="108" y="153"/>
                  </a:lnTo>
                  <a:lnTo>
                    <a:pt x="118" y="153"/>
                  </a:lnTo>
                  <a:lnTo>
                    <a:pt x="124" y="148"/>
                  </a:lnTo>
                  <a:lnTo>
                    <a:pt x="132" y="141"/>
                  </a:lnTo>
                  <a:lnTo>
                    <a:pt x="138" y="131"/>
                  </a:lnTo>
                  <a:lnTo>
                    <a:pt x="142" y="121"/>
                  </a:lnTo>
                  <a:lnTo>
                    <a:pt x="142" y="113"/>
                  </a:lnTo>
                  <a:lnTo>
                    <a:pt x="142" y="107"/>
                  </a:lnTo>
                  <a:lnTo>
                    <a:pt x="141" y="99"/>
                  </a:lnTo>
                  <a:lnTo>
                    <a:pt x="139" y="93"/>
                  </a:lnTo>
                  <a:lnTo>
                    <a:pt x="136" y="85"/>
                  </a:lnTo>
                  <a:lnTo>
                    <a:pt x="132" y="79"/>
                  </a:lnTo>
                  <a:lnTo>
                    <a:pt x="128" y="70"/>
                  </a:lnTo>
                  <a:lnTo>
                    <a:pt x="122" y="65"/>
                  </a:lnTo>
                  <a:lnTo>
                    <a:pt x="115" y="54"/>
                  </a:lnTo>
                  <a:lnTo>
                    <a:pt x="105" y="47"/>
                  </a:lnTo>
                  <a:lnTo>
                    <a:pt x="98" y="42"/>
                  </a:lnTo>
                  <a:lnTo>
                    <a:pt x="92" y="34"/>
                  </a:lnTo>
                  <a:lnTo>
                    <a:pt x="82" y="29"/>
                  </a:lnTo>
                  <a:lnTo>
                    <a:pt x="75" y="23"/>
                  </a:lnTo>
                  <a:lnTo>
                    <a:pt x="65" y="18"/>
                  </a:lnTo>
                  <a:lnTo>
                    <a:pt x="59" y="14"/>
                  </a:lnTo>
                  <a:lnTo>
                    <a:pt x="50" y="10"/>
                  </a:lnTo>
                  <a:lnTo>
                    <a:pt x="43" y="5"/>
                  </a:lnTo>
                  <a:lnTo>
                    <a:pt x="35" y="3"/>
                  </a:lnTo>
                  <a:lnTo>
                    <a:pt x="30" y="1"/>
                  </a:lnTo>
                  <a:lnTo>
                    <a:pt x="22" y="0"/>
                  </a:lnTo>
                  <a:lnTo>
                    <a:pt x="17" y="0"/>
                  </a:lnTo>
                  <a:lnTo>
                    <a:pt x="12" y="0"/>
                  </a:lnTo>
                  <a:lnTo>
                    <a:pt x="10" y="4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0" name="Freeform 81"/>
            <p:cNvSpPr>
              <a:spLocks/>
            </p:cNvSpPr>
            <p:nvPr/>
          </p:nvSpPr>
          <p:spPr bwMode="auto">
            <a:xfrm>
              <a:off x="2677" y="1406"/>
              <a:ext cx="57" cy="83"/>
            </a:xfrm>
            <a:custGeom>
              <a:avLst/>
              <a:gdLst>
                <a:gd name="T0" fmla="*/ 128 w 172"/>
                <a:gd name="T1" fmla="*/ 0 h 249"/>
                <a:gd name="T2" fmla="*/ 118 w 172"/>
                <a:gd name="T3" fmla="*/ 4 h 249"/>
                <a:gd name="T4" fmla="*/ 108 w 172"/>
                <a:gd name="T5" fmla="*/ 15 h 249"/>
                <a:gd name="T6" fmla="*/ 99 w 172"/>
                <a:gd name="T7" fmla="*/ 33 h 249"/>
                <a:gd name="T8" fmla="*/ 90 w 172"/>
                <a:gd name="T9" fmla="*/ 48 h 249"/>
                <a:gd name="T10" fmla="*/ 79 w 172"/>
                <a:gd name="T11" fmla="*/ 57 h 249"/>
                <a:gd name="T12" fmla="*/ 62 w 172"/>
                <a:gd name="T13" fmla="*/ 57 h 249"/>
                <a:gd name="T14" fmla="*/ 50 w 172"/>
                <a:gd name="T15" fmla="*/ 54 h 249"/>
                <a:gd name="T16" fmla="*/ 37 w 172"/>
                <a:gd name="T17" fmla="*/ 53 h 249"/>
                <a:gd name="T18" fmla="*/ 25 w 172"/>
                <a:gd name="T19" fmla="*/ 51 h 249"/>
                <a:gd name="T20" fmla="*/ 8 w 172"/>
                <a:gd name="T21" fmla="*/ 57 h 249"/>
                <a:gd name="T22" fmla="*/ 0 w 172"/>
                <a:gd name="T23" fmla="*/ 73 h 249"/>
                <a:gd name="T24" fmla="*/ 3 w 172"/>
                <a:gd name="T25" fmla="*/ 87 h 249"/>
                <a:gd name="T26" fmla="*/ 11 w 172"/>
                <a:gd name="T27" fmla="*/ 98 h 249"/>
                <a:gd name="T28" fmla="*/ 18 w 172"/>
                <a:gd name="T29" fmla="*/ 110 h 249"/>
                <a:gd name="T30" fmla="*/ 26 w 172"/>
                <a:gd name="T31" fmla="*/ 123 h 249"/>
                <a:gd name="T32" fmla="*/ 36 w 172"/>
                <a:gd name="T33" fmla="*/ 136 h 249"/>
                <a:gd name="T34" fmla="*/ 41 w 172"/>
                <a:gd name="T35" fmla="*/ 151 h 249"/>
                <a:gd name="T36" fmla="*/ 46 w 172"/>
                <a:gd name="T37" fmla="*/ 166 h 249"/>
                <a:gd name="T38" fmla="*/ 47 w 172"/>
                <a:gd name="T39" fmla="*/ 182 h 249"/>
                <a:gd name="T40" fmla="*/ 46 w 172"/>
                <a:gd name="T41" fmla="*/ 198 h 249"/>
                <a:gd name="T42" fmla="*/ 46 w 172"/>
                <a:gd name="T43" fmla="*/ 210 h 249"/>
                <a:gd name="T44" fmla="*/ 47 w 172"/>
                <a:gd name="T45" fmla="*/ 227 h 249"/>
                <a:gd name="T46" fmla="*/ 55 w 172"/>
                <a:gd name="T47" fmla="*/ 240 h 249"/>
                <a:gd name="T48" fmla="*/ 69 w 172"/>
                <a:gd name="T49" fmla="*/ 245 h 249"/>
                <a:gd name="T50" fmla="*/ 89 w 172"/>
                <a:gd name="T51" fmla="*/ 247 h 249"/>
                <a:gd name="T52" fmla="*/ 105 w 172"/>
                <a:gd name="T53" fmla="*/ 241 h 249"/>
                <a:gd name="T54" fmla="*/ 120 w 172"/>
                <a:gd name="T55" fmla="*/ 229 h 249"/>
                <a:gd name="T56" fmla="*/ 133 w 172"/>
                <a:gd name="T57" fmla="*/ 210 h 249"/>
                <a:gd name="T58" fmla="*/ 140 w 172"/>
                <a:gd name="T59" fmla="*/ 195 h 249"/>
                <a:gd name="T60" fmla="*/ 144 w 172"/>
                <a:gd name="T61" fmla="*/ 182 h 249"/>
                <a:gd name="T62" fmla="*/ 149 w 172"/>
                <a:gd name="T63" fmla="*/ 171 h 249"/>
                <a:gd name="T64" fmla="*/ 153 w 172"/>
                <a:gd name="T65" fmla="*/ 158 h 249"/>
                <a:gd name="T66" fmla="*/ 159 w 172"/>
                <a:gd name="T67" fmla="*/ 139 h 249"/>
                <a:gd name="T68" fmla="*/ 164 w 172"/>
                <a:gd name="T69" fmla="*/ 118 h 249"/>
                <a:gd name="T70" fmla="*/ 169 w 172"/>
                <a:gd name="T71" fmla="*/ 97 h 249"/>
                <a:gd name="T72" fmla="*/ 170 w 172"/>
                <a:gd name="T73" fmla="*/ 77 h 249"/>
                <a:gd name="T74" fmla="*/ 170 w 172"/>
                <a:gd name="T75" fmla="*/ 57 h 249"/>
                <a:gd name="T76" fmla="*/ 169 w 172"/>
                <a:gd name="T77" fmla="*/ 36 h 249"/>
                <a:gd name="T78" fmla="*/ 164 w 172"/>
                <a:gd name="T79" fmla="*/ 23 h 249"/>
                <a:gd name="T80" fmla="*/ 158 w 172"/>
                <a:gd name="T81" fmla="*/ 9 h 249"/>
                <a:gd name="T82" fmla="*/ 144 w 172"/>
                <a:gd name="T83" fmla="*/ 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72" h="249">
                  <a:moveTo>
                    <a:pt x="134" y="0"/>
                  </a:moveTo>
                  <a:lnTo>
                    <a:pt x="128" y="0"/>
                  </a:lnTo>
                  <a:lnTo>
                    <a:pt x="121" y="3"/>
                  </a:lnTo>
                  <a:lnTo>
                    <a:pt x="118" y="4"/>
                  </a:lnTo>
                  <a:lnTo>
                    <a:pt x="114" y="8"/>
                  </a:lnTo>
                  <a:lnTo>
                    <a:pt x="108" y="15"/>
                  </a:lnTo>
                  <a:lnTo>
                    <a:pt x="103" y="26"/>
                  </a:lnTo>
                  <a:lnTo>
                    <a:pt x="99" y="33"/>
                  </a:lnTo>
                  <a:lnTo>
                    <a:pt x="95" y="41"/>
                  </a:lnTo>
                  <a:lnTo>
                    <a:pt x="90" y="48"/>
                  </a:lnTo>
                  <a:lnTo>
                    <a:pt x="88" y="55"/>
                  </a:lnTo>
                  <a:lnTo>
                    <a:pt x="79" y="57"/>
                  </a:lnTo>
                  <a:lnTo>
                    <a:pt x="69" y="58"/>
                  </a:lnTo>
                  <a:lnTo>
                    <a:pt x="62" y="57"/>
                  </a:lnTo>
                  <a:lnTo>
                    <a:pt x="56" y="55"/>
                  </a:lnTo>
                  <a:lnTo>
                    <a:pt x="50" y="54"/>
                  </a:lnTo>
                  <a:lnTo>
                    <a:pt x="44" y="54"/>
                  </a:lnTo>
                  <a:lnTo>
                    <a:pt x="37" y="53"/>
                  </a:lnTo>
                  <a:lnTo>
                    <a:pt x="30" y="51"/>
                  </a:lnTo>
                  <a:lnTo>
                    <a:pt x="25" y="51"/>
                  </a:lnTo>
                  <a:lnTo>
                    <a:pt x="18" y="53"/>
                  </a:lnTo>
                  <a:lnTo>
                    <a:pt x="8" y="57"/>
                  </a:lnTo>
                  <a:lnTo>
                    <a:pt x="3" y="64"/>
                  </a:lnTo>
                  <a:lnTo>
                    <a:pt x="0" y="73"/>
                  </a:lnTo>
                  <a:lnTo>
                    <a:pt x="2" y="82"/>
                  </a:lnTo>
                  <a:lnTo>
                    <a:pt x="3" y="87"/>
                  </a:lnTo>
                  <a:lnTo>
                    <a:pt x="6" y="92"/>
                  </a:lnTo>
                  <a:lnTo>
                    <a:pt x="11" y="98"/>
                  </a:lnTo>
                  <a:lnTo>
                    <a:pt x="15" y="104"/>
                  </a:lnTo>
                  <a:lnTo>
                    <a:pt x="18" y="110"/>
                  </a:lnTo>
                  <a:lnTo>
                    <a:pt x="23" y="116"/>
                  </a:lnTo>
                  <a:lnTo>
                    <a:pt x="26" y="123"/>
                  </a:lnTo>
                  <a:lnTo>
                    <a:pt x="32" y="129"/>
                  </a:lnTo>
                  <a:lnTo>
                    <a:pt x="36" y="136"/>
                  </a:lnTo>
                  <a:lnTo>
                    <a:pt x="39" y="144"/>
                  </a:lnTo>
                  <a:lnTo>
                    <a:pt x="41" y="151"/>
                  </a:lnTo>
                  <a:lnTo>
                    <a:pt x="46" y="161"/>
                  </a:lnTo>
                  <a:lnTo>
                    <a:pt x="46" y="166"/>
                  </a:lnTo>
                  <a:lnTo>
                    <a:pt x="47" y="175"/>
                  </a:lnTo>
                  <a:lnTo>
                    <a:pt x="47" y="182"/>
                  </a:lnTo>
                  <a:lnTo>
                    <a:pt x="47" y="190"/>
                  </a:lnTo>
                  <a:lnTo>
                    <a:pt x="46" y="198"/>
                  </a:lnTo>
                  <a:lnTo>
                    <a:pt x="46" y="203"/>
                  </a:lnTo>
                  <a:lnTo>
                    <a:pt x="46" y="210"/>
                  </a:lnTo>
                  <a:lnTo>
                    <a:pt x="46" y="217"/>
                  </a:lnTo>
                  <a:lnTo>
                    <a:pt x="47" y="227"/>
                  </a:lnTo>
                  <a:lnTo>
                    <a:pt x="51" y="236"/>
                  </a:lnTo>
                  <a:lnTo>
                    <a:pt x="55" y="240"/>
                  </a:lnTo>
                  <a:lnTo>
                    <a:pt x="62" y="242"/>
                  </a:lnTo>
                  <a:lnTo>
                    <a:pt x="69" y="245"/>
                  </a:lnTo>
                  <a:lnTo>
                    <a:pt x="79" y="249"/>
                  </a:lnTo>
                  <a:lnTo>
                    <a:pt x="89" y="247"/>
                  </a:lnTo>
                  <a:lnTo>
                    <a:pt x="98" y="245"/>
                  </a:lnTo>
                  <a:lnTo>
                    <a:pt x="105" y="241"/>
                  </a:lnTo>
                  <a:lnTo>
                    <a:pt x="114" y="236"/>
                  </a:lnTo>
                  <a:lnTo>
                    <a:pt x="120" y="229"/>
                  </a:lnTo>
                  <a:lnTo>
                    <a:pt x="126" y="220"/>
                  </a:lnTo>
                  <a:lnTo>
                    <a:pt x="133" y="210"/>
                  </a:lnTo>
                  <a:lnTo>
                    <a:pt x="139" y="201"/>
                  </a:lnTo>
                  <a:lnTo>
                    <a:pt x="140" y="195"/>
                  </a:lnTo>
                  <a:lnTo>
                    <a:pt x="143" y="188"/>
                  </a:lnTo>
                  <a:lnTo>
                    <a:pt x="144" y="182"/>
                  </a:lnTo>
                  <a:lnTo>
                    <a:pt x="148" y="176"/>
                  </a:lnTo>
                  <a:lnTo>
                    <a:pt x="149" y="171"/>
                  </a:lnTo>
                  <a:lnTo>
                    <a:pt x="153" y="164"/>
                  </a:lnTo>
                  <a:lnTo>
                    <a:pt x="153" y="158"/>
                  </a:lnTo>
                  <a:lnTo>
                    <a:pt x="157" y="152"/>
                  </a:lnTo>
                  <a:lnTo>
                    <a:pt x="159" y="139"/>
                  </a:lnTo>
                  <a:lnTo>
                    <a:pt x="163" y="129"/>
                  </a:lnTo>
                  <a:lnTo>
                    <a:pt x="164" y="118"/>
                  </a:lnTo>
                  <a:lnTo>
                    <a:pt x="168" y="108"/>
                  </a:lnTo>
                  <a:lnTo>
                    <a:pt x="169" y="97"/>
                  </a:lnTo>
                  <a:lnTo>
                    <a:pt x="170" y="87"/>
                  </a:lnTo>
                  <a:lnTo>
                    <a:pt x="170" y="77"/>
                  </a:lnTo>
                  <a:lnTo>
                    <a:pt x="172" y="67"/>
                  </a:lnTo>
                  <a:lnTo>
                    <a:pt x="170" y="57"/>
                  </a:lnTo>
                  <a:lnTo>
                    <a:pt x="170" y="46"/>
                  </a:lnTo>
                  <a:lnTo>
                    <a:pt x="169" y="36"/>
                  </a:lnTo>
                  <a:lnTo>
                    <a:pt x="168" y="30"/>
                  </a:lnTo>
                  <a:lnTo>
                    <a:pt x="164" y="23"/>
                  </a:lnTo>
                  <a:lnTo>
                    <a:pt x="162" y="15"/>
                  </a:lnTo>
                  <a:lnTo>
                    <a:pt x="158" y="9"/>
                  </a:lnTo>
                  <a:lnTo>
                    <a:pt x="154" y="5"/>
                  </a:lnTo>
                  <a:lnTo>
                    <a:pt x="144" y="0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FFE0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1" name="Freeform 82"/>
            <p:cNvSpPr>
              <a:spLocks/>
            </p:cNvSpPr>
            <p:nvPr/>
          </p:nvSpPr>
          <p:spPr bwMode="auto">
            <a:xfrm>
              <a:off x="2031" y="945"/>
              <a:ext cx="123" cy="261"/>
            </a:xfrm>
            <a:custGeom>
              <a:avLst/>
              <a:gdLst>
                <a:gd name="T0" fmla="*/ 43 w 370"/>
                <a:gd name="T1" fmla="*/ 83 h 783"/>
                <a:gd name="T2" fmla="*/ 87 w 370"/>
                <a:gd name="T3" fmla="*/ 41 h 783"/>
                <a:gd name="T4" fmla="*/ 136 w 370"/>
                <a:gd name="T5" fmla="*/ 15 h 783"/>
                <a:gd name="T6" fmla="*/ 185 w 370"/>
                <a:gd name="T7" fmla="*/ 1 h 783"/>
                <a:gd name="T8" fmla="*/ 227 w 370"/>
                <a:gd name="T9" fmla="*/ 0 h 783"/>
                <a:gd name="T10" fmla="*/ 262 w 370"/>
                <a:gd name="T11" fmla="*/ 9 h 783"/>
                <a:gd name="T12" fmla="*/ 289 w 370"/>
                <a:gd name="T13" fmla="*/ 41 h 783"/>
                <a:gd name="T14" fmla="*/ 265 w 370"/>
                <a:gd name="T15" fmla="*/ 75 h 783"/>
                <a:gd name="T16" fmla="*/ 237 w 370"/>
                <a:gd name="T17" fmla="*/ 107 h 783"/>
                <a:gd name="T18" fmla="*/ 206 w 370"/>
                <a:gd name="T19" fmla="*/ 134 h 783"/>
                <a:gd name="T20" fmla="*/ 181 w 370"/>
                <a:gd name="T21" fmla="*/ 166 h 783"/>
                <a:gd name="T22" fmla="*/ 166 w 370"/>
                <a:gd name="T23" fmla="*/ 197 h 783"/>
                <a:gd name="T24" fmla="*/ 173 w 370"/>
                <a:gd name="T25" fmla="*/ 243 h 783"/>
                <a:gd name="T26" fmla="*/ 206 w 370"/>
                <a:gd name="T27" fmla="*/ 274 h 783"/>
                <a:gd name="T28" fmla="*/ 235 w 370"/>
                <a:gd name="T29" fmla="*/ 304 h 783"/>
                <a:gd name="T30" fmla="*/ 214 w 370"/>
                <a:gd name="T31" fmla="*/ 323 h 783"/>
                <a:gd name="T32" fmla="*/ 182 w 370"/>
                <a:gd name="T33" fmla="*/ 339 h 783"/>
                <a:gd name="T34" fmla="*/ 167 w 370"/>
                <a:gd name="T35" fmla="*/ 363 h 783"/>
                <a:gd name="T36" fmla="*/ 188 w 370"/>
                <a:gd name="T37" fmla="*/ 388 h 783"/>
                <a:gd name="T38" fmla="*/ 221 w 370"/>
                <a:gd name="T39" fmla="*/ 403 h 783"/>
                <a:gd name="T40" fmla="*/ 246 w 370"/>
                <a:gd name="T41" fmla="*/ 420 h 783"/>
                <a:gd name="T42" fmla="*/ 241 w 370"/>
                <a:gd name="T43" fmla="*/ 456 h 783"/>
                <a:gd name="T44" fmla="*/ 220 w 370"/>
                <a:gd name="T45" fmla="*/ 492 h 783"/>
                <a:gd name="T46" fmla="*/ 205 w 370"/>
                <a:gd name="T47" fmla="*/ 522 h 783"/>
                <a:gd name="T48" fmla="*/ 222 w 370"/>
                <a:gd name="T49" fmla="*/ 547 h 783"/>
                <a:gd name="T50" fmla="*/ 256 w 370"/>
                <a:gd name="T51" fmla="*/ 561 h 783"/>
                <a:gd name="T52" fmla="*/ 284 w 370"/>
                <a:gd name="T53" fmla="*/ 571 h 783"/>
                <a:gd name="T54" fmla="*/ 280 w 370"/>
                <a:gd name="T55" fmla="*/ 607 h 783"/>
                <a:gd name="T56" fmla="*/ 269 w 370"/>
                <a:gd name="T57" fmla="*/ 644 h 783"/>
                <a:gd name="T58" fmla="*/ 265 w 370"/>
                <a:gd name="T59" fmla="*/ 677 h 783"/>
                <a:gd name="T60" fmla="*/ 288 w 370"/>
                <a:gd name="T61" fmla="*/ 703 h 783"/>
                <a:gd name="T62" fmla="*/ 332 w 370"/>
                <a:gd name="T63" fmla="*/ 724 h 783"/>
                <a:gd name="T64" fmla="*/ 365 w 370"/>
                <a:gd name="T65" fmla="*/ 747 h 783"/>
                <a:gd name="T66" fmla="*/ 357 w 370"/>
                <a:gd name="T67" fmla="*/ 773 h 783"/>
                <a:gd name="T68" fmla="*/ 314 w 370"/>
                <a:gd name="T69" fmla="*/ 783 h 783"/>
                <a:gd name="T70" fmla="*/ 279 w 370"/>
                <a:gd name="T71" fmla="*/ 776 h 783"/>
                <a:gd name="T72" fmla="*/ 235 w 370"/>
                <a:gd name="T73" fmla="*/ 752 h 783"/>
                <a:gd name="T74" fmla="*/ 192 w 370"/>
                <a:gd name="T75" fmla="*/ 715 h 783"/>
                <a:gd name="T76" fmla="*/ 165 w 370"/>
                <a:gd name="T77" fmla="*/ 688 h 783"/>
                <a:gd name="T78" fmla="*/ 137 w 370"/>
                <a:gd name="T79" fmla="*/ 654 h 783"/>
                <a:gd name="T80" fmla="*/ 111 w 370"/>
                <a:gd name="T81" fmla="*/ 616 h 783"/>
                <a:gd name="T82" fmla="*/ 82 w 370"/>
                <a:gd name="T83" fmla="*/ 570 h 783"/>
                <a:gd name="T84" fmla="*/ 59 w 370"/>
                <a:gd name="T85" fmla="*/ 523 h 783"/>
                <a:gd name="T86" fmla="*/ 41 w 370"/>
                <a:gd name="T87" fmla="*/ 476 h 783"/>
                <a:gd name="T88" fmla="*/ 25 w 370"/>
                <a:gd name="T89" fmla="*/ 429 h 783"/>
                <a:gd name="T90" fmla="*/ 15 w 370"/>
                <a:gd name="T91" fmla="*/ 380 h 783"/>
                <a:gd name="T92" fmla="*/ 6 w 370"/>
                <a:gd name="T93" fmla="*/ 333 h 783"/>
                <a:gd name="T94" fmla="*/ 1 w 370"/>
                <a:gd name="T95" fmla="*/ 290 h 783"/>
                <a:gd name="T96" fmla="*/ 0 w 370"/>
                <a:gd name="T97" fmla="*/ 247 h 783"/>
                <a:gd name="T98" fmla="*/ 0 w 370"/>
                <a:gd name="T99" fmla="*/ 208 h 783"/>
                <a:gd name="T100" fmla="*/ 4 w 370"/>
                <a:gd name="T101" fmla="*/ 173 h 783"/>
                <a:gd name="T102" fmla="*/ 9 w 370"/>
                <a:gd name="T103" fmla="*/ 144 h 783"/>
                <a:gd name="T104" fmla="*/ 28 w 370"/>
                <a:gd name="T105" fmla="*/ 105 h 7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70" h="783">
                  <a:moveTo>
                    <a:pt x="28" y="105"/>
                  </a:moveTo>
                  <a:lnTo>
                    <a:pt x="31" y="97"/>
                  </a:lnTo>
                  <a:lnTo>
                    <a:pt x="35" y="93"/>
                  </a:lnTo>
                  <a:lnTo>
                    <a:pt x="38" y="86"/>
                  </a:lnTo>
                  <a:lnTo>
                    <a:pt x="43" y="83"/>
                  </a:lnTo>
                  <a:lnTo>
                    <a:pt x="50" y="73"/>
                  </a:lnTo>
                  <a:lnTo>
                    <a:pt x="59" y="64"/>
                  </a:lnTo>
                  <a:lnTo>
                    <a:pt x="68" y="55"/>
                  </a:lnTo>
                  <a:lnTo>
                    <a:pt x="77" y="49"/>
                  </a:lnTo>
                  <a:lnTo>
                    <a:pt x="87" y="41"/>
                  </a:lnTo>
                  <a:lnTo>
                    <a:pt x="97" y="36"/>
                  </a:lnTo>
                  <a:lnTo>
                    <a:pt x="105" y="30"/>
                  </a:lnTo>
                  <a:lnTo>
                    <a:pt x="114" y="24"/>
                  </a:lnTo>
                  <a:lnTo>
                    <a:pt x="126" y="19"/>
                  </a:lnTo>
                  <a:lnTo>
                    <a:pt x="136" y="15"/>
                  </a:lnTo>
                  <a:lnTo>
                    <a:pt x="144" y="11"/>
                  </a:lnTo>
                  <a:lnTo>
                    <a:pt x="154" y="9"/>
                  </a:lnTo>
                  <a:lnTo>
                    <a:pt x="166" y="6"/>
                  </a:lnTo>
                  <a:lnTo>
                    <a:pt x="175" y="5"/>
                  </a:lnTo>
                  <a:lnTo>
                    <a:pt x="185" y="1"/>
                  </a:lnTo>
                  <a:lnTo>
                    <a:pt x="193" y="0"/>
                  </a:lnTo>
                  <a:lnTo>
                    <a:pt x="202" y="0"/>
                  </a:lnTo>
                  <a:lnTo>
                    <a:pt x="211" y="0"/>
                  </a:lnTo>
                  <a:lnTo>
                    <a:pt x="219" y="0"/>
                  </a:lnTo>
                  <a:lnTo>
                    <a:pt x="227" y="0"/>
                  </a:lnTo>
                  <a:lnTo>
                    <a:pt x="236" y="1"/>
                  </a:lnTo>
                  <a:lnTo>
                    <a:pt x="245" y="4"/>
                  </a:lnTo>
                  <a:lnTo>
                    <a:pt x="250" y="4"/>
                  </a:lnTo>
                  <a:lnTo>
                    <a:pt x="257" y="6"/>
                  </a:lnTo>
                  <a:lnTo>
                    <a:pt x="262" y="9"/>
                  </a:lnTo>
                  <a:lnTo>
                    <a:pt x="270" y="11"/>
                  </a:lnTo>
                  <a:lnTo>
                    <a:pt x="280" y="17"/>
                  </a:lnTo>
                  <a:lnTo>
                    <a:pt x="286" y="26"/>
                  </a:lnTo>
                  <a:lnTo>
                    <a:pt x="289" y="33"/>
                  </a:lnTo>
                  <a:lnTo>
                    <a:pt x="289" y="41"/>
                  </a:lnTo>
                  <a:lnTo>
                    <a:pt x="284" y="51"/>
                  </a:lnTo>
                  <a:lnTo>
                    <a:pt x="279" y="61"/>
                  </a:lnTo>
                  <a:lnTo>
                    <a:pt x="274" y="65"/>
                  </a:lnTo>
                  <a:lnTo>
                    <a:pt x="270" y="71"/>
                  </a:lnTo>
                  <a:lnTo>
                    <a:pt x="265" y="75"/>
                  </a:lnTo>
                  <a:lnTo>
                    <a:pt x="260" y="83"/>
                  </a:lnTo>
                  <a:lnTo>
                    <a:pt x="255" y="88"/>
                  </a:lnTo>
                  <a:lnTo>
                    <a:pt x="249" y="94"/>
                  </a:lnTo>
                  <a:lnTo>
                    <a:pt x="244" y="99"/>
                  </a:lnTo>
                  <a:lnTo>
                    <a:pt x="237" y="107"/>
                  </a:lnTo>
                  <a:lnTo>
                    <a:pt x="231" y="110"/>
                  </a:lnTo>
                  <a:lnTo>
                    <a:pt x="225" y="117"/>
                  </a:lnTo>
                  <a:lnTo>
                    <a:pt x="217" y="122"/>
                  </a:lnTo>
                  <a:lnTo>
                    <a:pt x="212" y="129"/>
                  </a:lnTo>
                  <a:lnTo>
                    <a:pt x="206" y="134"/>
                  </a:lnTo>
                  <a:lnTo>
                    <a:pt x="201" y="139"/>
                  </a:lnTo>
                  <a:lnTo>
                    <a:pt x="195" y="147"/>
                  </a:lnTo>
                  <a:lnTo>
                    <a:pt x="192" y="153"/>
                  </a:lnTo>
                  <a:lnTo>
                    <a:pt x="185" y="159"/>
                  </a:lnTo>
                  <a:lnTo>
                    <a:pt x="181" y="166"/>
                  </a:lnTo>
                  <a:lnTo>
                    <a:pt x="177" y="171"/>
                  </a:lnTo>
                  <a:lnTo>
                    <a:pt x="173" y="178"/>
                  </a:lnTo>
                  <a:lnTo>
                    <a:pt x="170" y="183"/>
                  </a:lnTo>
                  <a:lnTo>
                    <a:pt x="167" y="191"/>
                  </a:lnTo>
                  <a:lnTo>
                    <a:pt x="166" y="197"/>
                  </a:lnTo>
                  <a:lnTo>
                    <a:pt x="166" y="203"/>
                  </a:lnTo>
                  <a:lnTo>
                    <a:pt x="166" y="213"/>
                  </a:lnTo>
                  <a:lnTo>
                    <a:pt x="166" y="225"/>
                  </a:lnTo>
                  <a:lnTo>
                    <a:pt x="168" y="235"/>
                  </a:lnTo>
                  <a:lnTo>
                    <a:pt x="173" y="243"/>
                  </a:lnTo>
                  <a:lnTo>
                    <a:pt x="178" y="250"/>
                  </a:lnTo>
                  <a:lnTo>
                    <a:pt x="185" y="257"/>
                  </a:lnTo>
                  <a:lnTo>
                    <a:pt x="192" y="262"/>
                  </a:lnTo>
                  <a:lnTo>
                    <a:pt x="198" y="267"/>
                  </a:lnTo>
                  <a:lnTo>
                    <a:pt x="206" y="274"/>
                  </a:lnTo>
                  <a:lnTo>
                    <a:pt x="212" y="279"/>
                  </a:lnTo>
                  <a:lnTo>
                    <a:pt x="217" y="281"/>
                  </a:lnTo>
                  <a:lnTo>
                    <a:pt x="225" y="287"/>
                  </a:lnTo>
                  <a:lnTo>
                    <a:pt x="232" y="294"/>
                  </a:lnTo>
                  <a:lnTo>
                    <a:pt x="235" y="304"/>
                  </a:lnTo>
                  <a:lnTo>
                    <a:pt x="232" y="307"/>
                  </a:lnTo>
                  <a:lnTo>
                    <a:pt x="229" y="311"/>
                  </a:lnTo>
                  <a:lnTo>
                    <a:pt x="225" y="315"/>
                  </a:lnTo>
                  <a:lnTo>
                    <a:pt x="220" y="320"/>
                  </a:lnTo>
                  <a:lnTo>
                    <a:pt x="214" y="323"/>
                  </a:lnTo>
                  <a:lnTo>
                    <a:pt x="207" y="326"/>
                  </a:lnTo>
                  <a:lnTo>
                    <a:pt x="201" y="330"/>
                  </a:lnTo>
                  <a:lnTo>
                    <a:pt x="195" y="333"/>
                  </a:lnTo>
                  <a:lnTo>
                    <a:pt x="188" y="335"/>
                  </a:lnTo>
                  <a:lnTo>
                    <a:pt x="182" y="339"/>
                  </a:lnTo>
                  <a:lnTo>
                    <a:pt x="177" y="343"/>
                  </a:lnTo>
                  <a:lnTo>
                    <a:pt x="173" y="346"/>
                  </a:lnTo>
                  <a:lnTo>
                    <a:pt x="170" y="350"/>
                  </a:lnTo>
                  <a:lnTo>
                    <a:pt x="168" y="355"/>
                  </a:lnTo>
                  <a:lnTo>
                    <a:pt x="167" y="363"/>
                  </a:lnTo>
                  <a:lnTo>
                    <a:pt x="171" y="369"/>
                  </a:lnTo>
                  <a:lnTo>
                    <a:pt x="173" y="375"/>
                  </a:lnTo>
                  <a:lnTo>
                    <a:pt x="178" y="380"/>
                  </a:lnTo>
                  <a:lnTo>
                    <a:pt x="182" y="384"/>
                  </a:lnTo>
                  <a:lnTo>
                    <a:pt x="188" y="388"/>
                  </a:lnTo>
                  <a:lnTo>
                    <a:pt x="195" y="392"/>
                  </a:lnTo>
                  <a:lnTo>
                    <a:pt x="201" y="395"/>
                  </a:lnTo>
                  <a:lnTo>
                    <a:pt x="207" y="397"/>
                  </a:lnTo>
                  <a:lnTo>
                    <a:pt x="216" y="400"/>
                  </a:lnTo>
                  <a:lnTo>
                    <a:pt x="221" y="403"/>
                  </a:lnTo>
                  <a:lnTo>
                    <a:pt x="227" y="405"/>
                  </a:lnTo>
                  <a:lnTo>
                    <a:pt x="234" y="408"/>
                  </a:lnTo>
                  <a:lnTo>
                    <a:pt x="239" y="412"/>
                  </a:lnTo>
                  <a:lnTo>
                    <a:pt x="242" y="415"/>
                  </a:lnTo>
                  <a:lnTo>
                    <a:pt x="246" y="420"/>
                  </a:lnTo>
                  <a:lnTo>
                    <a:pt x="249" y="427"/>
                  </a:lnTo>
                  <a:lnTo>
                    <a:pt x="249" y="435"/>
                  </a:lnTo>
                  <a:lnTo>
                    <a:pt x="247" y="441"/>
                  </a:lnTo>
                  <a:lnTo>
                    <a:pt x="245" y="449"/>
                  </a:lnTo>
                  <a:lnTo>
                    <a:pt x="241" y="456"/>
                  </a:lnTo>
                  <a:lnTo>
                    <a:pt x="237" y="463"/>
                  </a:lnTo>
                  <a:lnTo>
                    <a:pt x="232" y="471"/>
                  </a:lnTo>
                  <a:lnTo>
                    <a:pt x="229" y="477"/>
                  </a:lnTo>
                  <a:lnTo>
                    <a:pt x="224" y="483"/>
                  </a:lnTo>
                  <a:lnTo>
                    <a:pt x="220" y="492"/>
                  </a:lnTo>
                  <a:lnTo>
                    <a:pt x="216" y="497"/>
                  </a:lnTo>
                  <a:lnTo>
                    <a:pt x="211" y="505"/>
                  </a:lnTo>
                  <a:lnTo>
                    <a:pt x="207" y="510"/>
                  </a:lnTo>
                  <a:lnTo>
                    <a:pt x="206" y="516"/>
                  </a:lnTo>
                  <a:lnTo>
                    <a:pt x="205" y="522"/>
                  </a:lnTo>
                  <a:lnTo>
                    <a:pt x="206" y="527"/>
                  </a:lnTo>
                  <a:lnTo>
                    <a:pt x="207" y="533"/>
                  </a:lnTo>
                  <a:lnTo>
                    <a:pt x="212" y="540"/>
                  </a:lnTo>
                  <a:lnTo>
                    <a:pt x="216" y="543"/>
                  </a:lnTo>
                  <a:lnTo>
                    <a:pt x="222" y="547"/>
                  </a:lnTo>
                  <a:lnTo>
                    <a:pt x="229" y="551"/>
                  </a:lnTo>
                  <a:lnTo>
                    <a:pt x="236" y="556"/>
                  </a:lnTo>
                  <a:lnTo>
                    <a:pt x="242" y="557"/>
                  </a:lnTo>
                  <a:lnTo>
                    <a:pt x="249" y="560"/>
                  </a:lnTo>
                  <a:lnTo>
                    <a:pt x="256" y="561"/>
                  </a:lnTo>
                  <a:lnTo>
                    <a:pt x="264" y="565"/>
                  </a:lnTo>
                  <a:lnTo>
                    <a:pt x="270" y="566"/>
                  </a:lnTo>
                  <a:lnTo>
                    <a:pt x="275" y="569"/>
                  </a:lnTo>
                  <a:lnTo>
                    <a:pt x="280" y="569"/>
                  </a:lnTo>
                  <a:lnTo>
                    <a:pt x="284" y="571"/>
                  </a:lnTo>
                  <a:lnTo>
                    <a:pt x="289" y="580"/>
                  </a:lnTo>
                  <a:lnTo>
                    <a:pt x="289" y="590"/>
                  </a:lnTo>
                  <a:lnTo>
                    <a:pt x="285" y="594"/>
                  </a:lnTo>
                  <a:lnTo>
                    <a:pt x="283" y="600"/>
                  </a:lnTo>
                  <a:lnTo>
                    <a:pt x="280" y="607"/>
                  </a:lnTo>
                  <a:lnTo>
                    <a:pt x="278" y="612"/>
                  </a:lnTo>
                  <a:lnTo>
                    <a:pt x="274" y="620"/>
                  </a:lnTo>
                  <a:lnTo>
                    <a:pt x="271" y="628"/>
                  </a:lnTo>
                  <a:lnTo>
                    <a:pt x="270" y="635"/>
                  </a:lnTo>
                  <a:lnTo>
                    <a:pt x="269" y="644"/>
                  </a:lnTo>
                  <a:lnTo>
                    <a:pt x="266" y="650"/>
                  </a:lnTo>
                  <a:lnTo>
                    <a:pt x="265" y="656"/>
                  </a:lnTo>
                  <a:lnTo>
                    <a:pt x="265" y="664"/>
                  </a:lnTo>
                  <a:lnTo>
                    <a:pt x="265" y="671"/>
                  </a:lnTo>
                  <a:lnTo>
                    <a:pt x="265" y="677"/>
                  </a:lnTo>
                  <a:lnTo>
                    <a:pt x="269" y="684"/>
                  </a:lnTo>
                  <a:lnTo>
                    <a:pt x="270" y="689"/>
                  </a:lnTo>
                  <a:lnTo>
                    <a:pt x="276" y="695"/>
                  </a:lnTo>
                  <a:lnTo>
                    <a:pt x="281" y="698"/>
                  </a:lnTo>
                  <a:lnTo>
                    <a:pt x="288" y="703"/>
                  </a:lnTo>
                  <a:lnTo>
                    <a:pt x="293" y="708"/>
                  </a:lnTo>
                  <a:lnTo>
                    <a:pt x="304" y="712"/>
                  </a:lnTo>
                  <a:lnTo>
                    <a:pt x="313" y="715"/>
                  </a:lnTo>
                  <a:lnTo>
                    <a:pt x="322" y="719"/>
                  </a:lnTo>
                  <a:lnTo>
                    <a:pt x="332" y="724"/>
                  </a:lnTo>
                  <a:lnTo>
                    <a:pt x="342" y="728"/>
                  </a:lnTo>
                  <a:lnTo>
                    <a:pt x="347" y="732"/>
                  </a:lnTo>
                  <a:lnTo>
                    <a:pt x="355" y="737"/>
                  </a:lnTo>
                  <a:lnTo>
                    <a:pt x="360" y="741"/>
                  </a:lnTo>
                  <a:lnTo>
                    <a:pt x="365" y="747"/>
                  </a:lnTo>
                  <a:lnTo>
                    <a:pt x="368" y="752"/>
                  </a:lnTo>
                  <a:lnTo>
                    <a:pt x="370" y="756"/>
                  </a:lnTo>
                  <a:lnTo>
                    <a:pt x="367" y="763"/>
                  </a:lnTo>
                  <a:lnTo>
                    <a:pt x="364" y="768"/>
                  </a:lnTo>
                  <a:lnTo>
                    <a:pt x="357" y="773"/>
                  </a:lnTo>
                  <a:lnTo>
                    <a:pt x="347" y="778"/>
                  </a:lnTo>
                  <a:lnTo>
                    <a:pt x="337" y="781"/>
                  </a:lnTo>
                  <a:lnTo>
                    <a:pt x="328" y="783"/>
                  </a:lnTo>
                  <a:lnTo>
                    <a:pt x="320" y="783"/>
                  </a:lnTo>
                  <a:lnTo>
                    <a:pt x="314" y="783"/>
                  </a:lnTo>
                  <a:lnTo>
                    <a:pt x="306" y="782"/>
                  </a:lnTo>
                  <a:lnTo>
                    <a:pt x="301" y="782"/>
                  </a:lnTo>
                  <a:lnTo>
                    <a:pt x="293" y="779"/>
                  </a:lnTo>
                  <a:lnTo>
                    <a:pt x="286" y="778"/>
                  </a:lnTo>
                  <a:lnTo>
                    <a:pt x="279" y="776"/>
                  </a:lnTo>
                  <a:lnTo>
                    <a:pt x="270" y="773"/>
                  </a:lnTo>
                  <a:lnTo>
                    <a:pt x="261" y="767"/>
                  </a:lnTo>
                  <a:lnTo>
                    <a:pt x="252" y="763"/>
                  </a:lnTo>
                  <a:lnTo>
                    <a:pt x="244" y="757"/>
                  </a:lnTo>
                  <a:lnTo>
                    <a:pt x="235" y="752"/>
                  </a:lnTo>
                  <a:lnTo>
                    <a:pt x="225" y="743"/>
                  </a:lnTo>
                  <a:lnTo>
                    <a:pt x="216" y="738"/>
                  </a:lnTo>
                  <a:lnTo>
                    <a:pt x="206" y="728"/>
                  </a:lnTo>
                  <a:lnTo>
                    <a:pt x="196" y="720"/>
                  </a:lnTo>
                  <a:lnTo>
                    <a:pt x="192" y="715"/>
                  </a:lnTo>
                  <a:lnTo>
                    <a:pt x="185" y="709"/>
                  </a:lnTo>
                  <a:lnTo>
                    <a:pt x="180" y="704"/>
                  </a:lnTo>
                  <a:lnTo>
                    <a:pt x="175" y="699"/>
                  </a:lnTo>
                  <a:lnTo>
                    <a:pt x="170" y="693"/>
                  </a:lnTo>
                  <a:lnTo>
                    <a:pt x="165" y="688"/>
                  </a:lnTo>
                  <a:lnTo>
                    <a:pt x="158" y="682"/>
                  </a:lnTo>
                  <a:lnTo>
                    <a:pt x="153" y="677"/>
                  </a:lnTo>
                  <a:lnTo>
                    <a:pt x="148" y="668"/>
                  </a:lnTo>
                  <a:lnTo>
                    <a:pt x="142" y="661"/>
                  </a:lnTo>
                  <a:lnTo>
                    <a:pt x="137" y="654"/>
                  </a:lnTo>
                  <a:lnTo>
                    <a:pt x="131" y="646"/>
                  </a:lnTo>
                  <a:lnTo>
                    <a:pt x="127" y="639"/>
                  </a:lnTo>
                  <a:lnTo>
                    <a:pt x="122" y="631"/>
                  </a:lnTo>
                  <a:lnTo>
                    <a:pt x="114" y="623"/>
                  </a:lnTo>
                  <a:lnTo>
                    <a:pt x="111" y="616"/>
                  </a:lnTo>
                  <a:lnTo>
                    <a:pt x="104" y="606"/>
                  </a:lnTo>
                  <a:lnTo>
                    <a:pt x="99" y="596"/>
                  </a:lnTo>
                  <a:lnTo>
                    <a:pt x="93" y="589"/>
                  </a:lnTo>
                  <a:lnTo>
                    <a:pt x="89" y="580"/>
                  </a:lnTo>
                  <a:lnTo>
                    <a:pt x="82" y="570"/>
                  </a:lnTo>
                  <a:lnTo>
                    <a:pt x="78" y="561"/>
                  </a:lnTo>
                  <a:lnTo>
                    <a:pt x="73" y="552"/>
                  </a:lnTo>
                  <a:lnTo>
                    <a:pt x="69" y="543"/>
                  </a:lnTo>
                  <a:lnTo>
                    <a:pt x="64" y="533"/>
                  </a:lnTo>
                  <a:lnTo>
                    <a:pt x="59" y="523"/>
                  </a:lnTo>
                  <a:lnTo>
                    <a:pt x="57" y="515"/>
                  </a:lnTo>
                  <a:lnTo>
                    <a:pt x="53" y="505"/>
                  </a:lnTo>
                  <a:lnTo>
                    <a:pt x="48" y="494"/>
                  </a:lnTo>
                  <a:lnTo>
                    <a:pt x="45" y="484"/>
                  </a:lnTo>
                  <a:lnTo>
                    <a:pt x="41" y="476"/>
                  </a:lnTo>
                  <a:lnTo>
                    <a:pt x="39" y="467"/>
                  </a:lnTo>
                  <a:lnTo>
                    <a:pt x="35" y="458"/>
                  </a:lnTo>
                  <a:lnTo>
                    <a:pt x="33" y="448"/>
                  </a:lnTo>
                  <a:lnTo>
                    <a:pt x="29" y="437"/>
                  </a:lnTo>
                  <a:lnTo>
                    <a:pt x="25" y="429"/>
                  </a:lnTo>
                  <a:lnTo>
                    <a:pt x="23" y="419"/>
                  </a:lnTo>
                  <a:lnTo>
                    <a:pt x="20" y="409"/>
                  </a:lnTo>
                  <a:lnTo>
                    <a:pt x="18" y="399"/>
                  </a:lnTo>
                  <a:lnTo>
                    <a:pt x="16" y="390"/>
                  </a:lnTo>
                  <a:lnTo>
                    <a:pt x="15" y="380"/>
                  </a:lnTo>
                  <a:lnTo>
                    <a:pt x="14" y="370"/>
                  </a:lnTo>
                  <a:lnTo>
                    <a:pt x="11" y="361"/>
                  </a:lnTo>
                  <a:lnTo>
                    <a:pt x="10" y="353"/>
                  </a:lnTo>
                  <a:lnTo>
                    <a:pt x="8" y="343"/>
                  </a:lnTo>
                  <a:lnTo>
                    <a:pt x="6" y="333"/>
                  </a:lnTo>
                  <a:lnTo>
                    <a:pt x="5" y="324"/>
                  </a:lnTo>
                  <a:lnTo>
                    <a:pt x="5" y="316"/>
                  </a:lnTo>
                  <a:lnTo>
                    <a:pt x="4" y="306"/>
                  </a:lnTo>
                  <a:lnTo>
                    <a:pt x="3" y="297"/>
                  </a:lnTo>
                  <a:lnTo>
                    <a:pt x="1" y="290"/>
                  </a:lnTo>
                  <a:lnTo>
                    <a:pt x="1" y="280"/>
                  </a:lnTo>
                  <a:lnTo>
                    <a:pt x="0" y="272"/>
                  </a:lnTo>
                  <a:lnTo>
                    <a:pt x="0" y="265"/>
                  </a:lnTo>
                  <a:lnTo>
                    <a:pt x="0" y="255"/>
                  </a:lnTo>
                  <a:lnTo>
                    <a:pt x="0" y="247"/>
                  </a:lnTo>
                  <a:lnTo>
                    <a:pt x="0" y="238"/>
                  </a:lnTo>
                  <a:lnTo>
                    <a:pt x="0" y="231"/>
                  </a:lnTo>
                  <a:lnTo>
                    <a:pt x="0" y="223"/>
                  </a:lnTo>
                  <a:lnTo>
                    <a:pt x="0" y="216"/>
                  </a:lnTo>
                  <a:lnTo>
                    <a:pt x="0" y="208"/>
                  </a:lnTo>
                  <a:lnTo>
                    <a:pt x="0" y="202"/>
                  </a:lnTo>
                  <a:lnTo>
                    <a:pt x="1" y="194"/>
                  </a:lnTo>
                  <a:lnTo>
                    <a:pt x="3" y="188"/>
                  </a:lnTo>
                  <a:lnTo>
                    <a:pt x="3" y="181"/>
                  </a:lnTo>
                  <a:lnTo>
                    <a:pt x="4" y="173"/>
                  </a:lnTo>
                  <a:lnTo>
                    <a:pt x="4" y="167"/>
                  </a:lnTo>
                  <a:lnTo>
                    <a:pt x="5" y="161"/>
                  </a:lnTo>
                  <a:lnTo>
                    <a:pt x="6" y="154"/>
                  </a:lnTo>
                  <a:lnTo>
                    <a:pt x="8" y="149"/>
                  </a:lnTo>
                  <a:lnTo>
                    <a:pt x="9" y="144"/>
                  </a:lnTo>
                  <a:lnTo>
                    <a:pt x="11" y="138"/>
                  </a:lnTo>
                  <a:lnTo>
                    <a:pt x="15" y="128"/>
                  </a:lnTo>
                  <a:lnTo>
                    <a:pt x="18" y="119"/>
                  </a:lnTo>
                  <a:lnTo>
                    <a:pt x="23" y="110"/>
                  </a:lnTo>
                  <a:lnTo>
                    <a:pt x="28" y="105"/>
                  </a:lnTo>
                  <a:close/>
                </a:path>
              </a:pathLst>
            </a:custGeom>
            <a:solidFill>
              <a:srgbClr val="F2F7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2" name="Freeform 83"/>
            <p:cNvSpPr>
              <a:spLocks/>
            </p:cNvSpPr>
            <p:nvPr/>
          </p:nvSpPr>
          <p:spPr bwMode="auto">
            <a:xfrm>
              <a:off x="2288" y="937"/>
              <a:ext cx="243" cy="132"/>
            </a:xfrm>
            <a:custGeom>
              <a:avLst/>
              <a:gdLst>
                <a:gd name="T0" fmla="*/ 0 w 731"/>
                <a:gd name="T1" fmla="*/ 138 h 396"/>
                <a:gd name="T2" fmla="*/ 11 w 731"/>
                <a:gd name="T3" fmla="*/ 161 h 396"/>
                <a:gd name="T4" fmla="*/ 28 w 731"/>
                <a:gd name="T5" fmla="*/ 184 h 396"/>
                <a:gd name="T6" fmla="*/ 41 w 731"/>
                <a:gd name="T7" fmla="*/ 206 h 396"/>
                <a:gd name="T8" fmla="*/ 54 w 731"/>
                <a:gd name="T9" fmla="*/ 233 h 396"/>
                <a:gd name="T10" fmla="*/ 64 w 731"/>
                <a:gd name="T11" fmla="*/ 260 h 396"/>
                <a:gd name="T12" fmla="*/ 68 w 731"/>
                <a:gd name="T13" fmla="*/ 289 h 396"/>
                <a:gd name="T14" fmla="*/ 71 w 731"/>
                <a:gd name="T15" fmla="*/ 314 h 396"/>
                <a:gd name="T16" fmla="*/ 75 w 731"/>
                <a:gd name="T17" fmla="*/ 351 h 396"/>
                <a:gd name="T18" fmla="*/ 84 w 731"/>
                <a:gd name="T19" fmla="*/ 381 h 396"/>
                <a:gd name="T20" fmla="*/ 109 w 731"/>
                <a:gd name="T21" fmla="*/ 394 h 396"/>
                <a:gd name="T22" fmla="*/ 149 w 731"/>
                <a:gd name="T23" fmla="*/ 392 h 396"/>
                <a:gd name="T24" fmla="*/ 181 w 731"/>
                <a:gd name="T25" fmla="*/ 388 h 396"/>
                <a:gd name="T26" fmla="*/ 217 w 731"/>
                <a:gd name="T27" fmla="*/ 377 h 396"/>
                <a:gd name="T28" fmla="*/ 259 w 731"/>
                <a:gd name="T29" fmla="*/ 366 h 396"/>
                <a:gd name="T30" fmla="*/ 298 w 731"/>
                <a:gd name="T31" fmla="*/ 347 h 396"/>
                <a:gd name="T32" fmla="*/ 319 w 731"/>
                <a:gd name="T33" fmla="*/ 334 h 396"/>
                <a:gd name="T34" fmla="*/ 343 w 731"/>
                <a:gd name="T35" fmla="*/ 323 h 396"/>
                <a:gd name="T36" fmla="*/ 367 w 731"/>
                <a:gd name="T37" fmla="*/ 305 h 396"/>
                <a:gd name="T38" fmla="*/ 390 w 731"/>
                <a:gd name="T39" fmla="*/ 289 h 396"/>
                <a:gd name="T40" fmla="*/ 416 w 731"/>
                <a:gd name="T41" fmla="*/ 269 h 396"/>
                <a:gd name="T42" fmla="*/ 439 w 731"/>
                <a:gd name="T43" fmla="*/ 248 h 396"/>
                <a:gd name="T44" fmla="*/ 463 w 731"/>
                <a:gd name="T45" fmla="*/ 225 h 396"/>
                <a:gd name="T46" fmla="*/ 488 w 731"/>
                <a:gd name="T47" fmla="*/ 205 h 396"/>
                <a:gd name="T48" fmla="*/ 511 w 731"/>
                <a:gd name="T49" fmla="*/ 189 h 396"/>
                <a:gd name="T50" fmla="*/ 536 w 731"/>
                <a:gd name="T51" fmla="*/ 174 h 396"/>
                <a:gd name="T52" fmla="*/ 560 w 731"/>
                <a:gd name="T53" fmla="*/ 160 h 396"/>
                <a:gd name="T54" fmla="*/ 585 w 731"/>
                <a:gd name="T55" fmla="*/ 147 h 396"/>
                <a:gd name="T56" fmla="*/ 613 w 731"/>
                <a:gd name="T57" fmla="*/ 131 h 396"/>
                <a:gd name="T58" fmla="*/ 654 w 731"/>
                <a:gd name="T59" fmla="*/ 111 h 396"/>
                <a:gd name="T60" fmla="*/ 687 w 731"/>
                <a:gd name="T61" fmla="*/ 91 h 396"/>
                <a:gd name="T62" fmla="*/ 713 w 731"/>
                <a:gd name="T63" fmla="*/ 68 h 396"/>
                <a:gd name="T64" fmla="*/ 728 w 731"/>
                <a:gd name="T65" fmla="*/ 44 h 396"/>
                <a:gd name="T66" fmla="*/ 726 w 731"/>
                <a:gd name="T67" fmla="*/ 22 h 396"/>
                <a:gd name="T68" fmla="*/ 708 w 731"/>
                <a:gd name="T69" fmla="*/ 7 h 396"/>
                <a:gd name="T70" fmla="*/ 678 w 731"/>
                <a:gd name="T71" fmla="*/ 0 h 396"/>
                <a:gd name="T72" fmla="*/ 639 w 731"/>
                <a:gd name="T73" fmla="*/ 2 h 396"/>
                <a:gd name="T74" fmla="*/ 594 w 731"/>
                <a:gd name="T75" fmla="*/ 9 h 396"/>
                <a:gd name="T76" fmla="*/ 550 w 731"/>
                <a:gd name="T77" fmla="*/ 19 h 396"/>
                <a:gd name="T78" fmla="*/ 509 w 731"/>
                <a:gd name="T79" fmla="*/ 32 h 396"/>
                <a:gd name="T80" fmla="*/ 477 w 731"/>
                <a:gd name="T81" fmla="*/ 43 h 396"/>
                <a:gd name="T82" fmla="*/ 452 w 731"/>
                <a:gd name="T83" fmla="*/ 53 h 396"/>
                <a:gd name="T84" fmla="*/ 428 w 731"/>
                <a:gd name="T85" fmla="*/ 66 h 396"/>
                <a:gd name="T86" fmla="*/ 406 w 731"/>
                <a:gd name="T87" fmla="*/ 77 h 396"/>
                <a:gd name="T88" fmla="*/ 382 w 731"/>
                <a:gd name="T89" fmla="*/ 89 h 396"/>
                <a:gd name="T90" fmla="*/ 357 w 731"/>
                <a:gd name="T91" fmla="*/ 99 h 396"/>
                <a:gd name="T92" fmla="*/ 330 w 731"/>
                <a:gd name="T93" fmla="*/ 109 h 396"/>
                <a:gd name="T94" fmla="*/ 303 w 731"/>
                <a:gd name="T95" fmla="*/ 117 h 396"/>
                <a:gd name="T96" fmla="*/ 274 w 731"/>
                <a:gd name="T97" fmla="*/ 120 h 396"/>
                <a:gd name="T98" fmla="*/ 238 w 731"/>
                <a:gd name="T99" fmla="*/ 123 h 396"/>
                <a:gd name="T100" fmla="*/ 202 w 731"/>
                <a:gd name="T101" fmla="*/ 125 h 396"/>
                <a:gd name="T102" fmla="*/ 162 w 731"/>
                <a:gd name="T103" fmla="*/ 126 h 396"/>
                <a:gd name="T104" fmla="*/ 125 w 731"/>
                <a:gd name="T105" fmla="*/ 127 h 396"/>
                <a:gd name="T106" fmla="*/ 92 w 731"/>
                <a:gd name="T107" fmla="*/ 128 h 396"/>
                <a:gd name="T108" fmla="*/ 60 w 731"/>
                <a:gd name="T109" fmla="*/ 128 h 396"/>
                <a:gd name="T110" fmla="*/ 33 w 731"/>
                <a:gd name="T111" fmla="*/ 130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31" h="396">
                  <a:moveTo>
                    <a:pt x="11" y="131"/>
                  </a:moveTo>
                  <a:lnTo>
                    <a:pt x="5" y="131"/>
                  </a:lnTo>
                  <a:lnTo>
                    <a:pt x="1" y="136"/>
                  </a:lnTo>
                  <a:lnTo>
                    <a:pt x="0" y="138"/>
                  </a:lnTo>
                  <a:lnTo>
                    <a:pt x="1" y="143"/>
                  </a:lnTo>
                  <a:lnTo>
                    <a:pt x="4" y="148"/>
                  </a:lnTo>
                  <a:lnTo>
                    <a:pt x="7" y="156"/>
                  </a:lnTo>
                  <a:lnTo>
                    <a:pt x="11" y="161"/>
                  </a:lnTo>
                  <a:lnTo>
                    <a:pt x="19" y="172"/>
                  </a:lnTo>
                  <a:lnTo>
                    <a:pt x="21" y="175"/>
                  </a:lnTo>
                  <a:lnTo>
                    <a:pt x="24" y="180"/>
                  </a:lnTo>
                  <a:lnTo>
                    <a:pt x="28" y="184"/>
                  </a:lnTo>
                  <a:lnTo>
                    <a:pt x="31" y="191"/>
                  </a:lnTo>
                  <a:lnTo>
                    <a:pt x="34" y="195"/>
                  </a:lnTo>
                  <a:lnTo>
                    <a:pt x="38" y="201"/>
                  </a:lnTo>
                  <a:lnTo>
                    <a:pt x="41" y="206"/>
                  </a:lnTo>
                  <a:lnTo>
                    <a:pt x="45" y="214"/>
                  </a:lnTo>
                  <a:lnTo>
                    <a:pt x="48" y="219"/>
                  </a:lnTo>
                  <a:lnTo>
                    <a:pt x="51" y="225"/>
                  </a:lnTo>
                  <a:lnTo>
                    <a:pt x="54" y="233"/>
                  </a:lnTo>
                  <a:lnTo>
                    <a:pt x="56" y="239"/>
                  </a:lnTo>
                  <a:lnTo>
                    <a:pt x="59" y="246"/>
                  </a:lnTo>
                  <a:lnTo>
                    <a:pt x="61" y="253"/>
                  </a:lnTo>
                  <a:lnTo>
                    <a:pt x="64" y="260"/>
                  </a:lnTo>
                  <a:lnTo>
                    <a:pt x="65" y="269"/>
                  </a:lnTo>
                  <a:lnTo>
                    <a:pt x="65" y="275"/>
                  </a:lnTo>
                  <a:lnTo>
                    <a:pt x="66" y="281"/>
                  </a:lnTo>
                  <a:lnTo>
                    <a:pt x="68" y="289"/>
                  </a:lnTo>
                  <a:lnTo>
                    <a:pt x="69" y="295"/>
                  </a:lnTo>
                  <a:lnTo>
                    <a:pt x="69" y="302"/>
                  </a:lnTo>
                  <a:lnTo>
                    <a:pt x="70" y="307"/>
                  </a:lnTo>
                  <a:lnTo>
                    <a:pt x="71" y="314"/>
                  </a:lnTo>
                  <a:lnTo>
                    <a:pt x="71" y="320"/>
                  </a:lnTo>
                  <a:lnTo>
                    <a:pt x="74" y="330"/>
                  </a:lnTo>
                  <a:lnTo>
                    <a:pt x="75" y="342"/>
                  </a:lnTo>
                  <a:lnTo>
                    <a:pt x="75" y="351"/>
                  </a:lnTo>
                  <a:lnTo>
                    <a:pt x="78" y="361"/>
                  </a:lnTo>
                  <a:lnTo>
                    <a:pt x="79" y="367"/>
                  </a:lnTo>
                  <a:lnTo>
                    <a:pt x="83" y="376"/>
                  </a:lnTo>
                  <a:lnTo>
                    <a:pt x="84" y="381"/>
                  </a:lnTo>
                  <a:lnTo>
                    <a:pt x="90" y="387"/>
                  </a:lnTo>
                  <a:lnTo>
                    <a:pt x="95" y="388"/>
                  </a:lnTo>
                  <a:lnTo>
                    <a:pt x="100" y="392"/>
                  </a:lnTo>
                  <a:lnTo>
                    <a:pt x="109" y="394"/>
                  </a:lnTo>
                  <a:lnTo>
                    <a:pt x="120" y="396"/>
                  </a:lnTo>
                  <a:lnTo>
                    <a:pt x="129" y="394"/>
                  </a:lnTo>
                  <a:lnTo>
                    <a:pt x="142" y="393"/>
                  </a:lnTo>
                  <a:lnTo>
                    <a:pt x="149" y="392"/>
                  </a:lnTo>
                  <a:lnTo>
                    <a:pt x="156" y="391"/>
                  </a:lnTo>
                  <a:lnTo>
                    <a:pt x="163" y="389"/>
                  </a:lnTo>
                  <a:lnTo>
                    <a:pt x="172" y="389"/>
                  </a:lnTo>
                  <a:lnTo>
                    <a:pt x="181" y="388"/>
                  </a:lnTo>
                  <a:lnTo>
                    <a:pt x="190" y="386"/>
                  </a:lnTo>
                  <a:lnTo>
                    <a:pt x="198" y="383"/>
                  </a:lnTo>
                  <a:lnTo>
                    <a:pt x="208" y="381"/>
                  </a:lnTo>
                  <a:lnTo>
                    <a:pt x="217" y="377"/>
                  </a:lnTo>
                  <a:lnTo>
                    <a:pt x="227" y="376"/>
                  </a:lnTo>
                  <a:lnTo>
                    <a:pt x="237" y="372"/>
                  </a:lnTo>
                  <a:lnTo>
                    <a:pt x="249" y="369"/>
                  </a:lnTo>
                  <a:lnTo>
                    <a:pt x="259" y="366"/>
                  </a:lnTo>
                  <a:lnTo>
                    <a:pt x="269" y="361"/>
                  </a:lnTo>
                  <a:lnTo>
                    <a:pt x="279" y="354"/>
                  </a:lnTo>
                  <a:lnTo>
                    <a:pt x="290" y="351"/>
                  </a:lnTo>
                  <a:lnTo>
                    <a:pt x="298" y="347"/>
                  </a:lnTo>
                  <a:lnTo>
                    <a:pt x="301" y="344"/>
                  </a:lnTo>
                  <a:lnTo>
                    <a:pt x="308" y="340"/>
                  </a:lnTo>
                  <a:lnTo>
                    <a:pt x="314" y="338"/>
                  </a:lnTo>
                  <a:lnTo>
                    <a:pt x="319" y="334"/>
                  </a:lnTo>
                  <a:lnTo>
                    <a:pt x="326" y="332"/>
                  </a:lnTo>
                  <a:lnTo>
                    <a:pt x="330" y="328"/>
                  </a:lnTo>
                  <a:lnTo>
                    <a:pt x="338" y="325"/>
                  </a:lnTo>
                  <a:lnTo>
                    <a:pt x="343" y="323"/>
                  </a:lnTo>
                  <a:lnTo>
                    <a:pt x="349" y="318"/>
                  </a:lnTo>
                  <a:lnTo>
                    <a:pt x="354" y="314"/>
                  </a:lnTo>
                  <a:lnTo>
                    <a:pt x="362" y="312"/>
                  </a:lnTo>
                  <a:lnTo>
                    <a:pt x="367" y="305"/>
                  </a:lnTo>
                  <a:lnTo>
                    <a:pt x="373" y="302"/>
                  </a:lnTo>
                  <a:lnTo>
                    <a:pt x="378" y="298"/>
                  </a:lnTo>
                  <a:lnTo>
                    <a:pt x="384" y="294"/>
                  </a:lnTo>
                  <a:lnTo>
                    <a:pt x="390" y="289"/>
                  </a:lnTo>
                  <a:lnTo>
                    <a:pt x="395" y="284"/>
                  </a:lnTo>
                  <a:lnTo>
                    <a:pt x="403" y="278"/>
                  </a:lnTo>
                  <a:lnTo>
                    <a:pt x="409" y="274"/>
                  </a:lnTo>
                  <a:lnTo>
                    <a:pt x="416" y="269"/>
                  </a:lnTo>
                  <a:lnTo>
                    <a:pt x="421" y="264"/>
                  </a:lnTo>
                  <a:lnTo>
                    <a:pt x="427" y="259"/>
                  </a:lnTo>
                  <a:lnTo>
                    <a:pt x="434" y="254"/>
                  </a:lnTo>
                  <a:lnTo>
                    <a:pt x="439" y="248"/>
                  </a:lnTo>
                  <a:lnTo>
                    <a:pt x="446" y="241"/>
                  </a:lnTo>
                  <a:lnTo>
                    <a:pt x="451" y="236"/>
                  </a:lnTo>
                  <a:lnTo>
                    <a:pt x="458" y="230"/>
                  </a:lnTo>
                  <a:lnTo>
                    <a:pt x="463" y="225"/>
                  </a:lnTo>
                  <a:lnTo>
                    <a:pt x="467" y="220"/>
                  </a:lnTo>
                  <a:lnTo>
                    <a:pt x="476" y="215"/>
                  </a:lnTo>
                  <a:lnTo>
                    <a:pt x="481" y="211"/>
                  </a:lnTo>
                  <a:lnTo>
                    <a:pt x="488" y="205"/>
                  </a:lnTo>
                  <a:lnTo>
                    <a:pt x="492" y="201"/>
                  </a:lnTo>
                  <a:lnTo>
                    <a:pt x="498" y="196"/>
                  </a:lnTo>
                  <a:lnTo>
                    <a:pt x="505" y="194"/>
                  </a:lnTo>
                  <a:lnTo>
                    <a:pt x="511" y="189"/>
                  </a:lnTo>
                  <a:lnTo>
                    <a:pt x="517" y="185"/>
                  </a:lnTo>
                  <a:lnTo>
                    <a:pt x="524" y="182"/>
                  </a:lnTo>
                  <a:lnTo>
                    <a:pt x="531" y="180"/>
                  </a:lnTo>
                  <a:lnTo>
                    <a:pt x="536" y="174"/>
                  </a:lnTo>
                  <a:lnTo>
                    <a:pt x="542" y="171"/>
                  </a:lnTo>
                  <a:lnTo>
                    <a:pt x="547" y="167"/>
                  </a:lnTo>
                  <a:lnTo>
                    <a:pt x="554" y="162"/>
                  </a:lnTo>
                  <a:lnTo>
                    <a:pt x="560" y="160"/>
                  </a:lnTo>
                  <a:lnTo>
                    <a:pt x="566" y="156"/>
                  </a:lnTo>
                  <a:lnTo>
                    <a:pt x="573" y="153"/>
                  </a:lnTo>
                  <a:lnTo>
                    <a:pt x="579" y="151"/>
                  </a:lnTo>
                  <a:lnTo>
                    <a:pt x="585" y="147"/>
                  </a:lnTo>
                  <a:lnTo>
                    <a:pt x="590" y="143"/>
                  </a:lnTo>
                  <a:lnTo>
                    <a:pt x="596" y="141"/>
                  </a:lnTo>
                  <a:lnTo>
                    <a:pt x="601" y="138"/>
                  </a:lnTo>
                  <a:lnTo>
                    <a:pt x="613" y="131"/>
                  </a:lnTo>
                  <a:lnTo>
                    <a:pt x="625" y="128"/>
                  </a:lnTo>
                  <a:lnTo>
                    <a:pt x="633" y="120"/>
                  </a:lnTo>
                  <a:lnTo>
                    <a:pt x="644" y="117"/>
                  </a:lnTo>
                  <a:lnTo>
                    <a:pt x="654" y="111"/>
                  </a:lnTo>
                  <a:lnTo>
                    <a:pt x="663" y="107"/>
                  </a:lnTo>
                  <a:lnTo>
                    <a:pt x="671" y="101"/>
                  </a:lnTo>
                  <a:lnTo>
                    <a:pt x="681" y="97"/>
                  </a:lnTo>
                  <a:lnTo>
                    <a:pt x="687" y="91"/>
                  </a:lnTo>
                  <a:lnTo>
                    <a:pt x="696" y="86"/>
                  </a:lnTo>
                  <a:lnTo>
                    <a:pt x="702" y="79"/>
                  </a:lnTo>
                  <a:lnTo>
                    <a:pt x="708" y="76"/>
                  </a:lnTo>
                  <a:lnTo>
                    <a:pt x="713" y="68"/>
                  </a:lnTo>
                  <a:lnTo>
                    <a:pt x="718" y="64"/>
                  </a:lnTo>
                  <a:lnTo>
                    <a:pt x="722" y="57"/>
                  </a:lnTo>
                  <a:lnTo>
                    <a:pt x="726" y="52"/>
                  </a:lnTo>
                  <a:lnTo>
                    <a:pt x="728" y="44"/>
                  </a:lnTo>
                  <a:lnTo>
                    <a:pt x="731" y="39"/>
                  </a:lnTo>
                  <a:lnTo>
                    <a:pt x="730" y="32"/>
                  </a:lnTo>
                  <a:lnTo>
                    <a:pt x="730" y="25"/>
                  </a:lnTo>
                  <a:lnTo>
                    <a:pt x="726" y="22"/>
                  </a:lnTo>
                  <a:lnTo>
                    <a:pt x="725" y="17"/>
                  </a:lnTo>
                  <a:lnTo>
                    <a:pt x="720" y="12"/>
                  </a:lnTo>
                  <a:lnTo>
                    <a:pt x="714" y="10"/>
                  </a:lnTo>
                  <a:lnTo>
                    <a:pt x="708" y="7"/>
                  </a:lnTo>
                  <a:lnTo>
                    <a:pt x="703" y="4"/>
                  </a:lnTo>
                  <a:lnTo>
                    <a:pt x="696" y="2"/>
                  </a:lnTo>
                  <a:lnTo>
                    <a:pt x="687" y="0"/>
                  </a:lnTo>
                  <a:lnTo>
                    <a:pt x="678" y="0"/>
                  </a:lnTo>
                  <a:lnTo>
                    <a:pt x="671" y="0"/>
                  </a:lnTo>
                  <a:lnTo>
                    <a:pt x="659" y="0"/>
                  </a:lnTo>
                  <a:lnTo>
                    <a:pt x="649" y="0"/>
                  </a:lnTo>
                  <a:lnTo>
                    <a:pt x="639" y="2"/>
                  </a:lnTo>
                  <a:lnTo>
                    <a:pt x="629" y="4"/>
                  </a:lnTo>
                  <a:lnTo>
                    <a:pt x="618" y="4"/>
                  </a:lnTo>
                  <a:lnTo>
                    <a:pt x="606" y="8"/>
                  </a:lnTo>
                  <a:lnTo>
                    <a:pt x="594" y="9"/>
                  </a:lnTo>
                  <a:lnTo>
                    <a:pt x="584" y="10"/>
                  </a:lnTo>
                  <a:lnTo>
                    <a:pt x="571" y="13"/>
                  </a:lnTo>
                  <a:lnTo>
                    <a:pt x="560" y="15"/>
                  </a:lnTo>
                  <a:lnTo>
                    <a:pt x="550" y="19"/>
                  </a:lnTo>
                  <a:lnTo>
                    <a:pt x="540" y="22"/>
                  </a:lnTo>
                  <a:lnTo>
                    <a:pt x="529" y="24"/>
                  </a:lnTo>
                  <a:lnTo>
                    <a:pt x="519" y="28"/>
                  </a:lnTo>
                  <a:lnTo>
                    <a:pt x="509" y="32"/>
                  </a:lnTo>
                  <a:lnTo>
                    <a:pt x="500" y="34"/>
                  </a:lnTo>
                  <a:lnTo>
                    <a:pt x="491" y="37"/>
                  </a:lnTo>
                  <a:lnTo>
                    <a:pt x="482" y="40"/>
                  </a:lnTo>
                  <a:lnTo>
                    <a:pt x="477" y="43"/>
                  </a:lnTo>
                  <a:lnTo>
                    <a:pt x="470" y="47"/>
                  </a:lnTo>
                  <a:lnTo>
                    <a:pt x="465" y="49"/>
                  </a:lnTo>
                  <a:lnTo>
                    <a:pt x="458" y="52"/>
                  </a:lnTo>
                  <a:lnTo>
                    <a:pt x="452" y="53"/>
                  </a:lnTo>
                  <a:lnTo>
                    <a:pt x="447" y="57"/>
                  </a:lnTo>
                  <a:lnTo>
                    <a:pt x="439" y="59"/>
                  </a:lnTo>
                  <a:lnTo>
                    <a:pt x="434" y="63"/>
                  </a:lnTo>
                  <a:lnTo>
                    <a:pt x="428" y="66"/>
                  </a:lnTo>
                  <a:lnTo>
                    <a:pt x="423" y="69"/>
                  </a:lnTo>
                  <a:lnTo>
                    <a:pt x="416" y="72"/>
                  </a:lnTo>
                  <a:lnTo>
                    <a:pt x="411" y="76"/>
                  </a:lnTo>
                  <a:lnTo>
                    <a:pt x="406" y="77"/>
                  </a:lnTo>
                  <a:lnTo>
                    <a:pt x="399" y="81"/>
                  </a:lnTo>
                  <a:lnTo>
                    <a:pt x="393" y="83"/>
                  </a:lnTo>
                  <a:lnTo>
                    <a:pt x="388" y="86"/>
                  </a:lnTo>
                  <a:lnTo>
                    <a:pt x="382" y="89"/>
                  </a:lnTo>
                  <a:lnTo>
                    <a:pt x="377" y="93"/>
                  </a:lnTo>
                  <a:lnTo>
                    <a:pt x="370" y="96"/>
                  </a:lnTo>
                  <a:lnTo>
                    <a:pt x="363" y="97"/>
                  </a:lnTo>
                  <a:lnTo>
                    <a:pt x="357" y="99"/>
                  </a:lnTo>
                  <a:lnTo>
                    <a:pt x="352" y="103"/>
                  </a:lnTo>
                  <a:lnTo>
                    <a:pt x="344" y="106"/>
                  </a:lnTo>
                  <a:lnTo>
                    <a:pt x="338" y="108"/>
                  </a:lnTo>
                  <a:lnTo>
                    <a:pt x="330" y="109"/>
                  </a:lnTo>
                  <a:lnTo>
                    <a:pt x="326" y="112"/>
                  </a:lnTo>
                  <a:lnTo>
                    <a:pt x="318" y="113"/>
                  </a:lnTo>
                  <a:lnTo>
                    <a:pt x="311" y="116"/>
                  </a:lnTo>
                  <a:lnTo>
                    <a:pt x="303" y="117"/>
                  </a:lnTo>
                  <a:lnTo>
                    <a:pt x="298" y="118"/>
                  </a:lnTo>
                  <a:lnTo>
                    <a:pt x="287" y="118"/>
                  </a:lnTo>
                  <a:lnTo>
                    <a:pt x="281" y="120"/>
                  </a:lnTo>
                  <a:lnTo>
                    <a:pt x="274" y="120"/>
                  </a:lnTo>
                  <a:lnTo>
                    <a:pt x="266" y="123"/>
                  </a:lnTo>
                  <a:lnTo>
                    <a:pt x="256" y="123"/>
                  </a:lnTo>
                  <a:lnTo>
                    <a:pt x="247" y="123"/>
                  </a:lnTo>
                  <a:lnTo>
                    <a:pt x="238" y="123"/>
                  </a:lnTo>
                  <a:lnTo>
                    <a:pt x="230" y="125"/>
                  </a:lnTo>
                  <a:lnTo>
                    <a:pt x="220" y="125"/>
                  </a:lnTo>
                  <a:lnTo>
                    <a:pt x="211" y="125"/>
                  </a:lnTo>
                  <a:lnTo>
                    <a:pt x="202" y="125"/>
                  </a:lnTo>
                  <a:lnTo>
                    <a:pt x="192" y="126"/>
                  </a:lnTo>
                  <a:lnTo>
                    <a:pt x="182" y="126"/>
                  </a:lnTo>
                  <a:lnTo>
                    <a:pt x="172" y="126"/>
                  </a:lnTo>
                  <a:lnTo>
                    <a:pt x="162" y="126"/>
                  </a:lnTo>
                  <a:lnTo>
                    <a:pt x="153" y="127"/>
                  </a:lnTo>
                  <a:lnTo>
                    <a:pt x="143" y="127"/>
                  </a:lnTo>
                  <a:lnTo>
                    <a:pt x="136" y="127"/>
                  </a:lnTo>
                  <a:lnTo>
                    <a:pt x="125" y="127"/>
                  </a:lnTo>
                  <a:lnTo>
                    <a:pt x="118" y="128"/>
                  </a:lnTo>
                  <a:lnTo>
                    <a:pt x="108" y="128"/>
                  </a:lnTo>
                  <a:lnTo>
                    <a:pt x="99" y="128"/>
                  </a:lnTo>
                  <a:lnTo>
                    <a:pt x="92" y="128"/>
                  </a:lnTo>
                  <a:lnTo>
                    <a:pt x="84" y="128"/>
                  </a:lnTo>
                  <a:lnTo>
                    <a:pt x="75" y="128"/>
                  </a:lnTo>
                  <a:lnTo>
                    <a:pt x="66" y="128"/>
                  </a:lnTo>
                  <a:lnTo>
                    <a:pt x="60" y="128"/>
                  </a:lnTo>
                  <a:lnTo>
                    <a:pt x="54" y="130"/>
                  </a:lnTo>
                  <a:lnTo>
                    <a:pt x="46" y="130"/>
                  </a:lnTo>
                  <a:lnTo>
                    <a:pt x="40" y="130"/>
                  </a:lnTo>
                  <a:lnTo>
                    <a:pt x="33" y="130"/>
                  </a:lnTo>
                  <a:lnTo>
                    <a:pt x="29" y="130"/>
                  </a:lnTo>
                  <a:lnTo>
                    <a:pt x="19" y="131"/>
                  </a:lnTo>
                  <a:lnTo>
                    <a:pt x="11" y="131"/>
                  </a:lnTo>
                  <a:close/>
                </a:path>
              </a:pathLst>
            </a:custGeom>
            <a:solidFill>
              <a:srgbClr val="F2F7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Freeform 84"/>
            <p:cNvSpPr>
              <a:spLocks/>
            </p:cNvSpPr>
            <p:nvPr/>
          </p:nvSpPr>
          <p:spPr bwMode="auto">
            <a:xfrm>
              <a:off x="2500" y="1530"/>
              <a:ext cx="102" cy="48"/>
            </a:xfrm>
            <a:custGeom>
              <a:avLst/>
              <a:gdLst>
                <a:gd name="T0" fmla="*/ 7 w 304"/>
                <a:gd name="T1" fmla="*/ 6 h 145"/>
                <a:gd name="T2" fmla="*/ 0 w 304"/>
                <a:gd name="T3" fmla="*/ 19 h 145"/>
                <a:gd name="T4" fmla="*/ 0 w 304"/>
                <a:gd name="T5" fmla="*/ 30 h 145"/>
                <a:gd name="T6" fmla="*/ 5 w 304"/>
                <a:gd name="T7" fmla="*/ 44 h 145"/>
                <a:gd name="T8" fmla="*/ 14 w 304"/>
                <a:gd name="T9" fmla="*/ 56 h 145"/>
                <a:gd name="T10" fmla="*/ 24 w 304"/>
                <a:gd name="T11" fmla="*/ 66 h 145"/>
                <a:gd name="T12" fmla="*/ 34 w 304"/>
                <a:gd name="T13" fmla="*/ 75 h 145"/>
                <a:gd name="T14" fmla="*/ 51 w 304"/>
                <a:gd name="T15" fmla="*/ 88 h 145"/>
                <a:gd name="T16" fmla="*/ 70 w 304"/>
                <a:gd name="T17" fmla="*/ 104 h 145"/>
                <a:gd name="T18" fmla="*/ 80 w 304"/>
                <a:gd name="T19" fmla="*/ 117 h 145"/>
                <a:gd name="T20" fmla="*/ 92 w 304"/>
                <a:gd name="T21" fmla="*/ 124 h 145"/>
                <a:gd name="T22" fmla="*/ 108 w 304"/>
                <a:gd name="T23" fmla="*/ 129 h 145"/>
                <a:gd name="T24" fmla="*/ 128 w 304"/>
                <a:gd name="T25" fmla="*/ 134 h 145"/>
                <a:gd name="T26" fmla="*/ 148 w 304"/>
                <a:gd name="T27" fmla="*/ 137 h 145"/>
                <a:gd name="T28" fmla="*/ 168 w 304"/>
                <a:gd name="T29" fmla="*/ 139 h 145"/>
                <a:gd name="T30" fmla="*/ 186 w 304"/>
                <a:gd name="T31" fmla="*/ 142 h 145"/>
                <a:gd name="T32" fmla="*/ 203 w 304"/>
                <a:gd name="T33" fmla="*/ 144 h 145"/>
                <a:gd name="T34" fmla="*/ 218 w 304"/>
                <a:gd name="T35" fmla="*/ 144 h 145"/>
                <a:gd name="T36" fmla="*/ 235 w 304"/>
                <a:gd name="T37" fmla="*/ 140 h 145"/>
                <a:gd name="T38" fmla="*/ 249 w 304"/>
                <a:gd name="T39" fmla="*/ 135 h 145"/>
                <a:gd name="T40" fmla="*/ 265 w 304"/>
                <a:gd name="T41" fmla="*/ 130 h 145"/>
                <a:gd name="T42" fmla="*/ 279 w 304"/>
                <a:gd name="T43" fmla="*/ 124 h 145"/>
                <a:gd name="T44" fmla="*/ 290 w 304"/>
                <a:gd name="T45" fmla="*/ 117 h 145"/>
                <a:gd name="T46" fmla="*/ 301 w 304"/>
                <a:gd name="T47" fmla="*/ 105 h 145"/>
                <a:gd name="T48" fmla="*/ 300 w 304"/>
                <a:gd name="T49" fmla="*/ 102 h 145"/>
                <a:gd name="T50" fmla="*/ 290 w 304"/>
                <a:gd name="T51" fmla="*/ 95 h 145"/>
                <a:gd name="T52" fmla="*/ 274 w 304"/>
                <a:gd name="T53" fmla="*/ 93 h 145"/>
                <a:gd name="T54" fmla="*/ 254 w 304"/>
                <a:gd name="T55" fmla="*/ 88 h 145"/>
                <a:gd name="T56" fmla="*/ 236 w 304"/>
                <a:gd name="T57" fmla="*/ 83 h 145"/>
                <a:gd name="T58" fmla="*/ 223 w 304"/>
                <a:gd name="T59" fmla="*/ 80 h 145"/>
                <a:gd name="T60" fmla="*/ 211 w 304"/>
                <a:gd name="T61" fmla="*/ 79 h 145"/>
                <a:gd name="T62" fmla="*/ 197 w 304"/>
                <a:gd name="T63" fmla="*/ 75 h 145"/>
                <a:gd name="T64" fmla="*/ 184 w 304"/>
                <a:gd name="T65" fmla="*/ 73 h 145"/>
                <a:gd name="T66" fmla="*/ 172 w 304"/>
                <a:gd name="T67" fmla="*/ 70 h 145"/>
                <a:gd name="T68" fmla="*/ 157 w 304"/>
                <a:gd name="T69" fmla="*/ 66 h 145"/>
                <a:gd name="T70" fmla="*/ 136 w 304"/>
                <a:gd name="T71" fmla="*/ 60 h 145"/>
                <a:gd name="T72" fmla="*/ 114 w 304"/>
                <a:gd name="T73" fmla="*/ 50 h 145"/>
                <a:gd name="T74" fmla="*/ 94 w 304"/>
                <a:gd name="T75" fmla="*/ 39 h 145"/>
                <a:gd name="T76" fmla="*/ 74 w 304"/>
                <a:gd name="T77" fmla="*/ 29 h 145"/>
                <a:gd name="T78" fmla="*/ 55 w 304"/>
                <a:gd name="T79" fmla="*/ 17 h 145"/>
                <a:gd name="T80" fmla="*/ 43 w 304"/>
                <a:gd name="T81" fmla="*/ 7 h 145"/>
                <a:gd name="T82" fmla="*/ 29 w 304"/>
                <a:gd name="T83" fmla="*/ 2 h 145"/>
                <a:gd name="T84" fmla="*/ 19 w 304"/>
                <a:gd name="T85" fmla="*/ 0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04" h="145">
                  <a:moveTo>
                    <a:pt x="17" y="2"/>
                  </a:moveTo>
                  <a:lnTo>
                    <a:pt x="7" y="6"/>
                  </a:lnTo>
                  <a:lnTo>
                    <a:pt x="4" y="11"/>
                  </a:lnTo>
                  <a:lnTo>
                    <a:pt x="0" y="19"/>
                  </a:lnTo>
                  <a:lnTo>
                    <a:pt x="0" y="25"/>
                  </a:lnTo>
                  <a:lnTo>
                    <a:pt x="0" y="30"/>
                  </a:lnTo>
                  <a:lnTo>
                    <a:pt x="1" y="38"/>
                  </a:lnTo>
                  <a:lnTo>
                    <a:pt x="5" y="44"/>
                  </a:lnTo>
                  <a:lnTo>
                    <a:pt x="9" y="50"/>
                  </a:lnTo>
                  <a:lnTo>
                    <a:pt x="14" y="56"/>
                  </a:lnTo>
                  <a:lnTo>
                    <a:pt x="21" y="63"/>
                  </a:lnTo>
                  <a:lnTo>
                    <a:pt x="24" y="66"/>
                  </a:lnTo>
                  <a:lnTo>
                    <a:pt x="31" y="71"/>
                  </a:lnTo>
                  <a:lnTo>
                    <a:pt x="34" y="75"/>
                  </a:lnTo>
                  <a:lnTo>
                    <a:pt x="43" y="80"/>
                  </a:lnTo>
                  <a:lnTo>
                    <a:pt x="51" y="88"/>
                  </a:lnTo>
                  <a:lnTo>
                    <a:pt x="61" y="95"/>
                  </a:lnTo>
                  <a:lnTo>
                    <a:pt x="70" y="104"/>
                  </a:lnTo>
                  <a:lnTo>
                    <a:pt x="78" y="115"/>
                  </a:lnTo>
                  <a:lnTo>
                    <a:pt x="80" y="117"/>
                  </a:lnTo>
                  <a:lnTo>
                    <a:pt x="87" y="120"/>
                  </a:lnTo>
                  <a:lnTo>
                    <a:pt x="92" y="124"/>
                  </a:lnTo>
                  <a:lnTo>
                    <a:pt x="100" y="128"/>
                  </a:lnTo>
                  <a:lnTo>
                    <a:pt x="108" y="129"/>
                  </a:lnTo>
                  <a:lnTo>
                    <a:pt x="118" y="132"/>
                  </a:lnTo>
                  <a:lnTo>
                    <a:pt x="128" y="134"/>
                  </a:lnTo>
                  <a:lnTo>
                    <a:pt x="138" y="135"/>
                  </a:lnTo>
                  <a:lnTo>
                    <a:pt x="148" y="137"/>
                  </a:lnTo>
                  <a:lnTo>
                    <a:pt x="158" y="138"/>
                  </a:lnTo>
                  <a:lnTo>
                    <a:pt x="168" y="139"/>
                  </a:lnTo>
                  <a:lnTo>
                    <a:pt x="178" y="140"/>
                  </a:lnTo>
                  <a:lnTo>
                    <a:pt x="186" y="142"/>
                  </a:lnTo>
                  <a:lnTo>
                    <a:pt x="197" y="143"/>
                  </a:lnTo>
                  <a:lnTo>
                    <a:pt x="203" y="144"/>
                  </a:lnTo>
                  <a:lnTo>
                    <a:pt x="212" y="145"/>
                  </a:lnTo>
                  <a:lnTo>
                    <a:pt x="218" y="144"/>
                  </a:lnTo>
                  <a:lnTo>
                    <a:pt x="225" y="143"/>
                  </a:lnTo>
                  <a:lnTo>
                    <a:pt x="235" y="140"/>
                  </a:lnTo>
                  <a:lnTo>
                    <a:pt x="241" y="139"/>
                  </a:lnTo>
                  <a:lnTo>
                    <a:pt x="249" y="135"/>
                  </a:lnTo>
                  <a:lnTo>
                    <a:pt x="256" y="134"/>
                  </a:lnTo>
                  <a:lnTo>
                    <a:pt x="265" y="130"/>
                  </a:lnTo>
                  <a:lnTo>
                    <a:pt x="272" y="129"/>
                  </a:lnTo>
                  <a:lnTo>
                    <a:pt x="279" y="124"/>
                  </a:lnTo>
                  <a:lnTo>
                    <a:pt x="286" y="119"/>
                  </a:lnTo>
                  <a:lnTo>
                    <a:pt x="290" y="117"/>
                  </a:lnTo>
                  <a:lnTo>
                    <a:pt x="296" y="114"/>
                  </a:lnTo>
                  <a:lnTo>
                    <a:pt x="301" y="105"/>
                  </a:lnTo>
                  <a:lnTo>
                    <a:pt x="304" y="104"/>
                  </a:lnTo>
                  <a:lnTo>
                    <a:pt x="300" y="102"/>
                  </a:lnTo>
                  <a:lnTo>
                    <a:pt x="298" y="99"/>
                  </a:lnTo>
                  <a:lnTo>
                    <a:pt x="290" y="95"/>
                  </a:lnTo>
                  <a:lnTo>
                    <a:pt x="284" y="94"/>
                  </a:lnTo>
                  <a:lnTo>
                    <a:pt x="274" y="93"/>
                  </a:lnTo>
                  <a:lnTo>
                    <a:pt x="265" y="92"/>
                  </a:lnTo>
                  <a:lnTo>
                    <a:pt x="254" y="88"/>
                  </a:lnTo>
                  <a:lnTo>
                    <a:pt x="242" y="86"/>
                  </a:lnTo>
                  <a:lnTo>
                    <a:pt x="236" y="83"/>
                  </a:lnTo>
                  <a:lnTo>
                    <a:pt x="228" y="81"/>
                  </a:lnTo>
                  <a:lnTo>
                    <a:pt x="223" y="80"/>
                  </a:lnTo>
                  <a:lnTo>
                    <a:pt x="216" y="80"/>
                  </a:lnTo>
                  <a:lnTo>
                    <a:pt x="211" y="79"/>
                  </a:lnTo>
                  <a:lnTo>
                    <a:pt x="203" y="78"/>
                  </a:lnTo>
                  <a:lnTo>
                    <a:pt x="197" y="75"/>
                  </a:lnTo>
                  <a:lnTo>
                    <a:pt x="193" y="75"/>
                  </a:lnTo>
                  <a:lnTo>
                    <a:pt x="184" y="73"/>
                  </a:lnTo>
                  <a:lnTo>
                    <a:pt x="179" y="73"/>
                  </a:lnTo>
                  <a:lnTo>
                    <a:pt x="172" y="70"/>
                  </a:lnTo>
                  <a:lnTo>
                    <a:pt x="168" y="70"/>
                  </a:lnTo>
                  <a:lnTo>
                    <a:pt x="157" y="66"/>
                  </a:lnTo>
                  <a:lnTo>
                    <a:pt x="147" y="64"/>
                  </a:lnTo>
                  <a:lnTo>
                    <a:pt x="136" y="60"/>
                  </a:lnTo>
                  <a:lnTo>
                    <a:pt x="124" y="55"/>
                  </a:lnTo>
                  <a:lnTo>
                    <a:pt x="114" y="50"/>
                  </a:lnTo>
                  <a:lnTo>
                    <a:pt x="104" y="46"/>
                  </a:lnTo>
                  <a:lnTo>
                    <a:pt x="94" y="39"/>
                  </a:lnTo>
                  <a:lnTo>
                    <a:pt x="84" y="34"/>
                  </a:lnTo>
                  <a:lnTo>
                    <a:pt x="74" y="29"/>
                  </a:lnTo>
                  <a:lnTo>
                    <a:pt x="65" y="24"/>
                  </a:lnTo>
                  <a:lnTo>
                    <a:pt x="55" y="17"/>
                  </a:lnTo>
                  <a:lnTo>
                    <a:pt x="48" y="12"/>
                  </a:lnTo>
                  <a:lnTo>
                    <a:pt x="43" y="7"/>
                  </a:lnTo>
                  <a:lnTo>
                    <a:pt x="34" y="6"/>
                  </a:lnTo>
                  <a:lnTo>
                    <a:pt x="29" y="2"/>
                  </a:lnTo>
                  <a:lnTo>
                    <a:pt x="22" y="1"/>
                  </a:lnTo>
                  <a:lnTo>
                    <a:pt x="19" y="0"/>
                  </a:lnTo>
                  <a:lnTo>
                    <a:pt x="17" y="2"/>
                  </a:lnTo>
                  <a:close/>
                </a:path>
              </a:pathLst>
            </a:custGeom>
            <a:solidFill>
              <a:srgbClr val="C9D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5" name="Freeform 85"/>
            <p:cNvSpPr>
              <a:spLocks/>
            </p:cNvSpPr>
            <p:nvPr/>
          </p:nvSpPr>
          <p:spPr bwMode="auto">
            <a:xfrm>
              <a:off x="2643" y="1561"/>
              <a:ext cx="61" cy="63"/>
            </a:xfrm>
            <a:custGeom>
              <a:avLst/>
              <a:gdLst>
                <a:gd name="T0" fmla="*/ 134 w 185"/>
                <a:gd name="T1" fmla="*/ 0 h 189"/>
                <a:gd name="T2" fmla="*/ 117 w 185"/>
                <a:gd name="T3" fmla="*/ 10 h 189"/>
                <a:gd name="T4" fmla="*/ 102 w 185"/>
                <a:gd name="T5" fmla="*/ 19 h 189"/>
                <a:gd name="T6" fmla="*/ 89 w 185"/>
                <a:gd name="T7" fmla="*/ 27 h 189"/>
                <a:gd name="T8" fmla="*/ 75 w 185"/>
                <a:gd name="T9" fmla="*/ 31 h 189"/>
                <a:gd name="T10" fmla="*/ 54 w 185"/>
                <a:gd name="T11" fmla="*/ 31 h 189"/>
                <a:gd name="T12" fmla="*/ 33 w 185"/>
                <a:gd name="T13" fmla="*/ 31 h 189"/>
                <a:gd name="T14" fmla="*/ 16 w 185"/>
                <a:gd name="T15" fmla="*/ 36 h 189"/>
                <a:gd name="T16" fmla="*/ 10 w 185"/>
                <a:gd name="T17" fmla="*/ 42 h 189"/>
                <a:gd name="T18" fmla="*/ 6 w 185"/>
                <a:gd name="T19" fmla="*/ 56 h 189"/>
                <a:gd name="T20" fmla="*/ 2 w 185"/>
                <a:gd name="T21" fmla="*/ 76 h 189"/>
                <a:gd name="T22" fmla="*/ 1 w 185"/>
                <a:gd name="T23" fmla="*/ 99 h 189"/>
                <a:gd name="T24" fmla="*/ 0 w 185"/>
                <a:gd name="T25" fmla="*/ 123 h 189"/>
                <a:gd name="T26" fmla="*/ 0 w 185"/>
                <a:gd name="T27" fmla="*/ 144 h 189"/>
                <a:gd name="T28" fmla="*/ 2 w 185"/>
                <a:gd name="T29" fmla="*/ 162 h 189"/>
                <a:gd name="T30" fmla="*/ 10 w 185"/>
                <a:gd name="T31" fmla="*/ 174 h 189"/>
                <a:gd name="T32" fmla="*/ 19 w 185"/>
                <a:gd name="T33" fmla="*/ 182 h 189"/>
                <a:gd name="T34" fmla="*/ 31 w 185"/>
                <a:gd name="T35" fmla="*/ 183 h 189"/>
                <a:gd name="T36" fmla="*/ 43 w 185"/>
                <a:gd name="T37" fmla="*/ 184 h 189"/>
                <a:gd name="T38" fmla="*/ 54 w 185"/>
                <a:gd name="T39" fmla="*/ 186 h 189"/>
                <a:gd name="T40" fmla="*/ 68 w 185"/>
                <a:gd name="T41" fmla="*/ 186 h 189"/>
                <a:gd name="T42" fmla="*/ 83 w 185"/>
                <a:gd name="T43" fmla="*/ 187 h 189"/>
                <a:gd name="T44" fmla="*/ 98 w 185"/>
                <a:gd name="T45" fmla="*/ 188 h 189"/>
                <a:gd name="T46" fmla="*/ 113 w 185"/>
                <a:gd name="T47" fmla="*/ 188 h 189"/>
                <a:gd name="T48" fmla="*/ 127 w 185"/>
                <a:gd name="T49" fmla="*/ 188 h 189"/>
                <a:gd name="T50" fmla="*/ 139 w 185"/>
                <a:gd name="T51" fmla="*/ 188 h 189"/>
                <a:gd name="T52" fmla="*/ 152 w 185"/>
                <a:gd name="T53" fmla="*/ 188 h 189"/>
                <a:gd name="T54" fmla="*/ 167 w 185"/>
                <a:gd name="T55" fmla="*/ 187 h 189"/>
                <a:gd name="T56" fmla="*/ 179 w 185"/>
                <a:gd name="T57" fmla="*/ 183 h 189"/>
                <a:gd name="T58" fmla="*/ 182 w 185"/>
                <a:gd name="T59" fmla="*/ 179 h 189"/>
                <a:gd name="T60" fmla="*/ 182 w 185"/>
                <a:gd name="T61" fmla="*/ 162 h 189"/>
                <a:gd name="T62" fmla="*/ 183 w 185"/>
                <a:gd name="T63" fmla="*/ 145 h 189"/>
                <a:gd name="T64" fmla="*/ 183 w 185"/>
                <a:gd name="T65" fmla="*/ 132 h 189"/>
                <a:gd name="T66" fmla="*/ 183 w 185"/>
                <a:gd name="T67" fmla="*/ 119 h 189"/>
                <a:gd name="T68" fmla="*/ 183 w 185"/>
                <a:gd name="T69" fmla="*/ 105 h 189"/>
                <a:gd name="T70" fmla="*/ 183 w 185"/>
                <a:gd name="T71" fmla="*/ 90 h 189"/>
                <a:gd name="T72" fmla="*/ 183 w 185"/>
                <a:gd name="T73" fmla="*/ 75 h 189"/>
                <a:gd name="T74" fmla="*/ 182 w 185"/>
                <a:gd name="T75" fmla="*/ 61 h 189"/>
                <a:gd name="T76" fmla="*/ 181 w 185"/>
                <a:gd name="T77" fmla="*/ 49 h 189"/>
                <a:gd name="T78" fmla="*/ 179 w 185"/>
                <a:gd name="T79" fmla="*/ 31 h 189"/>
                <a:gd name="T80" fmla="*/ 176 w 185"/>
                <a:gd name="T81" fmla="*/ 16 h 189"/>
                <a:gd name="T82" fmla="*/ 168 w 185"/>
                <a:gd name="T83" fmla="*/ 9 h 189"/>
                <a:gd name="T84" fmla="*/ 157 w 185"/>
                <a:gd name="T85" fmla="*/ 1 h 189"/>
                <a:gd name="T86" fmla="*/ 144 w 185"/>
                <a:gd name="T87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85" h="189">
                  <a:moveTo>
                    <a:pt x="142" y="1"/>
                  </a:moveTo>
                  <a:lnTo>
                    <a:pt x="134" y="0"/>
                  </a:lnTo>
                  <a:lnTo>
                    <a:pt x="127" y="4"/>
                  </a:lnTo>
                  <a:lnTo>
                    <a:pt x="117" y="10"/>
                  </a:lnTo>
                  <a:lnTo>
                    <a:pt x="110" y="14"/>
                  </a:lnTo>
                  <a:lnTo>
                    <a:pt x="102" y="19"/>
                  </a:lnTo>
                  <a:lnTo>
                    <a:pt x="95" y="24"/>
                  </a:lnTo>
                  <a:lnTo>
                    <a:pt x="89" y="27"/>
                  </a:lnTo>
                  <a:lnTo>
                    <a:pt x="84" y="31"/>
                  </a:lnTo>
                  <a:lnTo>
                    <a:pt x="75" y="31"/>
                  </a:lnTo>
                  <a:lnTo>
                    <a:pt x="65" y="31"/>
                  </a:lnTo>
                  <a:lnTo>
                    <a:pt x="54" y="31"/>
                  </a:lnTo>
                  <a:lnTo>
                    <a:pt x="44" y="31"/>
                  </a:lnTo>
                  <a:lnTo>
                    <a:pt x="33" y="31"/>
                  </a:lnTo>
                  <a:lnTo>
                    <a:pt x="24" y="31"/>
                  </a:lnTo>
                  <a:lnTo>
                    <a:pt x="16" y="36"/>
                  </a:lnTo>
                  <a:lnTo>
                    <a:pt x="12" y="41"/>
                  </a:lnTo>
                  <a:lnTo>
                    <a:pt x="10" y="42"/>
                  </a:lnTo>
                  <a:lnTo>
                    <a:pt x="9" y="50"/>
                  </a:lnTo>
                  <a:lnTo>
                    <a:pt x="6" y="56"/>
                  </a:lnTo>
                  <a:lnTo>
                    <a:pt x="5" y="66"/>
                  </a:lnTo>
                  <a:lnTo>
                    <a:pt x="2" y="76"/>
                  </a:lnTo>
                  <a:lnTo>
                    <a:pt x="2" y="88"/>
                  </a:lnTo>
                  <a:lnTo>
                    <a:pt x="1" y="99"/>
                  </a:lnTo>
                  <a:lnTo>
                    <a:pt x="1" y="111"/>
                  </a:lnTo>
                  <a:lnTo>
                    <a:pt x="0" y="123"/>
                  </a:lnTo>
                  <a:lnTo>
                    <a:pt x="0" y="133"/>
                  </a:lnTo>
                  <a:lnTo>
                    <a:pt x="0" y="144"/>
                  </a:lnTo>
                  <a:lnTo>
                    <a:pt x="2" y="155"/>
                  </a:lnTo>
                  <a:lnTo>
                    <a:pt x="2" y="162"/>
                  </a:lnTo>
                  <a:lnTo>
                    <a:pt x="6" y="170"/>
                  </a:lnTo>
                  <a:lnTo>
                    <a:pt x="10" y="174"/>
                  </a:lnTo>
                  <a:lnTo>
                    <a:pt x="14" y="181"/>
                  </a:lnTo>
                  <a:lnTo>
                    <a:pt x="19" y="182"/>
                  </a:lnTo>
                  <a:lnTo>
                    <a:pt x="26" y="183"/>
                  </a:lnTo>
                  <a:lnTo>
                    <a:pt x="31" y="183"/>
                  </a:lnTo>
                  <a:lnTo>
                    <a:pt x="36" y="183"/>
                  </a:lnTo>
                  <a:lnTo>
                    <a:pt x="43" y="184"/>
                  </a:lnTo>
                  <a:lnTo>
                    <a:pt x="49" y="186"/>
                  </a:lnTo>
                  <a:lnTo>
                    <a:pt x="54" y="186"/>
                  </a:lnTo>
                  <a:lnTo>
                    <a:pt x="61" y="186"/>
                  </a:lnTo>
                  <a:lnTo>
                    <a:pt x="68" y="186"/>
                  </a:lnTo>
                  <a:lnTo>
                    <a:pt x="75" y="187"/>
                  </a:lnTo>
                  <a:lnTo>
                    <a:pt x="83" y="187"/>
                  </a:lnTo>
                  <a:lnTo>
                    <a:pt x="90" y="188"/>
                  </a:lnTo>
                  <a:lnTo>
                    <a:pt x="98" y="188"/>
                  </a:lnTo>
                  <a:lnTo>
                    <a:pt x="107" y="189"/>
                  </a:lnTo>
                  <a:lnTo>
                    <a:pt x="113" y="188"/>
                  </a:lnTo>
                  <a:lnTo>
                    <a:pt x="119" y="188"/>
                  </a:lnTo>
                  <a:lnTo>
                    <a:pt x="127" y="188"/>
                  </a:lnTo>
                  <a:lnTo>
                    <a:pt x="134" y="188"/>
                  </a:lnTo>
                  <a:lnTo>
                    <a:pt x="139" y="188"/>
                  </a:lnTo>
                  <a:lnTo>
                    <a:pt x="146" y="188"/>
                  </a:lnTo>
                  <a:lnTo>
                    <a:pt x="152" y="188"/>
                  </a:lnTo>
                  <a:lnTo>
                    <a:pt x="158" y="188"/>
                  </a:lnTo>
                  <a:lnTo>
                    <a:pt x="167" y="187"/>
                  </a:lnTo>
                  <a:lnTo>
                    <a:pt x="174" y="186"/>
                  </a:lnTo>
                  <a:lnTo>
                    <a:pt x="179" y="183"/>
                  </a:lnTo>
                  <a:lnTo>
                    <a:pt x="182" y="183"/>
                  </a:lnTo>
                  <a:lnTo>
                    <a:pt x="182" y="179"/>
                  </a:lnTo>
                  <a:lnTo>
                    <a:pt x="182" y="172"/>
                  </a:lnTo>
                  <a:lnTo>
                    <a:pt x="182" y="162"/>
                  </a:lnTo>
                  <a:lnTo>
                    <a:pt x="183" y="152"/>
                  </a:lnTo>
                  <a:lnTo>
                    <a:pt x="183" y="145"/>
                  </a:lnTo>
                  <a:lnTo>
                    <a:pt x="183" y="139"/>
                  </a:lnTo>
                  <a:lnTo>
                    <a:pt x="183" y="132"/>
                  </a:lnTo>
                  <a:lnTo>
                    <a:pt x="183" y="127"/>
                  </a:lnTo>
                  <a:lnTo>
                    <a:pt x="183" y="119"/>
                  </a:lnTo>
                  <a:lnTo>
                    <a:pt x="183" y="111"/>
                  </a:lnTo>
                  <a:lnTo>
                    <a:pt x="183" y="105"/>
                  </a:lnTo>
                  <a:lnTo>
                    <a:pt x="185" y="98"/>
                  </a:lnTo>
                  <a:lnTo>
                    <a:pt x="183" y="90"/>
                  </a:lnTo>
                  <a:lnTo>
                    <a:pt x="183" y="83"/>
                  </a:lnTo>
                  <a:lnTo>
                    <a:pt x="183" y="75"/>
                  </a:lnTo>
                  <a:lnTo>
                    <a:pt x="183" y="69"/>
                  </a:lnTo>
                  <a:lnTo>
                    <a:pt x="182" y="61"/>
                  </a:lnTo>
                  <a:lnTo>
                    <a:pt x="182" y="54"/>
                  </a:lnTo>
                  <a:lnTo>
                    <a:pt x="181" y="49"/>
                  </a:lnTo>
                  <a:lnTo>
                    <a:pt x="181" y="42"/>
                  </a:lnTo>
                  <a:lnTo>
                    <a:pt x="179" y="31"/>
                  </a:lnTo>
                  <a:lnTo>
                    <a:pt x="178" y="24"/>
                  </a:lnTo>
                  <a:lnTo>
                    <a:pt x="176" y="16"/>
                  </a:lnTo>
                  <a:lnTo>
                    <a:pt x="174" y="12"/>
                  </a:lnTo>
                  <a:lnTo>
                    <a:pt x="168" y="9"/>
                  </a:lnTo>
                  <a:lnTo>
                    <a:pt x="163" y="6"/>
                  </a:lnTo>
                  <a:lnTo>
                    <a:pt x="157" y="1"/>
                  </a:lnTo>
                  <a:lnTo>
                    <a:pt x="153" y="1"/>
                  </a:lnTo>
                  <a:lnTo>
                    <a:pt x="144" y="0"/>
                  </a:lnTo>
                  <a:lnTo>
                    <a:pt x="142" y="1"/>
                  </a:lnTo>
                  <a:close/>
                </a:path>
              </a:pathLst>
            </a:custGeom>
            <a:solidFill>
              <a:srgbClr val="C9D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4" name="TextovéPole 113"/>
          <p:cNvSpPr txBox="1"/>
          <p:nvPr/>
        </p:nvSpPr>
        <p:spPr>
          <a:xfrm>
            <a:off x="7009363" y="2778109"/>
            <a:ext cx="10294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tůl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319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6664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9870811"/>
              </p:ext>
            </p:extLst>
          </p:nvPr>
        </p:nvGraphicFramePr>
        <p:xfrm>
          <a:off x="2153752" y="1845383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7114976"/>
              </p:ext>
            </p:extLst>
          </p:nvPr>
        </p:nvGraphicFramePr>
        <p:xfrm>
          <a:off x="2171556" y="5510352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2745991"/>
              </p:ext>
            </p:extLst>
          </p:nvPr>
        </p:nvGraphicFramePr>
        <p:xfrm>
          <a:off x="6614694" y="3595923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843523"/>
              </p:ext>
            </p:extLst>
          </p:nvPr>
        </p:nvGraphicFramePr>
        <p:xfrm>
          <a:off x="2153752" y="3565445"/>
          <a:ext cx="1906468" cy="6641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64159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37563"/>
              </p:ext>
            </p:extLst>
          </p:nvPr>
        </p:nvGraphicFramePr>
        <p:xfrm>
          <a:off x="6616101" y="5517232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296698"/>
              </p:ext>
            </p:extLst>
          </p:nvPr>
        </p:nvGraphicFramePr>
        <p:xfrm>
          <a:off x="6618926" y="1834931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1162204" y="302530"/>
            <a:ext cx="626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123" y="127747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68196" y="293939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86594" y="488240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94658" y="146721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22058" y="321117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22058" y="491735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5728" y="3387754"/>
            <a:ext cx="1255474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Public\Pictures\MC900038516 slepice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10" y="1536009"/>
            <a:ext cx="85438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:\Users\Public\Pictures\MC900290188 pusa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4511">
            <a:off x="5221012" y="1793344"/>
            <a:ext cx="1115683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040390"/>
            <a:ext cx="1152000" cy="939925"/>
          </a:xfrm>
          <a:prstGeom prst="rect">
            <a:avLst/>
          </a:prstGeom>
        </p:spPr>
      </p:pic>
      <p:pic>
        <p:nvPicPr>
          <p:cNvPr id="33" name="Picture 3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0816" y="5156521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Šipka dolů 33"/>
          <p:cNvSpPr/>
          <p:nvPr/>
        </p:nvSpPr>
        <p:spPr>
          <a:xfrm>
            <a:off x="314001" y="702640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21640" y="226974"/>
            <a:ext cx="864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obrázek. Vyslabikuj slova a v rámečku označ počet slabik. </a:t>
            </a:r>
          </a:p>
        </p:txBody>
      </p:sp>
      <p:pic>
        <p:nvPicPr>
          <p:cNvPr id="25" name="Picture 160" descr="H:\obrázky\s.png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724" y="3401063"/>
            <a:ext cx="1231617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19" grpId="0"/>
      <p:bldP spid="20" grpId="0"/>
      <p:bldP spid="21" grpId="0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200" dirty="0" smtClean="0"/>
              <a:t>KRÁTKÉ SLABIKY                                          DLOUHÉ SLABIKY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05" y="5025390"/>
            <a:ext cx="1391959" cy="1062926"/>
          </a:xfrm>
          <a:prstGeom prst="rect">
            <a:avLst/>
          </a:prstGeom>
        </p:spPr>
      </p:pic>
      <p:sp>
        <p:nvSpPr>
          <p:cNvPr id="132" name="Ovál 131"/>
          <p:cNvSpPr/>
          <p:nvPr/>
        </p:nvSpPr>
        <p:spPr>
          <a:xfrm>
            <a:off x="2862488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94965" y="410796"/>
            <a:ext cx="64615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 a znázorni délku slabik.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q98ew7\Obrázky\- .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8298" y="5413554"/>
            <a:ext cx="633413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C:\Users\q98ew7\Obrázky\. -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929" y="3790880"/>
            <a:ext cx="6762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5" descr="C:\Users\q98ew7\Obrázky\TEČ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004" y="3813907"/>
            <a:ext cx="19526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C:\Users\q98ew7\Obrázky\ČÁRK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355" y="2307018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ublic\Pictures\. .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542" y="5456046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Public\Pictures\...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480" y="2238817"/>
            <a:ext cx="8413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Public\Pictures\....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362" y="5413554"/>
            <a:ext cx="1169987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7" name="Picture 5" descr="C:\Users\q98ew7\Obrázky\TEČ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5551" y="3950486"/>
            <a:ext cx="19526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ublic\Pictures\MC900222261 stan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63" y="3116003"/>
            <a:ext cx="1580822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977" y="4943591"/>
            <a:ext cx="1152000" cy="939925"/>
          </a:xfrm>
          <a:prstGeom prst="rect">
            <a:avLst/>
          </a:prstGeom>
        </p:spPr>
      </p:pic>
      <p:pic>
        <p:nvPicPr>
          <p:cNvPr id="27" name="Picture 2" descr="C:\Users\Public\Pictures\MC900038516 slepice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165" y="1617831"/>
            <a:ext cx="879509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ublic\Pictures\Obr.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46" y="1565655"/>
            <a:ext cx="931863" cy="107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42" y="3403322"/>
            <a:ext cx="146664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ublic\Pictures\MC900430129 salát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147" y="3345907"/>
            <a:ext cx="1186419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ublic\Pictures\MC900290188 pusa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4511">
            <a:off x="719546" y="1857554"/>
            <a:ext cx="1056963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ublic\Pictures\MC900441419 sova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237" y="4758360"/>
            <a:ext cx="1022424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C:\Users\Public\Pictures\. .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166" y="2175807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Šipka doprava 38"/>
          <p:cNvSpPr/>
          <p:nvPr/>
        </p:nvSpPr>
        <p:spPr>
          <a:xfrm>
            <a:off x="353076" y="1206128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675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1197829"/>
              </p:ext>
            </p:extLst>
          </p:nvPr>
        </p:nvGraphicFramePr>
        <p:xfrm>
          <a:off x="2124805" y="1795302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9026565"/>
              </p:ext>
            </p:extLst>
          </p:nvPr>
        </p:nvGraphicFramePr>
        <p:xfrm>
          <a:off x="6444448" y="1827689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862968" y="161331"/>
            <a:ext cx="76347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tam,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2169563" y="1844555"/>
            <a:ext cx="3850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7621885" y="1890079"/>
            <a:ext cx="3850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Picture 160" descr="H:\obrázky\s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971" y="3426012"/>
            <a:ext cx="1231617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46" y="3327261"/>
            <a:ext cx="146664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9" descr="C:\Users\q98ew7\Obrázky\Obrázek1 HJ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641" y="1798687"/>
            <a:ext cx="1722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C:\Users\Public\Pictures\MC900441419 sova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400" y="1467689"/>
            <a:ext cx="1022424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Users\Public\Pictures\MC900433900 eso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54" y="4913030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8337924"/>
              </p:ext>
            </p:extLst>
          </p:nvPr>
        </p:nvGraphicFramePr>
        <p:xfrm>
          <a:off x="2139827" y="5324632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3" name="Obdélník 42"/>
          <p:cNvSpPr/>
          <p:nvPr/>
        </p:nvSpPr>
        <p:spPr>
          <a:xfrm>
            <a:off x="2810293" y="5402393"/>
            <a:ext cx="3850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0064263"/>
              </p:ext>
            </p:extLst>
          </p:nvPr>
        </p:nvGraphicFramePr>
        <p:xfrm>
          <a:off x="6409093" y="5184283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6" name="Picture 125" descr="C:\Users\Public\Pictures\MC900391484 lusk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2183">
            <a:off x="5050385" y="4625511"/>
            <a:ext cx="875814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Obdélník 43"/>
          <p:cNvSpPr/>
          <p:nvPr/>
        </p:nvSpPr>
        <p:spPr>
          <a:xfrm>
            <a:off x="7589747" y="5184283"/>
            <a:ext cx="3850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3407584"/>
              </p:ext>
            </p:extLst>
          </p:nvPr>
        </p:nvGraphicFramePr>
        <p:xfrm>
          <a:off x="2192813" y="3644673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1649618"/>
              </p:ext>
            </p:extLst>
          </p:nvPr>
        </p:nvGraphicFramePr>
        <p:xfrm>
          <a:off x="6486573" y="3659484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43" name="Obdélník 142"/>
          <p:cNvSpPr/>
          <p:nvPr/>
        </p:nvSpPr>
        <p:spPr>
          <a:xfrm>
            <a:off x="6588224" y="3721874"/>
            <a:ext cx="3850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347864" y="3721874"/>
            <a:ext cx="3850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877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45" grpId="0"/>
      <p:bldP spid="43" grpId="0"/>
      <p:bldP spid="44" grpId="0"/>
      <p:bldP spid="143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Odkazy: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  <a:sym typeface="Symbol"/>
              </a:rPr>
              <a:t>Obrázky dostupné na WWW: &lt;</a:t>
            </a:r>
            <a:r>
              <a:rPr lang="cs-CZ" b="1" dirty="0">
                <a:latin typeface="Times New Roman" pitchFamily="18" charset="0"/>
                <a:cs typeface="Times New Roman" pitchFamily="18" charset="0"/>
                <a:sym typeface="Symbol"/>
                <a:hlinkClick r:id="rId2"/>
              </a:rPr>
              <a:t>http://office.microsoft.com</a:t>
            </a:r>
            <a:r>
              <a:rPr lang="cs-CZ" b="1" dirty="0">
                <a:latin typeface="Times New Roman" pitchFamily="18" charset="0"/>
                <a:cs typeface="Times New Roman" pitchFamily="18" charset="0"/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2186</TotalTime>
  <Words>215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353</cp:revision>
  <dcterms:created xsi:type="dcterms:W3CDTF">2012-02-24T12:40:18Z</dcterms:created>
  <dcterms:modified xsi:type="dcterms:W3CDTF">2013-08-20T04:43:57Z</dcterms:modified>
</cp:coreProperties>
</file>