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4" r:id="rId2"/>
    <p:sldId id="277" r:id="rId3"/>
    <p:sldId id="291" r:id="rId4"/>
    <p:sldId id="263" r:id="rId5"/>
    <p:sldId id="279" r:id="rId6"/>
    <p:sldId id="290" r:id="rId7"/>
    <p:sldId id="28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871" autoAdjust="0"/>
  </p:normalViewPr>
  <p:slideViewPr>
    <p:cSldViewPr>
      <p:cViewPr>
        <p:scale>
          <a:sx n="60" d="100"/>
          <a:sy n="60" d="100"/>
        </p:scale>
        <p:origin x="-979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72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2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WMF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26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23.png"/><Relationship Id="rId4" Type="http://schemas.openxmlformats.org/officeDocument/2006/relationships/image" Target="../media/image2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95033" y="2636912"/>
            <a:ext cx="6951864" cy="360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ZŠ </a:t>
            </a:r>
            <a:r>
              <a:rPr lang="cs-CZ" sz="2000" dirty="0"/>
              <a:t>a MŠ Kateřinice, okres Vsetín</a:t>
            </a:r>
          </a:p>
          <a:p>
            <a:pPr>
              <a:defRPr/>
            </a:pPr>
            <a:r>
              <a:rPr lang="cs-CZ" sz="2000" dirty="0"/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VY_32_INOVACE_04_10_Český </a:t>
            </a:r>
            <a:r>
              <a:rPr lang="cs-CZ" sz="2000" b="1" dirty="0"/>
              <a:t>jazyk</a:t>
            </a:r>
          </a:p>
          <a:p>
            <a:pPr fontAlgn="ctr"/>
            <a:r>
              <a:rPr lang="cs-CZ" sz="2000" dirty="0"/>
              <a:t>Vzdělávací oblast: Jazyk a </a:t>
            </a:r>
            <a:r>
              <a:rPr lang="cs-CZ" sz="2000" dirty="0" smtClean="0"/>
              <a:t>jazyková komunikace </a:t>
            </a:r>
            <a:r>
              <a:rPr lang="cs-CZ" sz="2000" dirty="0"/>
              <a:t>- </a:t>
            </a:r>
            <a:r>
              <a:rPr lang="cs-CZ" sz="2000" dirty="0" smtClean="0"/>
              <a:t>1. ročník</a:t>
            </a:r>
          </a:p>
          <a:p>
            <a:pPr fontAlgn="ctr"/>
            <a:r>
              <a:rPr lang="cs-CZ" sz="2000" dirty="0" smtClean="0"/>
              <a:t>Předmět: Český jazyk</a:t>
            </a:r>
          </a:p>
          <a:p>
            <a:pPr fontAlgn="ctr"/>
            <a:r>
              <a:rPr lang="cs-CZ" sz="2000" dirty="0" smtClean="0"/>
              <a:t>Tematický okruh: Jazyková výchova</a:t>
            </a:r>
            <a:endParaRPr lang="cs-CZ" sz="2000" dirty="0"/>
          </a:p>
          <a:p>
            <a:pPr fontAlgn="ctr"/>
            <a:endParaRPr lang="cs-CZ" sz="2000" dirty="0"/>
          </a:p>
          <a:p>
            <a:r>
              <a:rPr lang="cs-CZ" sz="2000" dirty="0"/>
              <a:t>Autor: Mgr. Bronislava </a:t>
            </a:r>
            <a:r>
              <a:rPr lang="cs-CZ" sz="2000" dirty="0" err="1"/>
              <a:t>Uličníková</a:t>
            </a:r>
            <a:endParaRPr lang="cs-CZ" sz="2000" dirty="0"/>
          </a:p>
          <a:p>
            <a:r>
              <a:rPr lang="cs-CZ" sz="2000" dirty="0" smtClean="0"/>
              <a:t>Anotace: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obsahuje úkoly na určování pozice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hlásky O,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vyznačování písmen ve slovech,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určování počtu slabik, procvičuje rozlišování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krátkých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dlouhých slabik.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1783489" y="1853000"/>
            <a:ext cx="5616624" cy="576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Hláska a písmeno O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pt-BR" sz="2800" b="1" dirty="0">
                <a:latin typeface="Times New Roman" pitchFamily="18" charset="0"/>
                <a:cs typeface="Times New Roman" pitchFamily="18" charset="0"/>
              </a:rPr>
              <a:t> procvičování</a:t>
            </a:r>
            <a:endParaRPr lang="cs-CZ" sz="2800" b="1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7881" y="213675"/>
            <a:ext cx="795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Pojmenuj obrázek a řekni, kde ve slově vyslovujeme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hlásku O.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Vyznač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písmena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O, o.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071765" y="767703"/>
            <a:ext cx="811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2606900" y="2850444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okno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6730896" y="5407141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68804" y="5441031"/>
            <a:ext cx="16834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ořechy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17784" y="5517232"/>
            <a:ext cx="10967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kolo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43544" y="2808007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limo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808163" y="5417486"/>
            <a:ext cx="26073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LETADLO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Picture 23" descr="C:\Users\Public\Pictures\MC900338750 okno.bmp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EBFFFF"/>
              </a:clrFrom>
              <a:clrTo>
                <a:srgbClr val="EB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682796" y="1406196"/>
            <a:ext cx="1134692" cy="144000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 rot="16677629">
            <a:off x="3794389" y="4142010"/>
            <a:ext cx="1044000" cy="1296000"/>
            <a:chOff x="5375601" y="3387247"/>
            <a:chExt cx="893763" cy="1141412"/>
          </a:xfrm>
        </p:grpSpPr>
        <p:sp>
          <p:nvSpPr>
            <p:cNvPr id="34" name="Freeform 8"/>
            <p:cNvSpPr>
              <a:spLocks/>
            </p:cNvSpPr>
            <p:nvPr/>
          </p:nvSpPr>
          <p:spPr bwMode="auto">
            <a:xfrm>
              <a:off x="5375601" y="3882547"/>
              <a:ext cx="528638" cy="641350"/>
            </a:xfrm>
            <a:custGeom>
              <a:avLst/>
              <a:gdLst>
                <a:gd name="T0" fmla="*/ 274 w 664"/>
                <a:gd name="T1" fmla="*/ 0 h 807"/>
                <a:gd name="T2" fmla="*/ 216 w 664"/>
                <a:gd name="T3" fmla="*/ 55 h 807"/>
                <a:gd name="T4" fmla="*/ 108 w 664"/>
                <a:gd name="T5" fmla="*/ 121 h 807"/>
                <a:gd name="T6" fmla="*/ 28 w 664"/>
                <a:gd name="T7" fmla="*/ 262 h 807"/>
                <a:gd name="T8" fmla="*/ 0 w 664"/>
                <a:gd name="T9" fmla="*/ 386 h 807"/>
                <a:gd name="T10" fmla="*/ 33 w 664"/>
                <a:gd name="T11" fmla="*/ 618 h 807"/>
                <a:gd name="T12" fmla="*/ 108 w 664"/>
                <a:gd name="T13" fmla="*/ 703 h 807"/>
                <a:gd name="T14" fmla="*/ 204 w 664"/>
                <a:gd name="T15" fmla="*/ 766 h 807"/>
                <a:gd name="T16" fmla="*/ 292 w 664"/>
                <a:gd name="T17" fmla="*/ 766 h 807"/>
                <a:gd name="T18" fmla="*/ 358 w 664"/>
                <a:gd name="T19" fmla="*/ 766 h 807"/>
                <a:gd name="T20" fmla="*/ 471 w 664"/>
                <a:gd name="T21" fmla="*/ 807 h 807"/>
                <a:gd name="T22" fmla="*/ 518 w 664"/>
                <a:gd name="T23" fmla="*/ 755 h 807"/>
                <a:gd name="T24" fmla="*/ 579 w 664"/>
                <a:gd name="T25" fmla="*/ 726 h 807"/>
                <a:gd name="T26" fmla="*/ 651 w 664"/>
                <a:gd name="T27" fmla="*/ 664 h 807"/>
                <a:gd name="T28" fmla="*/ 664 w 664"/>
                <a:gd name="T29" fmla="*/ 589 h 807"/>
                <a:gd name="T30" fmla="*/ 663 w 664"/>
                <a:gd name="T31" fmla="*/ 576 h 807"/>
                <a:gd name="T32" fmla="*/ 659 w 664"/>
                <a:gd name="T33" fmla="*/ 540 h 807"/>
                <a:gd name="T34" fmla="*/ 652 w 664"/>
                <a:gd name="T35" fmla="*/ 489 h 807"/>
                <a:gd name="T36" fmla="*/ 644 w 664"/>
                <a:gd name="T37" fmla="*/ 431 h 807"/>
                <a:gd name="T38" fmla="*/ 636 w 664"/>
                <a:gd name="T39" fmla="*/ 371 h 807"/>
                <a:gd name="T40" fmla="*/ 626 w 664"/>
                <a:gd name="T41" fmla="*/ 315 h 807"/>
                <a:gd name="T42" fmla="*/ 618 w 664"/>
                <a:gd name="T43" fmla="*/ 275 h 807"/>
                <a:gd name="T44" fmla="*/ 613 w 664"/>
                <a:gd name="T45" fmla="*/ 253 h 807"/>
                <a:gd name="T46" fmla="*/ 607 w 664"/>
                <a:gd name="T47" fmla="*/ 246 h 807"/>
                <a:gd name="T48" fmla="*/ 594 w 664"/>
                <a:gd name="T49" fmla="*/ 236 h 807"/>
                <a:gd name="T50" fmla="*/ 576 w 664"/>
                <a:gd name="T51" fmla="*/ 221 h 807"/>
                <a:gd name="T52" fmla="*/ 554 w 664"/>
                <a:gd name="T53" fmla="*/ 204 h 807"/>
                <a:gd name="T54" fmla="*/ 527 w 664"/>
                <a:gd name="T55" fmla="*/ 184 h 807"/>
                <a:gd name="T56" fmla="*/ 500 w 664"/>
                <a:gd name="T57" fmla="*/ 162 h 807"/>
                <a:gd name="T58" fmla="*/ 469 w 664"/>
                <a:gd name="T59" fmla="*/ 140 h 807"/>
                <a:gd name="T60" fmla="*/ 439 w 664"/>
                <a:gd name="T61" fmla="*/ 117 h 807"/>
                <a:gd name="T62" fmla="*/ 408 w 664"/>
                <a:gd name="T63" fmla="*/ 95 h 807"/>
                <a:gd name="T64" fmla="*/ 378 w 664"/>
                <a:gd name="T65" fmla="*/ 74 h 807"/>
                <a:gd name="T66" fmla="*/ 350 w 664"/>
                <a:gd name="T67" fmla="*/ 54 h 807"/>
                <a:gd name="T68" fmla="*/ 325 w 664"/>
                <a:gd name="T69" fmla="*/ 36 h 807"/>
                <a:gd name="T70" fmla="*/ 304 w 664"/>
                <a:gd name="T71" fmla="*/ 22 h 807"/>
                <a:gd name="T72" fmla="*/ 288 w 664"/>
                <a:gd name="T73" fmla="*/ 10 h 807"/>
                <a:gd name="T74" fmla="*/ 277 w 664"/>
                <a:gd name="T75" fmla="*/ 2 h 807"/>
                <a:gd name="T76" fmla="*/ 274 w 664"/>
                <a:gd name="T77" fmla="*/ 0 h 8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64" h="807">
                  <a:moveTo>
                    <a:pt x="274" y="0"/>
                  </a:moveTo>
                  <a:lnTo>
                    <a:pt x="216" y="55"/>
                  </a:lnTo>
                  <a:lnTo>
                    <a:pt x="108" y="121"/>
                  </a:lnTo>
                  <a:lnTo>
                    <a:pt x="28" y="262"/>
                  </a:lnTo>
                  <a:lnTo>
                    <a:pt x="0" y="386"/>
                  </a:lnTo>
                  <a:lnTo>
                    <a:pt x="33" y="618"/>
                  </a:lnTo>
                  <a:lnTo>
                    <a:pt x="108" y="703"/>
                  </a:lnTo>
                  <a:lnTo>
                    <a:pt x="204" y="766"/>
                  </a:lnTo>
                  <a:lnTo>
                    <a:pt x="292" y="766"/>
                  </a:lnTo>
                  <a:lnTo>
                    <a:pt x="358" y="766"/>
                  </a:lnTo>
                  <a:lnTo>
                    <a:pt x="471" y="807"/>
                  </a:lnTo>
                  <a:lnTo>
                    <a:pt x="518" y="755"/>
                  </a:lnTo>
                  <a:lnTo>
                    <a:pt x="579" y="726"/>
                  </a:lnTo>
                  <a:lnTo>
                    <a:pt x="651" y="664"/>
                  </a:lnTo>
                  <a:lnTo>
                    <a:pt x="664" y="589"/>
                  </a:lnTo>
                  <a:lnTo>
                    <a:pt x="663" y="576"/>
                  </a:lnTo>
                  <a:lnTo>
                    <a:pt x="659" y="540"/>
                  </a:lnTo>
                  <a:lnTo>
                    <a:pt x="652" y="489"/>
                  </a:lnTo>
                  <a:lnTo>
                    <a:pt x="644" y="431"/>
                  </a:lnTo>
                  <a:lnTo>
                    <a:pt x="636" y="371"/>
                  </a:lnTo>
                  <a:lnTo>
                    <a:pt x="626" y="315"/>
                  </a:lnTo>
                  <a:lnTo>
                    <a:pt x="618" y="275"/>
                  </a:lnTo>
                  <a:lnTo>
                    <a:pt x="613" y="253"/>
                  </a:lnTo>
                  <a:lnTo>
                    <a:pt x="607" y="246"/>
                  </a:lnTo>
                  <a:lnTo>
                    <a:pt x="594" y="236"/>
                  </a:lnTo>
                  <a:lnTo>
                    <a:pt x="576" y="221"/>
                  </a:lnTo>
                  <a:lnTo>
                    <a:pt x="554" y="204"/>
                  </a:lnTo>
                  <a:lnTo>
                    <a:pt x="527" y="184"/>
                  </a:lnTo>
                  <a:lnTo>
                    <a:pt x="500" y="162"/>
                  </a:lnTo>
                  <a:lnTo>
                    <a:pt x="469" y="140"/>
                  </a:lnTo>
                  <a:lnTo>
                    <a:pt x="439" y="117"/>
                  </a:lnTo>
                  <a:lnTo>
                    <a:pt x="408" y="95"/>
                  </a:lnTo>
                  <a:lnTo>
                    <a:pt x="378" y="74"/>
                  </a:lnTo>
                  <a:lnTo>
                    <a:pt x="350" y="54"/>
                  </a:lnTo>
                  <a:lnTo>
                    <a:pt x="325" y="36"/>
                  </a:lnTo>
                  <a:lnTo>
                    <a:pt x="304" y="22"/>
                  </a:lnTo>
                  <a:lnTo>
                    <a:pt x="288" y="10"/>
                  </a:lnTo>
                  <a:lnTo>
                    <a:pt x="277" y="2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919E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10"/>
            <p:cNvSpPr>
              <a:spLocks/>
            </p:cNvSpPr>
            <p:nvPr/>
          </p:nvSpPr>
          <p:spPr bwMode="auto">
            <a:xfrm>
              <a:off x="5499426" y="3387247"/>
              <a:ext cx="665163" cy="561975"/>
            </a:xfrm>
            <a:custGeom>
              <a:avLst/>
              <a:gdLst>
                <a:gd name="T0" fmla="*/ 379 w 838"/>
                <a:gd name="T1" fmla="*/ 8 h 708"/>
                <a:gd name="T2" fmla="*/ 325 w 838"/>
                <a:gd name="T3" fmla="*/ 8 h 708"/>
                <a:gd name="T4" fmla="*/ 279 w 838"/>
                <a:gd name="T5" fmla="*/ 9 h 708"/>
                <a:gd name="T6" fmla="*/ 241 w 838"/>
                <a:gd name="T7" fmla="*/ 14 h 708"/>
                <a:gd name="T8" fmla="*/ 206 w 838"/>
                <a:gd name="T9" fmla="*/ 22 h 708"/>
                <a:gd name="T10" fmla="*/ 174 w 838"/>
                <a:gd name="T11" fmla="*/ 38 h 708"/>
                <a:gd name="T12" fmla="*/ 143 w 838"/>
                <a:gd name="T13" fmla="*/ 64 h 708"/>
                <a:gd name="T14" fmla="*/ 112 w 838"/>
                <a:gd name="T15" fmla="*/ 101 h 708"/>
                <a:gd name="T16" fmla="*/ 79 w 838"/>
                <a:gd name="T17" fmla="*/ 158 h 708"/>
                <a:gd name="T18" fmla="*/ 6 w 838"/>
                <a:gd name="T19" fmla="*/ 209 h 708"/>
                <a:gd name="T20" fmla="*/ 39 w 838"/>
                <a:gd name="T21" fmla="*/ 293 h 708"/>
                <a:gd name="T22" fmla="*/ 35 w 838"/>
                <a:gd name="T23" fmla="*/ 372 h 708"/>
                <a:gd name="T24" fmla="*/ 123 w 838"/>
                <a:gd name="T25" fmla="*/ 553 h 708"/>
                <a:gd name="T26" fmla="*/ 187 w 838"/>
                <a:gd name="T27" fmla="*/ 592 h 708"/>
                <a:gd name="T28" fmla="*/ 205 w 838"/>
                <a:gd name="T29" fmla="*/ 627 h 708"/>
                <a:gd name="T30" fmla="*/ 227 w 838"/>
                <a:gd name="T31" fmla="*/ 654 h 708"/>
                <a:gd name="T32" fmla="*/ 251 w 838"/>
                <a:gd name="T33" fmla="*/ 671 h 708"/>
                <a:gd name="T34" fmla="*/ 279 w 838"/>
                <a:gd name="T35" fmla="*/ 684 h 708"/>
                <a:gd name="T36" fmla="*/ 311 w 838"/>
                <a:gd name="T37" fmla="*/ 692 h 708"/>
                <a:gd name="T38" fmla="*/ 348 w 838"/>
                <a:gd name="T39" fmla="*/ 698 h 708"/>
                <a:gd name="T40" fmla="*/ 391 w 838"/>
                <a:gd name="T41" fmla="*/ 705 h 708"/>
                <a:gd name="T42" fmla="*/ 560 w 838"/>
                <a:gd name="T43" fmla="*/ 708 h 708"/>
                <a:gd name="T44" fmla="*/ 711 w 838"/>
                <a:gd name="T45" fmla="*/ 608 h 708"/>
                <a:gd name="T46" fmla="*/ 838 w 838"/>
                <a:gd name="T47" fmla="*/ 602 h 708"/>
                <a:gd name="T48" fmla="*/ 804 w 838"/>
                <a:gd name="T49" fmla="*/ 480 h 708"/>
                <a:gd name="T50" fmla="*/ 809 w 838"/>
                <a:gd name="T51" fmla="*/ 321 h 708"/>
                <a:gd name="T52" fmla="*/ 796 w 838"/>
                <a:gd name="T53" fmla="*/ 240 h 708"/>
                <a:gd name="T54" fmla="*/ 779 w 838"/>
                <a:gd name="T55" fmla="*/ 189 h 708"/>
                <a:gd name="T56" fmla="*/ 746 w 838"/>
                <a:gd name="T57" fmla="*/ 150 h 708"/>
                <a:gd name="T58" fmla="*/ 684 w 838"/>
                <a:gd name="T59" fmla="*/ 102 h 708"/>
                <a:gd name="T60" fmla="*/ 660 w 838"/>
                <a:gd name="T61" fmla="*/ 64 h 708"/>
                <a:gd name="T62" fmla="*/ 634 w 838"/>
                <a:gd name="T63" fmla="*/ 37 h 708"/>
                <a:gd name="T64" fmla="*/ 603 w 838"/>
                <a:gd name="T65" fmla="*/ 18 h 708"/>
                <a:gd name="T66" fmla="*/ 568 w 838"/>
                <a:gd name="T67" fmla="*/ 7 h 708"/>
                <a:gd name="T68" fmla="*/ 531 w 838"/>
                <a:gd name="T69" fmla="*/ 1 h 708"/>
                <a:gd name="T70" fmla="*/ 492 w 838"/>
                <a:gd name="T71" fmla="*/ 0 h 708"/>
                <a:gd name="T72" fmla="*/ 451 w 838"/>
                <a:gd name="T73" fmla="*/ 2 h 708"/>
                <a:gd name="T74" fmla="*/ 409 w 838"/>
                <a:gd name="T75" fmla="*/ 7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838" h="708">
                  <a:moveTo>
                    <a:pt x="409" y="7"/>
                  </a:moveTo>
                  <a:lnTo>
                    <a:pt x="379" y="8"/>
                  </a:lnTo>
                  <a:lnTo>
                    <a:pt x="350" y="8"/>
                  </a:lnTo>
                  <a:lnTo>
                    <a:pt x="325" y="8"/>
                  </a:lnTo>
                  <a:lnTo>
                    <a:pt x="301" y="8"/>
                  </a:lnTo>
                  <a:lnTo>
                    <a:pt x="279" y="9"/>
                  </a:lnTo>
                  <a:lnTo>
                    <a:pt x="259" y="10"/>
                  </a:lnTo>
                  <a:lnTo>
                    <a:pt x="241" y="14"/>
                  </a:lnTo>
                  <a:lnTo>
                    <a:pt x="223" y="17"/>
                  </a:lnTo>
                  <a:lnTo>
                    <a:pt x="206" y="22"/>
                  </a:lnTo>
                  <a:lnTo>
                    <a:pt x="190" y="29"/>
                  </a:lnTo>
                  <a:lnTo>
                    <a:pt x="174" y="38"/>
                  </a:lnTo>
                  <a:lnTo>
                    <a:pt x="159" y="49"/>
                  </a:lnTo>
                  <a:lnTo>
                    <a:pt x="143" y="64"/>
                  </a:lnTo>
                  <a:lnTo>
                    <a:pt x="128" y="82"/>
                  </a:lnTo>
                  <a:lnTo>
                    <a:pt x="112" y="101"/>
                  </a:lnTo>
                  <a:lnTo>
                    <a:pt x="96" y="125"/>
                  </a:lnTo>
                  <a:lnTo>
                    <a:pt x="79" y="158"/>
                  </a:lnTo>
                  <a:lnTo>
                    <a:pt x="29" y="175"/>
                  </a:lnTo>
                  <a:lnTo>
                    <a:pt x="6" y="209"/>
                  </a:lnTo>
                  <a:lnTo>
                    <a:pt x="0" y="249"/>
                  </a:lnTo>
                  <a:lnTo>
                    <a:pt x="39" y="293"/>
                  </a:lnTo>
                  <a:lnTo>
                    <a:pt x="51" y="311"/>
                  </a:lnTo>
                  <a:lnTo>
                    <a:pt x="35" y="372"/>
                  </a:lnTo>
                  <a:lnTo>
                    <a:pt x="51" y="463"/>
                  </a:lnTo>
                  <a:lnTo>
                    <a:pt x="123" y="553"/>
                  </a:lnTo>
                  <a:lnTo>
                    <a:pt x="179" y="569"/>
                  </a:lnTo>
                  <a:lnTo>
                    <a:pt x="187" y="592"/>
                  </a:lnTo>
                  <a:lnTo>
                    <a:pt x="196" y="611"/>
                  </a:lnTo>
                  <a:lnTo>
                    <a:pt x="205" y="627"/>
                  </a:lnTo>
                  <a:lnTo>
                    <a:pt x="216" y="641"/>
                  </a:lnTo>
                  <a:lnTo>
                    <a:pt x="227" y="654"/>
                  </a:lnTo>
                  <a:lnTo>
                    <a:pt x="239" y="663"/>
                  </a:lnTo>
                  <a:lnTo>
                    <a:pt x="251" y="671"/>
                  </a:lnTo>
                  <a:lnTo>
                    <a:pt x="265" y="678"/>
                  </a:lnTo>
                  <a:lnTo>
                    <a:pt x="279" y="684"/>
                  </a:lnTo>
                  <a:lnTo>
                    <a:pt x="295" y="687"/>
                  </a:lnTo>
                  <a:lnTo>
                    <a:pt x="311" y="692"/>
                  </a:lnTo>
                  <a:lnTo>
                    <a:pt x="330" y="694"/>
                  </a:lnTo>
                  <a:lnTo>
                    <a:pt x="348" y="698"/>
                  </a:lnTo>
                  <a:lnTo>
                    <a:pt x="369" y="701"/>
                  </a:lnTo>
                  <a:lnTo>
                    <a:pt x="391" y="705"/>
                  </a:lnTo>
                  <a:lnTo>
                    <a:pt x="414" y="708"/>
                  </a:lnTo>
                  <a:lnTo>
                    <a:pt x="560" y="708"/>
                  </a:lnTo>
                  <a:lnTo>
                    <a:pt x="643" y="673"/>
                  </a:lnTo>
                  <a:lnTo>
                    <a:pt x="711" y="608"/>
                  </a:lnTo>
                  <a:lnTo>
                    <a:pt x="745" y="597"/>
                  </a:lnTo>
                  <a:lnTo>
                    <a:pt x="838" y="602"/>
                  </a:lnTo>
                  <a:lnTo>
                    <a:pt x="799" y="558"/>
                  </a:lnTo>
                  <a:lnTo>
                    <a:pt x="804" y="480"/>
                  </a:lnTo>
                  <a:lnTo>
                    <a:pt x="809" y="395"/>
                  </a:lnTo>
                  <a:lnTo>
                    <a:pt x="809" y="321"/>
                  </a:lnTo>
                  <a:lnTo>
                    <a:pt x="802" y="276"/>
                  </a:lnTo>
                  <a:lnTo>
                    <a:pt x="796" y="240"/>
                  </a:lnTo>
                  <a:lnTo>
                    <a:pt x="790" y="212"/>
                  </a:lnTo>
                  <a:lnTo>
                    <a:pt x="779" y="189"/>
                  </a:lnTo>
                  <a:lnTo>
                    <a:pt x="765" y="169"/>
                  </a:lnTo>
                  <a:lnTo>
                    <a:pt x="746" y="150"/>
                  </a:lnTo>
                  <a:lnTo>
                    <a:pt x="719" y="128"/>
                  </a:lnTo>
                  <a:lnTo>
                    <a:pt x="684" y="102"/>
                  </a:lnTo>
                  <a:lnTo>
                    <a:pt x="673" y="82"/>
                  </a:lnTo>
                  <a:lnTo>
                    <a:pt x="660" y="64"/>
                  </a:lnTo>
                  <a:lnTo>
                    <a:pt x="648" y="49"/>
                  </a:lnTo>
                  <a:lnTo>
                    <a:pt x="634" y="37"/>
                  </a:lnTo>
                  <a:lnTo>
                    <a:pt x="619" y="26"/>
                  </a:lnTo>
                  <a:lnTo>
                    <a:pt x="603" y="18"/>
                  </a:lnTo>
                  <a:lnTo>
                    <a:pt x="586" y="11"/>
                  </a:lnTo>
                  <a:lnTo>
                    <a:pt x="568" y="7"/>
                  </a:lnTo>
                  <a:lnTo>
                    <a:pt x="550" y="3"/>
                  </a:lnTo>
                  <a:lnTo>
                    <a:pt x="531" y="1"/>
                  </a:lnTo>
                  <a:lnTo>
                    <a:pt x="512" y="0"/>
                  </a:lnTo>
                  <a:lnTo>
                    <a:pt x="492" y="0"/>
                  </a:lnTo>
                  <a:lnTo>
                    <a:pt x="471" y="1"/>
                  </a:lnTo>
                  <a:lnTo>
                    <a:pt x="451" y="2"/>
                  </a:lnTo>
                  <a:lnTo>
                    <a:pt x="430" y="4"/>
                  </a:lnTo>
                  <a:lnTo>
                    <a:pt x="409" y="7"/>
                  </a:lnTo>
                  <a:close/>
                </a:path>
              </a:pathLst>
            </a:custGeom>
            <a:solidFill>
              <a:srgbClr val="919E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11"/>
            <p:cNvSpPr>
              <a:spLocks/>
            </p:cNvSpPr>
            <p:nvPr/>
          </p:nvSpPr>
          <p:spPr bwMode="auto">
            <a:xfrm>
              <a:off x="5480376" y="3882547"/>
              <a:ext cx="527050" cy="641350"/>
            </a:xfrm>
            <a:custGeom>
              <a:avLst/>
              <a:gdLst>
                <a:gd name="T0" fmla="*/ 273 w 664"/>
                <a:gd name="T1" fmla="*/ 0 h 807"/>
                <a:gd name="T2" fmla="*/ 217 w 664"/>
                <a:gd name="T3" fmla="*/ 55 h 807"/>
                <a:gd name="T4" fmla="*/ 108 w 664"/>
                <a:gd name="T5" fmla="*/ 121 h 807"/>
                <a:gd name="T6" fmla="*/ 29 w 664"/>
                <a:gd name="T7" fmla="*/ 262 h 807"/>
                <a:gd name="T8" fmla="*/ 0 w 664"/>
                <a:gd name="T9" fmla="*/ 386 h 807"/>
                <a:gd name="T10" fmla="*/ 33 w 664"/>
                <a:gd name="T11" fmla="*/ 618 h 807"/>
                <a:gd name="T12" fmla="*/ 108 w 664"/>
                <a:gd name="T13" fmla="*/ 703 h 807"/>
                <a:gd name="T14" fmla="*/ 202 w 664"/>
                <a:gd name="T15" fmla="*/ 766 h 807"/>
                <a:gd name="T16" fmla="*/ 293 w 664"/>
                <a:gd name="T17" fmla="*/ 766 h 807"/>
                <a:gd name="T18" fmla="*/ 358 w 664"/>
                <a:gd name="T19" fmla="*/ 766 h 807"/>
                <a:gd name="T20" fmla="*/ 471 w 664"/>
                <a:gd name="T21" fmla="*/ 807 h 807"/>
                <a:gd name="T22" fmla="*/ 519 w 664"/>
                <a:gd name="T23" fmla="*/ 755 h 807"/>
                <a:gd name="T24" fmla="*/ 580 w 664"/>
                <a:gd name="T25" fmla="*/ 726 h 807"/>
                <a:gd name="T26" fmla="*/ 651 w 664"/>
                <a:gd name="T27" fmla="*/ 664 h 807"/>
                <a:gd name="T28" fmla="*/ 664 w 664"/>
                <a:gd name="T29" fmla="*/ 589 h 807"/>
                <a:gd name="T30" fmla="*/ 663 w 664"/>
                <a:gd name="T31" fmla="*/ 576 h 807"/>
                <a:gd name="T32" fmla="*/ 658 w 664"/>
                <a:gd name="T33" fmla="*/ 540 h 807"/>
                <a:gd name="T34" fmla="*/ 651 w 664"/>
                <a:gd name="T35" fmla="*/ 489 h 807"/>
                <a:gd name="T36" fmla="*/ 644 w 664"/>
                <a:gd name="T37" fmla="*/ 431 h 807"/>
                <a:gd name="T38" fmla="*/ 635 w 664"/>
                <a:gd name="T39" fmla="*/ 371 h 807"/>
                <a:gd name="T40" fmla="*/ 627 w 664"/>
                <a:gd name="T41" fmla="*/ 315 h 807"/>
                <a:gd name="T42" fmla="*/ 619 w 664"/>
                <a:gd name="T43" fmla="*/ 275 h 807"/>
                <a:gd name="T44" fmla="*/ 613 w 664"/>
                <a:gd name="T45" fmla="*/ 253 h 807"/>
                <a:gd name="T46" fmla="*/ 607 w 664"/>
                <a:gd name="T47" fmla="*/ 246 h 807"/>
                <a:gd name="T48" fmla="*/ 595 w 664"/>
                <a:gd name="T49" fmla="*/ 236 h 807"/>
                <a:gd name="T50" fmla="*/ 576 w 664"/>
                <a:gd name="T51" fmla="*/ 221 h 807"/>
                <a:gd name="T52" fmla="*/ 553 w 664"/>
                <a:gd name="T53" fmla="*/ 204 h 807"/>
                <a:gd name="T54" fmla="*/ 528 w 664"/>
                <a:gd name="T55" fmla="*/ 184 h 807"/>
                <a:gd name="T56" fmla="*/ 499 w 664"/>
                <a:gd name="T57" fmla="*/ 162 h 807"/>
                <a:gd name="T58" fmla="*/ 469 w 664"/>
                <a:gd name="T59" fmla="*/ 140 h 807"/>
                <a:gd name="T60" fmla="*/ 438 w 664"/>
                <a:gd name="T61" fmla="*/ 117 h 807"/>
                <a:gd name="T62" fmla="*/ 407 w 664"/>
                <a:gd name="T63" fmla="*/ 95 h 807"/>
                <a:gd name="T64" fmla="*/ 377 w 664"/>
                <a:gd name="T65" fmla="*/ 74 h 807"/>
                <a:gd name="T66" fmla="*/ 349 w 664"/>
                <a:gd name="T67" fmla="*/ 54 h 807"/>
                <a:gd name="T68" fmla="*/ 324 w 664"/>
                <a:gd name="T69" fmla="*/ 36 h 807"/>
                <a:gd name="T70" fmla="*/ 303 w 664"/>
                <a:gd name="T71" fmla="*/ 22 h 807"/>
                <a:gd name="T72" fmla="*/ 287 w 664"/>
                <a:gd name="T73" fmla="*/ 10 h 807"/>
                <a:gd name="T74" fmla="*/ 277 w 664"/>
                <a:gd name="T75" fmla="*/ 2 h 807"/>
                <a:gd name="T76" fmla="*/ 273 w 664"/>
                <a:gd name="T77" fmla="*/ 0 h 8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64" h="807">
                  <a:moveTo>
                    <a:pt x="273" y="0"/>
                  </a:moveTo>
                  <a:lnTo>
                    <a:pt x="217" y="55"/>
                  </a:lnTo>
                  <a:lnTo>
                    <a:pt x="108" y="121"/>
                  </a:lnTo>
                  <a:lnTo>
                    <a:pt x="29" y="262"/>
                  </a:lnTo>
                  <a:lnTo>
                    <a:pt x="0" y="386"/>
                  </a:lnTo>
                  <a:lnTo>
                    <a:pt x="33" y="618"/>
                  </a:lnTo>
                  <a:lnTo>
                    <a:pt x="108" y="703"/>
                  </a:lnTo>
                  <a:lnTo>
                    <a:pt x="202" y="766"/>
                  </a:lnTo>
                  <a:lnTo>
                    <a:pt x="293" y="766"/>
                  </a:lnTo>
                  <a:lnTo>
                    <a:pt x="358" y="766"/>
                  </a:lnTo>
                  <a:lnTo>
                    <a:pt x="471" y="807"/>
                  </a:lnTo>
                  <a:lnTo>
                    <a:pt x="519" y="755"/>
                  </a:lnTo>
                  <a:lnTo>
                    <a:pt x="580" y="726"/>
                  </a:lnTo>
                  <a:lnTo>
                    <a:pt x="651" y="664"/>
                  </a:lnTo>
                  <a:lnTo>
                    <a:pt x="664" y="589"/>
                  </a:lnTo>
                  <a:lnTo>
                    <a:pt x="663" y="576"/>
                  </a:lnTo>
                  <a:lnTo>
                    <a:pt x="658" y="540"/>
                  </a:lnTo>
                  <a:lnTo>
                    <a:pt x="651" y="489"/>
                  </a:lnTo>
                  <a:lnTo>
                    <a:pt x="644" y="431"/>
                  </a:lnTo>
                  <a:lnTo>
                    <a:pt x="635" y="371"/>
                  </a:lnTo>
                  <a:lnTo>
                    <a:pt x="627" y="315"/>
                  </a:lnTo>
                  <a:lnTo>
                    <a:pt x="619" y="275"/>
                  </a:lnTo>
                  <a:lnTo>
                    <a:pt x="613" y="253"/>
                  </a:lnTo>
                  <a:lnTo>
                    <a:pt x="607" y="246"/>
                  </a:lnTo>
                  <a:lnTo>
                    <a:pt x="595" y="236"/>
                  </a:lnTo>
                  <a:lnTo>
                    <a:pt x="576" y="221"/>
                  </a:lnTo>
                  <a:lnTo>
                    <a:pt x="553" y="204"/>
                  </a:lnTo>
                  <a:lnTo>
                    <a:pt x="528" y="184"/>
                  </a:lnTo>
                  <a:lnTo>
                    <a:pt x="499" y="162"/>
                  </a:lnTo>
                  <a:lnTo>
                    <a:pt x="469" y="140"/>
                  </a:lnTo>
                  <a:lnTo>
                    <a:pt x="438" y="117"/>
                  </a:lnTo>
                  <a:lnTo>
                    <a:pt x="407" y="95"/>
                  </a:lnTo>
                  <a:lnTo>
                    <a:pt x="377" y="74"/>
                  </a:lnTo>
                  <a:lnTo>
                    <a:pt x="349" y="54"/>
                  </a:lnTo>
                  <a:lnTo>
                    <a:pt x="324" y="36"/>
                  </a:lnTo>
                  <a:lnTo>
                    <a:pt x="303" y="22"/>
                  </a:lnTo>
                  <a:lnTo>
                    <a:pt x="287" y="10"/>
                  </a:lnTo>
                  <a:lnTo>
                    <a:pt x="277" y="2"/>
                  </a:lnTo>
                  <a:lnTo>
                    <a:pt x="273" y="0"/>
                  </a:lnTo>
                  <a:close/>
                </a:path>
              </a:pathLst>
            </a:custGeom>
            <a:solidFill>
              <a:srgbClr val="775B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13"/>
            <p:cNvSpPr>
              <a:spLocks/>
            </p:cNvSpPr>
            <p:nvPr/>
          </p:nvSpPr>
          <p:spPr bwMode="auto">
            <a:xfrm>
              <a:off x="5604201" y="3387247"/>
              <a:ext cx="665163" cy="561975"/>
            </a:xfrm>
            <a:custGeom>
              <a:avLst/>
              <a:gdLst>
                <a:gd name="T0" fmla="*/ 379 w 837"/>
                <a:gd name="T1" fmla="*/ 8 h 708"/>
                <a:gd name="T2" fmla="*/ 324 w 837"/>
                <a:gd name="T3" fmla="*/ 8 h 708"/>
                <a:gd name="T4" fmla="*/ 278 w 837"/>
                <a:gd name="T5" fmla="*/ 9 h 708"/>
                <a:gd name="T6" fmla="*/ 239 w 837"/>
                <a:gd name="T7" fmla="*/ 14 h 708"/>
                <a:gd name="T8" fmla="*/ 205 w 837"/>
                <a:gd name="T9" fmla="*/ 22 h 708"/>
                <a:gd name="T10" fmla="*/ 172 w 837"/>
                <a:gd name="T11" fmla="*/ 38 h 708"/>
                <a:gd name="T12" fmla="*/ 142 w 837"/>
                <a:gd name="T13" fmla="*/ 64 h 708"/>
                <a:gd name="T14" fmla="*/ 110 w 837"/>
                <a:gd name="T15" fmla="*/ 101 h 708"/>
                <a:gd name="T16" fmla="*/ 78 w 837"/>
                <a:gd name="T17" fmla="*/ 158 h 708"/>
                <a:gd name="T18" fmla="*/ 5 w 837"/>
                <a:gd name="T19" fmla="*/ 209 h 708"/>
                <a:gd name="T20" fmla="*/ 39 w 837"/>
                <a:gd name="T21" fmla="*/ 293 h 708"/>
                <a:gd name="T22" fmla="*/ 33 w 837"/>
                <a:gd name="T23" fmla="*/ 372 h 708"/>
                <a:gd name="T24" fmla="*/ 123 w 837"/>
                <a:gd name="T25" fmla="*/ 553 h 708"/>
                <a:gd name="T26" fmla="*/ 186 w 837"/>
                <a:gd name="T27" fmla="*/ 592 h 708"/>
                <a:gd name="T28" fmla="*/ 205 w 837"/>
                <a:gd name="T29" fmla="*/ 627 h 708"/>
                <a:gd name="T30" fmla="*/ 227 w 837"/>
                <a:gd name="T31" fmla="*/ 654 h 708"/>
                <a:gd name="T32" fmla="*/ 251 w 837"/>
                <a:gd name="T33" fmla="*/ 671 h 708"/>
                <a:gd name="T34" fmla="*/ 278 w 837"/>
                <a:gd name="T35" fmla="*/ 684 h 708"/>
                <a:gd name="T36" fmla="*/ 311 w 837"/>
                <a:gd name="T37" fmla="*/ 692 h 708"/>
                <a:gd name="T38" fmla="*/ 348 w 837"/>
                <a:gd name="T39" fmla="*/ 698 h 708"/>
                <a:gd name="T40" fmla="*/ 390 w 837"/>
                <a:gd name="T41" fmla="*/ 705 h 708"/>
                <a:gd name="T42" fmla="*/ 558 w 837"/>
                <a:gd name="T43" fmla="*/ 708 h 708"/>
                <a:gd name="T44" fmla="*/ 708 w 837"/>
                <a:gd name="T45" fmla="*/ 608 h 708"/>
                <a:gd name="T46" fmla="*/ 837 w 837"/>
                <a:gd name="T47" fmla="*/ 602 h 708"/>
                <a:gd name="T48" fmla="*/ 803 w 837"/>
                <a:gd name="T49" fmla="*/ 480 h 708"/>
                <a:gd name="T50" fmla="*/ 808 w 837"/>
                <a:gd name="T51" fmla="*/ 321 h 708"/>
                <a:gd name="T52" fmla="*/ 796 w 837"/>
                <a:gd name="T53" fmla="*/ 240 h 708"/>
                <a:gd name="T54" fmla="*/ 779 w 837"/>
                <a:gd name="T55" fmla="*/ 189 h 708"/>
                <a:gd name="T56" fmla="*/ 744 w 837"/>
                <a:gd name="T57" fmla="*/ 150 h 708"/>
                <a:gd name="T58" fmla="*/ 679 w 837"/>
                <a:gd name="T59" fmla="*/ 102 h 708"/>
                <a:gd name="T60" fmla="*/ 658 w 837"/>
                <a:gd name="T61" fmla="*/ 64 h 708"/>
                <a:gd name="T62" fmla="*/ 631 w 837"/>
                <a:gd name="T63" fmla="*/ 37 h 708"/>
                <a:gd name="T64" fmla="*/ 601 w 837"/>
                <a:gd name="T65" fmla="*/ 18 h 708"/>
                <a:gd name="T66" fmla="*/ 566 w 837"/>
                <a:gd name="T67" fmla="*/ 7 h 708"/>
                <a:gd name="T68" fmla="*/ 530 w 837"/>
                <a:gd name="T69" fmla="*/ 1 h 708"/>
                <a:gd name="T70" fmla="*/ 490 w 837"/>
                <a:gd name="T71" fmla="*/ 0 h 708"/>
                <a:gd name="T72" fmla="*/ 450 w 837"/>
                <a:gd name="T73" fmla="*/ 2 h 708"/>
                <a:gd name="T74" fmla="*/ 409 w 837"/>
                <a:gd name="T75" fmla="*/ 7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837" h="708">
                  <a:moveTo>
                    <a:pt x="409" y="7"/>
                  </a:moveTo>
                  <a:lnTo>
                    <a:pt x="379" y="8"/>
                  </a:lnTo>
                  <a:lnTo>
                    <a:pt x="350" y="8"/>
                  </a:lnTo>
                  <a:lnTo>
                    <a:pt x="324" y="8"/>
                  </a:lnTo>
                  <a:lnTo>
                    <a:pt x="300" y="8"/>
                  </a:lnTo>
                  <a:lnTo>
                    <a:pt x="278" y="9"/>
                  </a:lnTo>
                  <a:lnTo>
                    <a:pt x="259" y="10"/>
                  </a:lnTo>
                  <a:lnTo>
                    <a:pt x="239" y="14"/>
                  </a:lnTo>
                  <a:lnTo>
                    <a:pt x="222" y="17"/>
                  </a:lnTo>
                  <a:lnTo>
                    <a:pt x="205" y="22"/>
                  </a:lnTo>
                  <a:lnTo>
                    <a:pt x="189" y="29"/>
                  </a:lnTo>
                  <a:lnTo>
                    <a:pt x="172" y="38"/>
                  </a:lnTo>
                  <a:lnTo>
                    <a:pt x="157" y="49"/>
                  </a:lnTo>
                  <a:lnTo>
                    <a:pt x="142" y="64"/>
                  </a:lnTo>
                  <a:lnTo>
                    <a:pt x="126" y="82"/>
                  </a:lnTo>
                  <a:lnTo>
                    <a:pt x="110" y="101"/>
                  </a:lnTo>
                  <a:lnTo>
                    <a:pt x="94" y="125"/>
                  </a:lnTo>
                  <a:lnTo>
                    <a:pt x="78" y="158"/>
                  </a:lnTo>
                  <a:lnTo>
                    <a:pt x="27" y="175"/>
                  </a:lnTo>
                  <a:lnTo>
                    <a:pt x="5" y="209"/>
                  </a:lnTo>
                  <a:lnTo>
                    <a:pt x="0" y="249"/>
                  </a:lnTo>
                  <a:lnTo>
                    <a:pt x="39" y="293"/>
                  </a:lnTo>
                  <a:lnTo>
                    <a:pt x="49" y="311"/>
                  </a:lnTo>
                  <a:lnTo>
                    <a:pt x="33" y="372"/>
                  </a:lnTo>
                  <a:lnTo>
                    <a:pt x="49" y="463"/>
                  </a:lnTo>
                  <a:lnTo>
                    <a:pt x="123" y="553"/>
                  </a:lnTo>
                  <a:lnTo>
                    <a:pt x="178" y="569"/>
                  </a:lnTo>
                  <a:lnTo>
                    <a:pt x="186" y="592"/>
                  </a:lnTo>
                  <a:lnTo>
                    <a:pt x="195" y="611"/>
                  </a:lnTo>
                  <a:lnTo>
                    <a:pt x="205" y="627"/>
                  </a:lnTo>
                  <a:lnTo>
                    <a:pt x="215" y="641"/>
                  </a:lnTo>
                  <a:lnTo>
                    <a:pt x="227" y="654"/>
                  </a:lnTo>
                  <a:lnTo>
                    <a:pt x="238" y="663"/>
                  </a:lnTo>
                  <a:lnTo>
                    <a:pt x="251" y="671"/>
                  </a:lnTo>
                  <a:lnTo>
                    <a:pt x="265" y="678"/>
                  </a:lnTo>
                  <a:lnTo>
                    <a:pt x="278" y="684"/>
                  </a:lnTo>
                  <a:lnTo>
                    <a:pt x="295" y="687"/>
                  </a:lnTo>
                  <a:lnTo>
                    <a:pt x="311" y="692"/>
                  </a:lnTo>
                  <a:lnTo>
                    <a:pt x="329" y="694"/>
                  </a:lnTo>
                  <a:lnTo>
                    <a:pt x="348" y="698"/>
                  </a:lnTo>
                  <a:lnTo>
                    <a:pt x="368" y="701"/>
                  </a:lnTo>
                  <a:lnTo>
                    <a:pt x="390" y="705"/>
                  </a:lnTo>
                  <a:lnTo>
                    <a:pt x="413" y="708"/>
                  </a:lnTo>
                  <a:lnTo>
                    <a:pt x="558" y="708"/>
                  </a:lnTo>
                  <a:lnTo>
                    <a:pt x="643" y="673"/>
                  </a:lnTo>
                  <a:lnTo>
                    <a:pt x="708" y="608"/>
                  </a:lnTo>
                  <a:lnTo>
                    <a:pt x="740" y="597"/>
                  </a:lnTo>
                  <a:lnTo>
                    <a:pt x="837" y="602"/>
                  </a:lnTo>
                  <a:lnTo>
                    <a:pt x="797" y="558"/>
                  </a:lnTo>
                  <a:lnTo>
                    <a:pt x="803" y="480"/>
                  </a:lnTo>
                  <a:lnTo>
                    <a:pt x="808" y="395"/>
                  </a:lnTo>
                  <a:lnTo>
                    <a:pt x="808" y="321"/>
                  </a:lnTo>
                  <a:lnTo>
                    <a:pt x="802" y="276"/>
                  </a:lnTo>
                  <a:lnTo>
                    <a:pt x="796" y="240"/>
                  </a:lnTo>
                  <a:lnTo>
                    <a:pt x="788" y="212"/>
                  </a:lnTo>
                  <a:lnTo>
                    <a:pt x="779" y="189"/>
                  </a:lnTo>
                  <a:lnTo>
                    <a:pt x="764" y="169"/>
                  </a:lnTo>
                  <a:lnTo>
                    <a:pt x="744" y="150"/>
                  </a:lnTo>
                  <a:lnTo>
                    <a:pt x="716" y="128"/>
                  </a:lnTo>
                  <a:lnTo>
                    <a:pt x="679" y="102"/>
                  </a:lnTo>
                  <a:lnTo>
                    <a:pt x="669" y="82"/>
                  </a:lnTo>
                  <a:lnTo>
                    <a:pt x="658" y="64"/>
                  </a:lnTo>
                  <a:lnTo>
                    <a:pt x="645" y="49"/>
                  </a:lnTo>
                  <a:lnTo>
                    <a:pt x="631" y="37"/>
                  </a:lnTo>
                  <a:lnTo>
                    <a:pt x="617" y="26"/>
                  </a:lnTo>
                  <a:lnTo>
                    <a:pt x="601" y="18"/>
                  </a:lnTo>
                  <a:lnTo>
                    <a:pt x="584" y="11"/>
                  </a:lnTo>
                  <a:lnTo>
                    <a:pt x="566" y="7"/>
                  </a:lnTo>
                  <a:lnTo>
                    <a:pt x="549" y="3"/>
                  </a:lnTo>
                  <a:lnTo>
                    <a:pt x="530" y="1"/>
                  </a:lnTo>
                  <a:lnTo>
                    <a:pt x="511" y="0"/>
                  </a:lnTo>
                  <a:lnTo>
                    <a:pt x="490" y="0"/>
                  </a:lnTo>
                  <a:lnTo>
                    <a:pt x="471" y="1"/>
                  </a:lnTo>
                  <a:lnTo>
                    <a:pt x="450" y="2"/>
                  </a:lnTo>
                  <a:lnTo>
                    <a:pt x="429" y="4"/>
                  </a:lnTo>
                  <a:lnTo>
                    <a:pt x="409" y="7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14"/>
            <p:cNvSpPr>
              <a:spLocks/>
            </p:cNvSpPr>
            <p:nvPr/>
          </p:nvSpPr>
          <p:spPr bwMode="auto">
            <a:xfrm>
              <a:off x="5701039" y="3415822"/>
              <a:ext cx="490538" cy="320675"/>
            </a:xfrm>
            <a:custGeom>
              <a:avLst/>
              <a:gdLst>
                <a:gd name="T0" fmla="*/ 94 w 617"/>
                <a:gd name="T1" fmla="*/ 12 h 406"/>
                <a:gd name="T2" fmla="*/ 135 w 617"/>
                <a:gd name="T3" fmla="*/ 0 h 406"/>
                <a:gd name="T4" fmla="*/ 302 w 617"/>
                <a:gd name="T5" fmla="*/ 5 h 406"/>
                <a:gd name="T6" fmla="*/ 390 w 617"/>
                <a:gd name="T7" fmla="*/ 18 h 406"/>
                <a:gd name="T8" fmla="*/ 529 w 617"/>
                <a:gd name="T9" fmla="*/ 68 h 406"/>
                <a:gd name="T10" fmla="*/ 535 w 617"/>
                <a:gd name="T11" fmla="*/ 124 h 406"/>
                <a:gd name="T12" fmla="*/ 601 w 617"/>
                <a:gd name="T13" fmla="*/ 175 h 406"/>
                <a:gd name="T14" fmla="*/ 612 w 617"/>
                <a:gd name="T15" fmla="*/ 220 h 406"/>
                <a:gd name="T16" fmla="*/ 612 w 617"/>
                <a:gd name="T17" fmla="*/ 265 h 406"/>
                <a:gd name="T18" fmla="*/ 612 w 617"/>
                <a:gd name="T19" fmla="*/ 310 h 406"/>
                <a:gd name="T20" fmla="*/ 617 w 617"/>
                <a:gd name="T21" fmla="*/ 406 h 406"/>
                <a:gd name="T22" fmla="*/ 585 w 617"/>
                <a:gd name="T23" fmla="*/ 322 h 406"/>
                <a:gd name="T24" fmla="*/ 579 w 617"/>
                <a:gd name="T25" fmla="*/ 248 h 406"/>
                <a:gd name="T26" fmla="*/ 520 w 617"/>
                <a:gd name="T27" fmla="*/ 181 h 406"/>
                <a:gd name="T28" fmla="*/ 491 w 617"/>
                <a:gd name="T29" fmla="*/ 124 h 406"/>
                <a:gd name="T30" fmla="*/ 425 w 617"/>
                <a:gd name="T31" fmla="*/ 80 h 406"/>
                <a:gd name="T32" fmla="*/ 324 w 617"/>
                <a:gd name="T33" fmla="*/ 80 h 406"/>
                <a:gd name="T34" fmla="*/ 178 w 617"/>
                <a:gd name="T35" fmla="*/ 23 h 406"/>
                <a:gd name="T36" fmla="*/ 145 w 617"/>
                <a:gd name="T37" fmla="*/ 35 h 406"/>
                <a:gd name="T38" fmla="*/ 112 w 617"/>
                <a:gd name="T39" fmla="*/ 63 h 406"/>
                <a:gd name="T40" fmla="*/ 61 w 617"/>
                <a:gd name="T41" fmla="*/ 63 h 406"/>
                <a:gd name="T42" fmla="*/ 0 w 617"/>
                <a:gd name="T43" fmla="*/ 86 h 406"/>
                <a:gd name="T44" fmla="*/ 38 w 617"/>
                <a:gd name="T45" fmla="*/ 40 h 406"/>
                <a:gd name="T46" fmla="*/ 94 w 617"/>
                <a:gd name="T47" fmla="*/ 1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17" h="406">
                  <a:moveTo>
                    <a:pt x="94" y="12"/>
                  </a:moveTo>
                  <a:lnTo>
                    <a:pt x="135" y="0"/>
                  </a:lnTo>
                  <a:lnTo>
                    <a:pt x="302" y="5"/>
                  </a:lnTo>
                  <a:lnTo>
                    <a:pt x="390" y="18"/>
                  </a:lnTo>
                  <a:lnTo>
                    <a:pt x="529" y="68"/>
                  </a:lnTo>
                  <a:lnTo>
                    <a:pt x="535" y="124"/>
                  </a:lnTo>
                  <a:lnTo>
                    <a:pt x="601" y="175"/>
                  </a:lnTo>
                  <a:lnTo>
                    <a:pt x="612" y="220"/>
                  </a:lnTo>
                  <a:lnTo>
                    <a:pt x="612" y="265"/>
                  </a:lnTo>
                  <a:lnTo>
                    <a:pt x="612" y="310"/>
                  </a:lnTo>
                  <a:lnTo>
                    <a:pt x="617" y="406"/>
                  </a:lnTo>
                  <a:lnTo>
                    <a:pt x="585" y="322"/>
                  </a:lnTo>
                  <a:lnTo>
                    <a:pt x="579" y="248"/>
                  </a:lnTo>
                  <a:lnTo>
                    <a:pt x="520" y="181"/>
                  </a:lnTo>
                  <a:lnTo>
                    <a:pt x="491" y="124"/>
                  </a:lnTo>
                  <a:lnTo>
                    <a:pt x="425" y="80"/>
                  </a:lnTo>
                  <a:lnTo>
                    <a:pt x="324" y="80"/>
                  </a:lnTo>
                  <a:lnTo>
                    <a:pt x="178" y="23"/>
                  </a:lnTo>
                  <a:lnTo>
                    <a:pt x="145" y="35"/>
                  </a:lnTo>
                  <a:lnTo>
                    <a:pt x="112" y="63"/>
                  </a:lnTo>
                  <a:lnTo>
                    <a:pt x="61" y="63"/>
                  </a:lnTo>
                  <a:lnTo>
                    <a:pt x="0" y="86"/>
                  </a:lnTo>
                  <a:lnTo>
                    <a:pt x="38" y="40"/>
                  </a:lnTo>
                  <a:lnTo>
                    <a:pt x="94" y="12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15"/>
            <p:cNvSpPr>
              <a:spLocks/>
            </p:cNvSpPr>
            <p:nvPr/>
          </p:nvSpPr>
          <p:spPr bwMode="auto">
            <a:xfrm>
              <a:off x="5613726" y="3526947"/>
              <a:ext cx="636588" cy="330200"/>
            </a:xfrm>
            <a:custGeom>
              <a:avLst/>
              <a:gdLst>
                <a:gd name="T0" fmla="*/ 0 w 803"/>
                <a:gd name="T1" fmla="*/ 52 h 417"/>
                <a:gd name="T2" fmla="*/ 112 w 803"/>
                <a:gd name="T3" fmla="*/ 124 h 417"/>
                <a:gd name="T4" fmla="*/ 179 w 803"/>
                <a:gd name="T5" fmla="*/ 192 h 417"/>
                <a:gd name="T6" fmla="*/ 184 w 803"/>
                <a:gd name="T7" fmla="*/ 236 h 417"/>
                <a:gd name="T8" fmla="*/ 224 w 803"/>
                <a:gd name="T9" fmla="*/ 270 h 417"/>
                <a:gd name="T10" fmla="*/ 347 w 803"/>
                <a:gd name="T11" fmla="*/ 343 h 417"/>
                <a:gd name="T12" fmla="*/ 408 w 803"/>
                <a:gd name="T13" fmla="*/ 389 h 417"/>
                <a:gd name="T14" fmla="*/ 491 w 803"/>
                <a:gd name="T15" fmla="*/ 394 h 417"/>
                <a:gd name="T16" fmla="*/ 570 w 803"/>
                <a:gd name="T17" fmla="*/ 399 h 417"/>
                <a:gd name="T18" fmla="*/ 626 w 803"/>
                <a:gd name="T19" fmla="*/ 399 h 417"/>
                <a:gd name="T20" fmla="*/ 713 w 803"/>
                <a:gd name="T21" fmla="*/ 399 h 417"/>
                <a:gd name="T22" fmla="*/ 803 w 803"/>
                <a:gd name="T23" fmla="*/ 417 h 417"/>
                <a:gd name="T24" fmla="*/ 786 w 803"/>
                <a:gd name="T25" fmla="*/ 343 h 417"/>
                <a:gd name="T26" fmla="*/ 764 w 803"/>
                <a:gd name="T27" fmla="*/ 378 h 417"/>
                <a:gd name="T28" fmla="*/ 724 w 803"/>
                <a:gd name="T29" fmla="*/ 378 h 417"/>
                <a:gd name="T30" fmla="*/ 652 w 803"/>
                <a:gd name="T31" fmla="*/ 378 h 417"/>
                <a:gd name="T32" fmla="*/ 582 w 803"/>
                <a:gd name="T33" fmla="*/ 383 h 417"/>
                <a:gd name="T34" fmla="*/ 385 w 803"/>
                <a:gd name="T35" fmla="*/ 337 h 417"/>
                <a:gd name="T36" fmla="*/ 302 w 803"/>
                <a:gd name="T37" fmla="*/ 282 h 417"/>
                <a:gd name="T38" fmla="*/ 212 w 803"/>
                <a:gd name="T39" fmla="*/ 214 h 417"/>
                <a:gd name="T40" fmla="*/ 201 w 803"/>
                <a:gd name="T41" fmla="*/ 158 h 417"/>
                <a:gd name="T42" fmla="*/ 129 w 803"/>
                <a:gd name="T43" fmla="*/ 124 h 417"/>
                <a:gd name="T44" fmla="*/ 77 w 803"/>
                <a:gd name="T45" fmla="*/ 74 h 417"/>
                <a:gd name="T46" fmla="*/ 55 w 803"/>
                <a:gd name="T47" fmla="*/ 40 h 417"/>
                <a:gd name="T48" fmla="*/ 55 w 803"/>
                <a:gd name="T49" fmla="*/ 0 h 417"/>
                <a:gd name="T50" fmla="*/ 16 w 803"/>
                <a:gd name="T51" fmla="*/ 11 h 417"/>
                <a:gd name="T52" fmla="*/ 13 w 803"/>
                <a:gd name="T53" fmla="*/ 15 h 417"/>
                <a:gd name="T54" fmla="*/ 6 w 803"/>
                <a:gd name="T55" fmla="*/ 23 h 417"/>
                <a:gd name="T56" fmla="*/ 0 w 803"/>
                <a:gd name="T57" fmla="*/ 36 h 417"/>
                <a:gd name="T58" fmla="*/ 0 w 803"/>
                <a:gd name="T59" fmla="*/ 52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803" h="417">
                  <a:moveTo>
                    <a:pt x="0" y="52"/>
                  </a:moveTo>
                  <a:lnTo>
                    <a:pt x="112" y="124"/>
                  </a:lnTo>
                  <a:lnTo>
                    <a:pt x="179" y="192"/>
                  </a:lnTo>
                  <a:lnTo>
                    <a:pt x="184" y="236"/>
                  </a:lnTo>
                  <a:lnTo>
                    <a:pt x="224" y="270"/>
                  </a:lnTo>
                  <a:lnTo>
                    <a:pt x="347" y="343"/>
                  </a:lnTo>
                  <a:lnTo>
                    <a:pt x="408" y="389"/>
                  </a:lnTo>
                  <a:lnTo>
                    <a:pt x="491" y="394"/>
                  </a:lnTo>
                  <a:lnTo>
                    <a:pt x="570" y="399"/>
                  </a:lnTo>
                  <a:lnTo>
                    <a:pt x="626" y="399"/>
                  </a:lnTo>
                  <a:lnTo>
                    <a:pt x="713" y="399"/>
                  </a:lnTo>
                  <a:lnTo>
                    <a:pt x="803" y="417"/>
                  </a:lnTo>
                  <a:lnTo>
                    <a:pt x="786" y="343"/>
                  </a:lnTo>
                  <a:lnTo>
                    <a:pt x="764" y="378"/>
                  </a:lnTo>
                  <a:lnTo>
                    <a:pt x="724" y="378"/>
                  </a:lnTo>
                  <a:lnTo>
                    <a:pt x="652" y="378"/>
                  </a:lnTo>
                  <a:lnTo>
                    <a:pt x="582" y="383"/>
                  </a:lnTo>
                  <a:lnTo>
                    <a:pt x="385" y="337"/>
                  </a:lnTo>
                  <a:lnTo>
                    <a:pt x="302" y="282"/>
                  </a:lnTo>
                  <a:lnTo>
                    <a:pt x="212" y="214"/>
                  </a:lnTo>
                  <a:lnTo>
                    <a:pt x="201" y="158"/>
                  </a:lnTo>
                  <a:lnTo>
                    <a:pt x="129" y="124"/>
                  </a:lnTo>
                  <a:lnTo>
                    <a:pt x="77" y="74"/>
                  </a:lnTo>
                  <a:lnTo>
                    <a:pt x="55" y="40"/>
                  </a:lnTo>
                  <a:lnTo>
                    <a:pt x="55" y="0"/>
                  </a:lnTo>
                  <a:lnTo>
                    <a:pt x="16" y="11"/>
                  </a:lnTo>
                  <a:lnTo>
                    <a:pt x="13" y="15"/>
                  </a:lnTo>
                  <a:lnTo>
                    <a:pt x="6" y="23"/>
                  </a:lnTo>
                  <a:lnTo>
                    <a:pt x="0" y="36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16"/>
            <p:cNvSpPr>
              <a:spLocks/>
            </p:cNvSpPr>
            <p:nvPr/>
          </p:nvSpPr>
          <p:spPr bwMode="auto">
            <a:xfrm>
              <a:off x="5634364" y="3603147"/>
              <a:ext cx="611188" cy="266700"/>
            </a:xfrm>
            <a:custGeom>
              <a:avLst/>
              <a:gdLst>
                <a:gd name="T0" fmla="*/ 0 w 769"/>
                <a:gd name="T1" fmla="*/ 0 h 338"/>
                <a:gd name="T2" fmla="*/ 61 w 769"/>
                <a:gd name="T3" fmla="*/ 51 h 338"/>
                <a:gd name="T4" fmla="*/ 111 w 769"/>
                <a:gd name="T5" fmla="*/ 108 h 338"/>
                <a:gd name="T6" fmla="*/ 145 w 769"/>
                <a:gd name="T7" fmla="*/ 164 h 338"/>
                <a:gd name="T8" fmla="*/ 234 w 769"/>
                <a:gd name="T9" fmla="*/ 231 h 338"/>
                <a:gd name="T10" fmla="*/ 374 w 769"/>
                <a:gd name="T11" fmla="*/ 316 h 338"/>
                <a:gd name="T12" fmla="*/ 463 w 769"/>
                <a:gd name="T13" fmla="*/ 327 h 338"/>
                <a:gd name="T14" fmla="*/ 566 w 769"/>
                <a:gd name="T15" fmla="*/ 327 h 338"/>
                <a:gd name="T16" fmla="*/ 630 w 769"/>
                <a:gd name="T17" fmla="*/ 322 h 338"/>
                <a:gd name="T18" fmla="*/ 769 w 769"/>
                <a:gd name="T19" fmla="*/ 332 h 338"/>
                <a:gd name="T20" fmla="*/ 681 w 769"/>
                <a:gd name="T21" fmla="*/ 338 h 338"/>
                <a:gd name="T22" fmla="*/ 607 w 769"/>
                <a:gd name="T23" fmla="*/ 338 h 338"/>
                <a:gd name="T24" fmla="*/ 548 w 769"/>
                <a:gd name="T25" fmla="*/ 338 h 338"/>
                <a:gd name="T26" fmla="*/ 425 w 769"/>
                <a:gd name="T27" fmla="*/ 338 h 338"/>
                <a:gd name="T28" fmla="*/ 325 w 769"/>
                <a:gd name="T29" fmla="*/ 310 h 338"/>
                <a:gd name="T30" fmla="*/ 190 w 769"/>
                <a:gd name="T31" fmla="*/ 225 h 338"/>
                <a:gd name="T32" fmla="*/ 128 w 769"/>
                <a:gd name="T33" fmla="*/ 175 h 338"/>
                <a:gd name="T34" fmla="*/ 78 w 769"/>
                <a:gd name="T35" fmla="*/ 97 h 338"/>
                <a:gd name="T36" fmla="*/ 27 w 769"/>
                <a:gd name="T37" fmla="*/ 51 h 338"/>
                <a:gd name="T38" fmla="*/ 0 w 769"/>
                <a:gd name="T39" fmla="*/ 0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769" h="338">
                  <a:moveTo>
                    <a:pt x="0" y="0"/>
                  </a:moveTo>
                  <a:lnTo>
                    <a:pt x="61" y="51"/>
                  </a:lnTo>
                  <a:lnTo>
                    <a:pt x="111" y="108"/>
                  </a:lnTo>
                  <a:lnTo>
                    <a:pt x="145" y="164"/>
                  </a:lnTo>
                  <a:lnTo>
                    <a:pt x="234" y="231"/>
                  </a:lnTo>
                  <a:lnTo>
                    <a:pt x="374" y="316"/>
                  </a:lnTo>
                  <a:lnTo>
                    <a:pt x="463" y="327"/>
                  </a:lnTo>
                  <a:lnTo>
                    <a:pt x="566" y="327"/>
                  </a:lnTo>
                  <a:lnTo>
                    <a:pt x="630" y="322"/>
                  </a:lnTo>
                  <a:lnTo>
                    <a:pt x="769" y="332"/>
                  </a:lnTo>
                  <a:lnTo>
                    <a:pt x="681" y="338"/>
                  </a:lnTo>
                  <a:lnTo>
                    <a:pt x="607" y="338"/>
                  </a:lnTo>
                  <a:lnTo>
                    <a:pt x="548" y="338"/>
                  </a:lnTo>
                  <a:lnTo>
                    <a:pt x="425" y="338"/>
                  </a:lnTo>
                  <a:lnTo>
                    <a:pt x="325" y="310"/>
                  </a:lnTo>
                  <a:lnTo>
                    <a:pt x="190" y="225"/>
                  </a:lnTo>
                  <a:lnTo>
                    <a:pt x="128" y="175"/>
                  </a:lnTo>
                  <a:lnTo>
                    <a:pt x="78" y="97"/>
                  </a:lnTo>
                  <a:lnTo>
                    <a:pt x="27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7"/>
            <p:cNvSpPr>
              <a:spLocks/>
            </p:cNvSpPr>
            <p:nvPr/>
          </p:nvSpPr>
          <p:spPr bwMode="auto">
            <a:xfrm>
              <a:off x="5678814" y="3474559"/>
              <a:ext cx="487363" cy="333375"/>
            </a:xfrm>
            <a:custGeom>
              <a:avLst/>
              <a:gdLst>
                <a:gd name="T0" fmla="*/ 46 w 614"/>
                <a:gd name="T1" fmla="*/ 23 h 422"/>
                <a:gd name="T2" fmla="*/ 123 w 614"/>
                <a:gd name="T3" fmla="*/ 23 h 422"/>
                <a:gd name="T4" fmla="*/ 174 w 614"/>
                <a:gd name="T5" fmla="*/ 0 h 422"/>
                <a:gd name="T6" fmla="*/ 258 w 614"/>
                <a:gd name="T7" fmla="*/ 12 h 422"/>
                <a:gd name="T8" fmla="*/ 308 w 614"/>
                <a:gd name="T9" fmla="*/ 35 h 422"/>
                <a:gd name="T10" fmla="*/ 381 w 614"/>
                <a:gd name="T11" fmla="*/ 61 h 422"/>
                <a:gd name="T12" fmla="*/ 437 w 614"/>
                <a:gd name="T13" fmla="*/ 67 h 422"/>
                <a:gd name="T14" fmla="*/ 511 w 614"/>
                <a:gd name="T15" fmla="*/ 113 h 422"/>
                <a:gd name="T16" fmla="*/ 520 w 614"/>
                <a:gd name="T17" fmla="*/ 157 h 422"/>
                <a:gd name="T18" fmla="*/ 531 w 614"/>
                <a:gd name="T19" fmla="*/ 197 h 422"/>
                <a:gd name="T20" fmla="*/ 558 w 614"/>
                <a:gd name="T21" fmla="*/ 230 h 422"/>
                <a:gd name="T22" fmla="*/ 564 w 614"/>
                <a:gd name="T23" fmla="*/ 275 h 422"/>
                <a:gd name="T24" fmla="*/ 608 w 614"/>
                <a:gd name="T25" fmla="*/ 309 h 422"/>
                <a:gd name="T26" fmla="*/ 608 w 614"/>
                <a:gd name="T27" fmla="*/ 355 h 422"/>
                <a:gd name="T28" fmla="*/ 614 w 614"/>
                <a:gd name="T29" fmla="*/ 422 h 422"/>
                <a:gd name="T30" fmla="*/ 580 w 614"/>
                <a:gd name="T31" fmla="*/ 372 h 422"/>
                <a:gd name="T32" fmla="*/ 558 w 614"/>
                <a:gd name="T33" fmla="*/ 320 h 422"/>
                <a:gd name="T34" fmla="*/ 525 w 614"/>
                <a:gd name="T35" fmla="*/ 264 h 422"/>
                <a:gd name="T36" fmla="*/ 487 w 614"/>
                <a:gd name="T37" fmla="*/ 225 h 422"/>
                <a:gd name="T38" fmla="*/ 476 w 614"/>
                <a:gd name="T39" fmla="*/ 157 h 422"/>
                <a:gd name="T40" fmla="*/ 414 w 614"/>
                <a:gd name="T41" fmla="*/ 113 h 422"/>
                <a:gd name="T42" fmla="*/ 358 w 614"/>
                <a:gd name="T43" fmla="*/ 113 h 422"/>
                <a:gd name="T44" fmla="*/ 290 w 614"/>
                <a:gd name="T45" fmla="*/ 113 h 422"/>
                <a:gd name="T46" fmla="*/ 264 w 614"/>
                <a:gd name="T47" fmla="*/ 67 h 422"/>
                <a:gd name="T48" fmla="*/ 207 w 614"/>
                <a:gd name="T49" fmla="*/ 39 h 422"/>
                <a:gd name="T50" fmla="*/ 118 w 614"/>
                <a:gd name="T51" fmla="*/ 61 h 422"/>
                <a:gd name="T52" fmla="*/ 0 w 614"/>
                <a:gd name="T53" fmla="*/ 55 h 422"/>
                <a:gd name="T54" fmla="*/ 46 w 614"/>
                <a:gd name="T55" fmla="*/ 23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14" h="422">
                  <a:moveTo>
                    <a:pt x="46" y="23"/>
                  </a:moveTo>
                  <a:lnTo>
                    <a:pt x="123" y="23"/>
                  </a:lnTo>
                  <a:lnTo>
                    <a:pt x="174" y="0"/>
                  </a:lnTo>
                  <a:lnTo>
                    <a:pt x="258" y="12"/>
                  </a:lnTo>
                  <a:lnTo>
                    <a:pt x="308" y="35"/>
                  </a:lnTo>
                  <a:lnTo>
                    <a:pt x="381" y="61"/>
                  </a:lnTo>
                  <a:lnTo>
                    <a:pt x="437" y="67"/>
                  </a:lnTo>
                  <a:lnTo>
                    <a:pt x="511" y="113"/>
                  </a:lnTo>
                  <a:lnTo>
                    <a:pt x="520" y="157"/>
                  </a:lnTo>
                  <a:lnTo>
                    <a:pt x="531" y="197"/>
                  </a:lnTo>
                  <a:lnTo>
                    <a:pt x="558" y="230"/>
                  </a:lnTo>
                  <a:lnTo>
                    <a:pt x="564" y="275"/>
                  </a:lnTo>
                  <a:lnTo>
                    <a:pt x="608" y="309"/>
                  </a:lnTo>
                  <a:lnTo>
                    <a:pt x="608" y="355"/>
                  </a:lnTo>
                  <a:lnTo>
                    <a:pt x="614" y="422"/>
                  </a:lnTo>
                  <a:lnTo>
                    <a:pt x="580" y="372"/>
                  </a:lnTo>
                  <a:lnTo>
                    <a:pt x="558" y="320"/>
                  </a:lnTo>
                  <a:lnTo>
                    <a:pt x="525" y="264"/>
                  </a:lnTo>
                  <a:lnTo>
                    <a:pt x="487" y="225"/>
                  </a:lnTo>
                  <a:lnTo>
                    <a:pt x="476" y="157"/>
                  </a:lnTo>
                  <a:lnTo>
                    <a:pt x="414" y="113"/>
                  </a:lnTo>
                  <a:lnTo>
                    <a:pt x="358" y="113"/>
                  </a:lnTo>
                  <a:lnTo>
                    <a:pt x="290" y="113"/>
                  </a:lnTo>
                  <a:lnTo>
                    <a:pt x="264" y="67"/>
                  </a:lnTo>
                  <a:lnTo>
                    <a:pt x="207" y="39"/>
                  </a:lnTo>
                  <a:lnTo>
                    <a:pt x="118" y="61"/>
                  </a:lnTo>
                  <a:lnTo>
                    <a:pt x="0" y="55"/>
                  </a:lnTo>
                  <a:lnTo>
                    <a:pt x="46" y="23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8"/>
            <p:cNvSpPr>
              <a:spLocks/>
            </p:cNvSpPr>
            <p:nvPr/>
          </p:nvSpPr>
          <p:spPr bwMode="auto">
            <a:xfrm>
              <a:off x="5683576" y="3541234"/>
              <a:ext cx="422275" cy="261937"/>
            </a:xfrm>
            <a:custGeom>
              <a:avLst/>
              <a:gdLst>
                <a:gd name="T0" fmla="*/ 55 w 531"/>
                <a:gd name="T1" fmla="*/ 17 h 332"/>
                <a:gd name="T2" fmla="*/ 106 w 531"/>
                <a:gd name="T3" fmla="*/ 40 h 332"/>
                <a:gd name="T4" fmla="*/ 213 w 531"/>
                <a:gd name="T5" fmla="*/ 45 h 332"/>
                <a:gd name="T6" fmla="*/ 246 w 531"/>
                <a:gd name="T7" fmla="*/ 67 h 332"/>
                <a:gd name="T8" fmla="*/ 269 w 531"/>
                <a:gd name="T9" fmla="*/ 107 h 332"/>
                <a:gd name="T10" fmla="*/ 358 w 531"/>
                <a:gd name="T11" fmla="*/ 141 h 332"/>
                <a:gd name="T12" fmla="*/ 408 w 531"/>
                <a:gd name="T13" fmla="*/ 135 h 332"/>
                <a:gd name="T14" fmla="*/ 442 w 531"/>
                <a:gd name="T15" fmla="*/ 175 h 332"/>
                <a:gd name="T16" fmla="*/ 442 w 531"/>
                <a:gd name="T17" fmla="*/ 203 h 332"/>
                <a:gd name="T18" fmla="*/ 476 w 531"/>
                <a:gd name="T19" fmla="*/ 236 h 332"/>
                <a:gd name="T20" fmla="*/ 514 w 531"/>
                <a:gd name="T21" fmla="*/ 265 h 332"/>
                <a:gd name="T22" fmla="*/ 531 w 531"/>
                <a:gd name="T23" fmla="*/ 332 h 332"/>
                <a:gd name="T24" fmla="*/ 487 w 531"/>
                <a:gd name="T25" fmla="*/ 320 h 332"/>
                <a:gd name="T26" fmla="*/ 425 w 531"/>
                <a:gd name="T27" fmla="*/ 265 h 332"/>
                <a:gd name="T28" fmla="*/ 402 w 531"/>
                <a:gd name="T29" fmla="*/ 219 h 332"/>
                <a:gd name="T30" fmla="*/ 370 w 531"/>
                <a:gd name="T31" fmla="*/ 219 h 332"/>
                <a:gd name="T32" fmla="*/ 269 w 531"/>
                <a:gd name="T33" fmla="*/ 152 h 332"/>
                <a:gd name="T34" fmla="*/ 223 w 531"/>
                <a:gd name="T35" fmla="*/ 129 h 332"/>
                <a:gd name="T36" fmla="*/ 201 w 531"/>
                <a:gd name="T37" fmla="*/ 84 h 332"/>
                <a:gd name="T38" fmla="*/ 152 w 531"/>
                <a:gd name="T39" fmla="*/ 78 h 332"/>
                <a:gd name="T40" fmla="*/ 95 w 531"/>
                <a:gd name="T41" fmla="*/ 73 h 332"/>
                <a:gd name="T42" fmla="*/ 0 w 531"/>
                <a:gd name="T43" fmla="*/ 0 h 332"/>
                <a:gd name="T44" fmla="*/ 2 w 531"/>
                <a:gd name="T45" fmla="*/ 1 h 332"/>
                <a:gd name="T46" fmla="*/ 10 w 531"/>
                <a:gd name="T47" fmla="*/ 5 h 332"/>
                <a:gd name="T48" fmla="*/ 21 w 531"/>
                <a:gd name="T49" fmla="*/ 8 h 332"/>
                <a:gd name="T50" fmla="*/ 32 w 531"/>
                <a:gd name="T51" fmla="*/ 13 h 332"/>
                <a:gd name="T52" fmla="*/ 42 w 531"/>
                <a:gd name="T53" fmla="*/ 17 h 332"/>
                <a:gd name="T54" fmla="*/ 52 w 531"/>
                <a:gd name="T55" fmla="*/ 20 h 332"/>
                <a:gd name="T56" fmla="*/ 56 w 531"/>
                <a:gd name="T57" fmla="*/ 20 h 332"/>
                <a:gd name="T58" fmla="*/ 55 w 531"/>
                <a:gd name="T59" fmla="*/ 17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31" h="332">
                  <a:moveTo>
                    <a:pt x="55" y="17"/>
                  </a:moveTo>
                  <a:lnTo>
                    <a:pt x="106" y="40"/>
                  </a:lnTo>
                  <a:lnTo>
                    <a:pt x="213" y="45"/>
                  </a:lnTo>
                  <a:lnTo>
                    <a:pt x="246" y="67"/>
                  </a:lnTo>
                  <a:lnTo>
                    <a:pt x="269" y="107"/>
                  </a:lnTo>
                  <a:lnTo>
                    <a:pt x="358" y="141"/>
                  </a:lnTo>
                  <a:lnTo>
                    <a:pt x="408" y="135"/>
                  </a:lnTo>
                  <a:lnTo>
                    <a:pt x="442" y="175"/>
                  </a:lnTo>
                  <a:lnTo>
                    <a:pt x="442" y="203"/>
                  </a:lnTo>
                  <a:lnTo>
                    <a:pt x="476" y="236"/>
                  </a:lnTo>
                  <a:lnTo>
                    <a:pt x="514" y="265"/>
                  </a:lnTo>
                  <a:lnTo>
                    <a:pt x="531" y="332"/>
                  </a:lnTo>
                  <a:lnTo>
                    <a:pt x="487" y="320"/>
                  </a:lnTo>
                  <a:lnTo>
                    <a:pt x="425" y="265"/>
                  </a:lnTo>
                  <a:lnTo>
                    <a:pt x="402" y="219"/>
                  </a:lnTo>
                  <a:lnTo>
                    <a:pt x="370" y="219"/>
                  </a:lnTo>
                  <a:lnTo>
                    <a:pt x="269" y="152"/>
                  </a:lnTo>
                  <a:lnTo>
                    <a:pt x="223" y="129"/>
                  </a:lnTo>
                  <a:lnTo>
                    <a:pt x="201" y="84"/>
                  </a:lnTo>
                  <a:lnTo>
                    <a:pt x="152" y="78"/>
                  </a:lnTo>
                  <a:lnTo>
                    <a:pt x="95" y="73"/>
                  </a:lnTo>
                  <a:lnTo>
                    <a:pt x="0" y="0"/>
                  </a:lnTo>
                  <a:lnTo>
                    <a:pt x="2" y="1"/>
                  </a:lnTo>
                  <a:lnTo>
                    <a:pt x="10" y="5"/>
                  </a:lnTo>
                  <a:lnTo>
                    <a:pt x="21" y="8"/>
                  </a:lnTo>
                  <a:lnTo>
                    <a:pt x="32" y="13"/>
                  </a:lnTo>
                  <a:lnTo>
                    <a:pt x="42" y="17"/>
                  </a:lnTo>
                  <a:lnTo>
                    <a:pt x="52" y="20"/>
                  </a:lnTo>
                  <a:lnTo>
                    <a:pt x="56" y="20"/>
                  </a:lnTo>
                  <a:lnTo>
                    <a:pt x="55" y="17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9"/>
            <p:cNvSpPr>
              <a:spLocks/>
            </p:cNvSpPr>
            <p:nvPr/>
          </p:nvSpPr>
          <p:spPr bwMode="auto">
            <a:xfrm>
              <a:off x="5518476" y="3639659"/>
              <a:ext cx="239713" cy="163512"/>
            </a:xfrm>
            <a:custGeom>
              <a:avLst/>
              <a:gdLst>
                <a:gd name="T0" fmla="*/ 0 w 302"/>
                <a:gd name="T1" fmla="*/ 0 h 208"/>
                <a:gd name="T2" fmla="*/ 102 w 302"/>
                <a:gd name="T3" fmla="*/ 45 h 208"/>
                <a:gd name="T4" fmla="*/ 141 w 302"/>
                <a:gd name="T5" fmla="*/ 95 h 208"/>
                <a:gd name="T6" fmla="*/ 185 w 302"/>
                <a:gd name="T7" fmla="*/ 124 h 208"/>
                <a:gd name="T8" fmla="*/ 302 w 302"/>
                <a:gd name="T9" fmla="*/ 208 h 208"/>
                <a:gd name="T10" fmla="*/ 202 w 302"/>
                <a:gd name="T11" fmla="*/ 169 h 208"/>
                <a:gd name="T12" fmla="*/ 73 w 302"/>
                <a:gd name="T13" fmla="*/ 85 h 208"/>
                <a:gd name="T14" fmla="*/ 41 w 302"/>
                <a:gd name="T15" fmla="*/ 45 h 208"/>
                <a:gd name="T16" fmla="*/ 38 w 302"/>
                <a:gd name="T17" fmla="*/ 44 h 208"/>
                <a:gd name="T18" fmla="*/ 35 w 302"/>
                <a:gd name="T19" fmla="*/ 40 h 208"/>
                <a:gd name="T20" fmla="*/ 28 w 302"/>
                <a:gd name="T21" fmla="*/ 34 h 208"/>
                <a:gd name="T22" fmla="*/ 21 w 302"/>
                <a:gd name="T23" fmla="*/ 27 h 208"/>
                <a:gd name="T24" fmla="*/ 13 w 302"/>
                <a:gd name="T25" fmla="*/ 19 h 208"/>
                <a:gd name="T26" fmla="*/ 6 w 302"/>
                <a:gd name="T27" fmla="*/ 12 h 208"/>
                <a:gd name="T28" fmla="*/ 3 w 302"/>
                <a:gd name="T29" fmla="*/ 5 h 208"/>
                <a:gd name="T30" fmla="*/ 0 w 302"/>
                <a:gd name="T31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2" h="208">
                  <a:moveTo>
                    <a:pt x="0" y="0"/>
                  </a:moveTo>
                  <a:lnTo>
                    <a:pt x="102" y="45"/>
                  </a:lnTo>
                  <a:lnTo>
                    <a:pt x="141" y="95"/>
                  </a:lnTo>
                  <a:lnTo>
                    <a:pt x="185" y="124"/>
                  </a:lnTo>
                  <a:lnTo>
                    <a:pt x="302" y="208"/>
                  </a:lnTo>
                  <a:lnTo>
                    <a:pt x="202" y="169"/>
                  </a:lnTo>
                  <a:lnTo>
                    <a:pt x="73" y="85"/>
                  </a:lnTo>
                  <a:lnTo>
                    <a:pt x="41" y="45"/>
                  </a:lnTo>
                  <a:lnTo>
                    <a:pt x="38" y="44"/>
                  </a:lnTo>
                  <a:lnTo>
                    <a:pt x="35" y="40"/>
                  </a:lnTo>
                  <a:lnTo>
                    <a:pt x="28" y="34"/>
                  </a:lnTo>
                  <a:lnTo>
                    <a:pt x="21" y="27"/>
                  </a:lnTo>
                  <a:lnTo>
                    <a:pt x="13" y="19"/>
                  </a:lnTo>
                  <a:lnTo>
                    <a:pt x="6" y="12"/>
                  </a:lnTo>
                  <a:lnTo>
                    <a:pt x="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0"/>
            <p:cNvSpPr>
              <a:spLocks/>
            </p:cNvSpPr>
            <p:nvPr/>
          </p:nvSpPr>
          <p:spPr bwMode="auto">
            <a:xfrm>
              <a:off x="5874076" y="3415822"/>
              <a:ext cx="331788" cy="360362"/>
            </a:xfrm>
            <a:custGeom>
              <a:avLst/>
              <a:gdLst>
                <a:gd name="T0" fmla="*/ 0 w 417"/>
                <a:gd name="T1" fmla="*/ 3 h 453"/>
                <a:gd name="T2" fmla="*/ 146 w 417"/>
                <a:gd name="T3" fmla="*/ 0 h 453"/>
                <a:gd name="T4" fmla="*/ 257 w 417"/>
                <a:gd name="T5" fmla="*/ 8 h 453"/>
                <a:gd name="T6" fmla="*/ 306 w 417"/>
                <a:gd name="T7" fmla="*/ 62 h 453"/>
                <a:gd name="T8" fmla="*/ 320 w 417"/>
                <a:gd name="T9" fmla="*/ 102 h 453"/>
                <a:gd name="T10" fmla="*/ 346 w 417"/>
                <a:gd name="T11" fmla="*/ 124 h 453"/>
                <a:gd name="T12" fmla="*/ 370 w 417"/>
                <a:gd name="T13" fmla="*/ 169 h 453"/>
                <a:gd name="T14" fmla="*/ 395 w 417"/>
                <a:gd name="T15" fmla="*/ 223 h 453"/>
                <a:gd name="T16" fmla="*/ 399 w 417"/>
                <a:gd name="T17" fmla="*/ 262 h 453"/>
                <a:gd name="T18" fmla="*/ 399 w 417"/>
                <a:gd name="T19" fmla="*/ 312 h 453"/>
                <a:gd name="T20" fmla="*/ 417 w 417"/>
                <a:gd name="T21" fmla="*/ 368 h 453"/>
                <a:gd name="T22" fmla="*/ 417 w 417"/>
                <a:gd name="T23" fmla="*/ 409 h 453"/>
                <a:gd name="T24" fmla="*/ 386 w 417"/>
                <a:gd name="T25" fmla="*/ 453 h 453"/>
                <a:gd name="T26" fmla="*/ 404 w 417"/>
                <a:gd name="T27" fmla="*/ 386 h 453"/>
                <a:gd name="T28" fmla="*/ 386 w 417"/>
                <a:gd name="T29" fmla="*/ 276 h 453"/>
                <a:gd name="T30" fmla="*/ 386 w 417"/>
                <a:gd name="T31" fmla="*/ 234 h 453"/>
                <a:gd name="T32" fmla="*/ 338 w 417"/>
                <a:gd name="T33" fmla="*/ 160 h 453"/>
                <a:gd name="T34" fmla="*/ 296 w 417"/>
                <a:gd name="T35" fmla="*/ 124 h 453"/>
                <a:gd name="T36" fmla="*/ 273 w 417"/>
                <a:gd name="T37" fmla="*/ 85 h 453"/>
                <a:gd name="T38" fmla="*/ 247 w 417"/>
                <a:gd name="T39" fmla="*/ 48 h 453"/>
                <a:gd name="T40" fmla="*/ 193 w 417"/>
                <a:gd name="T41" fmla="*/ 40 h 453"/>
                <a:gd name="T42" fmla="*/ 141 w 417"/>
                <a:gd name="T43" fmla="*/ 21 h 453"/>
                <a:gd name="T44" fmla="*/ 92 w 417"/>
                <a:gd name="T45" fmla="*/ 17 h 453"/>
                <a:gd name="T46" fmla="*/ 0 w 417"/>
                <a:gd name="T47" fmla="*/ 3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17" h="453">
                  <a:moveTo>
                    <a:pt x="0" y="3"/>
                  </a:moveTo>
                  <a:lnTo>
                    <a:pt x="146" y="0"/>
                  </a:lnTo>
                  <a:lnTo>
                    <a:pt x="257" y="8"/>
                  </a:lnTo>
                  <a:lnTo>
                    <a:pt x="306" y="62"/>
                  </a:lnTo>
                  <a:lnTo>
                    <a:pt x="320" y="102"/>
                  </a:lnTo>
                  <a:lnTo>
                    <a:pt x="346" y="124"/>
                  </a:lnTo>
                  <a:lnTo>
                    <a:pt x="370" y="169"/>
                  </a:lnTo>
                  <a:lnTo>
                    <a:pt x="395" y="223"/>
                  </a:lnTo>
                  <a:lnTo>
                    <a:pt x="399" y="262"/>
                  </a:lnTo>
                  <a:lnTo>
                    <a:pt x="399" y="312"/>
                  </a:lnTo>
                  <a:lnTo>
                    <a:pt x="417" y="368"/>
                  </a:lnTo>
                  <a:lnTo>
                    <a:pt x="417" y="409"/>
                  </a:lnTo>
                  <a:lnTo>
                    <a:pt x="386" y="453"/>
                  </a:lnTo>
                  <a:lnTo>
                    <a:pt x="404" y="386"/>
                  </a:lnTo>
                  <a:lnTo>
                    <a:pt x="386" y="276"/>
                  </a:lnTo>
                  <a:lnTo>
                    <a:pt x="386" y="234"/>
                  </a:lnTo>
                  <a:lnTo>
                    <a:pt x="338" y="160"/>
                  </a:lnTo>
                  <a:lnTo>
                    <a:pt x="296" y="124"/>
                  </a:lnTo>
                  <a:lnTo>
                    <a:pt x="273" y="85"/>
                  </a:lnTo>
                  <a:lnTo>
                    <a:pt x="247" y="48"/>
                  </a:lnTo>
                  <a:lnTo>
                    <a:pt x="193" y="40"/>
                  </a:lnTo>
                  <a:lnTo>
                    <a:pt x="141" y="21"/>
                  </a:lnTo>
                  <a:lnTo>
                    <a:pt x="92" y="17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1"/>
            <p:cNvSpPr>
              <a:spLocks/>
            </p:cNvSpPr>
            <p:nvPr/>
          </p:nvSpPr>
          <p:spPr bwMode="auto">
            <a:xfrm>
              <a:off x="5828039" y="3476147"/>
              <a:ext cx="155575" cy="63500"/>
            </a:xfrm>
            <a:custGeom>
              <a:avLst/>
              <a:gdLst>
                <a:gd name="T0" fmla="*/ 0 w 196"/>
                <a:gd name="T1" fmla="*/ 0 h 79"/>
                <a:gd name="T2" fmla="*/ 71 w 196"/>
                <a:gd name="T3" fmla="*/ 0 h 79"/>
                <a:gd name="T4" fmla="*/ 120 w 196"/>
                <a:gd name="T5" fmla="*/ 21 h 79"/>
                <a:gd name="T6" fmla="*/ 165 w 196"/>
                <a:gd name="T7" fmla="*/ 62 h 79"/>
                <a:gd name="T8" fmla="*/ 196 w 196"/>
                <a:gd name="T9" fmla="*/ 65 h 79"/>
                <a:gd name="T10" fmla="*/ 151 w 196"/>
                <a:gd name="T11" fmla="*/ 79 h 79"/>
                <a:gd name="T12" fmla="*/ 115 w 196"/>
                <a:gd name="T13" fmla="*/ 79 h 79"/>
                <a:gd name="T14" fmla="*/ 102 w 196"/>
                <a:gd name="T15" fmla="*/ 52 h 79"/>
                <a:gd name="T16" fmla="*/ 71 w 196"/>
                <a:gd name="T17" fmla="*/ 21 h 79"/>
                <a:gd name="T18" fmla="*/ 0 w 196"/>
                <a:gd name="T19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6" h="79">
                  <a:moveTo>
                    <a:pt x="0" y="0"/>
                  </a:moveTo>
                  <a:lnTo>
                    <a:pt x="71" y="0"/>
                  </a:lnTo>
                  <a:lnTo>
                    <a:pt x="120" y="21"/>
                  </a:lnTo>
                  <a:lnTo>
                    <a:pt x="165" y="62"/>
                  </a:lnTo>
                  <a:lnTo>
                    <a:pt x="196" y="65"/>
                  </a:lnTo>
                  <a:lnTo>
                    <a:pt x="151" y="79"/>
                  </a:lnTo>
                  <a:lnTo>
                    <a:pt x="115" y="79"/>
                  </a:lnTo>
                  <a:lnTo>
                    <a:pt x="102" y="52"/>
                  </a:lnTo>
                  <a:lnTo>
                    <a:pt x="71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2"/>
            <p:cNvSpPr>
              <a:spLocks/>
            </p:cNvSpPr>
            <p:nvPr/>
          </p:nvSpPr>
          <p:spPr bwMode="auto">
            <a:xfrm>
              <a:off x="6028064" y="3531709"/>
              <a:ext cx="96838" cy="152400"/>
            </a:xfrm>
            <a:custGeom>
              <a:avLst/>
              <a:gdLst>
                <a:gd name="T0" fmla="*/ 1 w 123"/>
                <a:gd name="T1" fmla="*/ 0 h 191"/>
                <a:gd name="T2" fmla="*/ 46 w 123"/>
                <a:gd name="T3" fmla="*/ 9 h 191"/>
                <a:gd name="T4" fmla="*/ 85 w 123"/>
                <a:gd name="T5" fmla="*/ 27 h 191"/>
                <a:gd name="T6" fmla="*/ 90 w 123"/>
                <a:gd name="T7" fmla="*/ 58 h 191"/>
                <a:gd name="T8" fmla="*/ 90 w 123"/>
                <a:gd name="T9" fmla="*/ 88 h 191"/>
                <a:gd name="T10" fmla="*/ 123 w 123"/>
                <a:gd name="T11" fmla="*/ 130 h 191"/>
                <a:gd name="T12" fmla="*/ 123 w 123"/>
                <a:gd name="T13" fmla="*/ 156 h 191"/>
                <a:gd name="T14" fmla="*/ 123 w 123"/>
                <a:gd name="T15" fmla="*/ 191 h 191"/>
                <a:gd name="T16" fmla="*/ 108 w 123"/>
                <a:gd name="T17" fmla="*/ 147 h 191"/>
                <a:gd name="T18" fmla="*/ 69 w 123"/>
                <a:gd name="T19" fmla="*/ 125 h 191"/>
                <a:gd name="T20" fmla="*/ 65 w 123"/>
                <a:gd name="T21" fmla="*/ 80 h 191"/>
                <a:gd name="T22" fmla="*/ 55 w 123"/>
                <a:gd name="T23" fmla="*/ 40 h 191"/>
                <a:gd name="T24" fmla="*/ 53 w 123"/>
                <a:gd name="T25" fmla="*/ 38 h 191"/>
                <a:gd name="T26" fmla="*/ 45 w 123"/>
                <a:gd name="T27" fmla="*/ 33 h 191"/>
                <a:gd name="T28" fmla="*/ 35 w 123"/>
                <a:gd name="T29" fmla="*/ 26 h 191"/>
                <a:gd name="T30" fmla="*/ 23 w 123"/>
                <a:gd name="T31" fmla="*/ 18 h 191"/>
                <a:gd name="T32" fmla="*/ 13 w 123"/>
                <a:gd name="T33" fmla="*/ 10 h 191"/>
                <a:gd name="T34" fmla="*/ 5 w 123"/>
                <a:gd name="T35" fmla="*/ 4 h 191"/>
                <a:gd name="T36" fmla="*/ 0 w 123"/>
                <a:gd name="T37" fmla="*/ 0 h 191"/>
                <a:gd name="T38" fmla="*/ 1 w 123"/>
                <a:gd name="T39" fmla="*/ 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3" h="191">
                  <a:moveTo>
                    <a:pt x="1" y="0"/>
                  </a:moveTo>
                  <a:lnTo>
                    <a:pt x="46" y="9"/>
                  </a:lnTo>
                  <a:lnTo>
                    <a:pt x="85" y="27"/>
                  </a:lnTo>
                  <a:lnTo>
                    <a:pt x="90" y="58"/>
                  </a:lnTo>
                  <a:lnTo>
                    <a:pt x="90" y="88"/>
                  </a:lnTo>
                  <a:lnTo>
                    <a:pt x="123" y="130"/>
                  </a:lnTo>
                  <a:lnTo>
                    <a:pt x="123" y="156"/>
                  </a:lnTo>
                  <a:lnTo>
                    <a:pt x="123" y="191"/>
                  </a:lnTo>
                  <a:lnTo>
                    <a:pt x="108" y="147"/>
                  </a:lnTo>
                  <a:lnTo>
                    <a:pt x="69" y="125"/>
                  </a:lnTo>
                  <a:lnTo>
                    <a:pt x="65" y="80"/>
                  </a:lnTo>
                  <a:lnTo>
                    <a:pt x="55" y="40"/>
                  </a:lnTo>
                  <a:lnTo>
                    <a:pt x="53" y="38"/>
                  </a:lnTo>
                  <a:lnTo>
                    <a:pt x="45" y="33"/>
                  </a:lnTo>
                  <a:lnTo>
                    <a:pt x="35" y="26"/>
                  </a:lnTo>
                  <a:lnTo>
                    <a:pt x="23" y="18"/>
                  </a:lnTo>
                  <a:lnTo>
                    <a:pt x="13" y="10"/>
                  </a:lnTo>
                  <a:lnTo>
                    <a:pt x="5" y="4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3"/>
            <p:cNvSpPr>
              <a:spLocks/>
            </p:cNvSpPr>
            <p:nvPr/>
          </p:nvSpPr>
          <p:spPr bwMode="auto">
            <a:xfrm>
              <a:off x="6132839" y="3701572"/>
              <a:ext cx="46038" cy="100012"/>
            </a:xfrm>
            <a:custGeom>
              <a:avLst/>
              <a:gdLst>
                <a:gd name="T0" fmla="*/ 0 w 57"/>
                <a:gd name="T1" fmla="*/ 0 h 124"/>
                <a:gd name="T2" fmla="*/ 45 w 57"/>
                <a:gd name="T3" fmla="*/ 22 h 124"/>
                <a:gd name="T4" fmla="*/ 45 w 57"/>
                <a:gd name="T5" fmla="*/ 62 h 124"/>
                <a:gd name="T6" fmla="*/ 57 w 57"/>
                <a:gd name="T7" fmla="*/ 124 h 124"/>
                <a:gd name="T8" fmla="*/ 21 w 57"/>
                <a:gd name="T9" fmla="*/ 85 h 124"/>
                <a:gd name="T10" fmla="*/ 21 w 57"/>
                <a:gd name="T11" fmla="*/ 31 h 124"/>
                <a:gd name="T12" fmla="*/ 0 w 57"/>
                <a:gd name="T13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124">
                  <a:moveTo>
                    <a:pt x="0" y="0"/>
                  </a:moveTo>
                  <a:lnTo>
                    <a:pt x="45" y="22"/>
                  </a:lnTo>
                  <a:lnTo>
                    <a:pt x="45" y="62"/>
                  </a:lnTo>
                  <a:lnTo>
                    <a:pt x="57" y="124"/>
                  </a:lnTo>
                  <a:lnTo>
                    <a:pt x="21" y="85"/>
                  </a:lnTo>
                  <a:lnTo>
                    <a:pt x="21" y="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4"/>
            <p:cNvSpPr>
              <a:spLocks/>
            </p:cNvSpPr>
            <p:nvPr/>
          </p:nvSpPr>
          <p:spPr bwMode="auto">
            <a:xfrm>
              <a:off x="6188401" y="3507897"/>
              <a:ext cx="57150" cy="328612"/>
            </a:xfrm>
            <a:custGeom>
              <a:avLst/>
              <a:gdLst>
                <a:gd name="T0" fmla="*/ 0 w 71"/>
                <a:gd name="T1" fmla="*/ 0 h 414"/>
                <a:gd name="T2" fmla="*/ 40 w 71"/>
                <a:gd name="T3" fmla="*/ 45 h 414"/>
                <a:gd name="T4" fmla="*/ 71 w 71"/>
                <a:gd name="T5" fmla="*/ 111 h 414"/>
                <a:gd name="T6" fmla="*/ 71 w 71"/>
                <a:gd name="T7" fmla="*/ 206 h 414"/>
                <a:gd name="T8" fmla="*/ 62 w 71"/>
                <a:gd name="T9" fmla="*/ 330 h 414"/>
                <a:gd name="T10" fmla="*/ 62 w 71"/>
                <a:gd name="T11" fmla="*/ 351 h 414"/>
                <a:gd name="T12" fmla="*/ 71 w 71"/>
                <a:gd name="T13" fmla="*/ 400 h 414"/>
                <a:gd name="T14" fmla="*/ 40 w 71"/>
                <a:gd name="T15" fmla="*/ 414 h 414"/>
                <a:gd name="T16" fmla="*/ 18 w 71"/>
                <a:gd name="T17" fmla="*/ 400 h 414"/>
                <a:gd name="T18" fmla="*/ 31 w 71"/>
                <a:gd name="T19" fmla="*/ 365 h 414"/>
                <a:gd name="T20" fmla="*/ 49 w 71"/>
                <a:gd name="T21" fmla="*/ 321 h 414"/>
                <a:gd name="T22" fmla="*/ 54 w 71"/>
                <a:gd name="T23" fmla="*/ 262 h 414"/>
                <a:gd name="T24" fmla="*/ 57 w 71"/>
                <a:gd name="T25" fmla="*/ 174 h 414"/>
                <a:gd name="T26" fmla="*/ 36 w 71"/>
                <a:gd name="T27" fmla="*/ 111 h 414"/>
                <a:gd name="T28" fmla="*/ 36 w 71"/>
                <a:gd name="T29" fmla="*/ 76 h 414"/>
                <a:gd name="T30" fmla="*/ 0 w 71"/>
                <a:gd name="T31" fmla="*/ 0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71" h="414">
                  <a:moveTo>
                    <a:pt x="0" y="0"/>
                  </a:moveTo>
                  <a:lnTo>
                    <a:pt x="40" y="45"/>
                  </a:lnTo>
                  <a:lnTo>
                    <a:pt x="71" y="111"/>
                  </a:lnTo>
                  <a:lnTo>
                    <a:pt x="71" y="206"/>
                  </a:lnTo>
                  <a:lnTo>
                    <a:pt x="62" y="330"/>
                  </a:lnTo>
                  <a:lnTo>
                    <a:pt x="62" y="351"/>
                  </a:lnTo>
                  <a:lnTo>
                    <a:pt x="71" y="400"/>
                  </a:lnTo>
                  <a:lnTo>
                    <a:pt x="40" y="414"/>
                  </a:lnTo>
                  <a:lnTo>
                    <a:pt x="18" y="400"/>
                  </a:lnTo>
                  <a:lnTo>
                    <a:pt x="31" y="365"/>
                  </a:lnTo>
                  <a:lnTo>
                    <a:pt x="49" y="321"/>
                  </a:lnTo>
                  <a:lnTo>
                    <a:pt x="54" y="262"/>
                  </a:lnTo>
                  <a:lnTo>
                    <a:pt x="57" y="174"/>
                  </a:lnTo>
                  <a:lnTo>
                    <a:pt x="36" y="111"/>
                  </a:lnTo>
                  <a:lnTo>
                    <a:pt x="36" y="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A9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5"/>
            <p:cNvSpPr>
              <a:spLocks/>
            </p:cNvSpPr>
            <p:nvPr/>
          </p:nvSpPr>
          <p:spPr bwMode="auto">
            <a:xfrm>
              <a:off x="5785176" y="3571397"/>
              <a:ext cx="173038" cy="96837"/>
            </a:xfrm>
            <a:custGeom>
              <a:avLst/>
              <a:gdLst>
                <a:gd name="T0" fmla="*/ 1 w 218"/>
                <a:gd name="T1" fmla="*/ 0 h 121"/>
                <a:gd name="T2" fmla="*/ 62 w 218"/>
                <a:gd name="T3" fmla="*/ 0 h 121"/>
                <a:gd name="T4" fmla="*/ 129 w 218"/>
                <a:gd name="T5" fmla="*/ 28 h 121"/>
                <a:gd name="T6" fmla="*/ 147 w 218"/>
                <a:gd name="T7" fmla="*/ 62 h 121"/>
                <a:gd name="T8" fmla="*/ 173 w 218"/>
                <a:gd name="T9" fmla="*/ 76 h 121"/>
                <a:gd name="T10" fmla="*/ 195 w 218"/>
                <a:gd name="T11" fmla="*/ 89 h 121"/>
                <a:gd name="T12" fmla="*/ 218 w 218"/>
                <a:gd name="T13" fmla="*/ 121 h 121"/>
                <a:gd name="T14" fmla="*/ 173 w 218"/>
                <a:gd name="T15" fmla="*/ 107 h 121"/>
                <a:gd name="T16" fmla="*/ 112 w 218"/>
                <a:gd name="T17" fmla="*/ 81 h 121"/>
                <a:gd name="T18" fmla="*/ 107 w 218"/>
                <a:gd name="T19" fmla="*/ 44 h 121"/>
                <a:gd name="T20" fmla="*/ 76 w 218"/>
                <a:gd name="T21" fmla="*/ 23 h 121"/>
                <a:gd name="T22" fmla="*/ 72 w 218"/>
                <a:gd name="T23" fmla="*/ 22 h 121"/>
                <a:gd name="T24" fmla="*/ 62 w 218"/>
                <a:gd name="T25" fmla="*/ 19 h 121"/>
                <a:gd name="T26" fmla="*/ 48 w 218"/>
                <a:gd name="T27" fmla="*/ 15 h 121"/>
                <a:gd name="T28" fmla="*/ 33 w 218"/>
                <a:gd name="T29" fmla="*/ 9 h 121"/>
                <a:gd name="T30" fmla="*/ 18 w 218"/>
                <a:gd name="T31" fmla="*/ 6 h 121"/>
                <a:gd name="T32" fmla="*/ 7 w 218"/>
                <a:gd name="T33" fmla="*/ 1 h 121"/>
                <a:gd name="T34" fmla="*/ 0 w 218"/>
                <a:gd name="T35" fmla="*/ 0 h 121"/>
                <a:gd name="T36" fmla="*/ 1 w 218"/>
                <a:gd name="T37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8" h="121">
                  <a:moveTo>
                    <a:pt x="1" y="0"/>
                  </a:moveTo>
                  <a:lnTo>
                    <a:pt x="62" y="0"/>
                  </a:lnTo>
                  <a:lnTo>
                    <a:pt x="129" y="28"/>
                  </a:lnTo>
                  <a:lnTo>
                    <a:pt x="147" y="62"/>
                  </a:lnTo>
                  <a:lnTo>
                    <a:pt x="173" y="76"/>
                  </a:lnTo>
                  <a:lnTo>
                    <a:pt x="195" y="89"/>
                  </a:lnTo>
                  <a:lnTo>
                    <a:pt x="218" y="121"/>
                  </a:lnTo>
                  <a:lnTo>
                    <a:pt x="173" y="107"/>
                  </a:lnTo>
                  <a:lnTo>
                    <a:pt x="112" y="81"/>
                  </a:lnTo>
                  <a:lnTo>
                    <a:pt x="107" y="44"/>
                  </a:lnTo>
                  <a:lnTo>
                    <a:pt x="76" y="23"/>
                  </a:lnTo>
                  <a:lnTo>
                    <a:pt x="72" y="22"/>
                  </a:lnTo>
                  <a:lnTo>
                    <a:pt x="62" y="19"/>
                  </a:lnTo>
                  <a:lnTo>
                    <a:pt x="48" y="15"/>
                  </a:lnTo>
                  <a:lnTo>
                    <a:pt x="33" y="9"/>
                  </a:lnTo>
                  <a:lnTo>
                    <a:pt x="18" y="6"/>
                  </a:lnTo>
                  <a:lnTo>
                    <a:pt x="7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6"/>
            <p:cNvSpPr>
              <a:spLocks/>
            </p:cNvSpPr>
            <p:nvPr/>
          </p:nvSpPr>
          <p:spPr bwMode="auto">
            <a:xfrm>
              <a:off x="6001076" y="3652359"/>
              <a:ext cx="114300" cy="163512"/>
            </a:xfrm>
            <a:custGeom>
              <a:avLst/>
              <a:gdLst>
                <a:gd name="T0" fmla="*/ 2 w 143"/>
                <a:gd name="T1" fmla="*/ 0 h 205"/>
                <a:gd name="T2" fmla="*/ 30 w 143"/>
                <a:gd name="T3" fmla="*/ 14 h 205"/>
                <a:gd name="T4" fmla="*/ 38 w 143"/>
                <a:gd name="T5" fmla="*/ 57 h 205"/>
                <a:gd name="T6" fmla="*/ 87 w 143"/>
                <a:gd name="T7" fmla="*/ 84 h 205"/>
                <a:gd name="T8" fmla="*/ 106 w 143"/>
                <a:gd name="T9" fmla="*/ 111 h 205"/>
                <a:gd name="T10" fmla="*/ 122 w 143"/>
                <a:gd name="T11" fmla="*/ 182 h 205"/>
                <a:gd name="T12" fmla="*/ 143 w 143"/>
                <a:gd name="T13" fmla="*/ 205 h 205"/>
                <a:gd name="T14" fmla="*/ 92 w 143"/>
                <a:gd name="T15" fmla="*/ 172 h 205"/>
                <a:gd name="T16" fmla="*/ 74 w 143"/>
                <a:gd name="T17" fmla="*/ 124 h 205"/>
                <a:gd name="T18" fmla="*/ 33 w 143"/>
                <a:gd name="T19" fmla="*/ 88 h 205"/>
                <a:gd name="T20" fmla="*/ 11 w 143"/>
                <a:gd name="T21" fmla="*/ 53 h 205"/>
                <a:gd name="T22" fmla="*/ 9 w 143"/>
                <a:gd name="T23" fmla="*/ 45 h 205"/>
                <a:gd name="T24" fmla="*/ 3 w 143"/>
                <a:gd name="T25" fmla="*/ 26 h 205"/>
                <a:gd name="T26" fmla="*/ 0 w 143"/>
                <a:gd name="T27" fmla="*/ 8 h 205"/>
                <a:gd name="T28" fmla="*/ 2 w 143"/>
                <a:gd name="T29" fmla="*/ 0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3" h="205">
                  <a:moveTo>
                    <a:pt x="2" y="0"/>
                  </a:moveTo>
                  <a:lnTo>
                    <a:pt x="30" y="14"/>
                  </a:lnTo>
                  <a:lnTo>
                    <a:pt x="38" y="57"/>
                  </a:lnTo>
                  <a:lnTo>
                    <a:pt x="87" y="84"/>
                  </a:lnTo>
                  <a:lnTo>
                    <a:pt x="106" y="111"/>
                  </a:lnTo>
                  <a:lnTo>
                    <a:pt x="122" y="182"/>
                  </a:lnTo>
                  <a:lnTo>
                    <a:pt x="143" y="205"/>
                  </a:lnTo>
                  <a:lnTo>
                    <a:pt x="92" y="172"/>
                  </a:lnTo>
                  <a:lnTo>
                    <a:pt x="74" y="124"/>
                  </a:lnTo>
                  <a:lnTo>
                    <a:pt x="33" y="88"/>
                  </a:lnTo>
                  <a:lnTo>
                    <a:pt x="11" y="53"/>
                  </a:lnTo>
                  <a:lnTo>
                    <a:pt x="9" y="45"/>
                  </a:lnTo>
                  <a:lnTo>
                    <a:pt x="3" y="26"/>
                  </a:lnTo>
                  <a:lnTo>
                    <a:pt x="0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7"/>
            <p:cNvSpPr>
              <a:spLocks/>
            </p:cNvSpPr>
            <p:nvPr/>
          </p:nvSpPr>
          <p:spPr bwMode="auto">
            <a:xfrm>
              <a:off x="5969326" y="3769834"/>
              <a:ext cx="282575" cy="87312"/>
            </a:xfrm>
            <a:custGeom>
              <a:avLst/>
              <a:gdLst>
                <a:gd name="T0" fmla="*/ 334 w 358"/>
                <a:gd name="T1" fmla="*/ 25 h 111"/>
                <a:gd name="T2" fmla="*/ 334 w 358"/>
                <a:gd name="T3" fmla="*/ 53 h 111"/>
                <a:gd name="T4" fmla="*/ 358 w 358"/>
                <a:gd name="T5" fmla="*/ 111 h 111"/>
                <a:gd name="T6" fmla="*/ 317 w 358"/>
                <a:gd name="T7" fmla="*/ 103 h 111"/>
                <a:gd name="T8" fmla="*/ 277 w 358"/>
                <a:gd name="T9" fmla="*/ 93 h 111"/>
                <a:gd name="T10" fmla="*/ 233 w 358"/>
                <a:gd name="T11" fmla="*/ 93 h 111"/>
                <a:gd name="T12" fmla="*/ 155 w 358"/>
                <a:gd name="T13" fmla="*/ 98 h 111"/>
                <a:gd name="T14" fmla="*/ 80 w 358"/>
                <a:gd name="T15" fmla="*/ 98 h 111"/>
                <a:gd name="T16" fmla="*/ 0 w 358"/>
                <a:gd name="T17" fmla="*/ 61 h 111"/>
                <a:gd name="T18" fmla="*/ 67 w 358"/>
                <a:gd name="T19" fmla="*/ 70 h 111"/>
                <a:gd name="T20" fmla="*/ 125 w 358"/>
                <a:gd name="T21" fmla="*/ 70 h 111"/>
                <a:gd name="T22" fmla="*/ 238 w 358"/>
                <a:gd name="T23" fmla="*/ 75 h 111"/>
                <a:gd name="T24" fmla="*/ 295 w 358"/>
                <a:gd name="T25" fmla="*/ 75 h 111"/>
                <a:gd name="T26" fmla="*/ 302 w 358"/>
                <a:gd name="T27" fmla="*/ 65 h 111"/>
                <a:gd name="T28" fmla="*/ 309 w 358"/>
                <a:gd name="T29" fmla="*/ 52 h 111"/>
                <a:gd name="T30" fmla="*/ 315 w 358"/>
                <a:gd name="T31" fmla="*/ 39 h 111"/>
                <a:gd name="T32" fmla="*/ 322 w 358"/>
                <a:gd name="T33" fmla="*/ 28 h 111"/>
                <a:gd name="T34" fmla="*/ 326 w 358"/>
                <a:gd name="T35" fmla="*/ 17 h 111"/>
                <a:gd name="T36" fmla="*/ 331 w 358"/>
                <a:gd name="T37" fmla="*/ 8 h 111"/>
                <a:gd name="T38" fmla="*/ 333 w 358"/>
                <a:gd name="T39" fmla="*/ 2 h 111"/>
                <a:gd name="T40" fmla="*/ 334 w 358"/>
                <a:gd name="T41" fmla="*/ 0 h 111"/>
                <a:gd name="T42" fmla="*/ 334 w 358"/>
                <a:gd name="T43" fmla="*/ 25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8" h="111">
                  <a:moveTo>
                    <a:pt x="334" y="25"/>
                  </a:moveTo>
                  <a:lnTo>
                    <a:pt x="334" y="53"/>
                  </a:lnTo>
                  <a:lnTo>
                    <a:pt x="358" y="111"/>
                  </a:lnTo>
                  <a:lnTo>
                    <a:pt x="317" y="103"/>
                  </a:lnTo>
                  <a:lnTo>
                    <a:pt x="277" y="93"/>
                  </a:lnTo>
                  <a:lnTo>
                    <a:pt x="233" y="93"/>
                  </a:lnTo>
                  <a:lnTo>
                    <a:pt x="155" y="98"/>
                  </a:lnTo>
                  <a:lnTo>
                    <a:pt x="80" y="98"/>
                  </a:lnTo>
                  <a:lnTo>
                    <a:pt x="0" y="61"/>
                  </a:lnTo>
                  <a:lnTo>
                    <a:pt x="67" y="70"/>
                  </a:lnTo>
                  <a:lnTo>
                    <a:pt x="125" y="70"/>
                  </a:lnTo>
                  <a:lnTo>
                    <a:pt x="238" y="75"/>
                  </a:lnTo>
                  <a:lnTo>
                    <a:pt x="295" y="75"/>
                  </a:lnTo>
                  <a:lnTo>
                    <a:pt x="302" y="65"/>
                  </a:lnTo>
                  <a:lnTo>
                    <a:pt x="309" y="52"/>
                  </a:lnTo>
                  <a:lnTo>
                    <a:pt x="315" y="39"/>
                  </a:lnTo>
                  <a:lnTo>
                    <a:pt x="322" y="28"/>
                  </a:lnTo>
                  <a:lnTo>
                    <a:pt x="326" y="17"/>
                  </a:lnTo>
                  <a:lnTo>
                    <a:pt x="331" y="8"/>
                  </a:lnTo>
                  <a:lnTo>
                    <a:pt x="333" y="2"/>
                  </a:lnTo>
                  <a:lnTo>
                    <a:pt x="334" y="0"/>
                  </a:lnTo>
                  <a:lnTo>
                    <a:pt x="334" y="25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8"/>
            <p:cNvSpPr>
              <a:spLocks/>
            </p:cNvSpPr>
            <p:nvPr/>
          </p:nvSpPr>
          <p:spPr bwMode="auto">
            <a:xfrm>
              <a:off x="6212214" y="3536472"/>
              <a:ext cx="36513" cy="115887"/>
            </a:xfrm>
            <a:custGeom>
              <a:avLst/>
              <a:gdLst>
                <a:gd name="T0" fmla="*/ 0 w 45"/>
                <a:gd name="T1" fmla="*/ 0 h 148"/>
                <a:gd name="T2" fmla="*/ 31 w 45"/>
                <a:gd name="T3" fmla="*/ 50 h 148"/>
                <a:gd name="T4" fmla="*/ 45 w 45"/>
                <a:gd name="T5" fmla="*/ 89 h 148"/>
                <a:gd name="T6" fmla="*/ 45 w 45"/>
                <a:gd name="T7" fmla="*/ 148 h 148"/>
                <a:gd name="T8" fmla="*/ 9 w 45"/>
                <a:gd name="T9" fmla="*/ 76 h 148"/>
                <a:gd name="T10" fmla="*/ 8 w 45"/>
                <a:gd name="T11" fmla="*/ 64 h 148"/>
                <a:gd name="T12" fmla="*/ 5 w 45"/>
                <a:gd name="T13" fmla="*/ 35 h 148"/>
                <a:gd name="T14" fmla="*/ 1 w 45"/>
                <a:gd name="T15" fmla="*/ 8 h 148"/>
                <a:gd name="T16" fmla="*/ 0 w 45"/>
                <a:gd name="T1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" h="148">
                  <a:moveTo>
                    <a:pt x="0" y="0"/>
                  </a:moveTo>
                  <a:lnTo>
                    <a:pt x="31" y="50"/>
                  </a:lnTo>
                  <a:lnTo>
                    <a:pt x="45" y="89"/>
                  </a:lnTo>
                  <a:lnTo>
                    <a:pt x="45" y="148"/>
                  </a:lnTo>
                  <a:lnTo>
                    <a:pt x="9" y="76"/>
                  </a:lnTo>
                  <a:lnTo>
                    <a:pt x="8" y="64"/>
                  </a:lnTo>
                  <a:lnTo>
                    <a:pt x="5" y="35"/>
                  </a:lnTo>
                  <a:lnTo>
                    <a:pt x="1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9"/>
            <p:cNvSpPr>
              <a:spLocks/>
            </p:cNvSpPr>
            <p:nvPr/>
          </p:nvSpPr>
          <p:spPr bwMode="auto">
            <a:xfrm>
              <a:off x="5986789" y="3850797"/>
              <a:ext cx="166688" cy="20637"/>
            </a:xfrm>
            <a:custGeom>
              <a:avLst/>
              <a:gdLst>
                <a:gd name="T0" fmla="*/ 0 w 210"/>
                <a:gd name="T1" fmla="*/ 4 h 25"/>
                <a:gd name="T2" fmla="*/ 165 w 210"/>
                <a:gd name="T3" fmla="*/ 12 h 25"/>
                <a:gd name="T4" fmla="*/ 210 w 210"/>
                <a:gd name="T5" fmla="*/ 20 h 25"/>
                <a:gd name="T6" fmla="*/ 209 w 210"/>
                <a:gd name="T7" fmla="*/ 20 h 25"/>
                <a:gd name="T8" fmla="*/ 205 w 210"/>
                <a:gd name="T9" fmla="*/ 21 h 25"/>
                <a:gd name="T10" fmla="*/ 200 w 210"/>
                <a:gd name="T11" fmla="*/ 21 h 25"/>
                <a:gd name="T12" fmla="*/ 192 w 210"/>
                <a:gd name="T13" fmla="*/ 23 h 25"/>
                <a:gd name="T14" fmla="*/ 184 w 210"/>
                <a:gd name="T15" fmla="*/ 24 h 25"/>
                <a:gd name="T16" fmla="*/ 176 w 210"/>
                <a:gd name="T17" fmla="*/ 24 h 25"/>
                <a:gd name="T18" fmla="*/ 167 w 210"/>
                <a:gd name="T19" fmla="*/ 25 h 25"/>
                <a:gd name="T20" fmla="*/ 159 w 210"/>
                <a:gd name="T21" fmla="*/ 25 h 25"/>
                <a:gd name="T22" fmla="*/ 149 w 210"/>
                <a:gd name="T23" fmla="*/ 25 h 25"/>
                <a:gd name="T24" fmla="*/ 136 w 210"/>
                <a:gd name="T25" fmla="*/ 25 h 25"/>
                <a:gd name="T26" fmla="*/ 121 w 210"/>
                <a:gd name="T27" fmla="*/ 25 h 25"/>
                <a:gd name="T28" fmla="*/ 106 w 210"/>
                <a:gd name="T29" fmla="*/ 25 h 25"/>
                <a:gd name="T30" fmla="*/ 93 w 210"/>
                <a:gd name="T31" fmla="*/ 25 h 25"/>
                <a:gd name="T32" fmla="*/ 81 w 210"/>
                <a:gd name="T33" fmla="*/ 25 h 25"/>
                <a:gd name="T34" fmla="*/ 73 w 210"/>
                <a:gd name="T35" fmla="*/ 25 h 25"/>
                <a:gd name="T36" fmla="*/ 71 w 210"/>
                <a:gd name="T37" fmla="*/ 25 h 25"/>
                <a:gd name="T38" fmla="*/ 67 w 210"/>
                <a:gd name="T39" fmla="*/ 24 h 25"/>
                <a:gd name="T40" fmla="*/ 59 w 210"/>
                <a:gd name="T41" fmla="*/ 19 h 25"/>
                <a:gd name="T42" fmla="*/ 49 w 210"/>
                <a:gd name="T43" fmla="*/ 13 h 25"/>
                <a:gd name="T44" fmla="*/ 36 w 210"/>
                <a:gd name="T45" fmla="*/ 8 h 25"/>
                <a:gd name="T46" fmla="*/ 22 w 210"/>
                <a:gd name="T47" fmla="*/ 3 h 25"/>
                <a:gd name="T48" fmla="*/ 12 w 210"/>
                <a:gd name="T49" fmla="*/ 0 h 25"/>
                <a:gd name="T50" fmla="*/ 4 w 210"/>
                <a:gd name="T51" fmla="*/ 0 h 25"/>
                <a:gd name="T52" fmla="*/ 0 w 210"/>
                <a:gd name="T53" fmla="*/ 4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10" h="25">
                  <a:moveTo>
                    <a:pt x="0" y="4"/>
                  </a:moveTo>
                  <a:lnTo>
                    <a:pt x="165" y="12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5" y="21"/>
                  </a:lnTo>
                  <a:lnTo>
                    <a:pt x="200" y="21"/>
                  </a:lnTo>
                  <a:lnTo>
                    <a:pt x="192" y="23"/>
                  </a:lnTo>
                  <a:lnTo>
                    <a:pt x="184" y="24"/>
                  </a:lnTo>
                  <a:lnTo>
                    <a:pt x="176" y="24"/>
                  </a:lnTo>
                  <a:lnTo>
                    <a:pt x="167" y="25"/>
                  </a:lnTo>
                  <a:lnTo>
                    <a:pt x="159" y="25"/>
                  </a:lnTo>
                  <a:lnTo>
                    <a:pt x="149" y="25"/>
                  </a:lnTo>
                  <a:lnTo>
                    <a:pt x="136" y="25"/>
                  </a:lnTo>
                  <a:lnTo>
                    <a:pt x="121" y="25"/>
                  </a:lnTo>
                  <a:lnTo>
                    <a:pt x="106" y="25"/>
                  </a:lnTo>
                  <a:lnTo>
                    <a:pt x="93" y="25"/>
                  </a:lnTo>
                  <a:lnTo>
                    <a:pt x="81" y="25"/>
                  </a:lnTo>
                  <a:lnTo>
                    <a:pt x="73" y="25"/>
                  </a:lnTo>
                  <a:lnTo>
                    <a:pt x="71" y="25"/>
                  </a:lnTo>
                  <a:lnTo>
                    <a:pt x="67" y="24"/>
                  </a:lnTo>
                  <a:lnTo>
                    <a:pt x="59" y="19"/>
                  </a:lnTo>
                  <a:lnTo>
                    <a:pt x="49" y="13"/>
                  </a:lnTo>
                  <a:lnTo>
                    <a:pt x="36" y="8"/>
                  </a:lnTo>
                  <a:lnTo>
                    <a:pt x="22" y="3"/>
                  </a:lnTo>
                  <a:lnTo>
                    <a:pt x="12" y="0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30"/>
            <p:cNvSpPr>
              <a:spLocks/>
            </p:cNvSpPr>
            <p:nvPr/>
          </p:nvSpPr>
          <p:spPr bwMode="auto">
            <a:xfrm>
              <a:off x="5640714" y="3646009"/>
              <a:ext cx="504825" cy="273050"/>
            </a:xfrm>
            <a:custGeom>
              <a:avLst/>
              <a:gdLst>
                <a:gd name="T0" fmla="*/ 40 w 636"/>
                <a:gd name="T1" fmla="*/ 44 h 345"/>
                <a:gd name="T2" fmla="*/ 90 w 636"/>
                <a:gd name="T3" fmla="*/ 116 h 345"/>
                <a:gd name="T4" fmla="*/ 239 w 636"/>
                <a:gd name="T5" fmla="*/ 236 h 345"/>
                <a:gd name="T6" fmla="*/ 302 w 636"/>
                <a:gd name="T7" fmla="*/ 276 h 345"/>
                <a:gd name="T8" fmla="*/ 440 w 636"/>
                <a:gd name="T9" fmla="*/ 302 h 345"/>
                <a:gd name="T10" fmla="*/ 636 w 636"/>
                <a:gd name="T11" fmla="*/ 302 h 345"/>
                <a:gd name="T12" fmla="*/ 600 w 636"/>
                <a:gd name="T13" fmla="*/ 324 h 345"/>
                <a:gd name="T14" fmla="*/ 576 w 636"/>
                <a:gd name="T15" fmla="*/ 329 h 345"/>
                <a:gd name="T16" fmla="*/ 475 w 636"/>
                <a:gd name="T17" fmla="*/ 320 h 345"/>
                <a:gd name="T18" fmla="*/ 440 w 636"/>
                <a:gd name="T19" fmla="*/ 345 h 345"/>
                <a:gd name="T20" fmla="*/ 364 w 636"/>
                <a:gd name="T21" fmla="*/ 345 h 345"/>
                <a:gd name="T22" fmla="*/ 337 w 636"/>
                <a:gd name="T23" fmla="*/ 310 h 345"/>
                <a:gd name="T24" fmla="*/ 329 w 636"/>
                <a:gd name="T25" fmla="*/ 305 h 345"/>
                <a:gd name="T26" fmla="*/ 320 w 636"/>
                <a:gd name="T27" fmla="*/ 300 h 345"/>
                <a:gd name="T28" fmla="*/ 312 w 636"/>
                <a:gd name="T29" fmla="*/ 298 h 345"/>
                <a:gd name="T30" fmla="*/ 305 w 636"/>
                <a:gd name="T31" fmla="*/ 295 h 345"/>
                <a:gd name="T32" fmla="*/ 298 w 636"/>
                <a:gd name="T33" fmla="*/ 294 h 345"/>
                <a:gd name="T34" fmla="*/ 294 w 636"/>
                <a:gd name="T35" fmla="*/ 293 h 345"/>
                <a:gd name="T36" fmla="*/ 290 w 636"/>
                <a:gd name="T37" fmla="*/ 293 h 345"/>
                <a:gd name="T38" fmla="*/ 289 w 636"/>
                <a:gd name="T39" fmla="*/ 293 h 345"/>
                <a:gd name="T40" fmla="*/ 219 w 636"/>
                <a:gd name="T41" fmla="*/ 271 h 345"/>
                <a:gd name="T42" fmla="*/ 178 w 636"/>
                <a:gd name="T43" fmla="*/ 236 h 345"/>
                <a:gd name="T44" fmla="*/ 146 w 636"/>
                <a:gd name="T45" fmla="*/ 186 h 345"/>
                <a:gd name="T46" fmla="*/ 94 w 636"/>
                <a:gd name="T47" fmla="*/ 147 h 345"/>
                <a:gd name="T48" fmla="*/ 36 w 636"/>
                <a:gd name="T49" fmla="*/ 111 h 345"/>
                <a:gd name="T50" fmla="*/ 0 w 636"/>
                <a:gd name="T51" fmla="*/ 0 h 345"/>
                <a:gd name="T52" fmla="*/ 2 w 636"/>
                <a:gd name="T53" fmla="*/ 2 h 345"/>
                <a:gd name="T54" fmla="*/ 7 w 636"/>
                <a:gd name="T55" fmla="*/ 6 h 345"/>
                <a:gd name="T56" fmla="*/ 14 w 636"/>
                <a:gd name="T57" fmla="*/ 13 h 345"/>
                <a:gd name="T58" fmla="*/ 22 w 636"/>
                <a:gd name="T59" fmla="*/ 21 h 345"/>
                <a:gd name="T60" fmla="*/ 30 w 636"/>
                <a:gd name="T61" fmla="*/ 31 h 345"/>
                <a:gd name="T62" fmla="*/ 36 w 636"/>
                <a:gd name="T63" fmla="*/ 38 h 345"/>
                <a:gd name="T64" fmla="*/ 40 w 636"/>
                <a:gd name="T65" fmla="*/ 42 h 345"/>
                <a:gd name="T66" fmla="*/ 40 w 636"/>
                <a:gd name="T67" fmla="*/ 44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636" h="345">
                  <a:moveTo>
                    <a:pt x="40" y="44"/>
                  </a:moveTo>
                  <a:lnTo>
                    <a:pt x="90" y="116"/>
                  </a:lnTo>
                  <a:lnTo>
                    <a:pt x="239" y="236"/>
                  </a:lnTo>
                  <a:lnTo>
                    <a:pt x="302" y="276"/>
                  </a:lnTo>
                  <a:lnTo>
                    <a:pt x="440" y="302"/>
                  </a:lnTo>
                  <a:lnTo>
                    <a:pt x="636" y="302"/>
                  </a:lnTo>
                  <a:lnTo>
                    <a:pt x="600" y="324"/>
                  </a:lnTo>
                  <a:lnTo>
                    <a:pt x="576" y="329"/>
                  </a:lnTo>
                  <a:lnTo>
                    <a:pt x="475" y="320"/>
                  </a:lnTo>
                  <a:lnTo>
                    <a:pt x="440" y="345"/>
                  </a:lnTo>
                  <a:lnTo>
                    <a:pt x="364" y="345"/>
                  </a:lnTo>
                  <a:lnTo>
                    <a:pt x="337" y="310"/>
                  </a:lnTo>
                  <a:lnTo>
                    <a:pt x="329" y="305"/>
                  </a:lnTo>
                  <a:lnTo>
                    <a:pt x="320" y="300"/>
                  </a:lnTo>
                  <a:lnTo>
                    <a:pt x="312" y="298"/>
                  </a:lnTo>
                  <a:lnTo>
                    <a:pt x="305" y="295"/>
                  </a:lnTo>
                  <a:lnTo>
                    <a:pt x="298" y="294"/>
                  </a:lnTo>
                  <a:lnTo>
                    <a:pt x="294" y="293"/>
                  </a:lnTo>
                  <a:lnTo>
                    <a:pt x="290" y="293"/>
                  </a:lnTo>
                  <a:lnTo>
                    <a:pt x="289" y="293"/>
                  </a:lnTo>
                  <a:lnTo>
                    <a:pt x="219" y="271"/>
                  </a:lnTo>
                  <a:lnTo>
                    <a:pt x="178" y="236"/>
                  </a:lnTo>
                  <a:lnTo>
                    <a:pt x="146" y="186"/>
                  </a:lnTo>
                  <a:lnTo>
                    <a:pt x="94" y="147"/>
                  </a:lnTo>
                  <a:lnTo>
                    <a:pt x="36" y="111"/>
                  </a:lnTo>
                  <a:lnTo>
                    <a:pt x="0" y="0"/>
                  </a:lnTo>
                  <a:lnTo>
                    <a:pt x="2" y="2"/>
                  </a:lnTo>
                  <a:lnTo>
                    <a:pt x="7" y="6"/>
                  </a:lnTo>
                  <a:lnTo>
                    <a:pt x="14" y="13"/>
                  </a:lnTo>
                  <a:lnTo>
                    <a:pt x="22" y="21"/>
                  </a:lnTo>
                  <a:lnTo>
                    <a:pt x="30" y="31"/>
                  </a:lnTo>
                  <a:lnTo>
                    <a:pt x="36" y="38"/>
                  </a:lnTo>
                  <a:lnTo>
                    <a:pt x="40" y="42"/>
                  </a:lnTo>
                  <a:lnTo>
                    <a:pt x="40" y="44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31"/>
            <p:cNvSpPr>
              <a:spLocks/>
            </p:cNvSpPr>
            <p:nvPr/>
          </p:nvSpPr>
          <p:spPr bwMode="auto">
            <a:xfrm>
              <a:off x="5667701" y="3752372"/>
              <a:ext cx="319088" cy="192087"/>
            </a:xfrm>
            <a:custGeom>
              <a:avLst/>
              <a:gdLst>
                <a:gd name="T0" fmla="*/ 31 w 403"/>
                <a:gd name="T1" fmla="*/ 31 h 243"/>
                <a:gd name="T2" fmla="*/ 67 w 403"/>
                <a:gd name="T3" fmla="*/ 58 h 243"/>
                <a:gd name="T4" fmla="*/ 101 w 403"/>
                <a:gd name="T5" fmla="*/ 116 h 243"/>
                <a:gd name="T6" fmla="*/ 182 w 403"/>
                <a:gd name="T7" fmla="*/ 156 h 243"/>
                <a:gd name="T8" fmla="*/ 217 w 403"/>
                <a:gd name="T9" fmla="*/ 177 h 243"/>
                <a:gd name="T10" fmla="*/ 226 w 403"/>
                <a:gd name="T11" fmla="*/ 207 h 243"/>
                <a:gd name="T12" fmla="*/ 248 w 403"/>
                <a:gd name="T13" fmla="*/ 221 h 243"/>
                <a:gd name="T14" fmla="*/ 403 w 403"/>
                <a:gd name="T15" fmla="*/ 234 h 243"/>
                <a:gd name="T16" fmla="*/ 318 w 403"/>
                <a:gd name="T17" fmla="*/ 243 h 243"/>
                <a:gd name="T18" fmla="*/ 221 w 403"/>
                <a:gd name="T19" fmla="*/ 234 h 243"/>
                <a:gd name="T20" fmla="*/ 159 w 403"/>
                <a:gd name="T21" fmla="*/ 200 h 243"/>
                <a:gd name="T22" fmla="*/ 114 w 403"/>
                <a:gd name="T23" fmla="*/ 160 h 243"/>
                <a:gd name="T24" fmla="*/ 88 w 403"/>
                <a:gd name="T25" fmla="*/ 112 h 243"/>
                <a:gd name="T26" fmla="*/ 36 w 403"/>
                <a:gd name="T27" fmla="*/ 89 h 243"/>
                <a:gd name="T28" fmla="*/ 0 w 403"/>
                <a:gd name="T29" fmla="*/ 0 h 243"/>
                <a:gd name="T30" fmla="*/ 1 w 403"/>
                <a:gd name="T31" fmla="*/ 1 h 243"/>
                <a:gd name="T32" fmla="*/ 6 w 403"/>
                <a:gd name="T33" fmla="*/ 5 h 243"/>
                <a:gd name="T34" fmla="*/ 12 w 403"/>
                <a:gd name="T35" fmla="*/ 10 h 243"/>
                <a:gd name="T36" fmla="*/ 18 w 403"/>
                <a:gd name="T37" fmla="*/ 15 h 243"/>
                <a:gd name="T38" fmla="*/ 25 w 403"/>
                <a:gd name="T39" fmla="*/ 21 h 243"/>
                <a:gd name="T40" fmla="*/ 30 w 403"/>
                <a:gd name="T41" fmla="*/ 27 h 243"/>
                <a:gd name="T42" fmla="*/ 32 w 403"/>
                <a:gd name="T43" fmla="*/ 30 h 243"/>
                <a:gd name="T44" fmla="*/ 31 w 403"/>
                <a:gd name="T45" fmla="*/ 31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03" h="243">
                  <a:moveTo>
                    <a:pt x="31" y="31"/>
                  </a:moveTo>
                  <a:lnTo>
                    <a:pt x="67" y="58"/>
                  </a:lnTo>
                  <a:lnTo>
                    <a:pt x="101" y="116"/>
                  </a:lnTo>
                  <a:lnTo>
                    <a:pt x="182" y="156"/>
                  </a:lnTo>
                  <a:lnTo>
                    <a:pt x="217" y="177"/>
                  </a:lnTo>
                  <a:lnTo>
                    <a:pt x="226" y="207"/>
                  </a:lnTo>
                  <a:lnTo>
                    <a:pt x="248" y="221"/>
                  </a:lnTo>
                  <a:lnTo>
                    <a:pt x="403" y="234"/>
                  </a:lnTo>
                  <a:lnTo>
                    <a:pt x="318" y="243"/>
                  </a:lnTo>
                  <a:lnTo>
                    <a:pt x="221" y="234"/>
                  </a:lnTo>
                  <a:lnTo>
                    <a:pt x="159" y="200"/>
                  </a:lnTo>
                  <a:lnTo>
                    <a:pt x="114" y="160"/>
                  </a:lnTo>
                  <a:lnTo>
                    <a:pt x="88" y="112"/>
                  </a:lnTo>
                  <a:lnTo>
                    <a:pt x="36" y="89"/>
                  </a:lnTo>
                  <a:lnTo>
                    <a:pt x="0" y="0"/>
                  </a:lnTo>
                  <a:lnTo>
                    <a:pt x="1" y="1"/>
                  </a:lnTo>
                  <a:lnTo>
                    <a:pt x="6" y="5"/>
                  </a:lnTo>
                  <a:lnTo>
                    <a:pt x="12" y="10"/>
                  </a:lnTo>
                  <a:lnTo>
                    <a:pt x="18" y="15"/>
                  </a:lnTo>
                  <a:lnTo>
                    <a:pt x="25" y="21"/>
                  </a:lnTo>
                  <a:lnTo>
                    <a:pt x="30" y="27"/>
                  </a:lnTo>
                  <a:lnTo>
                    <a:pt x="32" y="30"/>
                  </a:lnTo>
                  <a:lnTo>
                    <a:pt x="31" y="31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32"/>
            <p:cNvSpPr>
              <a:spLocks/>
            </p:cNvSpPr>
            <p:nvPr/>
          </p:nvSpPr>
          <p:spPr bwMode="auto">
            <a:xfrm>
              <a:off x="5758189" y="3539647"/>
              <a:ext cx="357188" cy="268287"/>
            </a:xfrm>
            <a:custGeom>
              <a:avLst/>
              <a:gdLst>
                <a:gd name="T0" fmla="*/ 103 w 451"/>
                <a:gd name="T1" fmla="*/ 9 h 339"/>
                <a:gd name="T2" fmla="*/ 156 w 451"/>
                <a:gd name="T3" fmla="*/ 31 h 339"/>
                <a:gd name="T4" fmla="*/ 204 w 451"/>
                <a:gd name="T5" fmla="*/ 75 h 339"/>
                <a:gd name="T6" fmla="*/ 240 w 451"/>
                <a:gd name="T7" fmla="*/ 75 h 339"/>
                <a:gd name="T8" fmla="*/ 294 w 451"/>
                <a:gd name="T9" fmla="*/ 89 h 339"/>
                <a:gd name="T10" fmla="*/ 324 w 451"/>
                <a:gd name="T11" fmla="*/ 102 h 339"/>
                <a:gd name="T12" fmla="*/ 360 w 451"/>
                <a:gd name="T13" fmla="*/ 138 h 339"/>
                <a:gd name="T14" fmla="*/ 377 w 451"/>
                <a:gd name="T15" fmla="*/ 174 h 339"/>
                <a:gd name="T16" fmla="*/ 425 w 451"/>
                <a:gd name="T17" fmla="*/ 213 h 339"/>
                <a:gd name="T18" fmla="*/ 444 w 451"/>
                <a:gd name="T19" fmla="*/ 281 h 339"/>
                <a:gd name="T20" fmla="*/ 451 w 451"/>
                <a:gd name="T21" fmla="*/ 339 h 339"/>
                <a:gd name="T22" fmla="*/ 417 w 451"/>
                <a:gd name="T23" fmla="*/ 259 h 339"/>
                <a:gd name="T24" fmla="*/ 395 w 451"/>
                <a:gd name="T25" fmla="*/ 222 h 339"/>
                <a:gd name="T26" fmla="*/ 360 w 451"/>
                <a:gd name="T27" fmla="*/ 178 h 339"/>
                <a:gd name="T28" fmla="*/ 346 w 451"/>
                <a:gd name="T29" fmla="*/ 134 h 339"/>
                <a:gd name="T30" fmla="*/ 315 w 451"/>
                <a:gd name="T31" fmla="*/ 112 h 339"/>
                <a:gd name="T32" fmla="*/ 254 w 451"/>
                <a:gd name="T33" fmla="*/ 112 h 339"/>
                <a:gd name="T34" fmla="*/ 204 w 451"/>
                <a:gd name="T35" fmla="*/ 93 h 339"/>
                <a:gd name="T36" fmla="*/ 160 w 451"/>
                <a:gd name="T37" fmla="*/ 63 h 339"/>
                <a:gd name="T38" fmla="*/ 129 w 451"/>
                <a:gd name="T39" fmla="*/ 31 h 339"/>
                <a:gd name="T40" fmla="*/ 64 w 451"/>
                <a:gd name="T41" fmla="*/ 23 h 339"/>
                <a:gd name="T42" fmla="*/ 0 w 451"/>
                <a:gd name="T43" fmla="*/ 5 h 339"/>
                <a:gd name="T44" fmla="*/ 80 w 451"/>
                <a:gd name="T45" fmla="*/ 0 h 339"/>
                <a:gd name="T46" fmla="*/ 103 w 451"/>
                <a:gd name="T47" fmla="*/ 9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51" h="339">
                  <a:moveTo>
                    <a:pt x="103" y="9"/>
                  </a:moveTo>
                  <a:lnTo>
                    <a:pt x="156" y="31"/>
                  </a:lnTo>
                  <a:lnTo>
                    <a:pt x="204" y="75"/>
                  </a:lnTo>
                  <a:lnTo>
                    <a:pt x="240" y="75"/>
                  </a:lnTo>
                  <a:lnTo>
                    <a:pt x="294" y="89"/>
                  </a:lnTo>
                  <a:lnTo>
                    <a:pt x="324" y="102"/>
                  </a:lnTo>
                  <a:lnTo>
                    <a:pt x="360" y="138"/>
                  </a:lnTo>
                  <a:lnTo>
                    <a:pt x="377" y="174"/>
                  </a:lnTo>
                  <a:lnTo>
                    <a:pt x="425" y="213"/>
                  </a:lnTo>
                  <a:lnTo>
                    <a:pt x="444" y="281"/>
                  </a:lnTo>
                  <a:lnTo>
                    <a:pt x="451" y="339"/>
                  </a:lnTo>
                  <a:lnTo>
                    <a:pt x="417" y="259"/>
                  </a:lnTo>
                  <a:lnTo>
                    <a:pt x="395" y="222"/>
                  </a:lnTo>
                  <a:lnTo>
                    <a:pt x="360" y="178"/>
                  </a:lnTo>
                  <a:lnTo>
                    <a:pt x="346" y="134"/>
                  </a:lnTo>
                  <a:lnTo>
                    <a:pt x="315" y="112"/>
                  </a:lnTo>
                  <a:lnTo>
                    <a:pt x="254" y="112"/>
                  </a:lnTo>
                  <a:lnTo>
                    <a:pt x="204" y="93"/>
                  </a:lnTo>
                  <a:lnTo>
                    <a:pt x="160" y="63"/>
                  </a:lnTo>
                  <a:lnTo>
                    <a:pt x="129" y="31"/>
                  </a:lnTo>
                  <a:lnTo>
                    <a:pt x="64" y="23"/>
                  </a:lnTo>
                  <a:lnTo>
                    <a:pt x="0" y="5"/>
                  </a:lnTo>
                  <a:lnTo>
                    <a:pt x="80" y="0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33"/>
            <p:cNvSpPr>
              <a:spLocks/>
            </p:cNvSpPr>
            <p:nvPr/>
          </p:nvSpPr>
          <p:spPr bwMode="auto">
            <a:xfrm>
              <a:off x="5958214" y="3493609"/>
              <a:ext cx="101600" cy="34925"/>
            </a:xfrm>
            <a:custGeom>
              <a:avLst/>
              <a:gdLst>
                <a:gd name="T0" fmla="*/ 0 w 128"/>
                <a:gd name="T1" fmla="*/ 0 h 44"/>
                <a:gd name="T2" fmla="*/ 65 w 128"/>
                <a:gd name="T3" fmla="*/ 10 h 44"/>
                <a:gd name="T4" fmla="*/ 101 w 128"/>
                <a:gd name="T5" fmla="*/ 10 h 44"/>
                <a:gd name="T6" fmla="*/ 128 w 128"/>
                <a:gd name="T7" fmla="*/ 44 h 44"/>
                <a:gd name="T8" fmla="*/ 84 w 128"/>
                <a:gd name="T9" fmla="*/ 27 h 44"/>
                <a:gd name="T10" fmla="*/ 17 w 128"/>
                <a:gd name="T11" fmla="*/ 27 h 44"/>
                <a:gd name="T12" fmla="*/ 0 w 128"/>
                <a:gd name="T13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8" h="44">
                  <a:moveTo>
                    <a:pt x="0" y="0"/>
                  </a:moveTo>
                  <a:lnTo>
                    <a:pt x="65" y="10"/>
                  </a:lnTo>
                  <a:lnTo>
                    <a:pt x="101" y="10"/>
                  </a:lnTo>
                  <a:lnTo>
                    <a:pt x="128" y="44"/>
                  </a:lnTo>
                  <a:lnTo>
                    <a:pt x="84" y="27"/>
                  </a:lnTo>
                  <a:lnTo>
                    <a:pt x="1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34"/>
            <p:cNvSpPr>
              <a:spLocks/>
            </p:cNvSpPr>
            <p:nvPr/>
          </p:nvSpPr>
          <p:spPr bwMode="auto">
            <a:xfrm>
              <a:off x="5705801" y="3596797"/>
              <a:ext cx="307975" cy="215900"/>
            </a:xfrm>
            <a:custGeom>
              <a:avLst/>
              <a:gdLst>
                <a:gd name="T0" fmla="*/ 0 w 390"/>
                <a:gd name="T1" fmla="*/ 0 h 272"/>
                <a:gd name="T2" fmla="*/ 71 w 390"/>
                <a:gd name="T3" fmla="*/ 58 h 272"/>
                <a:gd name="T4" fmla="*/ 134 w 390"/>
                <a:gd name="T5" fmla="*/ 129 h 272"/>
                <a:gd name="T6" fmla="*/ 249 w 390"/>
                <a:gd name="T7" fmla="*/ 224 h 272"/>
                <a:gd name="T8" fmla="*/ 332 w 390"/>
                <a:gd name="T9" fmla="*/ 254 h 272"/>
                <a:gd name="T10" fmla="*/ 390 w 390"/>
                <a:gd name="T11" fmla="*/ 268 h 272"/>
                <a:gd name="T12" fmla="*/ 329 w 390"/>
                <a:gd name="T13" fmla="*/ 272 h 272"/>
                <a:gd name="T14" fmla="*/ 231 w 390"/>
                <a:gd name="T15" fmla="*/ 235 h 272"/>
                <a:gd name="T16" fmla="*/ 120 w 390"/>
                <a:gd name="T17" fmla="*/ 142 h 272"/>
                <a:gd name="T18" fmla="*/ 63 w 390"/>
                <a:gd name="T19" fmla="*/ 81 h 272"/>
                <a:gd name="T20" fmla="*/ 0 w 390"/>
                <a:gd name="T21" fmla="*/ 0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90" h="272">
                  <a:moveTo>
                    <a:pt x="0" y="0"/>
                  </a:moveTo>
                  <a:lnTo>
                    <a:pt x="71" y="58"/>
                  </a:lnTo>
                  <a:lnTo>
                    <a:pt x="134" y="129"/>
                  </a:lnTo>
                  <a:lnTo>
                    <a:pt x="249" y="224"/>
                  </a:lnTo>
                  <a:lnTo>
                    <a:pt x="332" y="254"/>
                  </a:lnTo>
                  <a:lnTo>
                    <a:pt x="390" y="268"/>
                  </a:lnTo>
                  <a:lnTo>
                    <a:pt x="329" y="272"/>
                  </a:lnTo>
                  <a:lnTo>
                    <a:pt x="231" y="235"/>
                  </a:lnTo>
                  <a:lnTo>
                    <a:pt x="120" y="142"/>
                  </a:lnTo>
                  <a:lnTo>
                    <a:pt x="63" y="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36"/>
            <p:cNvSpPr>
              <a:spLocks/>
            </p:cNvSpPr>
            <p:nvPr/>
          </p:nvSpPr>
          <p:spPr bwMode="auto">
            <a:xfrm>
              <a:off x="5548639" y="3882547"/>
              <a:ext cx="482600" cy="646112"/>
            </a:xfrm>
            <a:custGeom>
              <a:avLst/>
              <a:gdLst>
                <a:gd name="T0" fmla="*/ 580 w 609"/>
                <a:gd name="T1" fmla="*/ 377 h 814"/>
                <a:gd name="T2" fmla="*/ 580 w 609"/>
                <a:gd name="T3" fmla="*/ 240 h 814"/>
                <a:gd name="T4" fmla="*/ 503 w 609"/>
                <a:gd name="T5" fmla="*/ 124 h 814"/>
                <a:gd name="T6" fmla="*/ 377 w 609"/>
                <a:gd name="T7" fmla="*/ 67 h 814"/>
                <a:gd name="T8" fmla="*/ 280 w 609"/>
                <a:gd name="T9" fmla="*/ 56 h 814"/>
                <a:gd name="T10" fmla="*/ 241 w 609"/>
                <a:gd name="T11" fmla="*/ 0 h 814"/>
                <a:gd name="T12" fmla="*/ 194 w 609"/>
                <a:gd name="T13" fmla="*/ 0 h 814"/>
                <a:gd name="T14" fmla="*/ 145 w 609"/>
                <a:gd name="T15" fmla="*/ 76 h 814"/>
                <a:gd name="T16" fmla="*/ 88 w 609"/>
                <a:gd name="T17" fmla="*/ 105 h 814"/>
                <a:gd name="T18" fmla="*/ 19 w 609"/>
                <a:gd name="T19" fmla="*/ 193 h 814"/>
                <a:gd name="T20" fmla="*/ 0 w 609"/>
                <a:gd name="T21" fmla="*/ 299 h 814"/>
                <a:gd name="T22" fmla="*/ 0 w 609"/>
                <a:gd name="T23" fmla="*/ 406 h 814"/>
                <a:gd name="T24" fmla="*/ 0 w 609"/>
                <a:gd name="T25" fmla="*/ 503 h 814"/>
                <a:gd name="T26" fmla="*/ 0 w 609"/>
                <a:gd name="T27" fmla="*/ 580 h 814"/>
                <a:gd name="T28" fmla="*/ 77 w 609"/>
                <a:gd name="T29" fmla="*/ 668 h 814"/>
                <a:gd name="T30" fmla="*/ 174 w 609"/>
                <a:gd name="T31" fmla="*/ 717 h 814"/>
                <a:gd name="T32" fmla="*/ 271 w 609"/>
                <a:gd name="T33" fmla="*/ 717 h 814"/>
                <a:gd name="T34" fmla="*/ 339 w 609"/>
                <a:gd name="T35" fmla="*/ 775 h 814"/>
                <a:gd name="T36" fmla="*/ 386 w 609"/>
                <a:gd name="T37" fmla="*/ 814 h 814"/>
                <a:gd name="T38" fmla="*/ 425 w 609"/>
                <a:gd name="T39" fmla="*/ 726 h 814"/>
                <a:gd name="T40" fmla="*/ 513 w 609"/>
                <a:gd name="T41" fmla="*/ 707 h 814"/>
                <a:gd name="T42" fmla="*/ 551 w 609"/>
                <a:gd name="T43" fmla="*/ 649 h 814"/>
                <a:gd name="T44" fmla="*/ 599 w 609"/>
                <a:gd name="T45" fmla="*/ 610 h 814"/>
                <a:gd name="T46" fmla="*/ 609 w 609"/>
                <a:gd name="T47" fmla="*/ 513 h 814"/>
                <a:gd name="T48" fmla="*/ 569 w 609"/>
                <a:gd name="T49" fmla="*/ 435 h 814"/>
                <a:gd name="T50" fmla="*/ 580 w 609"/>
                <a:gd name="T51" fmla="*/ 377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09" h="814">
                  <a:moveTo>
                    <a:pt x="580" y="377"/>
                  </a:moveTo>
                  <a:lnTo>
                    <a:pt x="580" y="240"/>
                  </a:lnTo>
                  <a:lnTo>
                    <a:pt x="503" y="124"/>
                  </a:lnTo>
                  <a:lnTo>
                    <a:pt x="377" y="67"/>
                  </a:lnTo>
                  <a:lnTo>
                    <a:pt x="280" y="56"/>
                  </a:lnTo>
                  <a:lnTo>
                    <a:pt x="241" y="0"/>
                  </a:lnTo>
                  <a:lnTo>
                    <a:pt x="194" y="0"/>
                  </a:lnTo>
                  <a:lnTo>
                    <a:pt x="145" y="76"/>
                  </a:lnTo>
                  <a:lnTo>
                    <a:pt x="88" y="105"/>
                  </a:lnTo>
                  <a:lnTo>
                    <a:pt x="19" y="193"/>
                  </a:lnTo>
                  <a:lnTo>
                    <a:pt x="0" y="299"/>
                  </a:lnTo>
                  <a:lnTo>
                    <a:pt x="0" y="406"/>
                  </a:lnTo>
                  <a:lnTo>
                    <a:pt x="0" y="503"/>
                  </a:lnTo>
                  <a:lnTo>
                    <a:pt x="0" y="580"/>
                  </a:lnTo>
                  <a:lnTo>
                    <a:pt x="77" y="668"/>
                  </a:lnTo>
                  <a:lnTo>
                    <a:pt x="174" y="717"/>
                  </a:lnTo>
                  <a:lnTo>
                    <a:pt x="271" y="717"/>
                  </a:lnTo>
                  <a:lnTo>
                    <a:pt x="339" y="775"/>
                  </a:lnTo>
                  <a:lnTo>
                    <a:pt x="386" y="814"/>
                  </a:lnTo>
                  <a:lnTo>
                    <a:pt x="425" y="726"/>
                  </a:lnTo>
                  <a:lnTo>
                    <a:pt x="513" y="707"/>
                  </a:lnTo>
                  <a:lnTo>
                    <a:pt x="551" y="649"/>
                  </a:lnTo>
                  <a:lnTo>
                    <a:pt x="599" y="610"/>
                  </a:lnTo>
                  <a:lnTo>
                    <a:pt x="609" y="513"/>
                  </a:lnTo>
                  <a:lnTo>
                    <a:pt x="569" y="435"/>
                  </a:lnTo>
                  <a:lnTo>
                    <a:pt x="580" y="377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38"/>
            <p:cNvSpPr>
              <a:spLocks/>
            </p:cNvSpPr>
            <p:nvPr/>
          </p:nvSpPr>
          <p:spPr bwMode="auto">
            <a:xfrm>
              <a:off x="5713739" y="3942872"/>
              <a:ext cx="277813" cy="488950"/>
            </a:xfrm>
            <a:custGeom>
              <a:avLst/>
              <a:gdLst>
                <a:gd name="T0" fmla="*/ 34 w 350"/>
                <a:gd name="T1" fmla="*/ 0 h 616"/>
                <a:gd name="T2" fmla="*/ 106 w 350"/>
                <a:gd name="T3" fmla="*/ 40 h 616"/>
                <a:gd name="T4" fmla="*/ 186 w 350"/>
                <a:gd name="T5" fmla="*/ 60 h 616"/>
                <a:gd name="T6" fmla="*/ 267 w 350"/>
                <a:gd name="T7" fmla="*/ 117 h 616"/>
                <a:gd name="T8" fmla="*/ 288 w 350"/>
                <a:gd name="T9" fmla="*/ 167 h 616"/>
                <a:gd name="T10" fmla="*/ 288 w 350"/>
                <a:gd name="T11" fmla="*/ 208 h 616"/>
                <a:gd name="T12" fmla="*/ 252 w 350"/>
                <a:gd name="T13" fmla="*/ 229 h 616"/>
                <a:gd name="T14" fmla="*/ 252 w 350"/>
                <a:gd name="T15" fmla="*/ 253 h 616"/>
                <a:gd name="T16" fmla="*/ 288 w 350"/>
                <a:gd name="T17" fmla="*/ 253 h 616"/>
                <a:gd name="T18" fmla="*/ 298 w 350"/>
                <a:gd name="T19" fmla="*/ 290 h 616"/>
                <a:gd name="T20" fmla="*/ 298 w 350"/>
                <a:gd name="T21" fmla="*/ 321 h 616"/>
                <a:gd name="T22" fmla="*/ 267 w 350"/>
                <a:gd name="T23" fmla="*/ 341 h 616"/>
                <a:gd name="T24" fmla="*/ 288 w 350"/>
                <a:gd name="T25" fmla="*/ 366 h 616"/>
                <a:gd name="T26" fmla="*/ 334 w 350"/>
                <a:gd name="T27" fmla="*/ 387 h 616"/>
                <a:gd name="T28" fmla="*/ 350 w 350"/>
                <a:gd name="T29" fmla="*/ 427 h 616"/>
                <a:gd name="T30" fmla="*/ 350 w 350"/>
                <a:gd name="T31" fmla="*/ 484 h 616"/>
                <a:gd name="T32" fmla="*/ 350 w 350"/>
                <a:gd name="T33" fmla="*/ 530 h 616"/>
                <a:gd name="T34" fmla="*/ 313 w 350"/>
                <a:gd name="T35" fmla="*/ 561 h 616"/>
                <a:gd name="T36" fmla="*/ 267 w 350"/>
                <a:gd name="T37" fmla="*/ 545 h 616"/>
                <a:gd name="T38" fmla="*/ 248 w 350"/>
                <a:gd name="T39" fmla="*/ 576 h 616"/>
                <a:gd name="T40" fmla="*/ 248 w 350"/>
                <a:gd name="T41" fmla="*/ 601 h 616"/>
                <a:gd name="T42" fmla="*/ 161 w 350"/>
                <a:gd name="T43" fmla="*/ 616 h 616"/>
                <a:gd name="T44" fmla="*/ 157 w 350"/>
                <a:gd name="T45" fmla="*/ 540 h 616"/>
                <a:gd name="T46" fmla="*/ 136 w 350"/>
                <a:gd name="T47" fmla="*/ 473 h 616"/>
                <a:gd name="T48" fmla="*/ 136 w 350"/>
                <a:gd name="T49" fmla="*/ 387 h 616"/>
                <a:gd name="T50" fmla="*/ 161 w 350"/>
                <a:gd name="T51" fmla="*/ 381 h 616"/>
                <a:gd name="T52" fmla="*/ 161 w 350"/>
                <a:gd name="T53" fmla="*/ 347 h 616"/>
                <a:gd name="T54" fmla="*/ 131 w 350"/>
                <a:gd name="T55" fmla="*/ 347 h 616"/>
                <a:gd name="T56" fmla="*/ 121 w 350"/>
                <a:gd name="T57" fmla="*/ 300 h 616"/>
                <a:gd name="T58" fmla="*/ 112 w 350"/>
                <a:gd name="T59" fmla="*/ 243 h 616"/>
                <a:gd name="T60" fmla="*/ 112 w 350"/>
                <a:gd name="T61" fmla="*/ 193 h 616"/>
                <a:gd name="T62" fmla="*/ 127 w 350"/>
                <a:gd name="T63" fmla="*/ 146 h 616"/>
                <a:gd name="T64" fmla="*/ 70 w 350"/>
                <a:gd name="T65" fmla="*/ 131 h 616"/>
                <a:gd name="T66" fmla="*/ 34 w 350"/>
                <a:gd name="T67" fmla="*/ 117 h 616"/>
                <a:gd name="T68" fmla="*/ 0 w 350"/>
                <a:gd name="T69" fmla="*/ 76 h 616"/>
                <a:gd name="T70" fmla="*/ 18 w 350"/>
                <a:gd name="T71" fmla="*/ 40 h 616"/>
                <a:gd name="T72" fmla="*/ 21 w 350"/>
                <a:gd name="T73" fmla="*/ 33 h 616"/>
                <a:gd name="T74" fmla="*/ 26 w 350"/>
                <a:gd name="T75" fmla="*/ 18 h 616"/>
                <a:gd name="T76" fmla="*/ 32 w 350"/>
                <a:gd name="T77" fmla="*/ 3 h 616"/>
                <a:gd name="T78" fmla="*/ 34 w 350"/>
                <a:gd name="T79" fmla="*/ 0 h 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0" h="616">
                  <a:moveTo>
                    <a:pt x="34" y="0"/>
                  </a:moveTo>
                  <a:lnTo>
                    <a:pt x="106" y="40"/>
                  </a:lnTo>
                  <a:lnTo>
                    <a:pt x="186" y="60"/>
                  </a:lnTo>
                  <a:lnTo>
                    <a:pt x="267" y="117"/>
                  </a:lnTo>
                  <a:lnTo>
                    <a:pt x="288" y="167"/>
                  </a:lnTo>
                  <a:lnTo>
                    <a:pt x="288" y="208"/>
                  </a:lnTo>
                  <a:lnTo>
                    <a:pt x="252" y="229"/>
                  </a:lnTo>
                  <a:lnTo>
                    <a:pt x="252" y="253"/>
                  </a:lnTo>
                  <a:lnTo>
                    <a:pt x="288" y="253"/>
                  </a:lnTo>
                  <a:lnTo>
                    <a:pt x="298" y="290"/>
                  </a:lnTo>
                  <a:lnTo>
                    <a:pt x="298" y="321"/>
                  </a:lnTo>
                  <a:lnTo>
                    <a:pt x="267" y="341"/>
                  </a:lnTo>
                  <a:lnTo>
                    <a:pt x="288" y="366"/>
                  </a:lnTo>
                  <a:lnTo>
                    <a:pt x="334" y="387"/>
                  </a:lnTo>
                  <a:lnTo>
                    <a:pt x="350" y="427"/>
                  </a:lnTo>
                  <a:lnTo>
                    <a:pt x="350" y="484"/>
                  </a:lnTo>
                  <a:lnTo>
                    <a:pt x="350" y="530"/>
                  </a:lnTo>
                  <a:lnTo>
                    <a:pt x="313" y="561"/>
                  </a:lnTo>
                  <a:lnTo>
                    <a:pt x="267" y="545"/>
                  </a:lnTo>
                  <a:lnTo>
                    <a:pt x="248" y="576"/>
                  </a:lnTo>
                  <a:lnTo>
                    <a:pt x="248" y="601"/>
                  </a:lnTo>
                  <a:lnTo>
                    <a:pt x="161" y="616"/>
                  </a:lnTo>
                  <a:lnTo>
                    <a:pt x="157" y="540"/>
                  </a:lnTo>
                  <a:lnTo>
                    <a:pt x="136" y="473"/>
                  </a:lnTo>
                  <a:lnTo>
                    <a:pt x="136" y="387"/>
                  </a:lnTo>
                  <a:lnTo>
                    <a:pt x="161" y="381"/>
                  </a:lnTo>
                  <a:lnTo>
                    <a:pt x="161" y="347"/>
                  </a:lnTo>
                  <a:lnTo>
                    <a:pt x="131" y="347"/>
                  </a:lnTo>
                  <a:lnTo>
                    <a:pt x="121" y="300"/>
                  </a:lnTo>
                  <a:lnTo>
                    <a:pt x="112" y="243"/>
                  </a:lnTo>
                  <a:lnTo>
                    <a:pt x="112" y="193"/>
                  </a:lnTo>
                  <a:lnTo>
                    <a:pt x="127" y="146"/>
                  </a:lnTo>
                  <a:lnTo>
                    <a:pt x="70" y="131"/>
                  </a:lnTo>
                  <a:lnTo>
                    <a:pt x="34" y="117"/>
                  </a:lnTo>
                  <a:lnTo>
                    <a:pt x="0" y="76"/>
                  </a:lnTo>
                  <a:lnTo>
                    <a:pt x="18" y="40"/>
                  </a:lnTo>
                  <a:lnTo>
                    <a:pt x="21" y="33"/>
                  </a:lnTo>
                  <a:lnTo>
                    <a:pt x="26" y="18"/>
                  </a:lnTo>
                  <a:lnTo>
                    <a:pt x="32" y="3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40"/>
            <p:cNvSpPr>
              <a:spLocks/>
            </p:cNvSpPr>
            <p:nvPr/>
          </p:nvSpPr>
          <p:spPr bwMode="auto">
            <a:xfrm>
              <a:off x="5572451" y="3947634"/>
              <a:ext cx="230188" cy="484187"/>
            </a:xfrm>
            <a:custGeom>
              <a:avLst/>
              <a:gdLst>
                <a:gd name="T0" fmla="*/ 133 w 291"/>
                <a:gd name="T1" fmla="*/ 76 h 611"/>
                <a:gd name="T2" fmla="*/ 158 w 291"/>
                <a:gd name="T3" fmla="*/ 126 h 611"/>
                <a:gd name="T4" fmla="*/ 243 w 291"/>
                <a:gd name="T5" fmla="*/ 168 h 611"/>
                <a:gd name="T6" fmla="*/ 243 w 291"/>
                <a:gd name="T7" fmla="*/ 199 h 611"/>
                <a:gd name="T8" fmla="*/ 213 w 291"/>
                <a:gd name="T9" fmla="*/ 244 h 611"/>
                <a:gd name="T10" fmla="*/ 213 w 291"/>
                <a:gd name="T11" fmla="*/ 290 h 611"/>
                <a:gd name="T12" fmla="*/ 254 w 291"/>
                <a:gd name="T13" fmla="*/ 316 h 611"/>
                <a:gd name="T14" fmla="*/ 270 w 291"/>
                <a:gd name="T15" fmla="*/ 361 h 611"/>
                <a:gd name="T16" fmla="*/ 270 w 291"/>
                <a:gd name="T17" fmla="*/ 403 h 611"/>
                <a:gd name="T18" fmla="*/ 249 w 291"/>
                <a:gd name="T19" fmla="*/ 449 h 611"/>
                <a:gd name="T20" fmla="*/ 239 w 291"/>
                <a:gd name="T21" fmla="*/ 483 h 611"/>
                <a:gd name="T22" fmla="*/ 239 w 291"/>
                <a:gd name="T23" fmla="*/ 519 h 611"/>
                <a:gd name="T24" fmla="*/ 285 w 291"/>
                <a:gd name="T25" fmla="*/ 535 h 611"/>
                <a:gd name="T26" fmla="*/ 291 w 291"/>
                <a:gd name="T27" fmla="*/ 611 h 611"/>
                <a:gd name="T28" fmla="*/ 259 w 291"/>
                <a:gd name="T29" fmla="*/ 580 h 611"/>
                <a:gd name="T30" fmla="*/ 197 w 291"/>
                <a:gd name="T31" fmla="*/ 586 h 611"/>
                <a:gd name="T32" fmla="*/ 96 w 291"/>
                <a:gd name="T33" fmla="*/ 566 h 611"/>
                <a:gd name="T34" fmla="*/ 96 w 291"/>
                <a:gd name="T35" fmla="*/ 535 h 611"/>
                <a:gd name="T36" fmla="*/ 96 w 291"/>
                <a:gd name="T37" fmla="*/ 483 h 611"/>
                <a:gd name="T38" fmla="*/ 61 w 291"/>
                <a:gd name="T39" fmla="*/ 510 h 611"/>
                <a:gd name="T40" fmla="*/ 11 w 291"/>
                <a:gd name="T41" fmla="*/ 479 h 611"/>
                <a:gd name="T42" fmla="*/ 0 w 291"/>
                <a:gd name="T43" fmla="*/ 422 h 611"/>
                <a:gd name="T44" fmla="*/ 0 w 291"/>
                <a:gd name="T45" fmla="*/ 355 h 611"/>
                <a:gd name="T46" fmla="*/ 0 w 291"/>
                <a:gd name="T47" fmla="*/ 306 h 611"/>
                <a:gd name="T48" fmla="*/ 31 w 291"/>
                <a:gd name="T49" fmla="*/ 300 h 611"/>
                <a:gd name="T50" fmla="*/ 46 w 291"/>
                <a:gd name="T51" fmla="*/ 264 h 611"/>
                <a:gd name="T52" fmla="*/ 11 w 291"/>
                <a:gd name="T53" fmla="*/ 238 h 611"/>
                <a:gd name="T54" fmla="*/ 15 w 291"/>
                <a:gd name="T55" fmla="*/ 157 h 611"/>
                <a:gd name="T56" fmla="*/ 61 w 291"/>
                <a:gd name="T57" fmla="*/ 102 h 611"/>
                <a:gd name="T58" fmla="*/ 87 w 291"/>
                <a:gd name="T59" fmla="*/ 55 h 611"/>
                <a:gd name="T60" fmla="*/ 168 w 291"/>
                <a:gd name="T61" fmla="*/ 0 h 611"/>
                <a:gd name="T62" fmla="*/ 167 w 291"/>
                <a:gd name="T63" fmla="*/ 3 h 611"/>
                <a:gd name="T64" fmla="*/ 163 w 291"/>
                <a:gd name="T65" fmla="*/ 12 h 611"/>
                <a:gd name="T66" fmla="*/ 157 w 291"/>
                <a:gd name="T67" fmla="*/ 25 h 611"/>
                <a:gd name="T68" fmla="*/ 151 w 291"/>
                <a:gd name="T69" fmla="*/ 40 h 611"/>
                <a:gd name="T70" fmla="*/ 144 w 291"/>
                <a:gd name="T71" fmla="*/ 54 h 611"/>
                <a:gd name="T72" fmla="*/ 138 w 291"/>
                <a:gd name="T73" fmla="*/ 66 h 611"/>
                <a:gd name="T74" fmla="*/ 134 w 291"/>
                <a:gd name="T75" fmla="*/ 74 h 611"/>
                <a:gd name="T76" fmla="*/ 133 w 291"/>
                <a:gd name="T77" fmla="*/ 7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91" h="611">
                  <a:moveTo>
                    <a:pt x="133" y="76"/>
                  </a:moveTo>
                  <a:lnTo>
                    <a:pt x="158" y="126"/>
                  </a:lnTo>
                  <a:lnTo>
                    <a:pt x="243" y="168"/>
                  </a:lnTo>
                  <a:lnTo>
                    <a:pt x="243" y="199"/>
                  </a:lnTo>
                  <a:lnTo>
                    <a:pt x="213" y="244"/>
                  </a:lnTo>
                  <a:lnTo>
                    <a:pt x="213" y="290"/>
                  </a:lnTo>
                  <a:lnTo>
                    <a:pt x="254" y="316"/>
                  </a:lnTo>
                  <a:lnTo>
                    <a:pt x="270" y="361"/>
                  </a:lnTo>
                  <a:lnTo>
                    <a:pt x="270" y="403"/>
                  </a:lnTo>
                  <a:lnTo>
                    <a:pt x="249" y="449"/>
                  </a:lnTo>
                  <a:lnTo>
                    <a:pt x="239" y="483"/>
                  </a:lnTo>
                  <a:lnTo>
                    <a:pt x="239" y="519"/>
                  </a:lnTo>
                  <a:lnTo>
                    <a:pt x="285" y="535"/>
                  </a:lnTo>
                  <a:lnTo>
                    <a:pt x="291" y="611"/>
                  </a:lnTo>
                  <a:lnTo>
                    <a:pt x="259" y="580"/>
                  </a:lnTo>
                  <a:lnTo>
                    <a:pt x="197" y="586"/>
                  </a:lnTo>
                  <a:lnTo>
                    <a:pt x="96" y="566"/>
                  </a:lnTo>
                  <a:lnTo>
                    <a:pt x="96" y="535"/>
                  </a:lnTo>
                  <a:lnTo>
                    <a:pt x="96" y="483"/>
                  </a:lnTo>
                  <a:lnTo>
                    <a:pt x="61" y="510"/>
                  </a:lnTo>
                  <a:lnTo>
                    <a:pt x="11" y="479"/>
                  </a:lnTo>
                  <a:lnTo>
                    <a:pt x="0" y="422"/>
                  </a:lnTo>
                  <a:lnTo>
                    <a:pt x="0" y="355"/>
                  </a:lnTo>
                  <a:lnTo>
                    <a:pt x="0" y="306"/>
                  </a:lnTo>
                  <a:lnTo>
                    <a:pt x="31" y="300"/>
                  </a:lnTo>
                  <a:lnTo>
                    <a:pt x="46" y="264"/>
                  </a:lnTo>
                  <a:lnTo>
                    <a:pt x="11" y="238"/>
                  </a:lnTo>
                  <a:lnTo>
                    <a:pt x="15" y="157"/>
                  </a:lnTo>
                  <a:lnTo>
                    <a:pt x="61" y="102"/>
                  </a:lnTo>
                  <a:lnTo>
                    <a:pt x="87" y="55"/>
                  </a:lnTo>
                  <a:lnTo>
                    <a:pt x="168" y="0"/>
                  </a:lnTo>
                  <a:lnTo>
                    <a:pt x="167" y="3"/>
                  </a:lnTo>
                  <a:lnTo>
                    <a:pt x="163" y="12"/>
                  </a:lnTo>
                  <a:lnTo>
                    <a:pt x="157" y="25"/>
                  </a:lnTo>
                  <a:lnTo>
                    <a:pt x="151" y="40"/>
                  </a:lnTo>
                  <a:lnTo>
                    <a:pt x="144" y="54"/>
                  </a:lnTo>
                  <a:lnTo>
                    <a:pt x="138" y="66"/>
                  </a:lnTo>
                  <a:lnTo>
                    <a:pt x="134" y="74"/>
                  </a:lnTo>
                  <a:lnTo>
                    <a:pt x="133" y="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42"/>
            <p:cNvSpPr>
              <a:spLocks/>
            </p:cNvSpPr>
            <p:nvPr/>
          </p:nvSpPr>
          <p:spPr bwMode="auto">
            <a:xfrm>
              <a:off x="5580389" y="3995259"/>
              <a:ext cx="201613" cy="406400"/>
            </a:xfrm>
            <a:custGeom>
              <a:avLst/>
              <a:gdLst>
                <a:gd name="T0" fmla="*/ 58 w 254"/>
                <a:gd name="T1" fmla="*/ 45 h 514"/>
                <a:gd name="T2" fmla="*/ 21 w 254"/>
                <a:gd name="T3" fmla="*/ 129 h 514"/>
                <a:gd name="T4" fmla="*/ 76 w 254"/>
                <a:gd name="T5" fmla="*/ 119 h 514"/>
                <a:gd name="T6" fmla="*/ 21 w 254"/>
                <a:gd name="T7" fmla="*/ 158 h 514"/>
                <a:gd name="T8" fmla="*/ 53 w 254"/>
                <a:gd name="T9" fmla="*/ 189 h 514"/>
                <a:gd name="T10" fmla="*/ 56 w 254"/>
                <a:gd name="T11" fmla="*/ 236 h 514"/>
                <a:gd name="T12" fmla="*/ 94 w 254"/>
                <a:gd name="T13" fmla="*/ 264 h 514"/>
                <a:gd name="T14" fmla="*/ 118 w 254"/>
                <a:gd name="T15" fmla="*/ 277 h 514"/>
                <a:gd name="T16" fmla="*/ 66 w 254"/>
                <a:gd name="T17" fmla="*/ 283 h 514"/>
                <a:gd name="T18" fmla="*/ 8 w 254"/>
                <a:gd name="T19" fmla="*/ 277 h 514"/>
                <a:gd name="T20" fmla="*/ 13 w 254"/>
                <a:gd name="T21" fmla="*/ 318 h 514"/>
                <a:gd name="T22" fmla="*/ 0 w 254"/>
                <a:gd name="T23" fmla="*/ 400 h 514"/>
                <a:gd name="T24" fmla="*/ 61 w 254"/>
                <a:gd name="T25" fmla="*/ 423 h 514"/>
                <a:gd name="T26" fmla="*/ 94 w 254"/>
                <a:gd name="T27" fmla="*/ 393 h 514"/>
                <a:gd name="T28" fmla="*/ 66 w 254"/>
                <a:gd name="T29" fmla="*/ 353 h 514"/>
                <a:gd name="T30" fmla="*/ 92 w 254"/>
                <a:gd name="T31" fmla="*/ 347 h 514"/>
                <a:gd name="T32" fmla="*/ 115 w 254"/>
                <a:gd name="T33" fmla="*/ 371 h 514"/>
                <a:gd name="T34" fmla="*/ 129 w 254"/>
                <a:gd name="T35" fmla="*/ 337 h 514"/>
                <a:gd name="T36" fmla="*/ 145 w 254"/>
                <a:gd name="T37" fmla="*/ 387 h 514"/>
                <a:gd name="T38" fmla="*/ 100 w 254"/>
                <a:gd name="T39" fmla="*/ 429 h 514"/>
                <a:gd name="T40" fmla="*/ 137 w 254"/>
                <a:gd name="T41" fmla="*/ 506 h 514"/>
                <a:gd name="T42" fmla="*/ 217 w 254"/>
                <a:gd name="T43" fmla="*/ 502 h 514"/>
                <a:gd name="T44" fmla="*/ 240 w 254"/>
                <a:gd name="T45" fmla="*/ 508 h 514"/>
                <a:gd name="T46" fmla="*/ 247 w 254"/>
                <a:gd name="T47" fmla="*/ 499 h 514"/>
                <a:gd name="T48" fmla="*/ 244 w 254"/>
                <a:gd name="T49" fmla="*/ 487 h 514"/>
                <a:gd name="T50" fmla="*/ 225 w 254"/>
                <a:gd name="T51" fmla="*/ 474 h 514"/>
                <a:gd name="T52" fmla="*/ 217 w 254"/>
                <a:gd name="T53" fmla="*/ 463 h 514"/>
                <a:gd name="T54" fmla="*/ 217 w 254"/>
                <a:gd name="T55" fmla="*/ 400 h 514"/>
                <a:gd name="T56" fmla="*/ 189 w 254"/>
                <a:gd name="T57" fmla="*/ 400 h 514"/>
                <a:gd name="T58" fmla="*/ 171 w 254"/>
                <a:gd name="T59" fmla="*/ 423 h 514"/>
                <a:gd name="T60" fmla="*/ 176 w 254"/>
                <a:gd name="T61" fmla="*/ 382 h 514"/>
                <a:gd name="T62" fmla="*/ 233 w 254"/>
                <a:gd name="T63" fmla="*/ 363 h 514"/>
                <a:gd name="T64" fmla="*/ 240 w 254"/>
                <a:gd name="T65" fmla="*/ 287 h 514"/>
                <a:gd name="T66" fmla="*/ 212 w 254"/>
                <a:gd name="T67" fmla="*/ 266 h 514"/>
                <a:gd name="T68" fmla="*/ 212 w 254"/>
                <a:gd name="T69" fmla="*/ 310 h 514"/>
                <a:gd name="T70" fmla="*/ 184 w 254"/>
                <a:gd name="T71" fmla="*/ 283 h 514"/>
                <a:gd name="T72" fmla="*/ 182 w 254"/>
                <a:gd name="T73" fmla="*/ 230 h 514"/>
                <a:gd name="T74" fmla="*/ 168 w 254"/>
                <a:gd name="T75" fmla="*/ 192 h 514"/>
                <a:gd name="T76" fmla="*/ 123 w 254"/>
                <a:gd name="T77" fmla="*/ 216 h 514"/>
                <a:gd name="T78" fmla="*/ 102 w 254"/>
                <a:gd name="T79" fmla="*/ 202 h 514"/>
                <a:gd name="T80" fmla="*/ 168 w 254"/>
                <a:gd name="T81" fmla="*/ 172 h 514"/>
                <a:gd name="T82" fmla="*/ 209 w 254"/>
                <a:gd name="T83" fmla="*/ 145 h 514"/>
                <a:gd name="T84" fmla="*/ 178 w 254"/>
                <a:gd name="T85" fmla="*/ 107 h 514"/>
                <a:gd name="T86" fmla="*/ 115 w 254"/>
                <a:gd name="T87" fmla="*/ 66 h 514"/>
                <a:gd name="T88" fmla="*/ 107 w 254"/>
                <a:gd name="T89" fmla="*/ 0 h 514"/>
                <a:gd name="T90" fmla="*/ 98 w 254"/>
                <a:gd name="T91" fmla="*/ 12 h 514"/>
                <a:gd name="T92" fmla="*/ 86 w 254"/>
                <a:gd name="T93" fmla="*/ 21 h 5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54" h="514">
                  <a:moveTo>
                    <a:pt x="86" y="21"/>
                  </a:moveTo>
                  <a:lnTo>
                    <a:pt x="58" y="45"/>
                  </a:lnTo>
                  <a:lnTo>
                    <a:pt x="21" y="103"/>
                  </a:lnTo>
                  <a:lnTo>
                    <a:pt x="21" y="129"/>
                  </a:lnTo>
                  <a:lnTo>
                    <a:pt x="58" y="129"/>
                  </a:lnTo>
                  <a:lnTo>
                    <a:pt x="76" y="119"/>
                  </a:lnTo>
                  <a:lnTo>
                    <a:pt x="81" y="148"/>
                  </a:lnTo>
                  <a:lnTo>
                    <a:pt x="21" y="158"/>
                  </a:lnTo>
                  <a:lnTo>
                    <a:pt x="21" y="174"/>
                  </a:lnTo>
                  <a:lnTo>
                    <a:pt x="53" y="189"/>
                  </a:lnTo>
                  <a:lnTo>
                    <a:pt x="63" y="216"/>
                  </a:lnTo>
                  <a:lnTo>
                    <a:pt x="56" y="236"/>
                  </a:lnTo>
                  <a:lnTo>
                    <a:pt x="66" y="266"/>
                  </a:lnTo>
                  <a:lnTo>
                    <a:pt x="94" y="264"/>
                  </a:lnTo>
                  <a:lnTo>
                    <a:pt x="118" y="256"/>
                  </a:lnTo>
                  <a:lnTo>
                    <a:pt x="118" y="277"/>
                  </a:lnTo>
                  <a:lnTo>
                    <a:pt x="107" y="302"/>
                  </a:lnTo>
                  <a:lnTo>
                    <a:pt x="66" y="283"/>
                  </a:lnTo>
                  <a:lnTo>
                    <a:pt x="42" y="269"/>
                  </a:lnTo>
                  <a:lnTo>
                    <a:pt x="8" y="277"/>
                  </a:lnTo>
                  <a:lnTo>
                    <a:pt x="3" y="302"/>
                  </a:lnTo>
                  <a:lnTo>
                    <a:pt x="13" y="318"/>
                  </a:lnTo>
                  <a:lnTo>
                    <a:pt x="0" y="353"/>
                  </a:lnTo>
                  <a:lnTo>
                    <a:pt x="0" y="400"/>
                  </a:lnTo>
                  <a:lnTo>
                    <a:pt x="32" y="426"/>
                  </a:lnTo>
                  <a:lnTo>
                    <a:pt x="61" y="423"/>
                  </a:lnTo>
                  <a:lnTo>
                    <a:pt x="76" y="413"/>
                  </a:lnTo>
                  <a:lnTo>
                    <a:pt x="94" y="393"/>
                  </a:lnTo>
                  <a:lnTo>
                    <a:pt x="100" y="369"/>
                  </a:lnTo>
                  <a:lnTo>
                    <a:pt x="66" y="353"/>
                  </a:lnTo>
                  <a:lnTo>
                    <a:pt x="66" y="337"/>
                  </a:lnTo>
                  <a:lnTo>
                    <a:pt x="92" y="347"/>
                  </a:lnTo>
                  <a:lnTo>
                    <a:pt x="107" y="353"/>
                  </a:lnTo>
                  <a:lnTo>
                    <a:pt x="115" y="371"/>
                  </a:lnTo>
                  <a:lnTo>
                    <a:pt x="137" y="361"/>
                  </a:lnTo>
                  <a:lnTo>
                    <a:pt x="129" y="337"/>
                  </a:lnTo>
                  <a:lnTo>
                    <a:pt x="145" y="358"/>
                  </a:lnTo>
                  <a:lnTo>
                    <a:pt x="145" y="387"/>
                  </a:lnTo>
                  <a:lnTo>
                    <a:pt x="115" y="393"/>
                  </a:lnTo>
                  <a:lnTo>
                    <a:pt x="100" y="429"/>
                  </a:lnTo>
                  <a:lnTo>
                    <a:pt x="100" y="484"/>
                  </a:lnTo>
                  <a:lnTo>
                    <a:pt x="137" y="506"/>
                  </a:lnTo>
                  <a:lnTo>
                    <a:pt x="189" y="514"/>
                  </a:lnTo>
                  <a:lnTo>
                    <a:pt x="217" y="502"/>
                  </a:lnTo>
                  <a:lnTo>
                    <a:pt x="217" y="490"/>
                  </a:lnTo>
                  <a:lnTo>
                    <a:pt x="240" y="508"/>
                  </a:lnTo>
                  <a:lnTo>
                    <a:pt x="243" y="506"/>
                  </a:lnTo>
                  <a:lnTo>
                    <a:pt x="247" y="499"/>
                  </a:lnTo>
                  <a:lnTo>
                    <a:pt x="248" y="492"/>
                  </a:lnTo>
                  <a:lnTo>
                    <a:pt x="244" y="487"/>
                  </a:lnTo>
                  <a:lnTo>
                    <a:pt x="233" y="482"/>
                  </a:lnTo>
                  <a:lnTo>
                    <a:pt x="225" y="474"/>
                  </a:lnTo>
                  <a:lnTo>
                    <a:pt x="220" y="467"/>
                  </a:lnTo>
                  <a:lnTo>
                    <a:pt x="217" y="463"/>
                  </a:lnTo>
                  <a:lnTo>
                    <a:pt x="207" y="429"/>
                  </a:lnTo>
                  <a:lnTo>
                    <a:pt x="217" y="400"/>
                  </a:lnTo>
                  <a:lnTo>
                    <a:pt x="209" y="385"/>
                  </a:lnTo>
                  <a:lnTo>
                    <a:pt x="189" y="400"/>
                  </a:lnTo>
                  <a:lnTo>
                    <a:pt x="184" y="429"/>
                  </a:lnTo>
                  <a:lnTo>
                    <a:pt x="171" y="423"/>
                  </a:lnTo>
                  <a:lnTo>
                    <a:pt x="171" y="400"/>
                  </a:lnTo>
                  <a:lnTo>
                    <a:pt x="176" y="382"/>
                  </a:lnTo>
                  <a:lnTo>
                    <a:pt x="204" y="371"/>
                  </a:lnTo>
                  <a:lnTo>
                    <a:pt x="233" y="363"/>
                  </a:lnTo>
                  <a:lnTo>
                    <a:pt x="254" y="334"/>
                  </a:lnTo>
                  <a:lnTo>
                    <a:pt x="240" y="287"/>
                  </a:lnTo>
                  <a:lnTo>
                    <a:pt x="225" y="266"/>
                  </a:lnTo>
                  <a:lnTo>
                    <a:pt x="212" y="266"/>
                  </a:lnTo>
                  <a:lnTo>
                    <a:pt x="201" y="283"/>
                  </a:lnTo>
                  <a:lnTo>
                    <a:pt x="212" y="310"/>
                  </a:lnTo>
                  <a:lnTo>
                    <a:pt x="193" y="312"/>
                  </a:lnTo>
                  <a:lnTo>
                    <a:pt x="184" y="283"/>
                  </a:lnTo>
                  <a:lnTo>
                    <a:pt x="184" y="256"/>
                  </a:lnTo>
                  <a:lnTo>
                    <a:pt x="182" y="230"/>
                  </a:lnTo>
                  <a:lnTo>
                    <a:pt x="189" y="195"/>
                  </a:lnTo>
                  <a:lnTo>
                    <a:pt x="168" y="192"/>
                  </a:lnTo>
                  <a:lnTo>
                    <a:pt x="139" y="192"/>
                  </a:lnTo>
                  <a:lnTo>
                    <a:pt x="123" y="216"/>
                  </a:lnTo>
                  <a:lnTo>
                    <a:pt x="102" y="216"/>
                  </a:lnTo>
                  <a:lnTo>
                    <a:pt x="102" y="202"/>
                  </a:lnTo>
                  <a:lnTo>
                    <a:pt x="131" y="179"/>
                  </a:lnTo>
                  <a:lnTo>
                    <a:pt x="168" y="172"/>
                  </a:lnTo>
                  <a:lnTo>
                    <a:pt x="191" y="169"/>
                  </a:lnTo>
                  <a:lnTo>
                    <a:pt x="209" y="145"/>
                  </a:lnTo>
                  <a:lnTo>
                    <a:pt x="212" y="113"/>
                  </a:lnTo>
                  <a:lnTo>
                    <a:pt x="178" y="107"/>
                  </a:lnTo>
                  <a:lnTo>
                    <a:pt x="141" y="97"/>
                  </a:lnTo>
                  <a:lnTo>
                    <a:pt x="115" y="66"/>
                  </a:lnTo>
                  <a:lnTo>
                    <a:pt x="107" y="43"/>
                  </a:lnTo>
                  <a:lnTo>
                    <a:pt x="107" y="0"/>
                  </a:lnTo>
                  <a:lnTo>
                    <a:pt x="103" y="4"/>
                  </a:lnTo>
                  <a:lnTo>
                    <a:pt x="98" y="12"/>
                  </a:lnTo>
                  <a:lnTo>
                    <a:pt x="91" y="19"/>
                  </a:lnTo>
                  <a:lnTo>
                    <a:pt x="86" y="21"/>
                  </a:lnTo>
                  <a:close/>
                </a:path>
              </a:pathLst>
            </a:custGeom>
            <a:solidFill>
              <a:srgbClr val="BA7C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44"/>
            <p:cNvSpPr>
              <a:spLocks/>
            </p:cNvSpPr>
            <p:nvPr/>
          </p:nvSpPr>
          <p:spPr bwMode="auto">
            <a:xfrm>
              <a:off x="5605789" y="4033359"/>
              <a:ext cx="66675" cy="53975"/>
            </a:xfrm>
            <a:custGeom>
              <a:avLst/>
              <a:gdLst>
                <a:gd name="T0" fmla="*/ 0 w 83"/>
                <a:gd name="T1" fmla="*/ 49 h 68"/>
                <a:gd name="T2" fmla="*/ 39 w 83"/>
                <a:gd name="T3" fmla="*/ 4 h 68"/>
                <a:gd name="T4" fmla="*/ 58 w 83"/>
                <a:gd name="T5" fmla="*/ 0 h 68"/>
                <a:gd name="T6" fmla="*/ 73 w 83"/>
                <a:gd name="T7" fmla="*/ 22 h 68"/>
                <a:gd name="T8" fmla="*/ 70 w 83"/>
                <a:gd name="T9" fmla="*/ 47 h 68"/>
                <a:gd name="T10" fmla="*/ 83 w 83"/>
                <a:gd name="T11" fmla="*/ 55 h 68"/>
                <a:gd name="T12" fmla="*/ 70 w 83"/>
                <a:gd name="T13" fmla="*/ 64 h 68"/>
                <a:gd name="T14" fmla="*/ 47 w 83"/>
                <a:gd name="T15" fmla="*/ 57 h 68"/>
                <a:gd name="T16" fmla="*/ 43 w 83"/>
                <a:gd name="T17" fmla="*/ 39 h 68"/>
                <a:gd name="T18" fmla="*/ 28 w 83"/>
                <a:gd name="T19" fmla="*/ 60 h 68"/>
                <a:gd name="T20" fmla="*/ 2 w 83"/>
                <a:gd name="T21" fmla="*/ 68 h 68"/>
                <a:gd name="T22" fmla="*/ 0 w 83"/>
                <a:gd name="T23" fmla="*/ 49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68">
                  <a:moveTo>
                    <a:pt x="0" y="49"/>
                  </a:moveTo>
                  <a:lnTo>
                    <a:pt x="39" y="4"/>
                  </a:lnTo>
                  <a:lnTo>
                    <a:pt x="58" y="0"/>
                  </a:lnTo>
                  <a:lnTo>
                    <a:pt x="73" y="22"/>
                  </a:lnTo>
                  <a:lnTo>
                    <a:pt x="70" y="47"/>
                  </a:lnTo>
                  <a:lnTo>
                    <a:pt x="83" y="55"/>
                  </a:lnTo>
                  <a:lnTo>
                    <a:pt x="70" y="64"/>
                  </a:lnTo>
                  <a:lnTo>
                    <a:pt x="47" y="57"/>
                  </a:lnTo>
                  <a:lnTo>
                    <a:pt x="43" y="39"/>
                  </a:lnTo>
                  <a:lnTo>
                    <a:pt x="28" y="60"/>
                  </a:lnTo>
                  <a:lnTo>
                    <a:pt x="2" y="68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46"/>
            <p:cNvSpPr>
              <a:spLocks/>
            </p:cNvSpPr>
            <p:nvPr/>
          </p:nvSpPr>
          <p:spPr bwMode="auto">
            <a:xfrm>
              <a:off x="5620076" y="4090509"/>
              <a:ext cx="101600" cy="41275"/>
            </a:xfrm>
            <a:custGeom>
              <a:avLst/>
              <a:gdLst>
                <a:gd name="T0" fmla="*/ 51 w 127"/>
                <a:gd name="T1" fmla="*/ 29 h 52"/>
                <a:gd name="T2" fmla="*/ 76 w 127"/>
                <a:gd name="T3" fmla="*/ 8 h 52"/>
                <a:gd name="T4" fmla="*/ 102 w 127"/>
                <a:gd name="T5" fmla="*/ 0 h 52"/>
                <a:gd name="T6" fmla="*/ 127 w 127"/>
                <a:gd name="T7" fmla="*/ 3 h 52"/>
                <a:gd name="T8" fmla="*/ 127 w 127"/>
                <a:gd name="T9" fmla="*/ 26 h 52"/>
                <a:gd name="T10" fmla="*/ 91 w 127"/>
                <a:gd name="T11" fmla="*/ 39 h 52"/>
                <a:gd name="T12" fmla="*/ 61 w 127"/>
                <a:gd name="T13" fmla="*/ 49 h 52"/>
                <a:gd name="T14" fmla="*/ 22 w 127"/>
                <a:gd name="T15" fmla="*/ 52 h 52"/>
                <a:gd name="T16" fmla="*/ 0 w 127"/>
                <a:gd name="T17" fmla="*/ 42 h 52"/>
                <a:gd name="T18" fmla="*/ 51 w 127"/>
                <a:gd name="T19" fmla="*/ 29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52">
                  <a:moveTo>
                    <a:pt x="51" y="29"/>
                  </a:moveTo>
                  <a:lnTo>
                    <a:pt x="76" y="8"/>
                  </a:lnTo>
                  <a:lnTo>
                    <a:pt x="102" y="0"/>
                  </a:lnTo>
                  <a:lnTo>
                    <a:pt x="127" y="3"/>
                  </a:lnTo>
                  <a:lnTo>
                    <a:pt x="127" y="26"/>
                  </a:lnTo>
                  <a:lnTo>
                    <a:pt x="91" y="39"/>
                  </a:lnTo>
                  <a:lnTo>
                    <a:pt x="61" y="49"/>
                  </a:lnTo>
                  <a:lnTo>
                    <a:pt x="22" y="52"/>
                  </a:lnTo>
                  <a:lnTo>
                    <a:pt x="0" y="42"/>
                  </a:lnTo>
                  <a:lnTo>
                    <a:pt x="51" y="29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48"/>
            <p:cNvSpPr>
              <a:spLocks/>
            </p:cNvSpPr>
            <p:nvPr/>
          </p:nvSpPr>
          <p:spPr bwMode="auto">
            <a:xfrm>
              <a:off x="5626426" y="4176234"/>
              <a:ext cx="46038" cy="19050"/>
            </a:xfrm>
            <a:custGeom>
              <a:avLst/>
              <a:gdLst>
                <a:gd name="T0" fmla="*/ 0 w 58"/>
                <a:gd name="T1" fmla="*/ 7 h 26"/>
                <a:gd name="T2" fmla="*/ 33 w 58"/>
                <a:gd name="T3" fmla="*/ 0 h 26"/>
                <a:gd name="T4" fmla="*/ 58 w 58"/>
                <a:gd name="T5" fmla="*/ 0 h 26"/>
                <a:gd name="T6" fmla="*/ 58 w 58"/>
                <a:gd name="T7" fmla="*/ 15 h 26"/>
                <a:gd name="T8" fmla="*/ 43 w 58"/>
                <a:gd name="T9" fmla="*/ 23 h 26"/>
                <a:gd name="T10" fmla="*/ 22 w 58"/>
                <a:gd name="T11" fmla="*/ 26 h 26"/>
                <a:gd name="T12" fmla="*/ 0 w 58"/>
                <a:gd name="T13" fmla="*/ 7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8" h="26">
                  <a:moveTo>
                    <a:pt x="0" y="7"/>
                  </a:moveTo>
                  <a:lnTo>
                    <a:pt x="33" y="0"/>
                  </a:lnTo>
                  <a:lnTo>
                    <a:pt x="58" y="0"/>
                  </a:lnTo>
                  <a:lnTo>
                    <a:pt x="58" y="15"/>
                  </a:lnTo>
                  <a:lnTo>
                    <a:pt x="43" y="23"/>
                  </a:lnTo>
                  <a:lnTo>
                    <a:pt x="22" y="26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50"/>
            <p:cNvSpPr>
              <a:spLocks/>
            </p:cNvSpPr>
            <p:nvPr/>
          </p:nvSpPr>
          <p:spPr bwMode="auto">
            <a:xfrm>
              <a:off x="5548639" y="4031772"/>
              <a:ext cx="280988" cy="447675"/>
            </a:xfrm>
            <a:custGeom>
              <a:avLst/>
              <a:gdLst>
                <a:gd name="T0" fmla="*/ 38 w 353"/>
                <a:gd name="T1" fmla="*/ 2 h 563"/>
                <a:gd name="T2" fmla="*/ 11 w 353"/>
                <a:gd name="T3" fmla="*/ 70 h 563"/>
                <a:gd name="T4" fmla="*/ 10 w 353"/>
                <a:gd name="T5" fmla="*/ 101 h 563"/>
                <a:gd name="T6" fmla="*/ 6 w 353"/>
                <a:gd name="T7" fmla="*/ 170 h 563"/>
                <a:gd name="T8" fmla="*/ 2 w 353"/>
                <a:gd name="T9" fmla="*/ 241 h 563"/>
                <a:gd name="T10" fmla="*/ 0 w 353"/>
                <a:gd name="T11" fmla="*/ 281 h 563"/>
                <a:gd name="T12" fmla="*/ 3 w 353"/>
                <a:gd name="T13" fmla="*/ 306 h 563"/>
                <a:gd name="T14" fmla="*/ 8 w 353"/>
                <a:gd name="T15" fmla="*/ 347 h 563"/>
                <a:gd name="T16" fmla="*/ 13 w 353"/>
                <a:gd name="T17" fmla="*/ 385 h 563"/>
                <a:gd name="T18" fmla="*/ 15 w 353"/>
                <a:gd name="T19" fmla="*/ 403 h 563"/>
                <a:gd name="T20" fmla="*/ 121 w 353"/>
                <a:gd name="T21" fmla="*/ 488 h 563"/>
                <a:gd name="T22" fmla="*/ 166 w 353"/>
                <a:gd name="T23" fmla="*/ 509 h 563"/>
                <a:gd name="T24" fmla="*/ 224 w 353"/>
                <a:gd name="T25" fmla="*/ 512 h 563"/>
                <a:gd name="T26" fmla="*/ 309 w 353"/>
                <a:gd name="T27" fmla="*/ 533 h 563"/>
                <a:gd name="T28" fmla="*/ 353 w 353"/>
                <a:gd name="T29" fmla="*/ 563 h 563"/>
                <a:gd name="T30" fmla="*/ 348 w 353"/>
                <a:gd name="T31" fmla="*/ 497 h 563"/>
                <a:gd name="T32" fmla="*/ 336 w 353"/>
                <a:gd name="T33" fmla="*/ 381 h 563"/>
                <a:gd name="T34" fmla="*/ 324 w 353"/>
                <a:gd name="T35" fmla="*/ 309 h 563"/>
                <a:gd name="T36" fmla="*/ 317 w 353"/>
                <a:gd name="T37" fmla="*/ 347 h 563"/>
                <a:gd name="T38" fmla="*/ 318 w 353"/>
                <a:gd name="T39" fmla="*/ 352 h 563"/>
                <a:gd name="T40" fmla="*/ 321 w 353"/>
                <a:gd name="T41" fmla="*/ 363 h 563"/>
                <a:gd name="T42" fmla="*/ 323 w 353"/>
                <a:gd name="T43" fmla="*/ 378 h 563"/>
                <a:gd name="T44" fmla="*/ 324 w 353"/>
                <a:gd name="T45" fmla="*/ 392 h 563"/>
                <a:gd name="T46" fmla="*/ 324 w 353"/>
                <a:gd name="T47" fmla="*/ 416 h 563"/>
                <a:gd name="T48" fmla="*/ 325 w 353"/>
                <a:gd name="T49" fmla="*/ 454 h 563"/>
                <a:gd name="T50" fmla="*/ 327 w 353"/>
                <a:gd name="T51" fmla="*/ 489 h 563"/>
                <a:gd name="T52" fmla="*/ 327 w 353"/>
                <a:gd name="T53" fmla="*/ 504 h 563"/>
                <a:gd name="T54" fmla="*/ 288 w 353"/>
                <a:gd name="T55" fmla="*/ 497 h 563"/>
                <a:gd name="T56" fmla="*/ 279 w 353"/>
                <a:gd name="T57" fmla="*/ 474 h 563"/>
                <a:gd name="T58" fmla="*/ 249 w 353"/>
                <a:gd name="T59" fmla="*/ 481 h 563"/>
                <a:gd name="T60" fmla="*/ 133 w 353"/>
                <a:gd name="T61" fmla="*/ 474 h 563"/>
                <a:gd name="T62" fmla="*/ 106 w 353"/>
                <a:gd name="T63" fmla="*/ 444 h 563"/>
                <a:gd name="T64" fmla="*/ 117 w 353"/>
                <a:gd name="T65" fmla="*/ 407 h 563"/>
                <a:gd name="T66" fmla="*/ 88 w 353"/>
                <a:gd name="T67" fmla="*/ 419 h 563"/>
                <a:gd name="T68" fmla="*/ 25 w 353"/>
                <a:gd name="T69" fmla="*/ 378 h 563"/>
                <a:gd name="T70" fmla="*/ 13 w 353"/>
                <a:gd name="T71" fmla="*/ 225 h 563"/>
                <a:gd name="T72" fmla="*/ 25 w 353"/>
                <a:gd name="T73" fmla="*/ 182 h 563"/>
                <a:gd name="T74" fmla="*/ 52 w 353"/>
                <a:gd name="T75" fmla="*/ 182 h 563"/>
                <a:gd name="T76" fmla="*/ 52 w 353"/>
                <a:gd name="T77" fmla="*/ 160 h 563"/>
                <a:gd name="T78" fmla="*/ 27 w 353"/>
                <a:gd name="T79" fmla="*/ 146 h 563"/>
                <a:gd name="T80" fmla="*/ 41 w 353"/>
                <a:gd name="T81" fmla="*/ 36 h 563"/>
                <a:gd name="T82" fmla="*/ 52 w 353"/>
                <a:gd name="T83" fmla="*/ 2 h 563"/>
                <a:gd name="T84" fmla="*/ 50 w 353"/>
                <a:gd name="T85" fmla="*/ 1 h 563"/>
                <a:gd name="T86" fmla="*/ 46 w 353"/>
                <a:gd name="T87" fmla="*/ 0 h 563"/>
                <a:gd name="T88" fmla="*/ 42 w 353"/>
                <a:gd name="T89" fmla="*/ 0 h 563"/>
                <a:gd name="T90" fmla="*/ 38 w 353"/>
                <a:gd name="T91" fmla="*/ 2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53" h="563">
                  <a:moveTo>
                    <a:pt x="38" y="2"/>
                  </a:moveTo>
                  <a:lnTo>
                    <a:pt x="11" y="70"/>
                  </a:lnTo>
                  <a:lnTo>
                    <a:pt x="10" y="101"/>
                  </a:lnTo>
                  <a:lnTo>
                    <a:pt x="6" y="170"/>
                  </a:lnTo>
                  <a:lnTo>
                    <a:pt x="2" y="241"/>
                  </a:lnTo>
                  <a:lnTo>
                    <a:pt x="0" y="281"/>
                  </a:lnTo>
                  <a:lnTo>
                    <a:pt x="3" y="306"/>
                  </a:lnTo>
                  <a:lnTo>
                    <a:pt x="8" y="347"/>
                  </a:lnTo>
                  <a:lnTo>
                    <a:pt x="13" y="385"/>
                  </a:lnTo>
                  <a:lnTo>
                    <a:pt x="15" y="403"/>
                  </a:lnTo>
                  <a:lnTo>
                    <a:pt x="121" y="488"/>
                  </a:lnTo>
                  <a:lnTo>
                    <a:pt x="166" y="509"/>
                  </a:lnTo>
                  <a:lnTo>
                    <a:pt x="224" y="512"/>
                  </a:lnTo>
                  <a:lnTo>
                    <a:pt x="309" y="533"/>
                  </a:lnTo>
                  <a:lnTo>
                    <a:pt x="353" y="563"/>
                  </a:lnTo>
                  <a:lnTo>
                    <a:pt x="348" y="497"/>
                  </a:lnTo>
                  <a:lnTo>
                    <a:pt x="336" y="381"/>
                  </a:lnTo>
                  <a:lnTo>
                    <a:pt x="324" y="309"/>
                  </a:lnTo>
                  <a:lnTo>
                    <a:pt x="317" y="347"/>
                  </a:lnTo>
                  <a:lnTo>
                    <a:pt x="318" y="352"/>
                  </a:lnTo>
                  <a:lnTo>
                    <a:pt x="321" y="363"/>
                  </a:lnTo>
                  <a:lnTo>
                    <a:pt x="323" y="378"/>
                  </a:lnTo>
                  <a:lnTo>
                    <a:pt x="324" y="392"/>
                  </a:lnTo>
                  <a:lnTo>
                    <a:pt x="324" y="416"/>
                  </a:lnTo>
                  <a:lnTo>
                    <a:pt x="325" y="454"/>
                  </a:lnTo>
                  <a:lnTo>
                    <a:pt x="327" y="489"/>
                  </a:lnTo>
                  <a:lnTo>
                    <a:pt x="327" y="504"/>
                  </a:lnTo>
                  <a:lnTo>
                    <a:pt x="288" y="497"/>
                  </a:lnTo>
                  <a:lnTo>
                    <a:pt x="279" y="474"/>
                  </a:lnTo>
                  <a:lnTo>
                    <a:pt x="249" y="481"/>
                  </a:lnTo>
                  <a:lnTo>
                    <a:pt x="133" y="474"/>
                  </a:lnTo>
                  <a:lnTo>
                    <a:pt x="106" y="444"/>
                  </a:lnTo>
                  <a:lnTo>
                    <a:pt x="117" y="407"/>
                  </a:lnTo>
                  <a:lnTo>
                    <a:pt x="88" y="419"/>
                  </a:lnTo>
                  <a:lnTo>
                    <a:pt x="25" y="378"/>
                  </a:lnTo>
                  <a:lnTo>
                    <a:pt x="13" y="225"/>
                  </a:lnTo>
                  <a:lnTo>
                    <a:pt x="25" y="182"/>
                  </a:lnTo>
                  <a:lnTo>
                    <a:pt x="52" y="182"/>
                  </a:lnTo>
                  <a:lnTo>
                    <a:pt x="52" y="160"/>
                  </a:lnTo>
                  <a:lnTo>
                    <a:pt x="27" y="146"/>
                  </a:lnTo>
                  <a:lnTo>
                    <a:pt x="41" y="36"/>
                  </a:lnTo>
                  <a:lnTo>
                    <a:pt x="52" y="2"/>
                  </a:lnTo>
                  <a:lnTo>
                    <a:pt x="50" y="1"/>
                  </a:lnTo>
                  <a:lnTo>
                    <a:pt x="46" y="0"/>
                  </a:lnTo>
                  <a:lnTo>
                    <a:pt x="42" y="0"/>
                  </a:lnTo>
                  <a:lnTo>
                    <a:pt x="38" y="2"/>
                  </a:lnTo>
                  <a:close/>
                </a:path>
              </a:pathLst>
            </a:custGeom>
            <a:solidFill>
              <a:srgbClr val="F7BC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52"/>
            <p:cNvSpPr>
              <a:spLocks/>
            </p:cNvSpPr>
            <p:nvPr/>
          </p:nvSpPr>
          <p:spPr bwMode="auto">
            <a:xfrm>
              <a:off x="5721676" y="3880959"/>
              <a:ext cx="284163" cy="631825"/>
            </a:xfrm>
            <a:custGeom>
              <a:avLst/>
              <a:gdLst>
                <a:gd name="T0" fmla="*/ 149 w 359"/>
                <a:gd name="T1" fmla="*/ 718 h 795"/>
                <a:gd name="T2" fmla="*/ 164 w 359"/>
                <a:gd name="T3" fmla="*/ 795 h 795"/>
                <a:gd name="T4" fmla="*/ 179 w 359"/>
                <a:gd name="T5" fmla="*/ 728 h 795"/>
                <a:gd name="T6" fmla="*/ 220 w 359"/>
                <a:gd name="T7" fmla="*/ 703 h 795"/>
                <a:gd name="T8" fmla="*/ 261 w 359"/>
                <a:gd name="T9" fmla="*/ 693 h 795"/>
                <a:gd name="T10" fmla="*/ 302 w 359"/>
                <a:gd name="T11" fmla="*/ 677 h 795"/>
                <a:gd name="T12" fmla="*/ 339 w 359"/>
                <a:gd name="T13" fmla="*/ 641 h 795"/>
                <a:gd name="T14" fmla="*/ 359 w 359"/>
                <a:gd name="T15" fmla="*/ 574 h 795"/>
                <a:gd name="T16" fmla="*/ 359 w 359"/>
                <a:gd name="T17" fmla="*/ 524 h 795"/>
                <a:gd name="T18" fmla="*/ 353 w 359"/>
                <a:gd name="T19" fmla="*/ 450 h 795"/>
                <a:gd name="T20" fmla="*/ 329 w 359"/>
                <a:gd name="T21" fmla="*/ 384 h 795"/>
                <a:gd name="T22" fmla="*/ 344 w 359"/>
                <a:gd name="T23" fmla="*/ 270 h 795"/>
                <a:gd name="T24" fmla="*/ 312 w 359"/>
                <a:gd name="T25" fmla="*/ 183 h 795"/>
                <a:gd name="T26" fmla="*/ 236 w 359"/>
                <a:gd name="T27" fmla="*/ 116 h 795"/>
                <a:gd name="T28" fmla="*/ 185 w 359"/>
                <a:gd name="T29" fmla="*/ 86 h 795"/>
                <a:gd name="T30" fmla="*/ 103 w 359"/>
                <a:gd name="T31" fmla="*/ 76 h 795"/>
                <a:gd name="T32" fmla="*/ 41 w 359"/>
                <a:gd name="T33" fmla="*/ 41 h 795"/>
                <a:gd name="T34" fmla="*/ 0 w 359"/>
                <a:gd name="T35" fmla="*/ 0 h 795"/>
                <a:gd name="T36" fmla="*/ 41 w 359"/>
                <a:gd name="T37" fmla="*/ 65 h 795"/>
                <a:gd name="T38" fmla="*/ 113 w 359"/>
                <a:gd name="T39" fmla="*/ 106 h 795"/>
                <a:gd name="T40" fmla="*/ 231 w 359"/>
                <a:gd name="T41" fmla="*/ 147 h 795"/>
                <a:gd name="T42" fmla="*/ 287 w 359"/>
                <a:gd name="T43" fmla="*/ 208 h 795"/>
                <a:gd name="T44" fmla="*/ 308 w 359"/>
                <a:gd name="T45" fmla="*/ 266 h 795"/>
                <a:gd name="T46" fmla="*/ 277 w 359"/>
                <a:gd name="T47" fmla="*/ 297 h 795"/>
                <a:gd name="T48" fmla="*/ 302 w 359"/>
                <a:gd name="T49" fmla="*/ 317 h 795"/>
                <a:gd name="T50" fmla="*/ 302 w 359"/>
                <a:gd name="T51" fmla="*/ 368 h 795"/>
                <a:gd name="T52" fmla="*/ 277 w 359"/>
                <a:gd name="T53" fmla="*/ 426 h 795"/>
                <a:gd name="T54" fmla="*/ 323 w 359"/>
                <a:gd name="T55" fmla="*/ 439 h 795"/>
                <a:gd name="T56" fmla="*/ 333 w 359"/>
                <a:gd name="T57" fmla="*/ 476 h 795"/>
                <a:gd name="T58" fmla="*/ 333 w 359"/>
                <a:gd name="T59" fmla="*/ 585 h 795"/>
                <a:gd name="T60" fmla="*/ 312 w 359"/>
                <a:gd name="T61" fmla="*/ 641 h 795"/>
                <a:gd name="T62" fmla="*/ 256 w 359"/>
                <a:gd name="T63" fmla="*/ 647 h 795"/>
                <a:gd name="T64" fmla="*/ 246 w 359"/>
                <a:gd name="T65" fmla="*/ 671 h 795"/>
                <a:gd name="T66" fmla="*/ 220 w 359"/>
                <a:gd name="T67" fmla="*/ 687 h 795"/>
                <a:gd name="T68" fmla="*/ 149 w 359"/>
                <a:gd name="T69" fmla="*/ 718 h 7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59" h="795">
                  <a:moveTo>
                    <a:pt x="149" y="718"/>
                  </a:moveTo>
                  <a:lnTo>
                    <a:pt x="164" y="795"/>
                  </a:lnTo>
                  <a:lnTo>
                    <a:pt x="179" y="728"/>
                  </a:lnTo>
                  <a:lnTo>
                    <a:pt x="220" y="703"/>
                  </a:lnTo>
                  <a:lnTo>
                    <a:pt x="261" y="693"/>
                  </a:lnTo>
                  <a:lnTo>
                    <a:pt x="302" y="677"/>
                  </a:lnTo>
                  <a:lnTo>
                    <a:pt x="339" y="641"/>
                  </a:lnTo>
                  <a:lnTo>
                    <a:pt x="359" y="574"/>
                  </a:lnTo>
                  <a:lnTo>
                    <a:pt x="359" y="524"/>
                  </a:lnTo>
                  <a:lnTo>
                    <a:pt x="353" y="450"/>
                  </a:lnTo>
                  <a:lnTo>
                    <a:pt x="329" y="384"/>
                  </a:lnTo>
                  <a:lnTo>
                    <a:pt x="344" y="270"/>
                  </a:lnTo>
                  <a:lnTo>
                    <a:pt x="312" y="183"/>
                  </a:lnTo>
                  <a:lnTo>
                    <a:pt x="236" y="116"/>
                  </a:lnTo>
                  <a:lnTo>
                    <a:pt x="185" y="86"/>
                  </a:lnTo>
                  <a:lnTo>
                    <a:pt x="103" y="76"/>
                  </a:lnTo>
                  <a:lnTo>
                    <a:pt x="41" y="41"/>
                  </a:lnTo>
                  <a:lnTo>
                    <a:pt x="0" y="0"/>
                  </a:lnTo>
                  <a:lnTo>
                    <a:pt x="41" y="65"/>
                  </a:lnTo>
                  <a:lnTo>
                    <a:pt x="113" y="106"/>
                  </a:lnTo>
                  <a:lnTo>
                    <a:pt x="231" y="147"/>
                  </a:lnTo>
                  <a:lnTo>
                    <a:pt x="287" y="208"/>
                  </a:lnTo>
                  <a:lnTo>
                    <a:pt x="308" y="266"/>
                  </a:lnTo>
                  <a:lnTo>
                    <a:pt x="277" y="297"/>
                  </a:lnTo>
                  <a:lnTo>
                    <a:pt x="302" y="317"/>
                  </a:lnTo>
                  <a:lnTo>
                    <a:pt x="302" y="368"/>
                  </a:lnTo>
                  <a:lnTo>
                    <a:pt x="277" y="426"/>
                  </a:lnTo>
                  <a:lnTo>
                    <a:pt x="323" y="439"/>
                  </a:lnTo>
                  <a:lnTo>
                    <a:pt x="333" y="476"/>
                  </a:lnTo>
                  <a:lnTo>
                    <a:pt x="333" y="585"/>
                  </a:lnTo>
                  <a:lnTo>
                    <a:pt x="312" y="641"/>
                  </a:lnTo>
                  <a:lnTo>
                    <a:pt x="256" y="647"/>
                  </a:lnTo>
                  <a:lnTo>
                    <a:pt x="246" y="671"/>
                  </a:lnTo>
                  <a:lnTo>
                    <a:pt x="220" y="687"/>
                  </a:lnTo>
                  <a:lnTo>
                    <a:pt x="149" y="718"/>
                  </a:lnTo>
                  <a:close/>
                </a:path>
              </a:pathLst>
            </a:custGeom>
            <a:solidFill>
              <a:srgbClr val="F7BC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54"/>
            <p:cNvSpPr>
              <a:spLocks/>
            </p:cNvSpPr>
            <p:nvPr/>
          </p:nvSpPr>
          <p:spPr bwMode="auto">
            <a:xfrm>
              <a:off x="5748664" y="3979384"/>
              <a:ext cx="220663" cy="433387"/>
            </a:xfrm>
            <a:custGeom>
              <a:avLst/>
              <a:gdLst>
                <a:gd name="T0" fmla="*/ 18 w 277"/>
                <a:gd name="T1" fmla="*/ 0 h 547"/>
                <a:gd name="T2" fmla="*/ 0 w 277"/>
                <a:gd name="T3" fmla="*/ 37 h 547"/>
                <a:gd name="T4" fmla="*/ 13 w 277"/>
                <a:gd name="T5" fmla="*/ 60 h 547"/>
                <a:gd name="T6" fmla="*/ 50 w 277"/>
                <a:gd name="T7" fmla="*/ 32 h 547"/>
                <a:gd name="T8" fmla="*/ 104 w 277"/>
                <a:gd name="T9" fmla="*/ 69 h 547"/>
                <a:gd name="T10" fmla="*/ 104 w 277"/>
                <a:gd name="T11" fmla="*/ 105 h 547"/>
                <a:gd name="T12" fmla="*/ 100 w 277"/>
                <a:gd name="T13" fmla="*/ 141 h 547"/>
                <a:gd name="T14" fmla="*/ 128 w 277"/>
                <a:gd name="T15" fmla="*/ 137 h 547"/>
                <a:gd name="T16" fmla="*/ 128 w 277"/>
                <a:gd name="T17" fmla="*/ 83 h 547"/>
                <a:gd name="T18" fmla="*/ 137 w 277"/>
                <a:gd name="T19" fmla="*/ 114 h 547"/>
                <a:gd name="T20" fmla="*/ 137 w 277"/>
                <a:gd name="T21" fmla="*/ 164 h 547"/>
                <a:gd name="T22" fmla="*/ 104 w 277"/>
                <a:gd name="T23" fmla="*/ 183 h 547"/>
                <a:gd name="T24" fmla="*/ 91 w 277"/>
                <a:gd name="T25" fmla="*/ 223 h 547"/>
                <a:gd name="T26" fmla="*/ 114 w 277"/>
                <a:gd name="T27" fmla="*/ 255 h 547"/>
                <a:gd name="T28" fmla="*/ 132 w 277"/>
                <a:gd name="T29" fmla="*/ 228 h 547"/>
                <a:gd name="T30" fmla="*/ 141 w 277"/>
                <a:gd name="T31" fmla="*/ 197 h 547"/>
                <a:gd name="T32" fmla="*/ 177 w 277"/>
                <a:gd name="T33" fmla="*/ 242 h 547"/>
                <a:gd name="T34" fmla="*/ 151 w 277"/>
                <a:gd name="T35" fmla="*/ 237 h 547"/>
                <a:gd name="T36" fmla="*/ 151 w 277"/>
                <a:gd name="T37" fmla="*/ 274 h 547"/>
                <a:gd name="T38" fmla="*/ 95 w 277"/>
                <a:gd name="T39" fmla="*/ 274 h 547"/>
                <a:gd name="T40" fmla="*/ 137 w 277"/>
                <a:gd name="T41" fmla="*/ 292 h 547"/>
                <a:gd name="T42" fmla="*/ 141 w 277"/>
                <a:gd name="T43" fmla="*/ 337 h 547"/>
                <a:gd name="T44" fmla="*/ 132 w 277"/>
                <a:gd name="T45" fmla="*/ 365 h 547"/>
                <a:gd name="T46" fmla="*/ 114 w 277"/>
                <a:gd name="T47" fmla="*/ 392 h 547"/>
                <a:gd name="T48" fmla="*/ 114 w 277"/>
                <a:gd name="T49" fmla="*/ 442 h 547"/>
                <a:gd name="T50" fmla="*/ 132 w 277"/>
                <a:gd name="T51" fmla="*/ 479 h 547"/>
                <a:gd name="T52" fmla="*/ 160 w 277"/>
                <a:gd name="T53" fmla="*/ 437 h 547"/>
                <a:gd name="T54" fmla="*/ 169 w 277"/>
                <a:gd name="T55" fmla="*/ 465 h 547"/>
                <a:gd name="T56" fmla="*/ 146 w 277"/>
                <a:gd name="T57" fmla="*/ 511 h 547"/>
                <a:gd name="T58" fmla="*/ 146 w 277"/>
                <a:gd name="T59" fmla="*/ 547 h 547"/>
                <a:gd name="T60" fmla="*/ 169 w 277"/>
                <a:gd name="T61" fmla="*/ 534 h 547"/>
                <a:gd name="T62" fmla="*/ 204 w 277"/>
                <a:gd name="T63" fmla="*/ 511 h 547"/>
                <a:gd name="T64" fmla="*/ 236 w 277"/>
                <a:gd name="T65" fmla="*/ 493 h 547"/>
                <a:gd name="T66" fmla="*/ 259 w 277"/>
                <a:gd name="T67" fmla="*/ 493 h 547"/>
                <a:gd name="T68" fmla="*/ 277 w 277"/>
                <a:gd name="T69" fmla="*/ 447 h 547"/>
                <a:gd name="T70" fmla="*/ 273 w 277"/>
                <a:gd name="T71" fmla="*/ 402 h 547"/>
                <a:gd name="T72" fmla="*/ 245 w 277"/>
                <a:gd name="T73" fmla="*/ 433 h 547"/>
                <a:gd name="T74" fmla="*/ 240 w 277"/>
                <a:gd name="T75" fmla="*/ 456 h 547"/>
                <a:gd name="T76" fmla="*/ 217 w 277"/>
                <a:gd name="T77" fmla="*/ 460 h 547"/>
                <a:gd name="T78" fmla="*/ 222 w 277"/>
                <a:gd name="T79" fmla="*/ 433 h 547"/>
                <a:gd name="T80" fmla="*/ 240 w 277"/>
                <a:gd name="T81" fmla="*/ 411 h 547"/>
                <a:gd name="T82" fmla="*/ 263 w 277"/>
                <a:gd name="T83" fmla="*/ 383 h 547"/>
                <a:gd name="T84" fmla="*/ 263 w 277"/>
                <a:gd name="T85" fmla="*/ 360 h 547"/>
                <a:gd name="T86" fmla="*/ 240 w 277"/>
                <a:gd name="T87" fmla="*/ 328 h 547"/>
                <a:gd name="T88" fmla="*/ 186 w 277"/>
                <a:gd name="T89" fmla="*/ 323 h 547"/>
                <a:gd name="T90" fmla="*/ 177 w 277"/>
                <a:gd name="T91" fmla="*/ 365 h 547"/>
                <a:gd name="T92" fmla="*/ 227 w 277"/>
                <a:gd name="T93" fmla="*/ 379 h 547"/>
                <a:gd name="T94" fmla="*/ 191 w 277"/>
                <a:gd name="T95" fmla="*/ 392 h 547"/>
                <a:gd name="T96" fmla="*/ 155 w 277"/>
                <a:gd name="T97" fmla="*/ 383 h 547"/>
                <a:gd name="T98" fmla="*/ 160 w 277"/>
                <a:gd name="T99" fmla="*/ 319 h 547"/>
                <a:gd name="T100" fmla="*/ 195 w 277"/>
                <a:gd name="T101" fmla="*/ 288 h 547"/>
                <a:gd name="T102" fmla="*/ 222 w 277"/>
                <a:gd name="T103" fmla="*/ 274 h 547"/>
                <a:gd name="T104" fmla="*/ 231 w 277"/>
                <a:gd name="T105" fmla="*/ 223 h 547"/>
                <a:gd name="T106" fmla="*/ 186 w 277"/>
                <a:gd name="T107" fmla="*/ 219 h 547"/>
                <a:gd name="T108" fmla="*/ 174 w 277"/>
                <a:gd name="T109" fmla="*/ 160 h 547"/>
                <a:gd name="T110" fmla="*/ 208 w 277"/>
                <a:gd name="T111" fmla="*/ 141 h 547"/>
                <a:gd name="T112" fmla="*/ 186 w 277"/>
                <a:gd name="T113" fmla="*/ 64 h 547"/>
                <a:gd name="T114" fmla="*/ 146 w 277"/>
                <a:gd name="T115" fmla="*/ 37 h 547"/>
                <a:gd name="T116" fmla="*/ 83 w 277"/>
                <a:gd name="T117" fmla="*/ 23 h 547"/>
                <a:gd name="T118" fmla="*/ 18 w 277"/>
                <a:gd name="T119" fmla="*/ 0 h 5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7" h="547">
                  <a:moveTo>
                    <a:pt x="18" y="0"/>
                  </a:moveTo>
                  <a:lnTo>
                    <a:pt x="0" y="37"/>
                  </a:lnTo>
                  <a:lnTo>
                    <a:pt x="13" y="60"/>
                  </a:lnTo>
                  <a:lnTo>
                    <a:pt x="50" y="32"/>
                  </a:lnTo>
                  <a:lnTo>
                    <a:pt x="104" y="69"/>
                  </a:lnTo>
                  <a:lnTo>
                    <a:pt x="104" y="105"/>
                  </a:lnTo>
                  <a:lnTo>
                    <a:pt x="100" y="141"/>
                  </a:lnTo>
                  <a:lnTo>
                    <a:pt x="128" y="137"/>
                  </a:lnTo>
                  <a:lnTo>
                    <a:pt x="128" y="83"/>
                  </a:lnTo>
                  <a:lnTo>
                    <a:pt x="137" y="114"/>
                  </a:lnTo>
                  <a:lnTo>
                    <a:pt x="137" y="164"/>
                  </a:lnTo>
                  <a:lnTo>
                    <a:pt x="104" y="183"/>
                  </a:lnTo>
                  <a:lnTo>
                    <a:pt x="91" y="223"/>
                  </a:lnTo>
                  <a:lnTo>
                    <a:pt x="114" y="255"/>
                  </a:lnTo>
                  <a:lnTo>
                    <a:pt x="132" y="228"/>
                  </a:lnTo>
                  <a:lnTo>
                    <a:pt x="141" y="197"/>
                  </a:lnTo>
                  <a:lnTo>
                    <a:pt x="177" y="242"/>
                  </a:lnTo>
                  <a:lnTo>
                    <a:pt x="151" y="237"/>
                  </a:lnTo>
                  <a:lnTo>
                    <a:pt x="151" y="274"/>
                  </a:lnTo>
                  <a:lnTo>
                    <a:pt x="95" y="274"/>
                  </a:lnTo>
                  <a:lnTo>
                    <a:pt x="137" y="292"/>
                  </a:lnTo>
                  <a:lnTo>
                    <a:pt x="141" y="337"/>
                  </a:lnTo>
                  <a:lnTo>
                    <a:pt x="132" y="365"/>
                  </a:lnTo>
                  <a:lnTo>
                    <a:pt x="114" y="392"/>
                  </a:lnTo>
                  <a:lnTo>
                    <a:pt x="114" y="442"/>
                  </a:lnTo>
                  <a:lnTo>
                    <a:pt x="132" y="479"/>
                  </a:lnTo>
                  <a:lnTo>
                    <a:pt x="160" y="437"/>
                  </a:lnTo>
                  <a:lnTo>
                    <a:pt x="169" y="465"/>
                  </a:lnTo>
                  <a:lnTo>
                    <a:pt x="146" y="511"/>
                  </a:lnTo>
                  <a:lnTo>
                    <a:pt x="146" y="547"/>
                  </a:lnTo>
                  <a:lnTo>
                    <a:pt x="169" y="534"/>
                  </a:lnTo>
                  <a:lnTo>
                    <a:pt x="204" y="511"/>
                  </a:lnTo>
                  <a:lnTo>
                    <a:pt x="236" y="493"/>
                  </a:lnTo>
                  <a:lnTo>
                    <a:pt x="259" y="493"/>
                  </a:lnTo>
                  <a:lnTo>
                    <a:pt x="277" y="447"/>
                  </a:lnTo>
                  <a:lnTo>
                    <a:pt x="273" y="402"/>
                  </a:lnTo>
                  <a:lnTo>
                    <a:pt x="245" y="433"/>
                  </a:lnTo>
                  <a:lnTo>
                    <a:pt x="240" y="456"/>
                  </a:lnTo>
                  <a:lnTo>
                    <a:pt x="217" y="460"/>
                  </a:lnTo>
                  <a:lnTo>
                    <a:pt x="222" y="433"/>
                  </a:lnTo>
                  <a:lnTo>
                    <a:pt x="240" y="411"/>
                  </a:lnTo>
                  <a:lnTo>
                    <a:pt x="263" y="383"/>
                  </a:lnTo>
                  <a:lnTo>
                    <a:pt x="263" y="360"/>
                  </a:lnTo>
                  <a:lnTo>
                    <a:pt x="240" y="328"/>
                  </a:lnTo>
                  <a:lnTo>
                    <a:pt x="186" y="323"/>
                  </a:lnTo>
                  <a:lnTo>
                    <a:pt x="177" y="365"/>
                  </a:lnTo>
                  <a:lnTo>
                    <a:pt x="227" y="379"/>
                  </a:lnTo>
                  <a:lnTo>
                    <a:pt x="191" y="392"/>
                  </a:lnTo>
                  <a:lnTo>
                    <a:pt x="155" y="383"/>
                  </a:lnTo>
                  <a:lnTo>
                    <a:pt x="160" y="319"/>
                  </a:lnTo>
                  <a:lnTo>
                    <a:pt x="195" y="288"/>
                  </a:lnTo>
                  <a:lnTo>
                    <a:pt x="222" y="274"/>
                  </a:lnTo>
                  <a:lnTo>
                    <a:pt x="231" y="223"/>
                  </a:lnTo>
                  <a:lnTo>
                    <a:pt x="186" y="219"/>
                  </a:lnTo>
                  <a:lnTo>
                    <a:pt x="174" y="160"/>
                  </a:lnTo>
                  <a:lnTo>
                    <a:pt x="208" y="141"/>
                  </a:lnTo>
                  <a:lnTo>
                    <a:pt x="186" y="64"/>
                  </a:lnTo>
                  <a:lnTo>
                    <a:pt x="146" y="37"/>
                  </a:lnTo>
                  <a:lnTo>
                    <a:pt x="83" y="23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A7C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56"/>
            <p:cNvSpPr>
              <a:spLocks/>
            </p:cNvSpPr>
            <p:nvPr/>
          </p:nvSpPr>
          <p:spPr bwMode="auto">
            <a:xfrm>
              <a:off x="5597851" y="4177822"/>
              <a:ext cx="168275" cy="138112"/>
            </a:xfrm>
            <a:custGeom>
              <a:avLst/>
              <a:gdLst>
                <a:gd name="T0" fmla="*/ 117 w 212"/>
                <a:gd name="T1" fmla="*/ 0 h 175"/>
                <a:gd name="T2" fmla="*/ 117 w 212"/>
                <a:gd name="T3" fmla="*/ 48 h 175"/>
                <a:gd name="T4" fmla="*/ 112 w 212"/>
                <a:gd name="T5" fmla="*/ 76 h 175"/>
                <a:gd name="T6" fmla="*/ 92 w 212"/>
                <a:gd name="T7" fmla="*/ 85 h 175"/>
                <a:gd name="T8" fmla="*/ 14 w 212"/>
                <a:gd name="T9" fmla="*/ 57 h 175"/>
                <a:gd name="T10" fmla="*/ 7 w 212"/>
                <a:gd name="T11" fmla="*/ 89 h 175"/>
                <a:gd name="T12" fmla="*/ 7 w 212"/>
                <a:gd name="T13" fmla="*/ 129 h 175"/>
                <a:gd name="T14" fmla="*/ 0 w 212"/>
                <a:gd name="T15" fmla="*/ 153 h 175"/>
                <a:gd name="T16" fmla="*/ 5 w 212"/>
                <a:gd name="T17" fmla="*/ 175 h 175"/>
                <a:gd name="T18" fmla="*/ 29 w 212"/>
                <a:gd name="T19" fmla="*/ 174 h 175"/>
                <a:gd name="T20" fmla="*/ 38 w 212"/>
                <a:gd name="T21" fmla="*/ 148 h 175"/>
                <a:gd name="T22" fmla="*/ 29 w 212"/>
                <a:gd name="T23" fmla="*/ 113 h 175"/>
                <a:gd name="T24" fmla="*/ 38 w 212"/>
                <a:gd name="T25" fmla="*/ 89 h 175"/>
                <a:gd name="T26" fmla="*/ 77 w 212"/>
                <a:gd name="T27" fmla="*/ 108 h 175"/>
                <a:gd name="T28" fmla="*/ 133 w 212"/>
                <a:gd name="T29" fmla="*/ 92 h 175"/>
                <a:gd name="T30" fmla="*/ 141 w 212"/>
                <a:gd name="T31" fmla="*/ 115 h 175"/>
                <a:gd name="T32" fmla="*/ 168 w 212"/>
                <a:gd name="T33" fmla="*/ 117 h 175"/>
                <a:gd name="T34" fmla="*/ 212 w 212"/>
                <a:gd name="T35" fmla="*/ 108 h 175"/>
                <a:gd name="T36" fmla="*/ 210 w 212"/>
                <a:gd name="T37" fmla="*/ 76 h 175"/>
                <a:gd name="T38" fmla="*/ 186 w 212"/>
                <a:gd name="T39" fmla="*/ 96 h 175"/>
                <a:gd name="T40" fmla="*/ 146 w 212"/>
                <a:gd name="T41" fmla="*/ 62 h 175"/>
                <a:gd name="T42" fmla="*/ 146 w 212"/>
                <a:gd name="T43" fmla="*/ 0 h 175"/>
                <a:gd name="T44" fmla="*/ 126 w 212"/>
                <a:gd name="T45" fmla="*/ 9 h 175"/>
                <a:gd name="T46" fmla="*/ 117 w 212"/>
                <a:gd name="T47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12" h="175">
                  <a:moveTo>
                    <a:pt x="117" y="0"/>
                  </a:moveTo>
                  <a:lnTo>
                    <a:pt x="117" y="48"/>
                  </a:lnTo>
                  <a:lnTo>
                    <a:pt x="112" y="76"/>
                  </a:lnTo>
                  <a:lnTo>
                    <a:pt x="92" y="85"/>
                  </a:lnTo>
                  <a:lnTo>
                    <a:pt x="14" y="57"/>
                  </a:lnTo>
                  <a:lnTo>
                    <a:pt x="7" y="89"/>
                  </a:lnTo>
                  <a:lnTo>
                    <a:pt x="7" y="129"/>
                  </a:lnTo>
                  <a:lnTo>
                    <a:pt x="0" y="153"/>
                  </a:lnTo>
                  <a:lnTo>
                    <a:pt x="5" y="175"/>
                  </a:lnTo>
                  <a:lnTo>
                    <a:pt x="29" y="174"/>
                  </a:lnTo>
                  <a:lnTo>
                    <a:pt x="38" y="148"/>
                  </a:lnTo>
                  <a:lnTo>
                    <a:pt x="29" y="113"/>
                  </a:lnTo>
                  <a:lnTo>
                    <a:pt x="38" y="89"/>
                  </a:lnTo>
                  <a:lnTo>
                    <a:pt x="77" y="108"/>
                  </a:lnTo>
                  <a:lnTo>
                    <a:pt x="133" y="92"/>
                  </a:lnTo>
                  <a:lnTo>
                    <a:pt x="141" y="115"/>
                  </a:lnTo>
                  <a:lnTo>
                    <a:pt x="168" y="117"/>
                  </a:lnTo>
                  <a:lnTo>
                    <a:pt x="212" y="108"/>
                  </a:lnTo>
                  <a:lnTo>
                    <a:pt x="210" y="76"/>
                  </a:lnTo>
                  <a:lnTo>
                    <a:pt x="186" y="96"/>
                  </a:lnTo>
                  <a:lnTo>
                    <a:pt x="146" y="62"/>
                  </a:lnTo>
                  <a:lnTo>
                    <a:pt x="146" y="0"/>
                  </a:lnTo>
                  <a:lnTo>
                    <a:pt x="126" y="9"/>
                  </a:lnTo>
                  <a:lnTo>
                    <a:pt x="117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58"/>
            <p:cNvSpPr>
              <a:spLocks/>
            </p:cNvSpPr>
            <p:nvPr/>
          </p:nvSpPr>
          <p:spPr bwMode="auto">
            <a:xfrm>
              <a:off x="5677226" y="4306409"/>
              <a:ext cx="55563" cy="82550"/>
            </a:xfrm>
            <a:custGeom>
              <a:avLst/>
              <a:gdLst>
                <a:gd name="T0" fmla="*/ 36 w 69"/>
                <a:gd name="T1" fmla="*/ 0 h 105"/>
                <a:gd name="T2" fmla="*/ 0 w 69"/>
                <a:gd name="T3" fmla="*/ 31 h 105"/>
                <a:gd name="T4" fmla="*/ 0 w 69"/>
                <a:gd name="T5" fmla="*/ 74 h 105"/>
                <a:gd name="T6" fmla="*/ 38 w 69"/>
                <a:gd name="T7" fmla="*/ 105 h 105"/>
                <a:gd name="T8" fmla="*/ 64 w 69"/>
                <a:gd name="T9" fmla="*/ 103 h 105"/>
                <a:gd name="T10" fmla="*/ 69 w 69"/>
                <a:gd name="T11" fmla="*/ 75 h 105"/>
                <a:gd name="T12" fmla="*/ 69 w 69"/>
                <a:gd name="T13" fmla="*/ 50 h 105"/>
                <a:gd name="T14" fmla="*/ 47 w 69"/>
                <a:gd name="T15" fmla="*/ 65 h 105"/>
                <a:gd name="T16" fmla="*/ 32 w 69"/>
                <a:gd name="T17" fmla="*/ 45 h 105"/>
                <a:gd name="T18" fmla="*/ 32 w 69"/>
                <a:gd name="T19" fmla="*/ 10 h 105"/>
                <a:gd name="T20" fmla="*/ 36 w 69"/>
                <a:gd name="T21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9" h="105">
                  <a:moveTo>
                    <a:pt x="36" y="0"/>
                  </a:moveTo>
                  <a:lnTo>
                    <a:pt x="0" y="31"/>
                  </a:lnTo>
                  <a:lnTo>
                    <a:pt x="0" y="74"/>
                  </a:lnTo>
                  <a:lnTo>
                    <a:pt x="38" y="105"/>
                  </a:lnTo>
                  <a:lnTo>
                    <a:pt x="64" y="103"/>
                  </a:lnTo>
                  <a:lnTo>
                    <a:pt x="69" y="75"/>
                  </a:lnTo>
                  <a:lnTo>
                    <a:pt x="69" y="50"/>
                  </a:lnTo>
                  <a:lnTo>
                    <a:pt x="47" y="65"/>
                  </a:lnTo>
                  <a:lnTo>
                    <a:pt x="32" y="45"/>
                  </a:lnTo>
                  <a:lnTo>
                    <a:pt x="32" y="1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60"/>
            <p:cNvSpPr>
              <a:spLocks/>
            </p:cNvSpPr>
            <p:nvPr/>
          </p:nvSpPr>
          <p:spPr bwMode="auto">
            <a:xfrm>
              <a:off x="5826451" y="4012722"/>
              <a:ext cx="63500" cy="66675"/>
            </a:xfrm>
            <a:custGeom>
              <a:avLst/>
              <a:gdLst>
                <a:gd name="T0" fmla="*/ 0 w 78"/>
                <a:gd name="T1" fmla="*/ 0 h 84"/>
                <a:gd name="T2" fmla="*/ 24 w 78"/>
                <a:gd name="T3" fmla="*/ 21 h 84"/>
                <a:gd name="T4" fmla="*/ 41 w 78"/>
                <a:gd name="T5" fmla="*/ 48 h 84"/>
                <a:gd name="T6" fmla="*/ 41 w 78"/>
                <a:gd name="T7" fmla="*/ 84 h 84"/>
                <a:gd name="T8" fmla="*/ 78 w 78"/>
                <a:gd name="T9" fmla="*/ 72 h 84"/>
                <a:gd name="T10" fmla="*/ 71 w 78"/>
                <a:gd name="T11" fmla="*/ 25 h 84"/>
                <a:gd name="T12" fmla="*/ 17 w 78"/>
                <a:gd name="T13" fmla="*/ 4 h 84"/>
                <a:gd name="T14" fmla="*/ 0 w 78"/>
                <a:gd name="T15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" h="84">
                  <a:moveTo>
                    <a:pt x="0" y="0"/>
                  </a:moveTo>
                  <a:lnTo>
                    <a:pt x="24" y="21"/>
                  </a:lnTo>
                  <a:lnTo>
                    <a:pt x="41" y="48"/>
                  </a:lnTo>
                  <a:lnTo>
                    <a:pt x="41" y="84"/>
                  </a:lnTo>
                  <a:lnTo>
                    <a:pt x="78" y="72"/>
                  </a:lnTo>
                  <a:lnTo>
                    <a:pt x="71" y="25"/>
                  </a:lnTo>
                  <a:lnTo>
                    <a:pt x="17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62"/>
            <p:cNvSpPr>
              <a:spLocks/>
            </p:cNvSpPr>
            <p:nvPr/>
          </p:nvSpPr>
          <p:spPr bwMode="auto">
            <a:xfrm>
              <a:off x="5840739" y="4107972"/>
              <a:ext cx="28575" cy="47625"/>
            </a:xfrm>
            <a:custGeom>
              <a:avLst/>
              <a:gdLst>
                <a:gd name="T0" fmla="*/ 37 w 37"/>
                <a:gd name="T1" fmla="*/ 0 h 61"/>
                <a:gd name="T2" fmla="*/ 3 w 37"/>
                <a:gd name="T3" fmla="*/ 24 h 61"/>
                <a:gd name="T4" fmla="*/ 0 w 37"/>
                <a:gd name="T5" fmla="*/ 61 h 61"/>
                <a:gd name="T6" fmla="*/ 28 w 37"/>
                <a:gd name="T7" fmla="*/ 35 h 61"/>
                <a:gd name="T8" fmla="*/ 37 w 37"/>
                <a:gd name="T9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61">
                  <a:moveTo>
                    <a:pt x="37" y="0"/>
                  </a:moveTo>
                  <a:lnTo>
                    <a:pt x="3" y="24"/>
                  </a:lnTo>
                  <a:lnTo>
                    <a:pt x="0" y="61"/>
                  </a:lnTo>
                  <a:lnTo>
                    <a:pt x="28" y="35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64"/>
            <p:cNvSpPr>
              <a:spLocks/>
            </p:cNvSpPr>
            <p:nvPr/>
          </p:nvSpPr>
          <p:spPr bwMode="auto">
            <a:xfrm>
              <a:off x="5843914" y="4147659"/>
              <a:ext cx="112713" cy="247650"/>
            </a:xfrm>
            <a:custGeom>
              <a:avLst/>
              <a:gdLst>
                <a:gd name="T0" fmla="*/ 44 w 142"/>
                <a:gd name="T1" fmla="*/ 0 h 312"/>
                <a:gd name="T2" fmla="*/ 62 w 142"/>
                <a:gd name="T3" fmla="*/ 37 h 312"/>
                <a:gd name="T4" fmla="*/ 41 w 142"/>
                <a:gd name="T5" fmla="*/ 50 h 312"/>
                <a:gd name="T6" fmla="*/ 25 w 142"/>
                <a:gd name="T7" fmla="*/ 85 h 312"/>
                <a:gd name="T8" fmla="*/ 18 w 142"/>
                <a:gd name="T9" fmla="*/ 132 h 312"/>
                <a:gd name="T10" fmla="*/ 0 w 142"/>
                <a:gd name="T11" fmla="*/ 183 h 312"/>
                <a:gd name="T12" fmla="*/ 0 w 142"/>
                <a:gd name="T13" fmla="*/ 227 h 312"/>
                <a:gd name="T14" fmla="*/ 14 w 142"/>
                <a:gd name="T15" fmla="*/ 247 h 312"/>
                <a:gd name="T16" fmla="*/ 30 w 142"/>
                <a:gd name="T17" fmla="*/ 213 h 312"/>
                <a:gd name="T18" fmla="*/ 55 w 142"/>
                <a:gd name="T19" fmla="*/ 207 h 312"/>
                <a:gd name="T20" fmla="*/ 58 w 142"/>
                <a:gd name="T21" fmla="*/ 237 h 312"/>
                <a:gd name="T22" fmla="*/ 55 w 142"/>
                <a:gd name="T23" fmla="*/ 277 h 312"/>
                <a:gd name="T24" fmla="*/ 44 w 142"/>
                <a:gd name="T25" fmla="*/ 312 h 312"/>
                <a:gd name="T26" fmla="*/ 79 w 142"/>
                <a:gd name="T27" fmla="*/ 281 h 312"/>
                <a:gd name="T28" fmla="*/ 132 w 142"/>
                <a:gd name="T29" fmla="*/ 267 h 312"/>
                <a:gd name="T30" fmla="*/ 142 w 142"/>
                <a:gd name="T31" fmla="*/ 233 h 312"/>
                <a:gd name="T32" fmla="*/ 95 w 142"/>
                <a:gd name="T33" fmla="*/ 260 h 312"/>
                <a:gd name="T34" fmla="*/ 75 w 142"/>
                <a:gd name="T35" fmla="*/ 237 h 312"/>
                <a:gd name="T36" fmla="*/ 85 w 142"/>
                <a:gd name="T37" fmla="*/ 210 h 312"/>
                <a:gd name="T38" fmla="*/ 121 w 142"/>
                <a:gd name="T39" fmla="*/ 179 h 312"/>
                <a:gd name="T40" fmla="*/ 128 w 142"/>
                <a:gd name="T41" fmla="*/ 162 h 312"/>
                <a:gd name="T42" fmla="*/ 111 w 142"/>
                <a:gd name="T43" fmla="*/ 132 h 312"/>
                <a:gd name="T44" fmla="*/ 82 w 142"/>
                <a:gd name="T45" fmla="*/ 125 h 312"/>
                <a:gd name="T46" fmla="*/ 82 w 142"/>
                <a:gd name="T47" fmla="*/ 148 h 312"/>
                <a:gd name="T48" fmla="*/ 104 w 142"/>
                <a:gd name="T49" fmla="*/ 148 h 312"/>
                <a:gd name="T50" fmla="*/ 101 w 142"/>
                <a:gd name="T51" fmla="*/ 176 h 312"/>
                <a:gd name="T52" fmla="*/ 72 w 142"/>
                <a:gd name="T53" fmla="*/ 200 h 312"/>
                <a:gd name="T54" fmla="*/ 30 w 142"/>
                <a:gd name="T55" fmla="*/ 190 h 312"/>
                <a:gd name="T56" fmla="*/ 21 w 142"/>
                <a:gd name="T57" fmla="*/ 152 h 312"/>
                <a:gd name="T58" fmla="*/ 41 w 142"/>
                <a:gd name="T59" fmla="*/ 85 h 312"/>
                <a:gd name="T60" fmla="*/ 72 w 142"/>
                <a:gd name="T61" fmla="*/ 57 h 312"/>
                <a:gd name="T62" fmla="*/ 79 w 142"/>
                <a:gd name="T63" fmla="*/ 30 h 312"/>
                <a:gd name="T64" fmla="*/ 44 w 142"/>
                <a:gd name="T65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2" h="312">
                  <a:moveTo>
                    <a:pt x="44" y="0"/>
                  </a:moveTo>
                  <a:lnTo>
                    <a:pt x="62" y="37"/>
                  </a:lnTo>
                  <a:lnTo>
                    <a:pt x="41" y="50"/>
                  </a:lnTo>
                  <a:lnTo>
                    <a:pt x="25" y="85"/>
                  </a:lnTo>
                  <a:lnTo>
                    <a:pt x="18" y="132"/>
                  </a:lnTo>
                  <a:lnTo>
                    <a:pt x="0" y="183"/>
                  </a:lnTo>
                  <a:lnTo>
                    <a:pt x="0" y="227"/>
                  </a:lnTo>
                  <a:lnTo>
                    <a:pt x="14" y="247"/>
                  </a:lnTo>
                  <a:lnTo>
                    <a:pt x="30" y="213"/>
                  </a:lnTo>
                  <a:lnTo>
                    <a:pt x="55" y="207"/>
                  </a:lnTo>
                  <a:lnTo>
                    <a:pt x="58" y="237"/>
                  </a:lnTo>
                  <a:lnTo>
                    <a:pt x="55" y="277"/>
                  </a:lnTo>
                  <a:lnTo>
                    <a:pt x="44" y="312"/>
                  </a:lnTo>
                  <a:lnTo>
                    <a:pt x="79" y="281"/>
                  </a:lnTo>
                  <a:lnTo>
                    <a:pt x="132" y="267"/>
                  </a:lnTo>
                  <a:lnTo>
                    <a:pt x="142" y="233"/>
                  </a:lnTo>
                  <a:lnTo>
                    <a:pt x="95" y="260"/>
                  </a:lnTo>
                  <a:lnTo>
                    <a:pt x="75" y="237"/>
                  </a:lnTo>
                  <a:lnTo>
                    <a:pt x="85" y="210"/>
                  </a:lnTo>
                  <a:lnTo>
                    <a:pt x="121" y="179"/>
                  </a:lnTo>
                  <a:lnTo>
                    <a:pt x="128" y="162"/>
                  </a:lnTo>
                  <a:lnTo>
                    <a:pt x="111" y="132"/>
                  </a:lnTo>
                  <a:lnTo>
                    <a:pt x="82" y="125"/>
                  </a:lnTo>
                  <a:lnTo>
                    <a:pt x="82" y="148"/>
                  </a:lnTo>
                  <a:lnTo>
                    <a:pt x="104" y="148"/>
                  </a:lnTo>
                  <a:lnTo>
                    <a:pt x="101" y="176"/>
                  </a:lnTo>
                  <a:lnTo>
                    <a:pt x="72" y="200"/>
                  </a:lnTo>
                  <a:lnTo>
                    <a:pt x="30" y="190"/>
                  </a:lnTo>
                  <a:lnTo>
                    <a:pt x="21" y="152"/>
                  </a:lnTo>
                  <a:lnTo>
                    <a:pt x="41" y="85"/>
                  </a:lnTo>
                  <a:lnTo>
                    <a:pt x="72" y="57"/>
                  </a:lnTo>
                  <a:lnTo>
                    <a:pt x="79" y="3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074" name="Picture 2" descr="C:\Users\Public\Pictures\MC900388678 letadlo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810" y="3931928"/>
            <a:ext cx="2700000" cy="13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ublic\Pictures\MC900222584 kolo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481" y="4073031"/>
            <a:ext cx="2166755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7"/>
          <p:cNvGrpSpPr>
            <a:grpSpLocks noChangeAspect="1"/>
          </p:cNvGrpSpPr>
          <p:nvPr/>
        </p:nvGrpSpPr>
        <p:grpSpPr bwMode="auto">
          <a:xfrm>
            <a:off x="757671" y="1059938"/>
            <a:ext cx="1123939" cy="1764000"/>
            <a:chOff x="1366" y="1228"/>
            <a:chExt cx="734" cy="1152"/>
          </a:xfrm>
        </p:grpSpPr>
        <p:sp>
          <p:nvSpPr>
            <p:cNvPr id="5" name="AutoShape 6"/>
            <p:cNvSpPr>
              <a:spLocks noChangeAspect="1" noChangeArrowheads="1" noTextEdit="1"/>
            </p:cNvSpPr>
            <p:nvPr/>
          </p:nvSpPr>
          <p:spPr bwMode="auto">
            <a:xfrm>
              <a:off x="1366" y="1228"/>
              <a:ext cx="734" cy="1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auto">
            <a:xfrm>
              <a:off x="1534" y="1228"/>
              <a:ext cx="498" cy="1152"/>
            </a:xfrm>
            <a:custGeom>
              <a:avLst/>
              <a:gdLst>
                <a:gd name="T0" fmla="*/ 360 w 498"/>
                <a:gd name="T1" fmla="*/ 576 h 1152"/>
                <a:gd name="T2" fmla="*/ 426 w 498"/>
                <a:gd name="T3" fmla="*/ 560 h 1152"/>
                <a:gd name="T4" fmla="*/ 480 w 498"/>
                <a:gd name="T5" fmla="*/ 504 h 1152"/>
                <a:gd name="T6" fmla="*/ 498 w 498"/>
                <a:gd name="T7" fmla="*/ 436 h 1152"/>
                <a:gd name="T8" fmla="*/ 474 w 498"/>
                <a:gd name="T9" fmla="*/ 358 h 1152"/>
                <a:gd name="T10" fmla="*/ 414 w 498"/>
                <a:gd name="T11" fmla="*/ 308 h 1152"/>
                <a:gd name="T12" fmla="*/ 342 w 498"/>
                <a:gd name="T13" fmla="*/ 298 h 1152"/>
                <a:gd name="T14" fmla="*/ 254 w 498"/>
                <a:gd name="T15" fmla="*/ 348 h 1152"/>
                <a:gd name="T16" fmla="*/ 202 w 498"/>
                <a:gd name="T17" fmla="*/ 328 h 1152"/>
                <a:gd name="T18" fmla="*/ 232 w 498"/>
                <a:gd name="T19" fmla="*/ 304 h 1152"/>
                <a:gd name="T20" fmla="*/ 268 w 498"/>
                <a:gd name="T21" fmla="*/ 270 h 1152"/>
                <a:gd name="T22" fmla="*/ 286 w 498"/>
                <a:gd name="T23" fmla="*/ 198 h 1152"/>
                <a:gd name="T24" fmla="*/ 332 w 498"/>
                <a:gd name="T25" fmla="*/ 162 h 1152"/>
                <a:gd name="T26" fmla="*/ 366 w 498"/>
                <a:gd name="T27" fmla="*/ 140 h 1152"/>
                <a:gd name="T28" fmla="*/ 312 w 498"/>
                <a:gd name="T29" fmla="*/ 114 h 1152"/>
                <a:gd name="T30" fmla="*/ 256 w 498"/>
                <a:gd name="T31" fmla="*/ 54 h 1152"/>
                <a:gd name="T32" fmla="*/ 206 w 498"/>
                <a:gd name="T33" fmla="*/ 8 h 1152"/>
                <a:gd name="T34" fmla="*/ 108 w 498"/>
                <a:gd name="T35" fmla="*/ 8 h 1152"/>
                <a:gd name="T36" fmla="*/ 60 w 498"/>
                <a:gd name="T37" fmla="*/ 58 h 1152"/>
                <a:gd name="T38" fmla="*/ 58 w 498"/>
                <a:gd name="T39" fmla="*/ 122 h 1152"/>
                <a:gd name="T40" fmla="*/ 56 w 498"/>
                <a:gd name="T41" fmla="*/ 188 h 1152"/>
                <a:gd name="T42" fmla="*/ 64 w 498"/>
                <a:gd name="T43" fmla="*/ 218 h 1152"/>
                <a:gd name="T44" fmla="*/ 40 w 498"/>
                <a:gd name="T45" fmla="*/ 214 h 1152"/>
                <a:gd name="T46" fmla="*/ 62 w 498"/>
                <a:gd name="T47" fmla="*/ 234 h 1152"/>
                <a:gd name="T48" fmla="*/ 44 w 498"/>
                <a:gd name="T49" fmla="*/ 246 h 1152"/>
                <a:gd name="T50" fmla="*/ 60 w 498"/>
                <a:gd name="T51" fmla="*/ 258 h 1152"/>
                <a:gd name="T52" fmla="*/ 72 w 498"/>
                <a:gd name="T53" fmla="*/ 268 h 1152"/>
                <a:gd name="T54" fmla="*/ 66 w 498"/>
                <a:gd name="T55" fmla="*/ 308 h 1152"/>
                <a:gd name="T56" fmla="*/ 6 w 498"/>
                <a:gd name="T57" fmla="*/ 356 h 1152"/>
                <a:gd name="T58" fmla="*/ 4 w 498"/>
                <a:gd name="T59" fmla="*/ 442 h 1152"/>
                <a:gd name="T60" fmla="*/ 10 w 498"/>
                <a:gd name="T61" fmla="*/ 590 h 1152"/>
                <a:gd name="T62" fmla="*/ 42 w 498"/>
                <a:gd name="T63" fmla="*/ 624 h 1152"/>
                <a:gd name="T64" fmla="*/ 20 w 498"/>
                <a:gd name="T65" fmla="*/ 670 h 1152"/>
                <a:gd name="T66" fmla="*/ 20 w 498"/>
                <a:gd name="T67" fmla="*/ 736 h 1152"/>
                <a:gd name="T68" fmla="*/ 54 w 498"/>
                <a:gd name="T69" fmla="*/ 852 h 1152"/>
                <a:gd name="T70" fmla="*/ 12 w 498"/>
                <a:gd name="T71" fmla="*/ 890 h 1152"/>
                <a:gd name="T72" fmla="*/ 6 w 498"/>
                <a:gd name="T73" fmla="*/ 946 h 1152"/>
                <a:gd name="T74" fmla="*/ 24 w 498"/>
                <a:gd name="T75" fmla="*/ 1002 h 1152"/>
                <a:gd name="T76" fmla="*/ 42 w 498"/>
                <a:gd name="T77" fmla="*/ 1062 h 1152"/>
                <a:gd name="T78" fmla="*/ 48 w 498"/>
                <a:gd name="T79" fmla="*/ 1104 h 1152"/>
                <a:gd name="T80" fmla="*/ 64 w 498"/>
                <a:gd name="T81" fmla="*/ 1118 h 1152"/>
                <a:gd name="T82" fmla="*/ 88 w 498"/>
                <a:gd name="T83" fmla="*/ 1142 h 1152"/>
                <a:gd name="T84" fmla="*/ 224 w 498"/>
                <a:gd name="T85" fmla="*/ 1152 h 1152"/>
                <a:gd name="T86" fmla="*/ 278 w 498"/>
                <a:gd name="T87" fmla="*/ 1144 h 1152"/>
                <a:gd name="T88" fmla="*/ 278 w 498"/>
                <a:gd name="T89" fmla="*/ 1102 h 1152"/>
                <a:gd name="T90" fmla="*/ 226 w 498"/>
                <a:gd name="T91" fmla="*/ 1088 h 1152"/>
                <a:gd name="T92" fmla="*/ 224 w 498"/>
                <a:gd name="T93" fmla="*/ 1056 h 1152"/>
                <a:gd name="T94" fmla="*/ 220 w 498"/>
                <a:gd name="T95" fmla="*/ 952 h 1152"/>
                <a:gd name="T96" fmla="*/ 234 w 498"/>
                <a:gd name="T97" fmla="*/ 904 h 1152"/>
                <a:gd name="T98" fmla="*/ 276 w 498"/>
                <a:gd name="T99" fmla="*/ 856 h 1152"/>
                <a:gd name="T100" fmla="*/ 308 w 498"/>
                <a:gd name="T101" fmla="*/ 820 h 1152"/>
                <a:gd name="T102" fmla="*/ 286 w 498"/>
                <a:gd name="T103" fmla="*/ 718 h 1152"/>
                <a:gd name="T104" fmla="*/ 244 w 498"/>
                <a:gd name="T105" fmla="*/ 612 h 1152"/>
                <a:gd name="T106" fmla="*/ 264 w 498"/>
                <a:gd name="T107" fmla="*/ 580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98" h="1152">
                  <a:moveTo>
                    <a:pt x="298" y="562"/>
                  </a:moveTo>
                  <a:lnTo>
                    <a:pt x="298" y="562"/>
                  </a:lnTo>
                  <a:lnTo>
                    <a:pt x="312" y="568"/>
                  </a:lnTo>
                  <a:lnTo>
                    <a:pt x="328" y="572"/>
                  </a:lnTo>
                  <a:lnTo>
                    <a:pt x="344" y="576"/>
                  </a:lnTo>
                  <a:lnTo>
                    <a:pt x="360" y="576"/>
                  </a:lnTo>
                  <a:lnTo>
                    <a:pt x="360" y="576"/>
                  </a:lnTo>
                  <a:lnTo>
                    <a:pt x="374" y="576"/>
                  </a:lnTo>
                  <a:lnTo>
                    <a:pt x="388" y="574"/>
                  </a:lnTo>
                  <a:lnTo>
                    <a:pt x="400" y="570"/>
                  </a:lnTo>
                  <a:lnTo>
                    <a:pt x="414" y="566"/>
                  </a:lnTo>
                  <a:lnTo>
                    <a:pt x="426" y="560"/>
                  </a:lnTo>
                  <a:lnTo>
                    <a:pt x="436" y="552"/>
                  </a:lnTo>
                  <a:lnTo>
                    <a:pt x="448" y="544"/>
                  </a:lnTo>
                  <a:lnTo>
                    <a:pt x="456" y="536"/>
                  </a:lnTo>
                  <a:lnTo>
                    <a:pt x="466" y="526"/>
                  </a:lnTo>
                  <a:lnTo>
                    <a:pt x="474" y="514"/>
                  </a:lnTo>
                  <a:lnTo>
                    <a:pt x="480" y="504"/>
                  </a:lnTo>
                  <a:lnTo>
                    <a:pt x="486" y="490"/>
                  </a:lnTo>
                  <a:lnTo>
                    <a:pt x="490" y="478"/>
                  </a:lnTo>
                  <a:lnTo>
                    <a:pt x="494" y="464"/>
                  </a:lnTo>
                  <a:lnTo>
                    <a:pt x="496" y="450"/>
                  </a:lnTo>
                  <a:lnTo>
                    <a:pt x="498" y="436"/>
                  </a:lnTo>
                  <a:lnTo>
                    <a:pt x="498" y="436"/>
                  </a:lnTo>
                  <a:lnTo>
                    <a:pt x="496" y="422"/>
                  </a:lnTo>
                  <a:lnTo>
                    <a:pt x="494" y="408"/>
                  </a:lnTo>
                  <a:lnTo>
                    <a:pt x="490" y="396"/>
                  </a:lnTo>
                  <a:lnTo>
                    <a:pt x="486" y="382"/>
                  </a:lnTo>
                  <a:lnTo>
                    <a:pt x="480" y="370"/>
                  </a:lnTo>
                  <a:lnTo>
                    <a:pt x="474" y="358"/>
                  </a:lnTo>
                  <a:lnTo>
                    <a:pt x="466" y="348"/>
                  </a:lnTo>
                  <a:lnTo>
                    <a:pt x="456" y="338"/>
                  </a:lnTo>
                  <a:lnTo>
                    <a:pt x="448" y="328"/>
                  </a:lnTo>
                  <a:lnTo>
                    <a:pt x="436" y="320"/>
                  </a:lnTo>
                  <a:lnTo>
                    <a:pt x="426" y="314"/>
                  </a:lnTo>
                  <a:lnTo>
                    <a:pt x="414" y="308"/>
                  </a:lnTo>
                  <a:lnTo>
                    <a:pt x="400" y="304"/>
                  </a:lnTo>
                  <a:lnTo>
                    <a:pt x="388" y="300"/>
                  </a:lnTo>
                  <a:lnTo>
                    <a:pt x="374" y="298"/>
                  </a:lnTo>
                  <a:lnTo>
                    <a:pt x="360" y="298"/>
                  </a:lnTo>
                  <a:lnTo>
                    <a:pt x="360" y="298"/>
                  </a:lnTo>
                  <a:lnTo>
                    <a:pt x="342" y="298"/>
                  </a:lnTo>
                  <a:lnTo>
                    <a:pt x="324" y="302"/>
                  </a:lnTo>
                  <a:lnTo>
                    <a:pt x="308" y="308"/>
                  </a:lnTo>
                  <a:lnTo>
                    <a:pt x="292" y="314"/>
                  </a:lnTo>
                  <a:lnTo>
                    <a:pt x="278" y="324"/>
                  </a:lnTo>
                  <a:lnTo>
                    <a:pt x="266" y="336"/>
                  </a:lnTo>
                  <a:lnTo>
                    <a:pt x="254" y="348"/>
                  </a:lnTo>
                  <a:lnTo>
                    <a:pt x="244" y="362"/>
                  </a:lnTo>
                  <a:lnTo>
                    <a:pt x="238" y="368"/>
                  </a:lnTo>
                  <a:lnTo>
                    <a:pt x="238" y="368"/>
                  </a:lnTo>
                  <a:lnTo>
                    <a:pt x="228" y="352"/>
                  </a:lnTo>
                  <a:lnTo>
                    <a:pt x="216" y="338"/>
                  </a:lnTo>
                  <a:lnTo>
                    <a:pt x="202" y="328"/>
                  </a:lnTo>
                  <a:lnTo>
                    <a:pt x="186" y="318"/>
                  </a:lnTo>
                  <a:lnTo>
                    <a:pt x="186" y="318"/>
                  </a:lnTo>
                  <a:lnTo>
                    <a:pt x="204" y="320"/>
                  </a:lnTo>
                  <a:lnTo>
                    <a:pt x="216" y="318"/>
                  </a:lnTo>
                  <a:lnTo>
                    <a:pt x="224" y="312"/>
                  </a:lnTo>
                  <a:lnTo>
                    <a:pt x="232" y="304"/>
                  </a:lnTo>
                  <a:lnTo>
                    <a:pt x="232" y="304"/>
                  </a:lnTo>
                  <a:lnTo>
                    <a:pt x="242" y="296"/>
                  </a:lnTo>
                  <a:lnTo>
                    <a:pt x="250" y="290"/>
                  </a:lnTo>
                  <a:lnTo>
                    <a:pt x="260" y="282"/>
                  </a:lnTo>
                  <a:lnTo>
                    <a:pt x="268" y="270"/>
                  </a:lnTo>
                  <a:lnTo>
                    <a:pt x="268" y="270"/>
                  </a:lnTo>
                  <a:lnTo>
                    <a:pt x="276" y="256"/>
                  </a:lnTo>
                  <a:lnTo>
                    <a:pt x="282" y="242"/>
                  </a:lnTo>
                  <a:lnTo>
                    <a:pt x="286" y="230"/>
                  </a:lnTo>
                  <a:lnTo>
                    <a:pt x="288" y="218"/>
                  </a:lnTo>
                  <a:lnTo>
                    <a:pt x="288" y="208"/>
                  </a:lnTo>
                  <a:lnTo>
                    <a:pt x="286" y="198"/>
                  </a:lnTo>
                  <a:lnTo>
                    <a:pt x="284" y="190"/>
                  </a:lnTo>
                  <a:lnTo>
                    <a:pt x="280" y="182"/>
                  </a:lnTo>
                  <a:lnTo>
                    <a:pt x="286" y="168"/>
                  </a:lnTo>
                  <a:lnTo>
                    <a:pt x="286" y="168"/>
                  </a:lnTo>
                  <a:lnTo>
                    <a:pt x="310" y="166"/>
                  </a:lnTo>
                  <a:lnTo>
                    <a:pt x="332" y="162"/>
                  </a:lnTo>
                  <a:lnTo>
                    <a:pt x="342" y="160"/>
                  </a:lnTo>
                  <a:lnTo>
                    <a:pt x="352" y="156"/>
                  </a:lnTo>
                  <a:lnTo>
                    <a:pt x="360" y="150"/>
                  </a:lnTo>
                  <a:lnTo>
                    <a:pt x="366" y="144"/>
                  </a:lnTo>
                  <a:lnTo>
                    <a:pt x="366" y="144"/>
                  </a:lnTo>
                  <a:lnTo>
                    <a:pt x="366" y="140"/>
                  </a:lnTo>
                  <a:lnTo>
                    <a:pt x="366" y="136"/>
                  </a:lnTo>
                  <a:lnTo>
                    <a:pt x="364" y="132"/>
                  </a:lnTo>
                  <a:lnTo>
                    <a:pt x="360" y="130"/>
                  </a:lnTo>
                  <a:lnTo>
                    <a:pt x="360" y="130"/>
                  </a:lnTo>
                  <a:lnTo>
                    <a:pt x="336" y="124"/>
                  </a:lnTo>
                  <a:lnTo>
                    <a:pt x="312" y="114"/>
                  </a:lnTo>
                  <a:lnTo>
                    <a:pt x="290" y="104"/>
                  </a:lnTo>
                  <a:lnTo>
                    <a:pt x="268" y="90"/>
                  </a:lnTo>
                  <a:lnTo>
                    <a:pt x="268" y="90"/>
                  </a:lnTo>
                  <a:lnTo>
                    <a:pt x="266" y="80"/>
                  </a:lnTo>
                  <a:lnTo>
                    <a:pt x="262" y="68"/>
                  </a:lnTo>
                  <a:lnTo>
                    <a:pt x="256" y="54"/>
                  </a:lnTo>
                  <a:lnTo>
                    <a:pt x="248" y="40"/>
                  </a:lnTo>
                  <a:lnTo>
                    <a:pt x="238" y="26"/>
                  </a:lnTo>
                  <a:lnTo>
                    <a:pt x="224" y="16"/>
                  </a:lnTo>
                  <a:lnTo>
                    <a:pt x="216" y="10"/>
                  </a:lnTo>
                  <a:lnTo>
                    <a:pt x="206" y="8"/>
                  </a:lnTo>
                  <a:lnTo>
                    <a:pt x="206" y="8"/>
                  </a:lnTo>
                  <a:lnTo>
                    <a:pt x="192" y="4"/>
                  </a:lnTo>
                  <a:lnTo>
                    <a:pt x="176" y="2"/>
                  </a:lnTo>
                  <a:lnTo>
                    <a:pt x="160" y="0"/>
                  </a:lnTo>
                  <a:lnTo>
                    <a:pt x="142" y="2"/>
                  </a:lnTo>
                  <a:lnTo>
                    <a:pt x="124" y="4"/>
                  </a:lnTo>
                  <a:lnTo>
                    <a:pt x="108" y="8"/>
                  </a:lnTo>
                  <a:lnTo>
                    <a:pt x="94" y="14"/>
                  </a:lnTo>
                  <a:lnTo>
                    <a:pt x="80" y="24"/>
                  </a:lnTo>
                  <a:lnTo>
                    <a:pt x="80" y="24"/>
                  </a:lnTo>
                  <a:lnTo>
                    <a:pt x="72" y="34"/>
                  </a:lnTo>
                  <a:lnTo>
                    <a:pt x="66" y="46"/>
                  </a:lnTo>
                  <a:lnTo>
                    <a:pt x="60" y="58"/>
                  </a:lnTo>
                  <a:lnTo>
                    <a:pt x="56" y="70"/>
                  </a:lnTo>
                  <a:lnTo>
                    <a:pt x="52" y="82"/>
                  </a:lnTo>
                  <a:lnTo>
                    <a:pt x="52" y="96"/>
                  </a:lnTo>
                  <a:lnTo>
                    <a:pt x="54" y="110"/>
                  </a:lnTo>
                  <a:lnTo>
                    <a:pt x="58" y="122"/>
                  </a:lnTo>
                  <a:lnTo>
                    <a:pt x="58" y="122"/>
                  </a:lnTo>
                  <a:lnTo>
                    <a:pt x="54" y="132"/>
                  </a:lnTo>
                  <a:lnTo>
                    <a:pt x="52" y="144"/>
                  </a:lnTo>
                  <a:lnTo>
                    <a:pt x="52" y="156"/>
                  </a:lnTo>
                  <a:lnTo>
                    <a:pt x="52" y="166"/>
                  </a:lnTo>
                  <a:lnTo>
                    <a:pt x="54" y="178"/>
                  </a:lnTo>
                  <a:lnTo>
                    <a:pt x="56" y="188"/>
                  </a:lnTo>
                  <a:lnTo>
                    <a:pt x="60" y="200"/>
                  </a:lnTo>
                  <a:lnTo>
                    <a:pt x="64" y="210"/>
                  </a:lnTo>
                  <a:lnTo>
                    <a:pt x="64" y="210"/>
                  </a:lnTo>
                  <a:lnTo>
                    <a:pt x="66" y="212"/>
                  </a:lnTo>
                  <a:lnTo>
                    <a:pt x="66" y="216"/>
                  </a:lnTo>
                  <a:lnTo>
                    <a:pt x="64" y="218"/>
                  </a:lnTo>
                  <a:lnTo>
                    <a:pt x="62" y="220"/>
                  </a:lnTo>
                  <a:lnTo>
                    <a:pt x="58" y="222"/>
                  </a:lnTo>
                  <a:lnTo>
                    <a:pt x="52" y="220"/>
                  </a:lnTo>
                  <a:lnTo>
                    <a:pt x="46" y="218"/>
                  </a:lnTo>
                  <a:lnTo>
                    <a:pt x="40" y="214"/>
                  </a:lnTo>
                  <a:lnTo>
                    <a:pt x="40" y="214"/>
                  </a:lnTo>
                  <a:lnTo>
                    <a:pt x="40" y="218"/>
                  </a:lnTo>
                  <a:lnTo>
                    <a:pt x="42" y="222"/>
                  </a:lnTo>
                  <a:lnTo>
                    <a:pt x="48" y="228"/>
                  </a:lnTo>
                  <a:lnTo>
                    <a:pt x="56" y="232"/>
                  </a:lnTo>
                  <a:lnTo>
                    <a:pt x="62" y="234"/>
                  </a:lnTo>
                  <a:lnTo>
                    <a:pt x="62" y="234"/>
                  </a:lnTo>
                  <a:lnTo>
                    <a:pt x="60" y="238"/>
                  </a:lnTo>
                  <a:lnTo>
                    <a:pt x="56" y="242"/>
                  </a:lnTo>
                  <a:lnTo>
                    <a:pt x="52" y="244"/>
                  </a:lnTo>
                  <a:lnTo>
                    <a:pt x="40" y="242"/>
                  </a:lnTo>
                  <a:lnTo>
                    <a:pt x="40" y="242"/>
                  </a:lnTo>
                  <a:lnTo>
                    <a:pt x="44" y="246"/>
                  </a:lnTo>
                  <a:lnTo>
                    <a:pt x="52" y="250"/>
                  </a:lnTo>
                  <a:lnTo>
                    <a:pt x="58" y="250"/>
                  </a:lnTo>
                  <a:lnTo>
                    <a:pt x="62" y="248"/>
                  </a:lnTo>
                  <a:lnTo>
                    <a:pt x="62" y="248"/>
                  </a:lnTo>
                  <a:lnTo>
                    <a:pt x="62" y="254"/>
                  </a:lnTo>
                  <a:lnTo>
                    <a:pt x="60" y="258"/>
                  </a:lnTo>
                  <a:lnTo>
                    <a:pt x="54" y="258"/>
                  </a:lnTo>
                  <a:lnTo>
                    <a:pt x="46" y="258"/>
                  </a:lnTo>
                  <a:lnTo>
                    <a:pt x="46" y="258"/>
                  </a:lnTo>
                  <a:lnTo>
                    <a:pt x="56" y="266"/>
                  </a:lnTo>
                  <a:lnTo>
                    <a:pt x="64" y="270"/>
                  </a:lnTo>
                  <a:lnTo>
                    <a:pt x="72" y="268"/>
                  </a:lnTo>
                  <a:lnTo>
                    <a:pt x="80" y="266"/>
                  </a:lnTo>
                  <a:lnTo>
                    <a:pt x="80" y="266"/>
                  </a:lnTo>
                  <a:lnTo>
                    <a:pt x="80" y="276"/>
                  </a:lnTo>
                  <a:lnTo>
                    <a:pt x="78" y="286"/>
                  </a:lnTo>
                  <a:lnTo>
                    <a:pt x="74" y="296"/>
                  </a:lnTo>
                  <a:lnTo>
                    <a:pt x="66" y="308"/>
                  </a:lnTo>
                  <a:lnTo>
                    <a:pt x="66" y="308"/>
                  </a:lnTo>
                  <a:lnTo>
                    <a:pt x="48" y="314"/>
                  </a:lnTo>
                  <a:lnTo>
                    <a:pt x="32" y="322"/>
                  </a:lnTo>
                  <a:lnTo>
                    <a:pt x="20" y="332"/>
                  </a:lnTo>
                  <a:lnTo>
                    <a:pt x="12" y="344"/>
                  </a:lnTo>
                  <a:lnTo>
                    <a:pt x="6" y="356"/>
                  </a:lnTo>
                  <a:lnTo>
                    <a:pt x="2" y="368"/>
                  </a:lnTo>
                  <a:lnTo>
                    <a:pt x="0" y="380"/>
                  </a:lnTo>
                  <a:lnTo>
                    <a:pt x="0" y="392"/>
                  </a:lnTo>
                  <a:lnTo>
                    <a:pt x="0" y="392"/>
                  </a:lnTo>
                  <a:lnTo>
                    <a:pt x="2" y="426"/>
                  </a:lnTo>
                  <a:lnTo>
                    <a:pt x="4" y="442"/>
                  </a:lnTo>
                  <a:lnTo>
                    <a:pt x="8" y="460"/>
                  </a:lnTo>
                  <a:lnTo>
                    <a:pt x="12" y="548"/>
                  </a:lnTo>
                  <a:lnTo>
                    <a:pt x="12" y="548"/>
                  </a:lnTo>
                  <a:lnTo>
                    <a:pt x="8" y="566"/>
                  </a:lnTo>
                  <a:lnTo>
                    <a:pt x="8" y="580"/>
                  </a:lnTo>
                  <a:lnTo>
                    <a:pt x="10" y="590"/>
                  </a:lnTo>
                  <a:lnTo>
                    <a:pt x="16" y="598"/>
                  </a:lnTo>
                  <a:lnTo>
                    <a:pt x="22" y="604"/>
                  </a:lnTo>
                  <a:lnTo>
                    <a:pt x="28" y="610"/>
                  </a:lnTo>
                  <a:lnTo>
                    <a:pt x="42" y="620"/>
                  </a:lnTo>
                  <a:lnTo>
                    <a:pt x="42" y="620"/>
                  </a:lnTo>
                  <a:lnTo>
                    <a:pt x="42" y="624"/>
                  </a:lnTo>
                  <a:lnTo>
                    <a:pt x="40" y="630"/>
                  </a:lnTo>
                  <a:lnTo>
                    <a:pt x="36" y="636"/>
                  </a:lnTo>
                  <a:lnTo>
                    <a:pt x="36" y="636"/>
                  </a:lnTo>
                  <a:lnTo>
                    <a:pt x="30" y="646"/>
                  </a:lnTo>
                  <a:lnTo>
                    <a:pt x="24" y="658"/>
                  </a:lnTo>
                  <a:lnTo>
                    <a:pt x="20" y="670"/>
                  </a:lnTo>
                  <a:lnTo>
                    <a:pt x="16" y="682"/>
                  </a:lnTo>
                  <a:lnTo>
                    <a:pt x="16" y="696"/>
                  </a:lnTo>
                  <a:lnTo>
                    <a:pt x="16" y="710"/>
                  </a:lnTo>
                  <a:lnTo>
                    <a:pt x="16" y="724"/>
                  </a:lnTo>
                  <a:lnTo>
                    <a:pt x="20" y="736"/>
                  </a:lnTo>
                  <a:lnTo>
                    <a:pt x="20" y="736"/>
                  </a:lnTo>
                  <a:lnTo>
                    <a:pt x="28" y="768"/>
                  </a:lnTo>
                  <a:lnTo>
                    <a:pt x="38" y="794"/>
                  </a:lnTo>
                  <a:lnTo>
                    <a:pt x="46" y="820"/>
                  </a:lnTo>
                  <a:lnTo>
                    <a:pt x="56" y="850"/>
                  </a:lnTo>
                  <a:lnTo>
                    <a:pt x="56" y="850"/>
                  </a:lnTo>
                  <a:lnTo>
                    <a:pt x="54" y="852"/>
                  </a:lnTo>
                  <a:lnTo>
                    <a:pt x="48" y="854"/>
                  </a:lnTo>
                  <a:lnTo>
                    <a:pt x="32" y="858"/>
                  </a:lnTo>
                  <a:lnTo>
                    <a:pt x="24" y="862"/>
                  </a:lnTo>
                  <a:lnTo>
                    <a:pt x="18" y="868"/>
                  </a:lnTo>
                  <a:lnTo>
                    <a:pt x="14" y="878"/>
                  </a:lnTo>
                  <a:lnTo>
                    <a:pt x="12" y="890"/>
                  </a:lnTo>
                  <a:lnTo>
                    <a:pt x="12" y="890"/>
                  </a:lnTo>
                  <a:lnTo>
                    <a:pt x="16" y="900"/>
                  </a:lnTo>
                  <a:lnTo>
                    <a:pt x="16" y="912"/>
                  </a:lnTo>
                  <a:lnTo>
                    <a:pt x="14" y="924"/>
                  </a:lnTo>
                  <a:lnTo>
                    <a:pt x="10" y="934"/>
                  </a:lnTo>
                  <a:lnTo>
                    <a:pt x="6" y="946"/>
                  </a:lnTo>
                  <a:lnTo>
                    <a:pt x="4" y="958"/>
                  </a:lnTo>
                  <a:lnTo>
                    <a:pt x="6" y="970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6" y="992"/>
                  </a:lnTo>
                  <a:lnTo>
                    <a:pt x="24" y="1002"/>
                  </a:lnTo>
                  <a:lnTo>
                    <a:pt x="36" y="1010"/>
                  </a:lnTo>
                  <a:lnTo>
                    <a:pt x="42" y="1012"/>
                  </a:lnTo>
                  <a:lnTo>
                    <a:pt x="48" y="1012"/>
                  </a:lnTo>
                  <a:lnTo>
                    <a:pt x="46" y="1058"/>
                  </a:lnTo>
                  <a:lnTo>
                    <a:pt x="46" y="1058"/>
                  </a:lnTo>
                  <a:lnTo>
                    <a:pt x="42" y="1062"/>
                  </a:lnTo>
                  <a:lnTo>
                    <a:pt x="40" y="1066"/>
                  </a:lnTo>
                  <a:lnTo>
                    <a:pt x="40" y="1076"/>
                  </a:lnTo>
                  <a:lnTo>
                    <a:pt x="42" y="1096"/>
                  </a:lnTo>
                  <a:lnTo>
                    <a:pt x="42" y="1096"/>
                  </a:lnTo>
                  <a:lnTo>
                    <a:pt x="44" y="1100"/>
                  </a:lnTo>
                  <a:lnTo>
                    <a:pt x="48" y="1104"/>
                  </a:lnTo>
                  <a:lnTo>
                    <a:pt x="56" y="1108"/>
                  </a:lnTo>
                  <a:lnTo>
                    <a:pt x="64" y="1110"/>
                  </a:lnTo>
                  <a:lnTo>
                    <a:pt x="64" y="1112"/>
                  </a:lnTo>
                  <a:lnTo>
                    <a:pt x="64" y="1114"/>
                  </a:lnTo>
                  <a:lnTo>
                    <a:pt x="64" y="1114"/>
                  </a:lnTo>
                  <a:lnTo>
                    <a:pt x="64" y="1118"/>
                  </a:lnTo>
                  <a:lnTo>
                    <a:pt x="64" y="1124"/>
                  </a:lnTo>
                  <a:lnTo>
                    <a:pt x="66" y="1130"/>
                  </a:lnTo>
                  <a:lnTo>
                    <a:pt x="68" y="1134"/>
                  </a:lnTo>
                  <a:lnTo>
                    <a:pt x="68" y="1134"/>
                  </a:lnTo>
                  <a:lnTo>
                    <a:pt x="78" y="1138"/>
                  </a:lnTo>
                  <a:lnTo>
                    <a:pt x="88" y="1142"/>
                  </a:lnTo>
                  <a:lnTo>
                    <a:pt x="110" y="1144"/>
                  </a:lnTo>
                  <a:lnTo>
                    <a:pt x="130" y="1144"/>
                  </a:lnTo>
                  <a:lnTo>
                    <a:pt x="154" y="1142"/>
                  </a:lnTo>
                  <a:lnTo>
                    <a:pt x="154" y="1142"/>
                  </a:lnTo>
                  <a:lnTo>
                    <a:pt x="202" y="1150"/>
                  </a:lnTo>
                  <a:lnTo>
                    <a:pt x="224" y="1152"/>
                  </a:lnTo>
                  <a:lnTo>
                    <a:pt x="246" y="1152"/>
                  </a:lnTo>
                  <a:lnTo>
                    <a:pt x="246" y="1152"/>
                  </a:lnTo>
                  <a:lnTo>
                    <a:pt x="258" y="1152"/>
                  </a:lnTo>
                  <a:lnTo>
                    <a:pt x="266" y="1150"/>
                  </a:lnTo>
                  <a:lnTo>
                    <a:pt x="274" y="1148"/>
                  </a:lnTo>
                  <a:lnTo>
                    <a:pt x="278" y="1144"/>
                  </a:lnTo>
                  <a:lnTo>
                    <a:pt x="278" y="1144"/>
                  </a:lnTo>
                  <a:lnTo>
                    <a:pt x="282" y="1136"/>
                  </a:lnTo>
                  <a:lnTo>
                    <a:pt x="282" y="1128"/>
                  </a:lnTo>
                  <a:lnTo>
                    <a:pt x="282" y="1120"/>
                  </a:lnTo>
                  <a:lnTo>
                    <a:pt x="280" y="1110"/>
                  </a:lnTo>
                  <a:lnTo>
                    <a:pt x="278" y="1102"/>
                  </a:lnTo>
                  <a:lnTo>
                    <a:pt x="272" y="1094"/>
                  </a:lnTo>
                  <a:lnTo>
                    <a:pt x="268" y="1090"/>
                  </a:lnTo>
                  <a:lnTo>
                    <a:pt x="260" y="1088"/>
                  </a:lnTo>
                  <a:lnTo>
                    <a:pt x="260" y="1088"/>
                  </a:lnTo>
                  <a:lnTo>
                    <a:pt x="238" y="1090"/>
                  </a:lnTo>
                  <a:lnTo>
                    <a:pt x="226" y="1088"/>
                  </a:lnTo>
                  <a:lnTo>
                    <a:pt x="220" y="1086"/>
                  </a:lnTo>
                  <a:lnTo>
                    <a:pt x="220" y="1082"/>
                  </a:lnTo>
                  <a:lnTo>
                    <a:pt x="220" y="1082"/>
                  </a:lnTo>
                  <a:lnTo>
                    <a:pt x="222" y="1078"/>
                  </a:lnTo>
                  <a:lnTo>
                    <a:pt x="224" y="1072"/>
                  </a:lnTo>
                  <a:lnTo>
                    <a:pt x="224" y="1056"/>
                  </a:lnTo>
                  <a:lnTo>
                    <a:pt x="220" y="1040"/>
                  </a:lnTo>
                  <a:lnTo>
                    <a:pt x="216" y="1036"/>
                  </a:lnTo>
                  <a:lnTo>
                    <a:pt x="214" y="1034"/>
                  </a:lnTo>
                  <a:lnTo>
                    <a:pt x="214" y="1034"/>
                  </a:lnTo>
                  <a:lnTo>
                    <a:pt x="216" y="980"/>
                  </a:lnTo>
                  <a:lnTo>
                    <a:pt x="220" y="952"/>
                  </a:lnTo>
                  <a:lnTo>
                    <a:pt x="222" y="926"/>
                  </a:lnTo>
                  <a:lnTo>
                    <a:pt x="222" y="926"/>
                  </a:lnTo>
                  <a:lnTo>
                    <a:pt x="226" y="920"/>
                  </a:lnTo>
                  <a:lnTo>
                    <a:pt x="226" y="914"/>
                  </a:lnTo>
                  <a:lnTo>
                    <a:pt x="228" y="908"/>
                  </a:lnTo>
                  <a:lnTo>
                    <a:pt x="234" y="904"/>
                  </a:lnTo>
                  <a:lnTo>
                    <a:pt x="234" y="904"/>
                  </a:lnTo>
                  <a:lnTo>
                    <a:pt x="246" y="898"/>
                  </a:lnTo>
                  <a:lnTo>
                    <a:pt x="254" y="890"/>
                  </a:lnTo>
                  <a:lnTo>
                    <a:pt x="260" y="882"/>
                  </a:lnTo>
                  <a:lnTo>
                    <a:pt x="266" y="874"/>
                  </a:lnTo>
                  <a:lnTo>
                    <a:pt x="276" y="856"/>
                  </a:lnTo>
                  <a:lnTo>
                    <a:pt x="284" y="848"/>
                  </a:lnTo>
                  <a:lnTo>
                    <a:pt x="294" y="840"/>
                  </a:lnTo>
                  <a:lnTo>
                    <a:pt x="294" y="840"/>
                  </a:lnTo>
                  <a:lnTo>
                    <a:pt x="298" y="836"/>
                  </a:lnTo>
                  <a:lnTo>
                    <a:pt x="302" y="832"/>
                  </a:lnTo>
                  <a:lnTo>
                    <a:pt x="308" y="820"/>
                  </a:lnTo>
                  <a:lnTo>
                    <a:pt x="308" y="810"/>
                  </a:lnTo>
                  <a:lnTo>
                    <a:pt x="306" y="800"/>
                  </a:lnTo>
                  <a:lnTo>
                    <a:pt x="306" y="800"/>
                  </a:lnTo>
                  <a:lnTo>
                    <a:pt x="298" y="758"/>
                  </a:lnTo>
                  <a:lnTo>
                    <a:pt x="292" y="738"/>
                  </a:lnTo>
                  <a:lnTo>
                    <a:pt x="286" y="718"/>
                  </a:lnTo>
                  <a:lnTo>
                    <a:pt x="278" y="698"/>
                  </a:lnTo>
                  <a:lnTo>
                    <a:pt x="268" y="678"/>
                  </a:lnTo>
                  <a:lnTo>
                    <a:pt x="252" y="656"/>
                  </a:lnTo>
                  <a:lnTo>
                    <a:pt x="232" y="636"/>
                  </a:lnTo>
                  <a:lnTo>
                    <a:pt x="232" y="636"/>
                  </a:lnTo>
                  <a:lnTo>
                    <a:pt x="244" y="612"/>
                  </a:lnTo>
                  <a:lnTo>
                    <a:pt x="244" y="612"/>
                  </a:lnTo>
                  <a:lnTo>
                    <a:pt x="252" y="608"/>
                  </a:lnTo>
                  <a:lnTo>
                    <a:pt x="258" y="604"/>
                  </a:lnTo>
                  <a:lnTo>
                    <a:pt x="260" y="598"/>
                  </a:lnTo>
                  <a:lnTo>
                    <a:pt x="262" y="592"/>
                  </a:lnTo>
                  <a:lnTo>
                    <a:pt x="264" y="580"/>
                  </a:lnTo>
                  <a:lnTo>
                    <a:pt x="264" y="574"/>
                  </a:lnTo>
                  <a:lnTo>
                    <a:pt x="264" y="574"/>
                  </a:lnTo>
                  <a:lnTo>
                    <a:pt x="274" y="566"/>
                  </a:lnTo>
                  <a:lnTo>
                    <a:pt x="288" y="556"/>
                  </a:lnTo>
                  <a:lnTo>
                    <a:pt x="298" y="5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1600" y="1240"/>
              <a:ext cx="190" cy="94"/>
            </a:xfrm>
            <a:custGeom>
              <a:avLst/>
              <a:gdLst>
                <a:gd name="T0" fmla="*/ 190 w 190"/>
                <a:gd name="T1" fmla="*/ 74 h 94"/>
                <a:gd name="T2" fmla="*/ 190 w 190"/>
                <a:gd name="T3" fmla="*/ 74 h 94"/>
                <a:gd name="T4" fmla="*/ 188 w 190"/>
                <a:gd name="T5" fmla="*/ 76 h 94"/>
                <a:gd name="T6" fmla="*/ 184 w 190"/>
                <a:gd name="T7" fmla="*/ 78 h 94"/>
                <a:gd name="T8" fmla="*/ 170 w 190"/>
                <a:gd name="T9" fmla="*/ 84 h 94"/>
                <a:gd name="T10" fmla="*/ 170 w 190"/>
                <a:gd name="T11" fmla="*/ 84 h 94"/>
                <a:gd name="T12" fmla="*/ 130 w 190"/>
                <a:gd name="T13" fmla="*/ 90 h 94"/>
                <a:gd name="T14" fmla="*/ 104 w 190"/>
                <a:gd name="T15" fmla="*/ 94 h 94"/>
                <a:gd name="T16" fmla="*/ 82 w 190"/>
                <a:gd name="T17" fmla="*/ 92 h 94"/>
                <a:gd name="T18" fmla="*/ 60 w 190"/>
                <a:gd name="T19" fmla="*/ 90 h 94"/>
                <a:gd name="T20" fmla="*/ 60 w 190"/>
                <a:gd name="T21" fmla="*/ 90 h 94"/>
                <a:gd name="T22" fmla="*/ 30 w 190"/>
                <a:gd name="T23" fmla="*/ 82 h 94"/>
                <a:gd name="T24" fmla="*/ 12 w 190"/>
                <a:gd name="T25" fmla="*/ 78 h 94"/>
                <a:gd name="T26" fmla="*/ 0 w 190"/>
                <a:gd name="T27" fmla="*/ 74 h 94"/>
                <a:gd name="T28" fmla="*/ 0 w 190"/>
                <a:gd name="T29" fmla="*/ 74 h 94"/>
                <a:gd name="T30" fmla="*/ 4 w 190"/>
                <a:gd name="T31" fmla="*/ 54 h 94"/>
                <a:gd name="T32" fmla="*/ 10 w 190"/>
                <a:gd name="T33" fmla="*/ 38 h 94"/>
                <a:gd name="T34" fmla="*/ 14 w 190"/>
                <a:gd name="T35" fmla="*/ 30 h 94"/>
                <a:gd name="T36" fmla="*/ 20 w 190"/>
                <a:gd name="T37" fmla="*/ 22 h 94"/>
                <a:gd name="T38" fmla="*/ 26 w 190"/>
                <a:gd name="T39" fmla="*/ 16 h 94"/>
                <a:gd name="T40" fmla="*/ 34 w 190"/>
                <a:gd name="T41" fmla="*/ 12 h 94"/>
                <a:gd name="T42" fmla="*/ 34 w 190"/>
                <a:gd name="T43" fmla="*/ 12 h 94"/>
                <a:gd name="T44" fmla="*/ 46 w 190"/>
                <a:gd name="T45" fmla="*/ 6 h 94"/>
                <a:gd name="T46" fmla="*/ 58 w 190"/>
                <a:gd name="T47" fmla="*/ 2 h 94"/>
                <a:gd name="T48" fmla="*/ 72 w 190"/>
                <a:gd name="T49" fmla="*/ 0 h 94"/>
                <a:gd name="T50" fmla="*/ 86 w 190"/>
                <a:gd name="T51" fmla="*/ 0 h 94"/>
                <a:gd name="T52" fmla="*/ 114 w 190"/>
                <a:gd name="T53" fmla="*/ 2 h 94"/>
                <a:gd name="T54" fmla="*/ 138 w 190"/>
                <a:gd name="T55" fmla="*/ 6 h 94"/>
                <a:gd name="T56" fmla="*/ 138 w 190"/>
                <a:gd name="T57" fmla="*/ 6 h 94"/>
                <a:gd name="T58" fmla="*/ 152 w 190"/>
                <a:gd name="T59" fmla="*/ 12 h 94"/>
                <a:gd name="T60" fmla="*/ 164 w 190"/>
                <a:gd name="T61" fmla="*/ 22 h 94"/>
                <a:gd name="T62" fmla="*/ 174 w 190"/>
                <a:gd name="T63" fmla="*/ 32 h 94"/>
                <a:gd name="T64" fmla="*/ 180 w 190"/>
                <a:gd name="T65" fmla="*/ 42 h 94"/>
                <a:gd name="T66" fmla="*/ 186 w 190"/>
                <a:gd name="T67" fmla="*/ 50 h 94"/>
                <a:gd name="T68" fmla="*/ 188 w 190"/>
                <a:gd name="T69" fmla="*/ 60 h 94"/>
                <a:gd name="T70" fmla="*/ 190 w 190"/>
                <a:gd name="T71" fmla="*/ 68 h 94"/>
                <a:gd name="T72" fmla="*/ 190 w 190"/>
                <a:gd name="T73" fmla="*/ 74 h 94"/>
                <a:gd name="T74" fmla="*/ 190 w 190"/>
                <a:gd name="T75" fmla="*/ 7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0" h="94">
                  <a:moveTo>
                    <a:pt x="190" y="74"/>
                  </a:moveTo>
                  <a:lnTo>
                    <a:pt x="190" y="74"/>
                  </a:lnTo>
                  <a:lnTo>
                    <a:pt x="188" y="76"/>
                  </a:lnTo>
                  <a:lnTo>
                    <a:pt x="184" y="78"/>
                  </a:lnTo>
                  <a:lnTo>
                    <a:pt x="170" y="84"/>
                  </a:lnTo>
                  <a:lnTo>
                    <a:pt x="170" y="84"/>
                  </a:lnTo>
                  <a:lnTo>
                    <a:pt x="130" y="90"/>
                  </a:lnTo>
                  <a:lnTo>
                    <a:pt x="104" y="94"/>
                  </a:lnTo>
                  <a:lnTo>
                    <a:pt x="82" y="92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30" y="82"/>
                  </a:lnTo>
                  <a:lnTo>
                    <a:pt x="12" y="78"/>
                  </a:lnTo>
                  <a:lnTo>
                    <a:pt x="0" y="74"/>
                  </a:lnTo>
                  <a:lnTo>
                    <a:pt x="0" y="74"/>
                  </a:lnTo>
                  <a:lnTo>
                    <a:pt x="4" y="54"/>
                  </a:lnTo>
                  <a:lnTo>
                    <a:pt x="10" y="38"/>
                  </a:lnTo>
                  <a:lnTo>
                    <a:pt x="14" y="30"/>
                  </a:lnTo>
                  <a:lnTo>
                    <a:pt x="20" y="22"/>
                  </a:lnTo>
                  <a:lnTo>
                    <a:pt x="26" y="16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46" y="6"/>
                  </a:lnTo>
                  <a:lnTo>
                    <a:pt x="58" y="2"/>
                  </a:lnTo>
                  <a:lnTo>
                    <a:pt x="72" y="0"/>
                  </a:lnTo>
                  <a:lnTo>
                    <a:pt x="86" y="0"/>
                  </a:lnTo>
                  <a:lnTo>
                    <a:pt x="114" y="2"/>
                  </a:lnTo>
                  <a:lnTo>
                    <a:pt x="138" y="6"/>
                  </a:lnTo>
                  <a:lnTo>
                    <a:pt x="138" y="6"/>
                  </a:lnTo>
                  <a:lnTo>
                    <a:pt x="152" y="12"/>
                  </a:lnTo>
                  <a:lnTo>
                    <a:pt x="164" y="22"/>
                  </a:lnTo>
                  <a:lnTo>
                    <a:pt x="174" y="32"/>
                  </a:lnTo>
                  <a:lnTo>
                    <a:pt x="180" y="42"/>
                  </a:lnTo>
                  <a:lnTo>
                    <a:pt x="186" y="50"/>
                  </a:lnTo>
                  <a:lnTo>
                    <a:pt x="188" y="60"/>
                  </a:lnTo>
                  <a:lnTo>
                    <a:pt x="190" y="68"/>
                  </a:lnTo>
                  <a:lnTo>
                    <a:pt x="190" y="74"/>
                  </a:lnTo>
                  <a:lnTo>
                    <a:pt x="190" y="74"/>
                  </a:lnTo>
                  <a:close/>
                </a:path>
              </a:pathLst>
            </a:custGeom>
            <a:solidFill>
              <a:srgbClr val="62BB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3"/>
            <p:cNvSpPr>
              <a:spLocks/>
            </p:cNvSpPr>
            <p:nvPr/>
          </p:nvSpPr>
          <p:spPr bwMode="auto">
            <a:xfrm>
              <a:off x="1668" y="1326"/>
              <a:ext cx="218" cy="54"/>
            </a:xfrm>
            <a:custGeom>
              <a:avLst/>
              <a:gdLst>
                <a:gd name="T0" fmla="*/ 216 w 218"/>
                <a:gd name="T1" fmla="*/ 38 h 54"/>
                <a:gd name="T2" fmla="*/ 216 w 218"/>
                <a:gd name="T3" fmla="*/ 38 h 54"/>
                <a:gd name="T4" fmla="*/ 218 w 218"/>
                <a:gd name="T5" fmla="*/ 44 h 54"/>
                <a:gd name="T6" fmla="*/ 214 w 218"/>
                <a:gd name="T7" fmla="*/ 48 h 54"/>
                <a:gd name="T8" fmla="*/ 208 w 218"/>
                <a:gd name="T9" fmla="*/ 50 h 54"/>
                <a:gd name="T10" fmla="*/ 198 w 218"/>
                <a:gd name="T11" fmla="*/ 52 h 54"/>
                <a:gd name="T12" fmla="*/ 170 w 218"/>
                <a:gd name="T13" fmla="*/ 54 h 54"/>
                <a:gd name="T14" fmla="*/ 138 w 218"/>
                <a:gd name="T15" fmla="*/ 54 h 54"/>
                <a:gd name="T16" fmla="*/ 138 w 218"/>
                <a:gd name="T17" fmla="*/ 54 h 54"/>
                <a:gd name="T18" fmla="*/ 94 w 218"/>
                <a:gd name="T19" fmla="*/ 48 h 54"/>
                <a:gd name="T20" fmla="*/ 50 w 218"/>
                <a:gd name="T21" fmla="*/ 40 h 54"/>
                <a:gd name="T22" fmla="*/ 30 w 218"/>
                <a:gd name="T23" fmla="*/ 36 h 54"/>
                <a:gd name="T24" fmla="*/ 14 w 218"/>
                <a:gd name="T25" fmla="*/ 32 h 54"/>
                <a:gd name="T26" fmla="*/ 4 w 218"/>
                <a:gd name="T27" fmla="*/ 26 h 54"/>
                <a:gd name="T28" fmla="*/ 2 w 218"/>
                <a:gd name="T29" fmla="*/ 24 h 54"/>
                <a:gd name="T30" fmla="*/ 0 w 218"/>
                <a:gd name="T31" fmla="*/ 20 h 54"/>
                <a:gd name="T32" fmla="*/ 0 w 218"/>
                <a:gd name="T33" fmla="*/ 20 h 54"/>
                <a:gd name="T34" fmla="*/ 24 w 218"/>
                <a:gd name="T35" fmla="*/ 20 h 54"/>
                <a:gd name="T36" fmla="*/ 66 w 218"/>
                <a:gd name="T37" fmla="*/ 18 h 54"/>
                <a:gd name="T38" fmla="*/ 88 w 218"/>
                <a:gd name="T39" fmla="*/ 16 h 54"/>
                <a:gd name="T40" fmla="*/ 106 w 218"/>
                <a:gd name="T41" fmla="*/ 12 h 54"/>
                <a:gd name="T42" fmla="*/ 118 w 218"/>
                <a:gd name="T43" fmla="*/ 6 h 54"/>
                <a:gd name="T44" fmla="*/ 122 w 218"/>
                <a:gd name="T45" fmla="*/ 4 h 54"/>
                <a:gd name="T46" fmla="*/ 124 w 218"/>
                <a:gd name="T47" fmla="*/ 0 h 54"/>
                <a:gd name="T48" fmla="*/ 124 w 218"/>
                <a:gd name="T49" fmla="*/ 0 h 54"/>
                <a:gd name="T50" fmla="*/ 148 w 218"/>
                <a:gd name="T51" fmla="*/ 10 h 54"/>
                <a:gd name="T52" fmla="*/ 176 w 218"/>
                <a:gd name="T53" fmla="*/ 22 h 54"/>
                <a:gd name="T54" fmla="*/ 200 w 218"/>
                <a:gd name="T55" fmla="*/ 34 h 54"/>
                <a:gd name="T56" fmla="*/ 210 w 218"/>
                <a:gd name="T57" fmla="*/ 36 h 54"/>
                <a:gd name="T58" fmla="*/ 216 w 218"/>
                <a:gd name="T59" fmla="*/ 38 h 54"/>
                <a:gd name="T60" fmla="*/ 216 w 218"/>
                <a:gd name="T61" fmla="*/ 38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18" h="54">
                  <a:moveTo>
                    <a:pt x="216" y="38"/>
                  </a:moveTo>
                  <a:lnTo>
                    <a:pt x="216" y="38"/>
                  </a:lnTo>
                  <a:lnTo>
                    <a:pt x="218" y="44"/>
                  </a:lnTo>
                  <a:lnTo>
                    <a:pt x="214" y="48"/>
                  </a:lnTo>
                  <a:lnTo>
                    <a:pt x="208" y="50"/>
                  </a:lnTo>
                  <a:lnTo>
                    <a:pt x="198" y="52"/>
                  </a:lnTo>
                  <a:lnTo>
                    <a:pt x="170" y="54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94" y="48"/>
                  </a:lnTo>
                  <a:lnTo>
                    <a:pt x="50" y="40"/>
                  </a:lnTo>
                  <a:lnTo>
                    <a:pt x="30" y="36"/>
                  </a:lnTo>
                  <a:lnTo>
                    <a:pt x="14" y="32"/>
                  </a:lnTo>
                  <a:lnTo>
                    <a:pt x="4" y="26"/>
                  </a:lnTo>
                  <a:lnTo>
                    <a:pt x="2" y="24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4" y="20"/>
                  </a:lnTo>
                  <a:lnTo>
                    <a:pt x="66" y="18"/>
                  </a:lnTo>
                  <a:lnTo>
                    <a:pt x="88" y="16"/>
                  </a:lnTo>
                  <a:lnTo>
                    <a:pt x="106" y="12"/>
                  </a:lnTo>
                  <a:lnTo>
                    <a:pt x="118" y="6"/>
                  </a:lnTo>
                  <a:lnTo>
                    <a:pt x="122" y="4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48" y="10"/>
                  </a:lnTo>
                  <a:lnTo>
                    <a:pt x="176" y="22"/>
                  </a:lnTo>
                  <a:lnTo>
                    <a:pt x="200" y="34"/>
                  </a:lnTo>
                  <a:lnTo>
                    <a:pt x="210" y="36"/>
                  </a:lnTo>
                  <a:lnTo>
                    <a:pt x="216" y="38"/>
                  </a:lnTo>
                  <a:lnTo>
                    <a:pt x="216" y="38"/>
                  </a:lnTo>
                  <a:close/>
                </a:path>
              </a:pathLst>
            </a:custGeom>
            <a:solidFill>
              <a:srgbClr val="62BB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4"/>
            <p:cNvSpPr>
              <a:spLocks/>
            </p:cNvSpPr>
            <p:nvPr/>
          </p:nvSpPr>
          <p:spPr bwMode="auto">
            <a:xfrm>
              <a:off x="1600" y="1324"/>
              <a:ext cx="60" cy="28"/>
            </a:xfrm>
            <a:custGeom>
              <a:avLst/>
              <a:gdLst>
                <a:gd name="T0" fmla="*/ 60 w 60"/>
                <a:gd name="T1" fmla="*/ 18 h 28"/>
                <a:gd name="T2" fmla="*/ 60 w 60"/>
                <a:gd name="T3" fmla="*/ 18 h 28"/>
                <a:gd name="T4" fmla="*/ 58 w 60"/>
                <a:gd name="T5" fmla="*/ 24 h 28"/>
                <a:gd name="T6" fmla="*/ 56 w 60"/>
                <a:gd name="T7" fmla="*/ 28 h 28"/>
                <a:gd name="T8" fmla="*/ 4 w 60"/>
                <a:gd name="T9" fmla="*/ 20 h 28"/>
                <a:gd name="T10" fmla="*/ 4 w 60"/>
                <a:gd name="T11" fmla="*/ 20 h 28"/>
                <a:gd name="T12" fmla="*/ 2 w 60"/>
                <a:gd name="T13" fmla="*/ 10 h 28"/>
                <a:gd name="T14" fmla="*/ 0 w 60"/>
                <a:gd name="T15" fmla="*/ 0 h 28"/>
                <a:gd name="T16" fmla="*/ 0 w 60"/>
                <a:gd name="T17" fmla="*/ 0 h 28"/>
                <a:gd name="T18" fmla="*/ 14 w 60"/>
                <a:gd name="T19" fmla="*/ 6 h 28"/>
                <a:gd name="T20" fmla="*/ 28 w 60"/>
                <a:gd name="T21" fmla="*/ 12 h 28"/>
                <a:gd name="T22" fmla="*/ 60 w 60"/>
                <a:gd name="T23" fmla="*/ 18 h 28"/>
                <a:gd name="T24" fmla="*/ 60 w 60"/>
                <a:gd name="T25" fmla="*/ 1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" h="28">
                  <a:moveTo>
                    <a:pt x="60" y="18"/>
                  </a:moveTo>
                  <a:lnTo>
                    <a:pt x="60" y="18"/>
                  </a:lnTo>
                  <a:lnTo>
                    <a:pt x="58" y="24"/>
                  </a:lnTo>
                  <a:lnTo>
                    <a:pt x="56" y="28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2" y="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6"/>
                  </a:lnTo>
                  <a:lnTo>
                    <a:pt x="28" y="12"/>
                  </a:lnTo>
                  <a:lnTo>
                    <a:pt x="60" y="18"/>
                  </a:lnTo>
                  <a:lnTo>
                    <a:pt x="60" y="18"/>
                  </a:lnTo>
                  <a:close/>
                </a:path>
              </a:pathLst>
            </a:custGeom>
            <a:solidFill>
              <a:srgbClr val="62BB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5"/>
            <p:cNvSpPr>
              <a:spLocks/>
            </p:cNvSpPr>
            <p:nvPr/>
          </p:nvSpPr>
          <p:spPr bwMode="auto">
            <a:xfrm>
              <a:off x="1594" y="1356"/>
              <a:ext cx="64" cy="122"/>
            </a:xfrm>
            <a:custGeom>
              <a:avLst/>
              <a:gdLst>
                <a:gd name="T0" fmla="*/ 64 w 64"/>
                <a:gd name="T1" fmla="*/ 10 h 122"/>
                <a:gd name="T2" fmla="*/ 64 w 64"/>
                <a:gd name="T3" fmla="*/ 10 h 122"/>
                <a:gd name="T4" fmla="*/ 62 w 64"/>
                <a:gd name="T5" fmla="*/ 24 h 122"/>
                <a:gd name="T6" fmla="*/ 58 w 64"/>
                <a:gd name="T7" fmla="*/ 38 h 122"/>
                <a:gd name="T8" fmla="*/ 58 w 64"/>
                <a:gd name="T9" fmla="*/ 38 h 122"/>
                <a:gd name="T10" fmla="*/ 54 w 64"/>
                <a:gd name="T11" fmla="*/ 32 h 122"/>
                <a:gd name="T12" fmla="*/ 52 w 64"/>
                <a:gd name="T13" fmla="*/ 30 h 122"/>
                <a:gd name="T14" fmla="*/ 48 w 64"/>
                <a:gd name="T15" fmla="*/ 28 h 122"/>
                <a:gd name="T16" fmla="*/ 40 w 64"/>
                <a:gd name="T17" fmla="*/ 26 h 122"/>
                <a:gd name="T18" fmla="*/ 40 w 64"/>
                <a:gd name="T19" fmla="*/ 26 h 122"/>
                <a:gd name="T20" fmla="*/ 34 w 64"/>
                <a:gd name="T21" fmla="*/ 26 h 122"/>
                <a:gd name="T22" fmla="*/ 26 w 64"/>
                <a:gd name="T23" fmla="*/ 28 h 122"/>
                <a:gd name="T24" fmla="*/ 22 w 64"/>
                <a:gd name="T25" fmla="*/ 32 h 122"/>
                <a:gd name="T26" fmla="*/ 16 w 64"/>
                <a:gd name="T27" fmla="*/ 36 h 122"/>
                <a:gd name="T28" fmla="*/ 16 w 64"/>
                <a:gd name="T29" fmla="*/ 36 h 122"/>
                <a:gd name="T30" fmla="*/ 14 w 64"/>
                <a:gd name="T31" fmla="*/ 42 h 122"/>
                <a:gd name="T32" fmla="*/ 14 w 64"/>
                <a:gd name="T33" fmla="*/ 48 h 122"/>
                <a:gd name="T34" fmla="*/ 14 w 64"/>
                <a:gd name="T35" fmla="*/ 60 h 122"/>
                <a:gd name="T36" fmla="*/ 18 w 64"/>
                <a:gd name="T37" fmla="*/ 70 h 122"/>
                <a:gd name="T38" fmla="*/ 22 w 64"/>
                <a:gd name="T39" fmla="*/ 80 h 122"/>
                <a:gd name="T40" fmla="*/ 18 w 64"/>
                <a:gd name="T41" fmla="*/ 122 h 122"/>
                <a:gd name="T42" fmla="*/ 18 w 64"/>
                <a:gd name="T43" fmla="*/ 122 h 122"/>
                <a:gd name="T44" fmla="*/ 16 w 64"/>
                <a:gd name="T45" fmla="*/ 120 h 122"/>
                <a:gd name="T46" fmla="*/ 12 w 64"/>
                <a:gd name="T47" fmla="*/ 118 h 122"/>
                <a:gd name="T48" fmla="*/ 10 w 64"/>
                <a:gd name="T49" fmla="*/ 110 h 122"/>
                <a:gd name="T50" fmla="*/ 10 w 64"/>
                <a:gd name="T51" fmla="*/ 98 h 122"/>
                <a:gd name="T52" fmla="*/ 10 w 64"/>
                <a:gd name="T53" fmla="*/ 98 h 122"/>
                <a:gd name="T54" fmla="*/ 14 w 64"/>
                <a:gd name="T55" fmla="*/ 90 h 122"/>
                <a:gd name="T56" fmla="*/ 16 w 64"/>
                <a:gd name="T57" fmla="*/ 82 h 122"/>
                <a:gd name="T58" fmla="*/ 14 w 64"/>
                <a:gd name="T59" fmla="*/ 72 h 122"/>
                <a:gd name="T60" fmla="*/ 10 w 64"/>
                <a:gd name="T61" fmla="*/ 64 h 122"/>
                <a:gd name="T62" fmla="*/ 2 w 64"/>
                <a:gd name="T63" fmla="*/ 44 h 122"/>
                <a:gd name="T64" fmla="*/ 0 w 64"/>
                <a:gd name="T65" fmla="*/ 36 h 122"/>
                <a:gd name="T66" fmla="*/ 2 w 64"/>
                <a:gd name="T67" fmla="*/ 26 h 122"/>
                <a:gd name="T68" fmla="*/ 2 w 64"/>
                <a:gd name="T69" fmla="*/ 26 h 122"/>
                <a:gd name="T70" fmla="*/ 2 w 64"/>
                <a:gd name="T71" fmla="*/ 18 h 122"/>
                <a:gd name="T72" fmla="*/ 6 w 64"/>
                <a:gd name="T73" fmla="*/ 10 h 122"/>
                <a:gd name="T74" fmla="*/ 10 w 64"/>
                <a:gd name="T75" fmla="*/ 6 h 122"/>
                <a:gd name="T76" fmla="*/ 16 w 64"/>
                <a:gd name="T77" fmla="*/ 0 h 122"/>
                <a:gd name="T78" fmla="*/ 64 w 64"/>
                <a:gd name="T79" fmla="*/ 10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4" h="122">
                  <a:moveTo>
                    <a:pt x="64" y="10"/>
                  </a:moveTo>
                  <a:lnTo>
                    <a:pt x="64" y="10"/>
                  </a:lnTo>
                  <a:lnTo>
                    <a:pt x="62" y="24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54" y="32"/>
                  </a:lnTo>
                  <a:lnTo>
                    <a:pt x="52" y="30"/>
                  </a:lnTo>
                  <a:lnTo>
                    <a:pt x="48" y="28"/>
                  </a:lnTo>
                  <a:lnTo>
                    <a:pt x="40" y="26"/>
                  </a:lnTo>
                  <a:lnTo>
                    <a:pt x="40" y="26"/>
                  </a:lnTo>
                  <a:lnTo>
                    <a:pt x="34" y="26"/>
                  </a:lnTo>
                  <a:lnTo>
                    <a:pt x="26" y="28"/>
                  </a:lnTo>
                  <a:lnTo>
                    <a:pt x="22" y="32"/>
                  </a:lnTo>
                  <a:lnTo>
                    <a:pt x="16" y="36"/>
                  </a:lnTo>
                  <a:lnTo>
                    <a:pt x="16" y="36"/>
                  </a:lnTo>
                  <a:lnTo>
                    <a:pt x="14" y="42"/>
                  </a:lnTo>
                  <a:lnTo>
                    <a:pt x="14" y="48"/>
                  </a:lnTo>
                  <a:lnTo>
                    <a:pt x="14" y="60"/>
                  </a:lnTo>
                  <a:lnTo>
                    <a:pt x="18" y="70"/>
                  </a:lnTo>
                  <a:lnTo>
                    <a:pt x="22" y="80"/>
                  </a:lnTo>
                  <a:lnTo>
                    <a:pt x="18" y="122"/>
                  </a:lnTo>
                  <a:lnTo>
                    <a:pt x="18" y="122"/>
                  </a:lnTo>
                  <a:lnTo>
                    <a:pt x="16" y="120"/>
                  </a:lnTo>
                  <a:lnTo>
                    <a:pt x="12" y="118"/>
                  </a:lnTo>
                  <a:lnTo>
                    <a:pt x="10" y="110"/>
                  </a:lnTo>
                  <a:lnTo>
                    <a:pt x="10" y="98"/>
                  </a:lnTo>
                  <a:lnTo>
                    <a:pt x="10" y="98"/>
                  </a:lnTo>
                  <a:lnTo>
                    <a:pt x="14" y="90"/>
                  </a:lnTo>
                  <a:lnTo>
                    <a:pt x="16" y="82"/>
                  </a:lnTo>
                  <a:lnTo>
                    <a:pt x="14" y="72"/>
                  </a:lnTo>
                  <a:lnTo>
                    <a:pt x="10" y="64"/>
                  </a:lnTo>
                  <a:lnTo>
                    <a:pt x="2" y="44"/>
                  </a:lnTo>
                  <a:lnTo>
                    <a:pt x="0" y="3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18"/>
                  </a:lnTo>
                  <a:lnTo>
                    <a:pt x="6" y="10"/>
                  </a:lnTo>
                  <a:lnTo>
                    <a:pt x="10" y="6"/>
                  </a:lnTo>
                  <a:lnTo>
                    <a:pt x="16" y="0"/>
                  </a:lnTo>
                  <a:lnTo>
                    <a:pt x="64" y="10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6"/>
            <p:cNvSpPr>
              <a:spLocks/>
            </p:cNvSpPr>
            <p:nvPr/>
          </p:nvSpPr>
          <p:spPr bwMode="auto">
            <a:xfrm>
              <a:off x="1616" y="1368"/>
              <a:ext cx="194" cy="198"/>
            </a:xfrm>
            <a:custGeom>
              <a:avLst/>
              <a:gdLst>
                <a:gd name="T0" fmla="*/ 192 w 194"/>
                <a:gd name="T1" fmla="*/ 26 h 198"/>
                <a:gd name="T2" fmla="*/ 190 w 194"/>
                <a:gd name="T3" fmla="*/ 42 h 198"/>
                <a:gd name="T4" fmla="*/ 194 w 194"/>
                <a:gd name="T5" fmla="*/ 58 h 198"/>
                <a:gd name="T6" fmla="*/ 190 w 194"/>
                <a:gd name="T7" fmla="*/ 96 h 198"/>
                <a:gd name="T8" fmla="*/ 180 w 194"/>
                <a:gd name="T9" fmla="*/ 118 h 198"/>
                <a:gd name="T10" fmla="*/ 162 w 194"/>
                <a:gd name="T11" fmla="*/ 144 h 198"/>
                <a:gd name="T12" fmla="*/ 138 w 194"/>
                <a:gd name="T13" fmla="*/ 162 h 198"/>
                <a:gd name="T14" fmla="*/ 128 w 194"/>
                <a:gd name="T15" fmla="*/ 166 h 198"/>
                <a:gd name="T16" fmla="*/ 110 w 194"/>
                <a:gd name="T17" fmla="*/ 166 h 198"/>
                <a:gd name="T18" fmla="*/ 98 w 194"/>
                <a:gd name="T19" fmla="*/ 162 h 198"/>
                <a:gd name="T20" fmla="*/ 92 w 194"/>
                <a:gd name="T21" fmla="*/ 156 h 198"/>
                <a:gd name="T22" fmla="*/ 76 w 194"/>
                <a:gd name="T23" fmla="*/ 154 h 198"/>
                <a:gd name="T24" fmla="*/ 40 w 194"/>
                <a:gd name="T25" fmla="*/ 132 h 198"/>
                <a:gd name="T26" fmla="*/ 26 w 194"/>
                <a:gd name="T27" fmla="*/ 116 h 198"/>
                <a:gd name="T28" fmla="*/ 28 w 194"/>
                <a:gd name="T29" fmla="*/ 128 h 198"/>
                <a:gd name="T30" fmla="*/ 42 w 194"/>
                <a:gd name="T31" fmla="*/ 146 h 198"/>
                <a:gd name="T32" fmla="*/ 62 w 194"/>
                <a:gd name="T33" fmla="*/ 164 h 198"/>
                <a:gd name="T34" fmla="*/ 86 w 194"/>
                <a:gd name="T35" fmla="*/ 172 h 198"/>
                <a:gd name="T36" fmla="*/ 86 w 194"/>
                <a:gd name="T37" fmla="*/ 180 h 198"/>
                <a:gd name="T38" fmla="*/ 82 w 194"/>
                <a:gd name="T39" fmla="*/ 198 h 198"/>
                <a:gd name="T40" fmla="*/ 66 w 194"/>
                <a:gd name="T41" fmla="*/ 198 h 198"/>
                <a:gd name="T42" fmla="*/ 34 w 194"/>
                <a:gd name="T43" fmla="*/ 186 h 198"/>
                <a:gd name="T44" fmla="*/ 0 w 194"/>
                <a:gd name="T45" fmla="*/ 166 h 198"/>
                <a:gd name="T46" fmla="*/ 6 w 194"/>
                <a:gd name="T47" fmla="*/ 154 h 198"/>
                <a:gd name="T48" fmla="*/ 10 w 194"/>
                <a:gd name="T49" fmla="*/ 132 h 198"/>
                <a:gd name="T50" fmla="*/ 10 w 194"/>
                <a:gd name="T51" fmla="*/ 114 h 198"/>
                <a:gd name="T52" fmla="*/ 10 w 194"/>
                <a:gd name="T53" fmla="*/ 76 h 198"/>
                <a:gd name="T54" fmla="*/ 16 w 194"/>
                <a:gd name="T55" fmla="*/ 72 h 198"/>
                <a:gd name="T56" fmla="*/ 12 w 194"/>
                <a:gd name="T57" fmla="*/ 66 h 198"/>
                <a:gd name="T58" fmla="*/ 4 w 194"/>
                <a:gd name="T59" fmla="*/ 40 h 198"/>
                <a:gd name="T60" fmla="*/ 6 w 194"/>
                <a:gd name="T61" fmla="*/ 30 h 198"/>
                <a:gd name="T62" fmla="*/ 12 w 194"/>
                <a:gd name="T63" fmla="*/ 26 h 198"/>
                <a:gd name="T64" fmla="*/ 18 w 194"/>
                <a:gd name="T65" fmla="*/ 24 h 198"/>
                <a:gd name="T66" fmla="*/ 26 w 194"/>
                <a:gd name="T67" fmla="*/ 28 h 198"/>
                <a:gd name="T68" fmla="*/ 34 w 194"/>
                <a:gd name="T69" fmla="*/ 42 h 198"/>
                <a:gd name="T70" fmla="*/ 34 w 194"/>
                <a:gd name="T71" fmla="*/ 50 h 198"/>
                <a:gd name="T72" fmla="*/ 44 w 194"/>
                <a:gd name="T73" fmla="*/ 40 h 198"/>
                <a:gd name="T74" fmla="*/ 56 w 194"/>
                <a:gd name="T75" fmla="*/ 14 h 198"/>
                <a:gd name="T76" fmla="*/ 58 w 194"/>
                <a:gd name="T77" fmla="*/ 0 h 198"/>
                <a:gd name="T78" fmla="*/ 102 w 194"/>
                <a:gd name="T79" fmla="*/ 14 h 198"/>
                <a:gd name="T80" fmla="*/ 140 w 194"/>
                <a:gd name="T81" fmla="*/ 22 h 198"/>
                <a:gd name="T82" fmla="*/ 192 w 194"/>
                <a:gd name="T83" fmla="*/ 26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94" h="198">
                  <a:moveTo>
                    <a:pt x="192" y="26"/>
                  </a:moveTo>
                  <a:lnTo>
                    <a:pt x="192" y="26"/>
                  </a:lnTo>
                  <a:lnTo>
                    <a:pt x="192" y="34"/>
                  </a:lnTo>
                  <a:lnTo>
                    <a:pt x="190" y="42"/>
                  </a:lnTo>
                  <a:lnTo>
                    <a:pt x="190" y="42"/>
                  </a:lnTo>
                  <a:lnTo>
                    <a:pt x="194" y="58"/>
                  </a:lnTo>
                  <a:lnTo>
                    <a:pt x="194" y="76"/>
                  </a:lnTo>
                  <a:lnTo>
                    <a:pt x="190" y="96"/>
                  </a:lnTo>
                  <a:lnTo>
                    <a:pt x="180" y="118"/>
                  </a:lnTo>
                  <a:lnTo>
                    <a:pt x="180" y="118"/>
                  </a:lnTo>
                  <a:lnTo>
                    <a:pt x="172" y="134"/>
                  </a:lnTo>
                  <a:lnTo>
                    <a:pt x="162" y="144"/>
                  </a:lnTo>
                  <a:lnTo>
                    <a:pt x="150" y="154"/>
                  </a:lnTo>
                  <a:lnTo>
                    <a:pt x="138" y="162"/>
                  </a:lnTo>
                  <a:lnTo>
                    <a:pt x="138" y="162"/>
                  </a:lnTo>
                  <a:lnTo>
                    <a:pt x="128" y="166"/>
                  </a:lnTo>
                  <a:lnTo>
                    <a:pt x="116" y="168"/>
                  </a:lnTo>
                  <a:lnTo>
                    <a:pt x="110" y="166"/>
                  </a:lnTo>
                  <a:lnTo>
                    <a:pt x="104" y="164"/>
                  </a:lnTo>
                  <a:lnTo>
                    <a:pt x="98" y="162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84" y="156"/>
                  </a:lnTo>
                  <a:lnTo>
                    <a:pt x="76" y="154"/>
                  </a:lnTo>
                  <a:lnTo>
                    <a:pt x="58" y="144"/>
                  </a:lnTo>
                  <a:lnTo>
                    <a:pt x="40" y="132"/>
                  </a:lnTo>
                  <a:lnTo>
                    <a:pt x="26" y="116"/>
                  </a:lnTo>
                  <a:lnTo>
                    <a:pt x="26" y="116"/>
                  </a:lnTo>
                  <a:lnTo>
                    <a:pt x="26" y="120"/>
                  </a:lnTo>
                  <a:lnTo>
                    <a:pt x="28" y="128"/>
                  </a:lnTo>
                  <a:lnTo>
                    <a:pt x="34" y="136"/>
                  </a:lnTo>
                  <a:lnTo>
                    <a:pt x="42" y="146"/>
                  </a:lnTo>
                  <a:lnTo>
                    <a:pt x="52" y="154"/>
                  </a:lnTo>
                  <a:lnTo>
                    <a:pt x="62" y="164"/>
                  </a:lnTo>
                  <a:lnTo>
                    <a:pt x="74" y="170"/>
                  </a:lnTo>
                  <a:lnTo>
                    <a:pt x="86" y="172"/>
                  </a:lnTo>
                  <a:lnTo>
                    <a:pt x="86" y="172"/>
                  </a:lnTo>
                  <a:lnTo>
                    <a:pt x="86" y="180"/>
                  </a:lnTo>
                  <a:lnTo>
                    <a:pt x="84" y="186"/>
                  </a:lnTo>
                  <a:lnTo>
                    <a:pt x="82" y="198"/>
                  </a:lnTo>
                  <a:lnTo>
                    <a:pt x="82" y="198"/>
                  </a:lnTo>
                  <a:lnTo>
                    <a:pt x="66" y="198"/>
                  </a:lnTo>
                  <a:lnTo>
                    <a:pt x="48" y="194"/>
                  </a:lnTo>
                  <a:lnTo>
                    <a:pt x="34" y="186"/>
                  </a:lnTo>
                  <a:lnTo>
                    <a:pt x="18" y="176"/>
                  </a:lnTo>
                  <a:lnTo>
                    <a:pt x="0" y="166"/>
                  </a:lnTo>
                  <a:lnTo>
                    <a:pt x="0" y="166"/>
                  </a:lnTo>
                  <a:lnTo>
                    <a:pt x="6" y="154"/>
                  </a:lnTo>
                  <a:lnTo>
                    <a:pt x="8" y="144"/>
                  </a:lnTo>
                  <a:lnTo>
                    <a:pt x="10" y="132"/>
                  </a:lnTo>
                  <a:lnTo>
                    <a:pt x="10" y="114"/>
                  </a:lnTo>
                  <a:lnTo>
                    <a:pt x="10" y="114"/>
                  </a:lnTo>
                  <a:lnTo>
                    <a:pt x="8" y="88"/>
                  </a:lnTo>
                  <a:lnTo>
                    <a:pt x="10" y="76"/>
                  </a:lnTo>
                  <a:lnTo>
                    <a:pt x="12" y="74"/>
                  </a:lnTo>
                  <a:lnTo>
                    <a:pt x="16" y="72"/>
                  </a:lnTo>
                  <a:lnTo>
                    <a:pt x="16" y="72"/>
                  </a:lnTo>
                  <a:lnTo>
                    <a:pt x="12" y="66"/>
                  </a:lnTo>
                  <a:lnTo>
                    <a:pt x="6" y="48"/>
                  </a:lnTo>
                  <a:lnTo>
                    <a:pt x="4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6"/>
                  </a:lnTo>
                  <a:lnTo>
                    <a:pt x="12" y="26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22" y="26"/>
                  </a:lnTo>
                  <a:lnTo>
                    <a:pt x="26" y="28"/>
                  </a:lnTo>
                  <a:lnTo>
                    <a:pt x="32" y="36"/>
                  </a:lnTo>
                  <a:lnTo>
                    <a:pt x="34" y="42"/>
                  </a:lnTo>
                  <a:lnTo>
                    <a:pt x="34" y="50"/>
                  </a:lnTo>
                  <a:lnTo>
                    <a:pt x="34" y="50"/>
                  </a:lnTo>
                  <a:lnTo>
                    <a:pt x="40" y="46"/>
                  </a:lnTo>
                  <a:lnTo>
                    <a:pt x="44" y="40"/>
                  </a:lnTo>
                  <a:lnTo>
                    <a:pt x="52" y="28"/>
                  </a:lnTo>
                  <a:lnTo>
                    <a:pt x="56" y="14"/>
                  </a:lnTo>
                  <a:lnTo>
                    <a:pt x="58" y="0"/>
                  </a:lnTo>
                  <a:lnTo>
                    <a:pt x="58" y="0"/>
                  </a:lnTo>
                  <a:lnTo>
                    <a:pt x="76" y="6"/>
                  </a:lnTo>
                  <a:lnTo>
                    <a:pt x="102" y="14"/>
                  </a:lnTo>
                  <a:lnTo>
                    <a:pt x="118" y="18"/>
                  </a:lnTo>
                  <a:lnTo>
                    <a:pt x="140" y="22"/>
                  </a:lnTo>
                  <a:lnTo>
                    <a:pt x="164" y="24"/>
                  </a:lnTo>
                  <a:lnTo>
                    <a:pt x="192" y="26"/>
                  </a:lnTo>
                  <a:lnTo>
                    <a:pt x="192" y="26"/>
                  </a:lnTo>
                  <a:close/>
                </a:path>
              </a:pathLst>
            </a:custGeom>
            <a:solidFill>
              <a:srgbClr val="FCC7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7"/>
            <p:cNvSpPr>
              <a:spLocks/>
            </p:cNvSpPr>
            <p:nvPr/>
          </p:nvSpPr>
          <p:spPr bwMode="auto">
            <a:xfrm>
              <a:off x="1776" y="1400"/>
              <a:ext cx="28" cy="12"/>
            </a:xfrm>
            <a:custGeom>
              <a:avLst/>
              <a:gdLst>
                <a:gd name="T0" fmla="*/ 28 w 28"/>
                <a:gd name="T1" fmla="*/ 10 h 12"/>
                <a:gd name="T2" fmla="*/ 28 w 28"/>
                <a:gd name="T3" fmla="*/ 10 h 12"/>
                <a:gd name="T4" fmla="*/ 26 w 28"/>
                <a:gd name="T5" fmla="*/ 12 h 12"/>
                <a:gd name="T6" fmla="*/ 22 w 28"/>
                <a:gd name="T7" fmla="*/ 10 h 12"/>
                <a:gd name="T8" fmla="*/ 16 w 28"/>
                <a:gd name="T9" fmla="*/ 8 h 12"/>
                <a:gd name="T10" fmla="*/ 16 w 28"/>
                <a:gd name="T11" fmla="*/ 8 h 12"/>
                <a:gd name="T12" fmla="*/ 10 w 28"/>
                <a:gd name="T13" fmla="*/ 8 h 12"/>
                <a:gd name="T14" fmla="*/ 6 w 28"/>
                <a:gd name="T15" fmla="*/ 8 h 12"/>
                <a:gd name="T16" fmla="*/ 2 w 28"/>
                <a:gd name="T17" fmla="*/ 8 h 12"/>
                <a:gd name="T18" fmla="*/ 0 w 28"/>
                <a:gd name="T19" fmla="*/ 8 h 12"/>
                <a:gd name="T20" fmla="*/ 0 w 28"/>
                <a:gd name="T21" fmla="*/ 4 h 12"/>
                <a:gd name="T22" fmla="*/ 0 w 28"/>
                <a:gd name="T23" fmla="*/ 4 h 12"/>
                <a:gd name="T24" fmla="*/ 6 w 28"/>
                <a:gd name="T25" fmla="*/ 0 h 12"/>
                <a:gd name="T26" fmla="*/ 10 w 28"/>
                <a:gd name="T27" fmla="*/ 0 h 12"/>
                <a:gd name="T28" fmla="*/ 14 w 28"/>
                <a:gd name="T29" fmla="*/ 0 h 12"/>
                <a:gd name="T30" fmla="*/ 14 w 28"/>
                <a:gd name="T31" fmla="*/ 0 h 12"/>
                <a:gd name="T32" fmla="*/ 20 w 28"/>
                <a:gd name="T33" fmla="*/ 2 h 12"/>
                <a:gd name="T34" fmla="*/ 24 w 28"/>
                <a:gd name="T35" fmla="*/ 6 h 12"/>
                <a:gd name="T36" fmla="*/ 28 w 28"/>
                <a:gd name="T37" fmla="*/ 10 h 12"/>
                <a:gd name="T38" fmla="*/ 28 w 28"/>
                <a:gd name="T39" fmla="*/ 1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8" h="12">
                  <a:moveTo>
                    <a:pt x="28" y="10"/>
                  </a:moveTo>
                  <a:lnTo>
                    <a:pt x="28" y="10"/>
                  </a:lnTo>
                  <a:lnTo>
                    <a:pt x="26" y="12"/>
                  </a:lnTo>
                  <a:lnTo>
                    <a:pt x="22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0" y="8"/>
                  </a:lnTo>
                  <a:lnTo>
                    <a:pt x="6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4"/>
                  </a:lnTo>
                  <a:lnTo>
                    <a:pt x="0" y="4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0" y="2"/>
                  </a:lnTo>
                  <a:lnTo>
                    <a:pt x="24" y="6"/>
                  </a:lnTo>
                  <a:lnTo>
                    <a:pt x="28" y="10"/>
                  </a:lnTo>
                  <a:lnTo>
                    <a:pt x="2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8"/>
            <p:cNvSpPr>
              <a:spLocks/>
            </p:cNvSpPr>
            <p:nvPr/>
          </p:nvSpPr>
          <p:spPr bwMode="auto">
            <a:xfrm>
              <a:off x="1714" y="1396"/>
              <a:ext cx="38" cy="12"/>
            </a:xfrm>
            <a:custGeom>
              <a:avLst/>
              <a:gdLst>
                <a:gd name="T0" fmla="*/ 0 w 38"/>
                <a:gd name="T1" fmla="*/ 10 h 12"/>
                <a:gd name="T2" fmla="*/ 0 w 38"/>
                <a:gd name="T3" fmla="*/ 10 h 12"/>
                <a:gd name="T4" fmla="*/ 0 w 38"/>
                <a:gd name="T5" fmla="*/ 10 h 12"/>
                <a:gd name="T6" fmla="*/ 6 w 38"/>
                <a:gd name="T7" fmla="*/ 10 h 12"/>
                <a:gd name="T8" fmla="*/ 16 w 38"/>
                <a:gd name="T9" fmla="*/ 8 h 12"/>
                <a:gd name="T10" fmla="*/ 16 w 38"/>
                <a:gd name="T11" fmla="*/ 8 h 12"/>
                <a:gd name="T12" fmla="*/ 22 w 38"/>
                <a:gd name="T13" fmla="*/ 10 h 12"/>
                <a:gd name="T14" fmla="*/ 30 w 38"/>
                <a:gd name="T15" fmla="*/ 12 h 12"/>
                <a:gd name="T16" fmla="*/ 36 w 38"/>
                <a:gd name="T17" fmla="*/ 12 h 12"/>
                <a:gd name="T18" fmla="*/ 38 w 38"/>
                <a:gd name="T19" fmla="*/ 12 h 12"/>
                <a:gd name="T20" fmla="*/ 38 w 38"/>
                <a:gd name="T21" fmla="*/ 8 h 12"/>
                <a:gd name="T22" fmla="*/ 38 w 38"/>
                <a:gd name="T23" fmla="*/ 8 h 12"/>
                <a:gd name="T24" fmla="*/ 32 w 38"/>
                <a:gd name="T25" fmla="*/ 2 h 12"/>
                <a:gd name="T26" fmla="*/ 26 w 38"/>
                <a:gd name="T27" fmla="*/ 0 h 12"/>
                <a:gd name="T28" fmla="*/ 18 w 38"/>
                <a:gd name="T29" fmla="*/ 0 h 12"/>
                <a:gd name="T30" fmla="*/ 18 w 38"/>
                <a:gd name="T31" fmla="*/ 0 h 12"/>
                <a:gd name="T32" fmla="*/ 10 w 38"/>
                <a:gd name="T33" fmla="*/ 0 h 12"/>
                <a:gd name="T34" fmla="*/ 4 w 38"/>
                <a:gd name="T35" fmla="*/ 4 h 12"/>
                <a:gd name="T36" fmla="*/ 0 w 38"/>
                <a:gd name="T37" fmla="*/ 10 h 12"/>
                <a:gd name="T38" fmla="*/ 0 w 38"/>
                <a:gd name="T39" fmla="*/ 1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" h="12">
                  <a:moveTo>
                    <a:pt x="0" y="10"/>
                  </a:moveTo>
                  <a:lnTo>
                    <a:pt x="0" y="10"/>
                  </a:lnTo>
                  <a:lnTo>
                    <a:pt x="0" y="10"/>
                  </a:lnTo>
                  <a:lnTo>
                    <a:pt x="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22" y="10"/>
                  </a:lnTo>
                  <a:lnTo>
                    <a:pt x="30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2" y="2"/>
                  </a:lnTo>
                  <a:lnTo>
                    <a:pt x="26" y="0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0" y="0"/>
                  </a:lnTo>
                  <a:lnTo>
                    <a:pt x="4" y="4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9"/>
            <p:cNvSpPr>
              <a:spLocks/>
            </p:cNvSpPr>
            <p:nvPr/>
          </p:nvSpPr>
          <p:spPr bwMode="auto">
            <a:xfrm>
              <a:off x="1750" y="1438"/>
              <a:ext cx="36" cy="26"/>
            </a:xfrm>
            <a:custGeom>
              <a:avLst/>
              <a:gdLst>
                <a:gd name="T0" fmla="*/ 32 w 36"/>
                <a:gd name="T1" fmla="*/ 22 h 26"/>
                <a:gd name="T2" fmla="*/ 32 w 36"/>
                <a:gd name="T3" fmla="*/ 22 h 26"/>
                <a:gd name="T4" fmla="*/ 28 w 36"/>
                <a:gd name="T5" fmla="*/ 24 h 26"/>
                <a:gd name="T6" fmla="*/ 24 w 36"/>
                <a:gd name="T7" fmla="*/ 26 h 26"/>
                <a:gd name="T8" fmla="*/ 14 w 36"/>
                <a:gd name="T9" fmla="*/ 26 h 26"/>
                <a:gd name="T10" fmla="*/ 6 w 36"/>
                <a:gd name="T11" fmla="*/ 24 h 26"/>
                <a:gd name="T12" fmla="*/ 0 w 36"/>
                <a:gd name="T13" fmla="*/ 20 h 26"/>
                <a:gd name="T14" fmla="*/ 0 w 36"/>
                <a:gd name="T15" fmla="*/ 20 h 26"/>
                <a:gd name="T16" fmla="*/ 8 w 36"/>
                <a:gd name="T17" fmla="*/ 22 h 26"/>
                <a:gd name="T18" fmla="*/ 18 w 36"/>
                <a:gd name="T19" fmla="*/ 20 h 26"/>
                <a:gd name="T20" fmla="*/ 28 w 36"/>
                <a:gd name="T21" fmla="*/ 18 h 26"/>
                <a:gd name="T22" fmla="*/ 28 w 36"/>
                <a:gd name="T23" fmla="*/ 18 h 26"/>
                <a:gd name="T24" fmla="*/ 32 w 36"/>
                <a:gd name="T25" fmla="*/ 14 h 26"/>
                <a:gd name="T26" fmla="*/ 32 w 36"/>
                <a:gd name="T27" fmla="*/ 8 h 26"/>
                <a:gd name="T28" fmla="*/ 30 w 36"/>
                <a:gd name="T29" fmla="*/ 0 h 26"/>
                <a:gd name="T30" fmla="*/ 30 w 36"/>
                <a:gd name="T31" fmla="*/ 0 h 26"/>
                <a:gd name="T32" fmla="*/ 30 w 36"/>
                <a:gd name="T33" fmla="*/ 0 h 26"/>
                <a:gd name="T34" fmla="*/ 32 w 36"/>
                <a:gd name="T35" fmla="*/ 2 h 26"/>
                <a:gd name="T36" fmla="*/ 34 w 36"/>
                <a:gd name="T37" fmla="*/ 8 h 26"/>
                <a:gd name="T38" fmla="*/ 36 w 36"/>
                <a:gd name="T39" fmla="*/ 16 h 26"/>
                <a:gd name="T40" fmla="*/ 34 w 36"/>
                <a:gd name="T41" fmla="*/ 20 h 26"/>
                <a:gd name="T42" fmla="*/ 32 w 36"/>
                <a:gd name="T43" fmla="*/ 22 h 26"/>
                <a:gd name="T44" fmla="*/ 32 w 36"/>
                <a:gd name="T45" fmla="*/ 2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26">
                  <a:moveTo>
                    <a:pt x="32" y="22"/>
                  </a:moveTo>
                  <a:lnTo>
                    <a:pt x="32" y="22"/>
                  </a:lnTo>
                  <a:lnTo>
                    <a:pt x="28" y="24"/>
                  </a:lnTo>
                  <a:lnTo>
                    <a:pt x="24" y="26"/>
                  </a:lnTo>
                  <a:lnTo>
                    <a:pt x="14" y="26"/>
                  </a:lnTo>
                  <a:lnTo>
                    <a:pt x="6" y="24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8" y="22"/>
                  </a:lnTo>
                  <a:lnTo>
                    <a:pt x="18" y="20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2" y="8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4" y="8"/>
                  </a:lnTo>
                  <a:lnTo>
                    <a:pt x="36" y="16"/>
                  </a:lnTo>
                  <a:lnTo>
                    <a:pt x="34" y="20"/>
                  </a:lnTo>
                  <a:lnTo>
                    <a:pt x="32" y="22"/>
                  </a:lnTo>
                  <a:lnTo>
                    <a:pt x="32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0"/>
            <p:cNvSpPr>
              <a:spLocks/>
            </p:cNvSpPr>
            <p:nvPr/>
          </p:nvSpPr>
          <p:spPr bwMode="auto">
            <a:xfrm>
              <a:off x="1726" y="1478"/>
              <a:ext cx="50" cy="18"/>
            </a:xfrm>
            <a:custGeom>
              <a:avLst/>
              <a:gdLst>
                <a:gd name="T0" fmla="*/ 50 w 50"/>
                <a:gd name="T1" fmla="*/ 0 h 18"/>
                <a:gd name="T2" fmla="*/ 50 w 50"/>
                <a:gd name="T3" fmla="*/ 0 h 18"/>
                <a:gd name="T4" fmla="*/ 50 w 50"/>
                <a:gd name="T5" fmla="*/ 6 h 18"/>
                <a:gd name="T6" fmla="*/ 46 w 50"/>
                <a:gd name="T7" fmla="*/ 10 h 18"/>
                <a:gd name="T8" fmla="*/ 42 w 50"/>
                <a:gd name="T9" fmla="*/ 14 h 18"/>
                <a:gd name="T10" fmla="*/ 38 w 50"/>
                <a:gd name="T11" fmla="*/ 16 h 18"/>
                <a:gd name="T12" fmla="*/ 38 w 50"/>
                <a:gd name="T13" fmla="*/ 16 h 18"/>
                <a:gd name="T14" fmla="*/ 30 w 50"/>
                <a:gd name="T15" fmla="*/ 18 h 18"/>
                <a:gd name="T16" fmla="*/ 22 w 50"/>
                <a:gd name="T17" fmla="*/ 16 h 18"/>
                <a:gd name="T18" fmla="*/ 16 w 50"/>
                <a:gd name="T19" fmla="*/ 14 h 18"/>
                <a:gd name="T20" fmla="*/ 12 w 50"/>
                <a:gd name="T21" fmla="*/ 12 h 18"/>
                <a:gd name="T22" fmla="*/ 4 w 50"/>
                <a:gd name="T23" fmla="*/ 4 h 18"/>
                <a:gd name="T24" fmla="*/ 0 w 50"/>
                <a:gd name="T25" fmla="*/ 0 h 18"/>
                <a:gd name="T26" fmla="*/ 0 w 50"/>
                <a:gd name="T27" fmla="*/ 0 h 18"/>
                <a:gd name="T28" fmla="*/ 6 w 50"/>
                <a:gd name="T29" fmla="*/ 0 h 18"/>
                <a:gd name="T30" fmla="*/ 12 w 50"/>
                <a:gd name="T31" fmla="*/ 4 h 18"/>
                <a:gd name="T32" fmla="*/ 20 w 50"/>
                <a:gd name="T33" fmla="*/ 8 h 18"/>
                <a:gd name="T34" fmla="*/ 28 w 50"/>
                <a:gd name="T35" fmla="*/ 10 h 18"/>
                <a:gd name="T36" fmla="*/ 28 w 50"/>
                <a:gd name="T37" fmla="*/ 10 h 18"/>
                <a:gd name="T38" fmla="*/ 36 w 50"/>
                <a:gd name="T39" fmla="*/ 10 h 18"/>
                <a:gd name="T40" fmla="*/ 44 w 50"/>
                <a:gd name="T41" fmla="*/ 6 h 18"/>
                <a:gd name="T42" fmla="*/ 50 w 50"/>
                <a:gd name="T43" fmla="*/ 0 h 18"/>
                <a:gd name="T44" fmla="*/ 50 w 50"/>
                <a:gd name="T45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0" h="18">
                  <a:moveTo>
                    <a:pt x="50" y="0"/>
                  </a:moveTo>
                  <a:lnTo>
                    <a:pt x="50" y="0"/>
                  </a:lnTo>
                  <a:lnTo>
                    <a:pt x="50" y="6"/>
                  </a:lnTo>
                  <a:lnTo>
                    <a:pt x="46" y="10"/>
                  </a:lnTo>
                  <a:lnTo>
                    <a:pt x="42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0" y="18"/>
                  </a:lnTo>
                  <a:lnTo>
                    <a:pt x="22" y="16"/>
                  </a:lnTo>
                  <a:lnTo>
                    <a:pt x="16" y="14"/>
                  </a:lnTo>
                  <a:lnTo>
                    <a:pt x="12" y="12"/>
                  </a:lnTo>
                  <a:lnTo>
                    <a:pt x="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4"/>
                  </a:lnTo>
                  <a:lnTo>
                    <a:pt x="20" y="8"/>
                  </a:lnTo>
                  <a:lnTo>
                    <a:pt x="28" y="10"/>
                  </a:lnTo>
                  <a:lnTo>
                    <a:pt x="28" y="10"/>
                  </a:lnTo>
                  <a:lnTo>
                    <a:pt x="36" y="10"/>
                  </a:lnTo>
                  <a:lnTo>
                    <a:pt x="44" y="6"/>
                  </a:lnTo>
                  <a:lnTo>
                    <a:pt x="50" y="0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"/>
            <p:cNvSpPr>
              <a:spLocks/>
            </p:cNvSpPr>
            <p:nvPr/>
          </p:nvSpPr>
          <p:spPr bwMode="auto">
            <a:xfrm>
              <a:off x="1766" y="1534"/>
              <a:ext cx="256" cy="260"/>
            </a:xfrm>
            <a:custGeom>
              <a:avLst/>
              <a:gdLst>
                <a:gd name="T0" fmla="*/ 76 w 256"/>
                <a:gd name="T1" fmla="*/ 218 h 260"/>
                <a:gd name="T2" fmla="*/ 100 w 256"/>
                <a:gd name="T3" fmla="*/ 208 h 260"/>
                <a:gd name="T4" fmla="*/ 132 w 256"/>
                <a:gd name="T5" fmla="*/ 222 h 260"/>
                <a:gd name="T6" fmla="*/ 166 w 256"/>
                <a:gd name="T7" fmla="*/ 220 h 260"/>
                <a:gd name="T8" fmla="*/ 170 w 256"/>
                <a:gd name="T9" fmla="*/ 212 h 260"/>
                <a:gd name="T10" fmla="*/ 170 w 256"/>
                <a:gd name="T11" fmla="*/ 202 h 260"/>
                <a:gd name="T12" fmla="*/ 154 w 256"/>
                <a:gd name="T13" fmla="*/ 194 h 260"/>
                <a:gd name="T14" fmla="*/ 178 w 256"/>
                <a:gd name="T15" fmla="*/ 186 h 260"/>
                <a:gd name="T16" fmla="*/ 192 w 256"/>
                <a:gd name="T17" fmla="*/ 166 h 260"/>
                <a:gd name="T18" fmla="*/ 188 w 256"/>
                <a:gd name="T19" fmla="*/ 156 h 260"/>
                <a:gd name="T20" fmla="*/ 164 w 256"/>
                <a:gd name="T21" fmla="*/ 162 h 260"/>
                <a:gd name="T22" fmla="*/ 180 w 256"/>
                <a:gd name="T23" fmla="*/ 134 h 260"/>
                <a:gd name="T24" fmla="*/ 182 w 256"/>
                <a:gd name="T25" fmla="*/ 124 h 260"/>
                <a:gd name="T26" fmla="*/ 174 w 256"/>
                <a:gd name="T27" fmla="*/ 116 h 260"/>
                <a:gd name="T28" fmla="*/ 156 w 256"/>
                <a:gd name="T29" fmla="*/ 122 h 260"/>
                <a:gd name="T30" fmla="*/ 144 w 256"/>
                <a:gd name="T31" fmla="*/ 134 h 260"/>
                <a:gd name="T32" fmla="*/ 144 w 256"/>
                <a:gd name="T33" fmla="*/ 128 h 260"/>
                <a:gd name="T34" fmla="*/ 158 w 256"/>
                <a:gd name="T35" fmla="*/ 104 h 260"/>
                <a:gd name="T36" fmla="*/ 148 w 256"/>
                <a:gd name="T37" fmla="*/ 94 h 260"/>
                <a:gd name="T38" fmla="*/ 140 w 256"/>
                <a:gd name="T39" fmla="*/ 94 h 260"/>
                <a:gd name="T40" fmla="*/ 116 w 256"/>
                <a:gd name="T41" fmla="*/ 114 h 260"/>
                <a:gd name="T42" fmla="*/ 108 w 256"/>
                <a:gd name="T43" fmla="*/ 118 h 260"/>
                <a:gd name="T44" fmla="*/ 82 w 256"/>
                <a:gd name="T45" fmla="*/ 128 h 260"/>
                <a:gd name="T46" fmla="*/ 78 w 256"/>
                <a:gd name="T47" fmla="*/ 118 h 260"/>
                <a:gd name="T48" fmla="*/ 82 w 256"/>
                <a:gd name="T49" fmla="*/ 96 h 260"/>
                <a:gd name="T50" fmla="*/ 66 w 256"/>
                <a:gd name="T51" fmla="*/ 86 h 260"/>
                <a:gd name="T52" fmla="*/ 42 w 256"/>
                <a:gd name="T53" fmla="*/ 112 h 260"/>
                <a:gd name="T54" fmla="*/ 32 w 256"/>
                <a:gd name="T55" fmla="*/ 134 h 260"/>
                <a:gd name="T56" fmla="*/ 4 w 256"/>
                <a:gd name="T57" fmla="*/ 158 h 260"/>
                <a:gd name="T58" fmla="*/ 0 w 256"/>
                <a:gd name="T59" fmla="*/ 130 h 260"/>
                <a:gd name="T60" fmla="*/ 10 w 256"/>
                <a:gd name="T61" fmla="*/ 80 h 260"/>
                <a:gd name="T62" fmla="*/ 26 w 256"/>
                <a:gd name="T63" fmla="*/ 52 h 260"/>
                <a:gd name="T64" fmla="*/ 64 w 256"/>
                <a:gd name="T65" fmla="*/ 18 h 260"/>
                <a:gd name="T66" fmla="*/ 110 w 256"/>
                <a:gd name="T67" fmla="*/ 2 h 260"/>
                <a:gd name="T68" fmla="*/ 140 w 256"/>
                <a:gd name="T69" fmla="*/ 2 h 260"/>
                <a:gd name="T70" fmla="*/ 178 w 256"/>
                <a:gd name="T71" fmla="*/ 12 h 260"/>
                <a:gd name="T72" fmla="*/ 218 w 256"/>
                <a:gd name="T73" fmla="*/ 38 h 260"/>
                <a:gd name="T74" fmla="*/ 246 w 256"/>
                <a:gd name="T75" fmla="*/ 80 h 260"/>
                <a:gd name="T76" fmla="*/ 254 w 256"/>
                <a:gd name="T77" fmla="*/ 118 h 260"/>
                <a:gd name="T78" fmla="*/ 254 w 256"/>
                <a:gd name="T79" fmla="*/ 144 h 260"/>
                <a:gd name="T80" fmla="*/ 246 w 256"/>
                <a:gd name="T81" fmla="*/ 182 h 260"/>
                <a:gd name="T82" fmla="*/ 218 w 256"/>
                <a:gd name="T83" fmla="*/ 222 h 260"/>
                <a:gd name="T84" fmla="*/ 178 w 256"/>
                <a:gd name="T85" fmla="*/ 250 h 260"/>
                <a:gd name="T86" fmla="*/ 140 w 256"/>
                <a:gd name="T87" fmla="*/ 260 h 260"/>
                <a:gd name="T88" fmla="*/ 114 w 256"/>
                <a:gd name="T89" fmla="*/ 260 h 260"/>
                <a:gd name="T90" fmla="*/ 76 w 256"/>
                <a:gd name="T91" fmla="*/ 250 h 260"/>
                <a:gd name="T92" fmla="*/ 66 w 256"/>
                <a:gd name="T93" fmla="*/ 244 h 260"/>
                <a:gd name="T94" fmla="*/ 68 w 256"/>
                <a:gd name="T95" fmla="*/ 234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6" h="260">
                  <a:moveTo>
                    <a:pt x="64" y="220"/>
                  </a:moveTo>
                  <a:lnTo>
                    <a:pt x="64" y="220"/>
                  </a:lnTo>
                  <a:lnTo>
                    <a:pt x="76" y="218"/>
                  </a:lnTo>
                  <a:lnTo>
                    <a:pt x="86" y="214"/>
                  </a:lnTo>
                  <a:lnTo>
                    <a:pt x="94" y="210"/>
                  </a:lnTo>
                  <a:lnTo>
                    <a:pt x="100" y="208"/>
                  </a:lnTo>
                  <a:lnTo>
                    <a:pt x="100" y="208"/>
                  </a:lnTo>
                  <a:lnTo>
                    <a:pt x="114" y="216"/>
                  </a:lnTo>
                  <a:lnTo>
                    <a:pt x="132" y="222"/>
                  </a:lnTo>
                  <a:lnTo>
                    <a:pt x="150" y="224"/>
                  </a:lnTo>
                  <a:lnTo>
                    <a:pt x="158" y="222"/>
                  </a:lnTo>
                  <a:lnTo>
                    <a:pt x="166" y="220"/>
                  </a:lnTo>
                  <a:lnTo>
                    <a:pt x="166" y="220"/>
                  </a:lnTo>
                  <a:lnTo>
                    <a:pt x="168" y="216"/>
                  </a:lnTo>
                  <a:lnTo>
                    <a:pt x="170" y="212"/>
                  </a:lnTo>
                  <a:lnTo>
                    <a:pt x="170" y="208"/>
                  </a:lnTo>
                  <a:lnTo>
                    <a:pt x="170" y="202"/>
                  </a:lnTo>
                  <a:lnTo>
                    <a:pt x="170" y="202"/>
                  </a:lnTo>
                  <a:lnTo>
                    <a:pt x="146" y="194"/>
                  </a:lnTo>
                  <a:lnTo>
                    <a:pt x="146" y="194"/>
                  </a:lnTo>
                  <a:lnTo>
                    <a:pt x="154" y="194"/>
                  </a:lnTo>
                  <a:lnTo>
                    <a:pt x="164" y="194"/>
                  </a:lnTo>
                  <a:lnTo>
                    <a:pt x="170" y="190"/>
                  </a:lnTo>
                  <a:lnTo>
                    <a:pt x="178" y="186"/>
                  </a:lnTo>
                  <a:lnTo>
                    <a:pt x="184" y="180"/>
                  </a:lnTo>
                  <a:lnTo>
                    <a:pt x="188" y="172"/>
                  </a:lnTo>
                  <a:lnTo>
                    <a:pt x="192" y="166"/>
                  </a:lnTo>
                  <a:lnTo>
                    <a:pt x="192" y="160"/>
                  </a:lnTo>
                  <a:lnTo>
                    <a:pt x="192" y="160"/>
                  </a:lnTo>
                  <a:lnTo>
                    <a:pt x="188" y="156"/>
                  </a:lnTo>
                  <a:lnTo>
                    <a:pt x="184" y="154"/>
                  </a:lnTo>
                  <a:lnTo>
                    <a:pt x="176" y="156"/>
                  </a:lnTo>
                  <a:lnTo>
                    <a:pt x="164" y="162"/>
                  </a:lnTo>
                  <a:lnTo>
                    <a:pt x="164" y="162"/>
                  </a:lnTo>
                  <a:lnTo>
                    <a:pt x="176" y="144"/>
                  </a:lnTo>
                  <a:lnTo>
                    <a:pt x="180" y="134"/>
                  </a:lnTo>
                  <a:lnTo>
                    <a:pt x="182" y="128"/>
                  </a:lnTo>
                  <a:lnTo>
                    <a:pt x="182" y="124"/>
                  </a:lnTo>
                  <a:lnTo>
                    <a:pt x="182" y="124"/>
                  </a:lnTo>
                  <a:lnTo>
                    <a:pt x="178" y="120"/>
                  </a:lnTo>
                  <a:lnTo>
                    <a:pt x="174" y="116"/>
                  </a:lnTo>
                  <a:lnTo>
                    <a:pt x="174" y="116"/>
                  </a:lnTo>
                  <a:lnTo>
                    <a:pt x="168" y="116"/>
                  </a:lnTo>
                  <a:lnTo>
                    <a:pt x="162" y="118"/>
                  </a:lnTo>
                  <a:lnTo>
                    <a:pt x="156" y="122"/>
                  </a:lnTo>
                  <a:lnTo>
                    <a:pt x="152" y="128"/>
                  </a:lnTo>
                  <a:lnTo>
                    <a:pt x="152" y="128"/>
                  </a:lnTo>
                  <a:lnTo>
                    <a:pt x="144" y="134"/>
                  </a:lnTo>
                  <a:lnTo>
                    <a:pt x="138" y="138"/>
                  </a:lnTo>
                  <a:lnTo>
                    <a:pt x="138" y="138"/>
                  </a:lnTo>
                  <a:lnTo>
                    <a:pt x="144" y="128"/>
                  </a:lnTo>
                  <a:lnTo>
                    <a:pt x="152" y="120"/>
                  </a:lnTo>
                  <a:lnTo>
                    <a:pt x="158" y="110"/>
                  </a:lnTo>
                  <a:lnTo>
                    <a:pt x="158" y="104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48" y="94"/>
                  </a:lnTo>
                  <a:lnTo>
                    <a:pt x="144" y="92"/>
                  </a:lnTo>
                  <a:lnTo>
                    <a:pt x="140" y="94"/>
                  </a:lnTo>
                  <a:lnTo>
                    <a:pt x="140" y="94"/>
                  </a:lnTo>
                  <a:lnTo>
                    <a:pt x="130" y="100"/>
                  </a:lnTo>
                  <a:lnTo>
                    <a:pt x="122" y="108"/>
                  </a:lnTo>
                  <a:lnTo>
                    <a:pt x="116" y="114"/>
                  </a:lnTo>
                  <a:lnTo>
                    <a:pt x="112" y="116"/>
                  </a:lnTo>
                  <a:lnTo>
                    <a:pt x="108" y="118"/>
                  </a:lnTo>
                  <a:lnTo>
                    <a:pt x="108" y="118"/>
                  </a:lnTo>
                  <a:lnTo>
                    <a:pt x="98" y="118"/>
                  </a:lnTo>
                  <a:lnTo>
                    <a:pt x="88" y="122"/>
                  </a:lnTo>
                  <a:lnTo>
                    <a:pt x="82" y="128"/>
                  </a:lnTo>
                  <a:lnTo>
                    <a:pt x="82" y="128"/>
                  </a:lnTo>
                  <a:lnTo>
                    <a:pt x="78" y="122"/>
                  </a:lnTo>
                  <a:lnTo>
                    <a:pt x="78" y="118"/>
                  </a:lnTo>
                  <a:lnTo>
                    <a:pt x="80" y="106"/>
                  </a:lnTo>
                  <a:lnTo>
                    <a:pt x="82" y="102"/>
                  </a:lnTo>
                  <a:lnTo>
                    <a:pt x="82" y="96"/>
                  </a:lnTo>
                  <a:lnTo>
                    <a:pt x="78" y="92"/>
                  </a:lnTo>
                  <a:lnTo>
                    <a:pt x="70" y="86"/>
                  </a:lnTo>
                  <a:lnTo>
                    <a:pt x="66" y="86"/>
                  </a:lnTo>
                  <a:lnTo>
                    <a:pt x="66" y="86"/>
                  </a:lnTo>
                  <a:lnTo>
                    <a:pt x="54" y="98"/>
                  </a:lnTo>
                  <a:lnTo>
                    <a:pt x="42" y="112"/>
                  </a:lnTo>
                  <a:lnTo>
                    <a:pt x="36" y="118"/>
                  </a:lnTo>
                  <a:lnTo>
                    <a:pt x="34" y="126"/>
                  </a:lnTo>
                  <a:lnTo>
                    <a:pt x="32" y="134"/>
                  </a:lnTo>
                  <a:lnTo>
                    <a:pt x="34" y="144"/>
                  </a:lnTo>
                  <a:lnTo>
                    <a:pt x="4" y="158"/>
                  </a:lnTo>
                  <a:lnTo>
                    <a:pt x="4" y="158"/>
                  </a:lnTo>
                  <a:lnTo>
                    <a:pt x="0" y="144"/>
                  </a:lnTo>
                  <a:lnTo>
                    <a:pt x="0" y="130"/>
                  </a:lnTo>
                  <a:lnTo>
                    <a:pt x="0" y="130"/>
                  </a:lnTo>
                  <a:lnTo>
                    <a:pt x="2" y="112"/>
                  </a:lnTo>
                  <a:lnTo>
                    <a:pt x="4" y="96"/>
                  </a:lnTo>
                  <a:lnTo>
                    <a:pt x="10" y="80"/>
                  </a:lnTo>
                  <a:lnTo>
                    <a:pt x="18" y="64"/>
                  </a:lnTo>
                  <a:lnTo>
                    <a:pt x="18" y="64"/>
                  </a:lnTo>
                  <a:lnTo>
                    <a:pt x="26" y="52"/>
                  </a:lnTo>
                  <a:lnTo>
                    <a:pt x="38" y="38"/>
                  </a:lnTo>
                  <a:lnTo>
                    <a:pt x="50" y="28"/>
                  </a:lnTo>
                  <a:lnTo>
                    <a:pt x="64" y="18"/>
                  </a:lnTo>
                  <a:lnTo>
                    <a:pt x="78" y="10"/>
                  </a:lnTo>
                  <a:lnTo>
                    <a:pt x="94" y="6"/>
                  </a:lnTo>
                  <a:lnTo>
                    <a:pt x="110" y="2"/>
                  </a:lnTo>
                  <a:lnTo>
                    <a:pt x="128" y="0"/>
                  </a:lnTo>
                  <a:lnTo>
                    <a:pt x="128" y="0"/>
                  </a:lnTo>
                  <a:lnTo>
                    <a:pt x="140" y="2"/>
                  </a:lnTo>
                  <a:lnTo>
                    <a:pt x="154" y="4"/>
                  </a:lnTo>
                  <a:lnTo>
                    <a:pt x="166" y="6"/>
                  </a:lnTo>
                  <a:lnTo>
                    <a:pt x="178" y="12"/>
                  </a:lnTo>
                  <a:lnTo>
                    <a:pt x="188" y="16"/>
                  </a:lnTo>
                  <a:lnTo>
                    <a:pt x="200" y="22"/>
                  </a:lnTo>
                  <a:lnTo>
                    <a:pt x="218" y="38"/>
                  </a:lnTo>
                  <a:lnTo>
                    <a:pt x="234" y="58"/>
                  </a:lnTo>
                  <a:lnTo>
                    <a:pt x="240" y="68"/>
                  </a:lnTo>
                  <a:lnTo>
                    <a:pt x="246" y="80"/>
                  </a:lnTo>
                  <a:lnTo>
                    <a:pt x="250" y="92"/>
                  </a:lnTo>
                  <a:lnTo>
                    <a:pt x="252" y="104"/>
                  </a:lnTo>
                  <a:lnTo>
                    <a:pt x="254" y="118"/>
                  </a:lnTo>
                  <a:lnTo>
                    <a:pt x="256" y="130"/>
                  </a:lnTo>
                  <a:lnTo>
                    <a:pt x="256" y="130"/>
                  </a:lnTo>
                  <a:lnTo>
                    <a:pt x="254" y="144"/>
                  </a:lnTo>
                  <a:lnTo>
                    <a:pt x="252" y="156"/>
                  </a:lnTo>
                  <a:lnTo>
                    <a:pt x="250" y="170"/>
                  </a:lnTo>
                  <a:lnTo>
                    <a:pt x="246" y="182"/>
                  </a:lnTo>
                  <a:lnTo>
                    <a:pt x="240" y="192"/>
                  </a:lnTo>
                  <a:lnTo>
                    <a:pt x="234" y="204"/>
                  </a:lnTo>
                  <a:lnTo>
                    <a:pt x="218" y="222"/>
                  </a:lnTo>
                  <a:lnTo>
                    <a:pt x="200" y="238"/>
                  </a:lnTo>
                  <a:lnTo>
                    <a:pt x="188" y="244"/>
                  </a:lnTo>
                  <a:lnTo>
                    <a:pt x="178" y="250"/>
                  </a:lnTo>
                  <a:lnTo>
                    <a:pt x="166" y="254"/>
                  </a:lnTo>
                  <a:lnTo>
                    <a:pt x="154" y="258"/>
                  </a:lnTo>
                  <a:lnTo>
                    <a:pt x="140" y="260"/>
                  </a:lnTo>
                  <a:lnTo>
                    <a:pt x="128" y="260"/>
                  </a:lnTo>
                  <a:lnTo>
                    <a:pt x="128" y="260"/>
                  </a:lnTo>
                  <a:lnTo>
                    <a:pt x="114" y="260"/>
                  </a:lnTo>
                  <a:lnTo>
                    <a:pt x="102" y="258"/>
                  </a:lnTo>
                  <a:lnTo>
                    <a:pt x="88" y="254"/>
                  </a:lnTo>
                  <a:lnTo>
                    <a:pt x="76" y="250"/>
                  </a:lnTo>
                  <a:lnTo>
                    <a:pt x="76" y="250"/>
                  </a:lnTo>
                  <a:lnTo>
                    <a:pt x="66" y="244"/>
                  </a:lnTo>
                  <a:lnTo>
                    <a:pt x="66" y="244"/>
                  </a:lnTo>
                  <a:lnTo>
                    <a:pt x="66" y="242"/>
                  </a:lnTo>
                  <a:lnTo>
                    <a:pt x="66" y="240"/>
                  </a:lnTo>
                  <a:lnTo>
                    <a:pt x="68" y="234"/>
                  </a:lnTo>
                  <a:lnTo>
                    <a:pt x="64" y="220"/>
                  </a:lnTo>
                  <a:close/>
                </a:path>
              </a:pathLst>
            </a:custGeom>
            <a:solidFill>
              <a:srgbClr val="F793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2"/>
            <p:cNvSpPr>
              <a:spLocks/>
            </p:cNvSpPr>
            <p:nvPr/>
          </p:nvSpPr>
          <p:spPr bwMode="auto">
            <a:xfrm>
              <a:off x="1610" y="1546"/>
              <a:ext cx="70" cy="106"/>
            </a:xfrm>
            <a:custGeom>
              <a:avLst/>
              <a:gdLst>
                <a:gd name="T0" fmla="*/ 40 w 70"/>
                <a:gd name="T1" fmla="*/ 24 h 106"/>
                <a:gd name="T2" fmla="*/ 40 w 70"/>
                <a:gd name="T3" fmla="*/ 24 h 106"/>
                <a:gd name="T4" fmla="*/ 50 w 70"/>
                <a:gd name="T5" fmla="*/ 44 h 106"/>
                <a:gd name="T6" fmla="*/ 60 w 70"/>
                <a:gd name="T7" fmla="*/ 62 h 106"/>
                <a:gd name="T8" fmla="*/ 66 w 70"/>
                <a:gd name="T9" fmla="*/ 80 h 106"/>
                <a:gd name="T10" fmla="*/ 70 w 70"/>
                <a:gd name="T11" fmla="*/ 100 h 106"/>
                <a:gd name="T12" fmla="*/ 52 w 70"/>
                <a:gd name="T13" fmla="*/ 106 h 106"/>
                <a:gd name="T14" fmla="*/ 52 w 70"/>
                <a:gd name="T15" fmla="*/ 106 h 106"/>
                <a:gd name="T16" fmla="*/ 44 w 70"/>
                <a:gd name="T17" fmla="*/ 76 h 106"/>
                <a:gd name="T18" fmla="*/ 34 w 70"/>
                <a:gd name="T19" fmla="*/ 50 h 106"/>
                <a:gd name="T20" fmla="*/ 20 w 70"/>
                <a:gd name="T21" fmla="*/ 24 h 106"/>
                <a:gd name="T22" fmla="*/ 0 w 70"/>
                <a:gd name="T23" fmla="*/ 0 h 106"/>
                <a:gd name="T24" fmla="*/ 0 w 70"/>
                <a:gd name="T25" fmla="*/ 0 h 106"/>
                <a:gd name="T26" fmla="*/ 12 w 70"/>
                <a:gd name="T27" fmla="*/ 2 h 106"/>
                <a:gd name="T28" fmla="*/ 22 w 70"/>
                <a:gd name="T29" fmla="*/ 8 h 106"/>
                <a:gd name="T30" fmla="*/ 30 w 70"/>
                <a:gd name="T31" fmla="*/ 16 h 106"/>
                <a:gd name="T32" fmla="*/ 40 w 70"/>
                <a:gd name="T33" fmla="*/ 24 h 106"/>
                <a:gd name="T34" fmla="*/ 40 w 70"/>
                <a:gd name="T35" fmla="*/ 2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0" h="106">
                  <a:moveTo>
                    <a:pt x="40" y="24"/>
                  </a:moveTo>
                  <a:lnTo>
                    <a:pt x="40" y="24"/>
                  </a:lnTo>
                  <a:lnTo>
                    <a:pt x="50" y="44"/>
                  </a:lnTo>
                  <a:lnTo>
                    <a:pt x="60" y="62"/>
                  </a:lnTo>
                  <a:lnTo>
                    <a:pt x="66" y="80"/>
                  </a:lnTo>
                  <a:lnTo>
                    <a:pt x="70" y="100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44" y="76"/>
                  </a:lnTo>
                  <a:lnTo>
                    <a:pt x="34" y="50"/>
                  </a:lnTo>
                  <a:lnTo>
                    <a:pt x="20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2"/>
                  </a:lnTo>
                  <a:lnTo>
                    <a:pt x="22" y="8"/>
                  </a:lnTo>
                  <a:lnTo>
                    <a:pt x="30" y="16"/>
                  </a:lnTo>
                  <a:lnTo>
                    <a:pt x="40" y="24"/>
                  </a:lnTo>
                  <a:lnTo>
                    <a:pt x="40" y="2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1548" y="1554"/>
              <a:ext cx="272" cy="278"/>
            </a:xfrm>
            <a:custGeom>
              <a:avLst/>
              <a:gdLst>
                <a:gd name="T0" fmla="*/ 92 w 272"/>
                <a:gd name="T1" fmla="*/ 62 h 278"/>
                <a:gd name="T2" fmla="*/ 106 w 272"/>
                <a:gd name="T3" fmla="*/ 104 h 278"/>
                <a:gd name="T4" fmla="*/ 114 w 272"/>
                <a:gd name="T5" fmla="*/ 152 h 278"/>
                <a:gd name="T6" fmla="*/ 108 w 272"/>
                <a:gd name="T7" fmla="*/ 164 h 278"/>
                <a:gd name="T8" fmla="*/ 102 w 272"/>
                <a:gd name="T9" fmla="*/ 122 h 278"/>
                <a:gd name="T10" fmla="*/ 86 w 272"/>
                <a:gd name="T11" fmla="*/ 84 h 278"/>
                <a:gd name="T12" fmla="*/ 68 w 272"/>
                <a:gd name="T13" fmla="*/ 58 h 278"/>
                <a:gd name="T14" fmla="*/ 58 w 272"/>
                <a:gd name="T15" fmla="*/ 48 h 278"/>
                <a:gd name="T16" fmla="*/ 62 w 272"/>
                <a:gd name="T17" fmla="*/ 58 h 278"/>
                <a:gd name="T18" fmla="*/ 84 w 272"/>
                <a:gd name="T19" fmla="*/ 112 h 278"/>
                <a:gd name="T20" fmla="*/ 90 w 272"/>
                <a:gd name="T21" fmla="*/ 140 h 278"/>
                <a:gd name="T22" fmla="*/ 98 w 272"/>
                <a:gd name="T23" fmla="*/ 190 h 278"/>
                <a:gd name="T24" fmla="*/ 86 w 272"/>
                <a:gd name="T25" fmla="*/ 192 h 278"/>
                <a:gd name="T26" fmla="*/ 80 w 272"/>
                <a:gd name="T27" fmla="*/ 186 h 278"/>
                <a:gd name="T28" fmla="*/ 80 w 272"/>
                <a:gd name="T29" fmla="*/ 176 h 278"/>
                <a:gd name="T30" fmla="*/ 78 w 272"/>
                <a:gd name="T31" fmla="*/ 178 h 278"/>
                <a:gd name="T32" fmla="*/ 76 w 272"/>
                <a:gd name="T33" fmla="*/ 194 h 278"/>
                <a:gd name="T34" fmla="*/ 82 w 272"/>
                <a:gd name="T35" fmla="*/ 198 h 278"/>
                <a:gd name="T36" fmla="*/ 94 w 272"/>
                <a:gd name="T37" fmla="*/ 198 h 278"/>
                <a:gd name="T38" fmla="*/ 128 w 272"/>
                <a:gd name="T39" fmla="*/ 188 h 278"/>
                <a:gd name="T40" fmla="*/ 162 w 272"/>
                <a:gd name="T41" fmla="*/ 176 h 278"/>
                <a:gd name="T42" fmla="*/ 180 w 272"/>
                <a:gd name="T43" fmla="*/ 172 h 278"/>
                <a:gd name="T44" fmla="*/ 174 w 272"/>
                <a:gd name="T45" fmla="*/ 180 h 278"/>
                <a:gd name="T46" fmla="*/ 158 w 272"/>
                <a:gd name="T47" fmla="*/ 192 h 278"/>
                <a:gd name="T48" fmla="*/ 148 w 272"/>
                <a:gd name="T49" fmla="*/ 196 h 278"/>
                <a:gd name="T50" fmla="*/ 146 w 272"/>
                <a:gd name="T51" fmla="*/ 200 h 278"/>
                <a:gd name="T52" fmla="*/ 156 w 272"/>
                <a:gd name="T53" fmla="*/ 198 h 278"/>
                <a:gd name="T54" fmla="*/ 180 w 272"/>
                <a:gd name="T55" fmla="*/ 182 h 278"/>
                <a:gd name="T56" fmla="*/ 190 w 272"/>
                <a:gd name="T57" fmla="*/ 178 h 278"/>
                <a:gd name="T58" fmla="*/ 212 w 272"/>
                <a:gd name="T59" fmla="*/ 160 h 278"/>
                <a:gd name="T60" fmla="*/ 228 w 272"/>
                <a:gd name="T61" fmla="*/ 148 h 278"/>
                <a:gd name="T62" fmla="*/ 250 w 272"/>
                <a:gd name="T63" fmla="*/ 138 h 278"/>
                <a:gd name="T64" fmla="*/ 260 w 272"/>
                <a:gd name="T65" fmla="*/ 158 h 278"/>
                <a:gd name="T66" fmla="*/ 270 w 272"/>
                <a:gd name="T67" fmla="*/ 194 h 278"/>
                <a:gd name="T68" fmla="*/ 272 w 272"/>
                <a:gd name="T69" fmla="*/ 214 h 278"/>
                <a:gd name="T70" fmla="*/ 232 w 272"/>
                <a:gd name="T71" fmla="*/ 238 h 278"/>
                <a:gd name="T72" fmla="*/ 190 w 272"/>
                <a:gd name="T73" fmla="*/ 258 h 278"/>
                <a:gd name="T74" fmla="*/ 146 w 272"/>
                <a:gd name="T75" fmla="*/ 270 h 278"/>
                <a:gd name="T76" fmla="*/ 100 w 272"/>
                <a:gd name="T77" fmla="*/ 278 h 278"/>
                <a:gd name="T78" fmla="*/ 94 w 272"/>
                <a:gd name="T79" fmla="*/ 278 h 278"/>
                <a:gd name="T80" fmla="*/ 82 w 272"/>
                <a:gd name="T81" fmla="*/ 272 h 278"/>
                <a:gd name="T82" fmla="*/ 64 w 272"/>
                <a:gd name="T83" fmla="*/ 260 h 278"/>
                <a:gd name="T84" fmla="*/ 52 w 272"/>
                <a:gd name="T85" fmla="*/ 250 h 278"/>
                <a:gd name="T86" fmla="*/ 34 w 272"/>
                <a:gd name="T87" fmla="*/ 224 h 278"/>
                <a:gd name="T88" fmla="*/ 22 w 272"/>
                <a:gd name="T89" fmla="*/ 180 h 278"/>
                <a:gd name="T90" fmla="*/ 16 w 272"/>
                <a:gd name="T91" fmla="*/ 150 h 278"/>
                <a:gd name="T92" fmla="*/ 4 w 272"/>
                <a:gd name="T93" fmla="*/ 110 h 278"/>
                <a:gd name="T94" fmla="*/ 0 w 272"/>
                <a:gd name="T95" fmla="*/ 66 h 278"/>
                <a:gd name="T96" fmla="*/ 0 w 272"/>
                <a:gd name="T97" fmla="*/ 60 h 278"/>
                <a:gd name="T98" fmla="*/ 8 w 272"/>
                <a:gd name="T99" fmla="*/ 34 h 278"/>
                <a:gd name="T100" fmla="*/ 24 w 272"/>
                <a:gd name="T101" fmla="*/ 10 h 278"/>
                <a:gd name="T102" fmla="*/ 30 w 272"/>
                <a:gd name="T103" fmla="*/ 4 h 278"/>
                <a:gd name="T104" fmla="*/ 48 w 272"/>
                <a:gd name="T105" fmla="*/ 0 h 278"/>
                <a:gd name="T106" fmla="*/ 58 w 272"/>
                <a:gd name="T107" fmla="*/ 2 h 278"/>
                <a:gd name="T108" fmla="*/ 70 w 272"/>
                <a:gd name="T109" fmla="*/ 16 h 278"/>
                <a:gd name="T110" fmla="*/ 92 w 272"/>
                <a:gd name="T111" fmla="*/ 6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72" h="278">
                  <a:moveTo>
                    <a:pt x="92" y="62"/>
                  </a:moveTo>
                  <a:lnTo>
                    <a:pt x="92" y="62"/>
                  </a:lnTo>
                  <a:lnTo>
                    <a:pt x="100" y="82"/>
                  </a:lnTo>
                  <a:lnTo>
                    <a:pt x="106" y="104"/>
                  </a:lnTo>
                  <a:lnTo>
                    <a:pt x="112" y="128"/>
                  </a:lnTo>
                  <a:lnTo>
                    <a:pt x="114" y="152"/>
                  </a:lnTo>
                  <a:lnTo>
                    <a:pt x="108" y="164"/>
                  </a:lnTo>
                  <a:lnTo>
                    <a:pt x="108" y="164"/>
                  </a:lnTo>
                  <a:lnTo>
                    <a:pt x="106" y="142"/>
                  </a:lnTo>
                  <a:lnTo>
                    <a:pt x="102" y="122"/>
                  </a:lnTo>
                  <a:lnTo>
                    <a:pt x="94" y="102"/>
                  </a:lnTo>
                  <a:lnTo>
                    <a:pt x="86" y="84"/>
                  </a:lnTo>
                  <a:lnTo>
                    <a:pt x="78" y="70"/>
                  </a:lnTo>
                  <a:lnTo>
                    <a:pt x="68" y="58"/>
                  </a:lnTo>
                  <a:lnTo>
                    <a:pt x="62" y="50"/>
                  </a:lnTo>
                  <a:lnTo>
                    <a:pt x="58" y="48"/>
                  </a:lnTo>
                  <a:lnTo>
                    <a:pt x="58" y="48"/>
                  </a:lnTo>
                  <a:lnTo>
                    <a:pt x="62" y="58"/>
                  </a:lnTo>
                  <a:lnTo>
                    <a:pt x="72" y="82"/>
                  </a:lnTo>
                  <a:lnTo>
                    <a:pt x="84" y="112"/>
                  </a:lnTo>
                  <a:lnTo>
                    <a:pt x="88" y="126"/>
                  </a:lnTo>
                  <a:lnTo>
                    <a:pt x="90" y="140"/>
                  </a:lnTo>
                  <a:lnTo>
                    <a:pt x="98" y="190"/>
                  </a:lnTo>
                  <a:lnTo>
                    <a:pt x="98" y="190"/>
                  </a:lnTo>
                  <a:lnTo>
                    <a:pt x="92" y="192"/>
                  </a:lnTo>
                  <a:lnTo>
                    <a:pt x="86" y="192"/>
                  </a:lnTo>
                  <a:lnTo>
                    <a:pt x="82" y="190"/>
                  </a:lnTo>
                  <a:lnTo>
                    <a:pt x="80" y="186"/>
                  </a:lnTo>
                  <a:lnTo>
                    <a:pt x="80" y="186"/>
                  </a:lnTo>
                  <a:lnTo>
                    <a:pt x="80" y="176"/>
                  </a:lnTo>
                  <a:lnTo>
                    <a:pt x="80" y="176"/>
                  </a:lnTo>
                  <a:lnTo>
                    <a:pt x="78" y="178"/>
                  </a:lnTo>
                  <a:lnTo>
                    <a:pt x="76" y="186"/>
                  </a:lnTo>
                  <a:lnTo>
                    <a:pt x="76" y="194"/>
                  </a:lnTo>
                  <a:lnTo>
                    <a:pt x="78" y="196"/>
                  </a:lnTo>
                  <a:lnTo>
                    <a:pt x="82" y="198"/>
                  </a:lnTo>
                  <a:lnTo>
                    <a:pt x="82" y="198"/>
                  </a:lnTo>
                  <a:lnTo>
                    <a:pt x="94" y="198"/>
                  </a:lnTo>
                  <a:lnTo>
                    <a:pt x="106" y="196"/>
                  </a:lnTo>
                  <a:lnTo>
                    <a:pt x="128" y="188"/>
                  </a:lnTo>
                  <a:lnTo>
                    <a:pt x="150" y="178"/>
                  </a:lnTo>
                  <a:lnTo>
                    <a:pt x="162" y="176"/>
                  </a:lnTo>
                  <a:lnTo>
                    <a:pt x="174" y="174"/>
                  </a:lnTo>
                  <a:lnTo>
                    <a:pt x="180" y="172"/>
                  </a:lnTo>
                  <a:lnTo>
                    <a:pt x="180" y="172"/>
                  </a:lnTo>
                  <a:lnTo>
                    <a:pt x="174" y="180"/>
                  </a:lnTo>
                  <a:lnTo>
                    <a:pt x="168" y="186"/>
                  </a:lnTo>
                  <a:lnTo>
                    <a:pt x="158" y="192"/>
                  </a:lnTo>
                  <a:lnTo>
                    <a:pt x="150" y="194"/>
                  </a:lnTo>
                  <a:lnTo>
                    <a:pt x="148" y="196"/>
                  </a:lnTo>
                  <a:lnTo>
                    <a:pt x="146" y="200"/>
                  </a:lnTo>
                  <a:lnTo>
                    <a:pt x="146" y="200"/>
                  </a:lnTo>
                  <a:lnTo>
                    <a:pt x="152" y="200"/>
                  </a:lnTo>
                  <a:lnTo>
                    <a:pt x="156" y="198"/>
                  </a:lnTo>
                  <a:lnTo>
                    <a:pt x="168" y="192"/>
                  </a:lnTo>
                  <a:lnTo>
                    <a:pt x="180" y="182"/>
                  </a:lnTo>
                  <a:lnTo>
                    <a:pt x="180" y="182"/>
                  </a:lnTo>
                  <a:lnTo>
                    <a:pt x="190" y="178"/>
                  </a:lnTo>
                  <a:lnTo>
                    <a:pt x="198" y="172"/>
                  </a:lnTo>
                  <a:lnTo>
                    <a:pt x="212" y="160"/>
                  </a:lnTo>
                  <a:lnTo>
                    <a:pt x="218" y="154"/>
                  </a:lnTo>
                  <a:lnTo>
                    <a:pt x="228" y="148"/>
                  </a:lnTo>
                  <a:lnTo>
                    <a:pt x="238" y="142"/>
                  </a:lnTo>
                  <a:lnTo>
                    <a:pt x="250" y="138"/>
                  </a:lnTo>
                  <a:lnTo>
                    <a:pt x="250" y="138"/>
                  </a:lnTo>
                  <a:lnTo>
                    <a:pt x="260" y="158"/>
                  </a:lnTo>
                  <a:lnTo>
                    <a:pt x="266" y="176"/>
                  </a:lnTo>
                  <a:lnTo>
                    <a:pt x="270" y="194"/>
                  </a:lnTo>
                  <a:lnTo>
                    <a:pt x="272" y="214"/>
                  </a:lnTo>
                  <a:lnTo>
                    <a:pt x="272" y="214"/>
                  </a:lnTo>
                  <a:lnTo>
                    <a:pt x="252" y="228"/>
                  </a:lnTo>
                  <a:lnTo>
                    <a:pt x="232" y="238"/>
                  </a:lnTo>
                  <a:lnTo>
                    <a:pt x="212" y="248"/>
                  </a:lnTo>
                  <a:lnTo>
                    <a:pt x="190" y="258"/>
                  </a:lnTo>
                  <a:lnTo>
                    <a:pt x="168" y="264"/>
                  </a:lnTo>
                  <a:lnTo>
                    <a:pt x="146" y="270"/>
                  </a:lnTo>
                  <a:lnTo>
                    <a:pt x="122" y="274"/>
                  </a:lnTo>
                  <a:lnTo>
                    <a:pt x="100" y="278"/>
                  </a:lnTo>
                  <a:lnTo>
                    <a:pt x="100" y="278"/>
                  </a:lnTo>
                  <a:lnTo>
                    <a:pt x="94" y="278"/>
                  </a:lnTo>
                  <a:lnTo>
                    <a:pt x="90" y="276"/>
                  </a:lnTo>
                  <a:lnTo>
                    <a:pt x="82" y="272"/>
                  </a:lnTo>
                  <a:lnTo>
                    <a:pt x="72" y="266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52" y="250"/>
                  </a:lnTo>
                  <a:lnTo>
                    <a:pt x="42" y="238"/>
                  </a:lnTo>
                  <a:lnTo>
                    <a:pt x="34" y="224"/>
                  </a:lnTo>
                  <a:lnTo>
                    <a:pt x="30" y="210"/>
                  </a:lnTo>
                  <a:lnTo>
                    <a:pt x="22" y="180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8" y="130"/>
                  </a:lnTo>
                  <a:lnTo>
                    <a:pt x="4" y="110"/>
                  </a:lnTo>
                  <a:lnTo>
                    <a:pt x="2" y="8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0"/>
                  </a:lnTo>
                  <a:lnTo>
                    <a:pt x="2" y="52"/>
                  </a:lnTo>
                  <a:lnTo>
                    <a:pt x="8" y="34"/>
                  </a:lnTo>
                  <a:lnTo>
                    <a:pt x="18" y="16"/>
                  </a:lnTo>
                  <a:lnTo>
                    <a:pt x="24" y="10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70" y="16"/>
                  </a:lnTo>
                  <a:lnTo>
                    <a:pt x="78" y="32"/>
                  </a:lnTo>
                  <a:lnTo>
                    <a:pt x="92" y="62"/>
                  </a:lnTo>
                  <a:lnTo>
                    <a:pt x="92" y="62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1728" y="1560"/>
              <a:ext cx="38" cy="62"/>
            </a:xfrm>
            <a:custGeom>
              <a:avLst/>
              <a:gdLst>
                <a:gd name="T0" fmla="*/ 38 w 38"/>
                <a:gd name="T1" fmla="*/ 44 h 62"/>
                <a:gd name="T2" fmla="*/ 38 w 38"/>
                <a:gd name="T3" fmla="*/ 44 h 62"/>
                <a:gd name="T4" fmla="*/ 34 w 38"/>
                <a:gd name="T5" fmla="*/ 62 h 62"/>
                <a:gd name="T6" fmla="*/ 34 w 38"/>
                <a:gd name="T7" fmla="*/ 62 h 62"/>
                <a:gd name="T8" fmla="*/ 28 w 38"/>
                <a:gd name="T9" fmla="*/ 46 h 62"/>
                <a:gd name="T10" fmla="*/ 20 w 38"/>
                <a:gd name="T11" fmla="*/ 30 h 62"/>
                <a:gd name="T12" fmla="*/ 0 w 38"/>
                <a:gd name="T13" fmla="*/ 0 h 62"/>
                <a:gd name="T14" fmla="*/ 0 w 38"/>
                <a:gd name="T15" fmla="*/ 0 h 62"/>
                <a:gd name="T16" fmla="*/ 12 w 38"/>
                <a:gd name="T17" fmla="*/ 10 h 62"/>
                <a:gd name="T18" fmla="*/ 22 w 38"/>
                <a:gd name="T19" fmla="*/ 20 h 62"/>
                <a:gd name="T20" fmla="*/ 32 w 38"/>
                <a:gd name="T21" fmla="*/ 32 h 62"/>
                <a:gd name="T22" fmla="*/ 38 w 38"/>
                <a:gd name="T23" fmla="*/ 44 h 62"/>
                <a:gd name="T24" fmla="*/ 38 w 38"/>
                <a:gd name="T25" fmla="*/ 4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8" h="62">
                  <a:moveTo>
                    <a:pt x="38" y="44"/>
                  </a:moveTo>
                  <a:lnTo>
                    <a:pt x="38" y="44"/>
                  </a:lnTo>
                  <a:lnTo>
                    <a:pt x="34" y="62"/>
                  </a:lnTo>
                  <a:lnTo>
                    <a:pt x="34" y="62"/>
                  </a:lnTo>
                  <a:lnTo>
                    <a:pt x="28" y="46"/>
                  </a:lnTo>
                  <a:lnTo>
                    <a:pt x="20" y="3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10"/>
                  </a:lnTo>
                  <a:lnTo>
                    <a:pt x="22" y="20"/>
                  </a:lnTo>
                  <a:lnTo>
                    <a:pt x="32" y="32"/>
                  </a:lnTo>
                  <a:lnTo>
                    <a:pt x="38" y="44"/>
                  </a:lnTo>
                  <a:lnTo>
                    <a:pt x="38" y="4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1664" y="1570"/>
              <a:ext cx="88" cy="94"/>
            </a:xfrm>
            <a:custGeom>
              <a:avLst/>
              <a:gdLst>
                <a:gd name="T0" fmla="*/ 46 w 88"/>
                <a:gd name="T1" fmla="*/ 18 h 94"/>
                <a:gd name="T2" fmla="*/ 46 w 88"/>
                <a:gd name="T3" fmla="*/ 18 h 94"/>
                <a:gd name="T4" fmla="*/ 40 w 88"/>
                <a:gd name="T5" fmla="*/ 20 h 94"/>
                <a:gd name="T6" fmla="*/ 34 w 88"/>
                <a:gd name="T7" fmla="*/ 20 h 94"/>
                <a:gd name="T8" fmla="*/ 20 w 88"/>
                <a:gd name="T9" fmla="*/ 22 h 94"/>
                <a:gd name="T10" fmla="*/ 20 w 88"/>
                <a:gd name="T11" fmla="*/ 22 h 94"/>
                <a:gd name="T12" fmla="*/ 24 w 88"/>
                <a:gd name="T13" fmla="*/ 24 h 94"/>
                <a:gd name="T14" fmla="*/ 28 w 88"/>
                <a:gd name="T15" fmla="*/ 26 h 94"/>
                <a:gd name="T16" fmla="*/ 34 w 88"/>
                <a:gd name="T17" fmla="*/ 28 h 94"/>
                <a:gd name="T18" fmla="*/ 40 w 88"/>
                <a:gd name="T19" fmla="*/ 28 h 94"/>
                <a:gd name="T20" fmla="*/ 52 w 88"/>
                <a:gd name="T21" fmla="*/ 24 h 94"/>
                <a:gd name="T22" fmla="*/ 56 w 88"/>
                <a:gd name="T23" fmla="*/ 22 h 94"/>
                <a:gd name="T24" fmla="*/ 58 w 88"/>
                <a:gd name="T25" fmla="*/ 18 h 94"/>
                <a:gd name="T26" fmla="*/ 60 w 88"/>
                <a:gd name="T27" fmla="*/ 4 h 94"/>
                <a:gd name="T28" fmla="*/ 60 w 88"/>
                <a:gd name="T29" fmla="*/ 4 h 94"/>
                <a:gd name="T30" fmla="*/ 70 w 88"/>
                <a:gd name="T31" fmla="*/ 18 h 94"/>
                <a:gd name="T32" fmla="*/ 76 w 88"/>
                <a:gd name="T33" fmla="*/ 32 h 94"/>
                <a:gd name="T34" fmla="*/ 84 w 88"/>
                <a:gd name="T35" fmla="*/ 48 h 94"/>
                <a:gd name="T36" fmla="*/ 88 w 88"/>
                <a:gd name="T37" fmla="*/ 64 h 94"/>
                <a:gd name="T38" fmla="*/ 88 w 88"/>
                <a:gd name="T39" fmla="*/ 64 h 94"/>
                <a:gd name="T40" fmla="*/ 60 w 88"/>
                <a:gd name="T41" fmla="*/ 76 h 94"/>
                <a:gd name="T42" fmla="*/ 48 w 88"/>
                <a:gd name="T43" fmla="*/ 84 h 94"/>
                <a:gd name="T44" fmla="*/ 36 w 88"/>
                <a:gd name="T45" fmla="*/ 94 h 94"/>
                <a:gd name="T46" fmla="*/ 36 w 88"/>
                <a:gd name="T47" fmla="*/ 94 h 94"/>
                <a:gd name="T48" fmla="*/ 30 w 88"/>
                <a:gd name="T49" fmla="*/ 74 h 94"/>
                <a:gd name="T50" fmla="*/ 26 w 88"/>
                <a:gd name="T51" fmla="*/ 58 h 94"/>
                <a:gd name="T52" fmla="*/ 12 w 88"/>
                <a:gd name="T53" fmla="*/ 22 h 94"/>
                <a:gd name="T54" fmla="*/ 0 w 88"/>
                <a:gd name="T55" fmla="*/ 0 h 94"/>
                <a:gd name="T56" fmla="*/ 0 w 88"/>
                <a:gd name="T57" fmla="*/ 0 h 94"/>
                <a:gd name="T58" fmla="*/ 12 w 88"/>
                <a:gd name="T59" fmla="*/ 2 h 94"/>
                <a:gd name="T60" fmla="*/ 26 w 88"/>
                <a:gd name="T61" fmla="*/ 4 h 94"/>
                <a:gd name="T62" fmla="*/ 40 w 88"/>
                <a:gd name="T63" fmla="*/ 4 h 94"/>
                <a:gd name="T64" fmla="*/ 46 w 88"/>
                <a:gd name="T65" fmla="*/ 4 h 94"/>
                <a:gd name="T66" fmla="*/ 52 w 88"/>
                <a:gd name="T67" fmla="*/ 0 h 94"/>
                <a:gd name="T68" fmla="*/ 52 w 88"/>
                <a:gd name="T69" fmla="*/ 0 h 94"/>
                <a:gd name="T70" fmla="*/ 52 w 88"/>
                <a:gd name="T71" fmla="*/ 10 h 94"/>
                <a:gd name="T72" fmla="*/ 50 w 88"/>
                <a:gd name="T73" fmla="*/ 16 h 94"/>
                <a:gd name="T74" fmla="*/ 46 w 88"/>
                <a:gd name="T75" fmla="*/ 18 h 94"/>
                <a:gd name="T76" fmla="*/ 46 w 88"/>
                <a:gd name="T77" fmla="*/ 18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8" h="94">
                  <a:moveTo>
                    <a:pt x="46" y="18"/>
                  </a:moveTo>
                  <a:lnTo>
                    <a:pt x="46" y="18"/>
                  </a:lnTo>
                  <a:lnTo>
                    <a:pt x="40" y="20"/>
                  </a:lnTo>
                  <a:lnTo>
                    <a:pt x="34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4" y="24"/>
                  </a:lnTo>
                  <a:lnTo>
                    <a:pt x="28" y="26"/>
                  </a:lnTo>
                  <a:lnTo>
                    <a:pt x="34" y="28"/>
                  </a:lnTo>
                  <a:lnTo>
                    <a:pt x="40" y="28"/>
                  </a:lnTo>
                  <a:lnTo>
                    <a:pt x="52" y="24"/>
                  </a:lnTo>
                  <a:lnTo>
                    <a:pt x="56" y="22"/>
                  </a:lnTo>
                  <a:lnTo>
                    <a:pt x="58" y="18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70" y="18"/>
                  </a:lnTo>
                  <a:lnTo>
                    <a:pt x="76" y="32"/>
                  </a:lnTo>
                  <a:lnTo>
                    <a:pt x="84" y="48"/>
                  </a:lnTo>
                  <a:lnTo>
                    <a:pt x="88" y="64"/>
                  </a:lnTo>
                  <a:lnTo>
                    <a:pt x="88" y="64"/>
                  </a:lnTo>
                  <a:lnTo>
                    <a:pt x="60" y="76"/>
                  </a:lnTo>
                  <a:lnTo>
                    <a:pt x="48" y="84"/>
                  </a:lnTo>
                  <a:lnTo>
                    <a:pt x="36" y="94"/>
                  </a:lnTo>
                  <a:lnTo>
                    <a:pt x="36" y="94"/>
                  </a:lnTo>
                  <a:lnTo>
                    <a:pt x="30" y="74"/>
                  </a:lnTo>
                  <a:lnTo>
                    <a:pt x="26" y="58"/>
                  </a:lnTo>
                  <a:lnTo>
                    <a:pt x="12" y="2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2"/>
                  </a:lnTo>
                  <a:lnTo>
                    <a:pt x="26" y="4"/>
                  </a:lnTo>
                  <a:lnTo>
                    <a:pt x="40" y="4"/>
                  </a:lnTo>
                  <a:lnTo>
                    <a:pt x="46" y="4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10"/>
                  </a:lnTo>
                  <a:lnTo>
                    <a:pt x="50" y="16"/>
                  </a:lnTo>
                  <a:lnTo>
                    <a:pt x="46" y="18"/>
                  </a:lnTo>
                  <a:lnTo>
                    <a:pt x="46" y="18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1812" y="1628"/>
              <a:ext cx="136" cy="122"/>
            </a:xfrm>
            <a:custGeom>
              <a:avLst/>
              <a:gdLst>
                <a:gd name="T0" fmla="*/ 0 w 136"/>
                <a:gd name="T1" fmla="*/ 58 h 122"/>
                <a:gd name="T2" fmla="*/ 4 w 136"/>
                <a:gd name="T3" fmla="*/ 26 h 122"/>
                <a:gd name="T4" fmla="*/ 24 w 136"/>
                <a:gd name="T5" fmla="*/ 0 h 122"/>
                <a:gd name="T6" fmla="*/ 26 w 136"/>
                <a:gd name="T7" fmla="*/ 2 h 122"/>
                <a:gd name="T8" fmla="*/ 26 w 136"/>
                <a:gd name="T9" fmla="*/ 10 h 122"/>
                <a:gd name="T10" fmla="*/ 24 w 136"/>
                <a:gd name="T11" fmla="*/ 14 h 122"/>
                <a:gd name="T12" fmla="*/ 22 w 136"/>
                <a:gd name="T13" fmla="*/ 20 h 122"/>
                <a:gd name="T14" fmla="*/ 22 w 136"/>
                <a:gd name="T15" fmla="*/ 26 h 122"/>
                <a:gd name="T16" fmla="*/ 26 w 136"/>
                <a:gd name="T17" fmla="*/ 36 h 122"/>
                <a:gd name="T18" fmla="*/ 28 w 136"/>
                <a:gd name="T19" fmla="*/ 46 h 122"/>
                <a:gd name="T20" fmla="*/ 30 w 136"/>
                <a:gd name="T21" fmla="*/ 46 h 122"/>
                <a:gd name="T22" fmla="*/ 32 w 136"/>
                <a:gd name="T23" fmla="*/ 46 h 122"/>
                <a:gd name="T24" fmla="*/ 44 w 136"/>
                <a:gd name="T25" fmla="*/ 36 h 122"/>
                <a:gd name="T26" fmla="*/ 76 w 136"/>
                <a:gd name="T27" fmla="*/ 24 h 122"/>
                <a:gd name="T28" fmla="*/ 88 w 136"/>
                <a:gd name="T29" fmla="*/ 14 h 122"/>
                <a:gd name="T30" fmla="*/ 92 w 136"/>
                <a:gd name="T31" fmla="*/ 10 h 122"/>
                <a:gd name="T32" fmla="*/ 98 w 136"/>
                <a:gd name="T33" fmla="*/ 8 h 122"/>
                <a:gd name="T34" fmla="*/ 102 w 136"/>
                <a:gd name="T35" fmla="*/ 12 h 122"/>
                <a:gd name="T36" fmla="*/ 100 w 136"/>
                <a:gd name="T37" fmla="*/ 20 h 122"/>
                <a:gd name="T38" fmla="*/ 78 w 136"/>
                <a:gd name="T39" fmla="*/ 50 h 122"/>
                <a:gd name="T40" fmla="*/ 80 w 136"/>
                <a:gd name="T41" fmla="*/ 54 h 122"/>
                <a:gd name="T42" fmla="*/ 88 w 136"/>
                <a:gd name="T43" fmla="*/ 54 h 122"/>
                <a:gd name="T44" fmla="*/ 98 w 136"/>
                <a:gd name="T45" fmla="*/ 52 h 122"/>
                <a:gd name="T46" fmla="*/ 112 w 136"/>
                <a:gd name="T47" fmla="*/ 38 h 122"/>
                <a:gd name="T48" fmla="*/ 120 w 136"/>
                <a:gd name="T49" fmla="*/ 32 h 122"/>
                <a:gd name="T50" fmla="*/ 122 w 136"/>
                <a:gd name="T51" fmla="*/ 32 h 122"/>
                <a:gd name="T52" fmla="*/ 124 w 136"/>
                <a:gd name="T53" fmla="*/ 40 h 122"/>
                <a:gd name="T54" fmla="*/ 106 w 136"/>
                <a:gd name="T55" fmla="*/ 66 h 122"/>
                <a:gd name="T56" fmla="*/ 92 w 136"/>
                <a:gd name="T57" fmla="*/ 70 h 122"/>
                <a:gd name="T58" fmla="*/ 80 w 136"/>
                <a:gd name="T59" fmla="*/ 76 h 122"/>
                <a:gd name="T60" fmla="*/ 84 w 136"/>
                <a:gd name="T61" fmla="*/ 78 h 122"/>
                <a:gd name="T62" fmla="*/ 94 w 136"/>
                <a:gd name="T63" fmla="*/ 74 h 122"/>
                <a:gd name="T64" fmla="*/ 100 w 136"/>
                <a:gd name="T65" fmla="*/ 74 h 122"/>
                <a:gd name="T66" fmla="*/ 112 w 136"/>
                <a:gd name="T67" fmla="*/ 74 h 122"/>
                <a:gd name="T68" fmla="*/ 132 w 136"/>
                <a:gd name="T69" fmla="*/ 70 h 122"/>
                <a:gd name="T70" fmla="*/ 134 w 136"/>
                <a:gd name="T71" fmla="*/ 70 h 122"/>
                <a:gd name="T72" fmla="*/ 136 w 136"/>
                <a:gd name="T73" fmla="*/ 74 h 122"/>
                <a:gd name="T74" fmla="*/ 130 w 136"/>
                <a:gd name="T75" fmla="*/ 82 h 122"/>
                <a:gd name="T76" fmla="*/ 114 w 136"/>
                <a:gd name="T77" fmla="*/ 92 h 122"/>
                <a:gd name="T78" fmla="*/ 82 w 136"/>
                <a:gd name="T79" fmla="*/ 98 h 122"/>
                <a:gd name="T80" fmla="*/ 84 w 136"/>
                <a:gd name="T81" fmla="*/ 102 h 122"/>
                <a:gd name="T82" fmla="*/ 100 w 136"/>
                <a:gd name="T83" fmla="*/ 108 h 122"/>
                <a:gd name="T84" fmla="*/ 114 w 136"/>
                <a:gd name="T85" fmla="*/ 112 h 122"/>
                <a:gd name="T86" fmla="*/ 116 w 136"/>
                <a:gd name="T87" fmla="*/ 118 h 122"/>
                <a:gd name="T88" fmla="*/ 112 w 136"/>
                <a:gd name="T89" fmla="*/ 122 h 122"/>
                <a:gd name="T90" fmla="*/ 104 w 136"/>
                <a:gd name="T91" fmla="*/ 122 h 122"/>
                <a:gd name="T92" fmla="*/ 76 w 136"/>
                <a:gd name="T93" fmla="*/ 116 h 122"/>
                <a:gd name="T94" fmla="*/ 70 w 136"/>
                <a:gd name="T95" fmla="*/ 110 h 122"/>
                <a:gd name="T96" fmla="*/ 54 w 136"/>
                <a:gd name="T97" fmla="*/ 104 h 122"/>
                <a:gd name="T98" fmla="*/ 46 w 136"/>
                <a:gd name="T99" fmla="*/ 106 h 122"/>
                <a:gd name="T100" fmla="*/ 16 w 136"/>
                <a:gd name="T101" fmla="*/ 11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36" h="122">
                  <a:moveTo>
                    <a:pt x="0" y="58"/>
                  </a:moveTo>
                  <a:lnTo>
                    <a:pt x="0" y="58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14" y="1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6" y="2"/>
                  </a:lnTo>
                  <a:lnTo>
                    <a:pt x="26" y="6"/>
                  </a:lnTo>
                  <a:lnTo>
                    <a:pt x="26" y="10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2" y="16"/>
                  </a:lnTo>
                  <a:lnTo>
                    <a:pt x="22" y="20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4" y="30"/>
                  </a:lnTo>
                  <a:lnTo>
                    <a:pt x="26" y="36"/>
                  </a:lnTo>
                  <a:lnTo>
                    <a:pt x="28" y="40"/>
                  </a:lnTo>
                  <a:lnTo>
                    <a:pt x="28" y="46"/>
                  </a:lnTo>
                  <a:lnTo>
                    <a:pt x="28" y="46"/>
                  </a:lnTo>
                  <a:lnTo>
                    <a:pt x="30" y="46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38" y="40"/>
                  </a:lnTo>
                  <a:lnTo>
                    <a:pt x="44" y="36"/>
                  </a:lnTo>
                  <a:lnTo>
                    <a:pt x="62" y="32"/>
                  </a:lnTo>
                  <a:lnTo>
                    <a:pt x="76" y="24"/>
                  </a:lnTo>
                  <a:lnTo>
                    <a:pt x="84" y="20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92" y="10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102" y="12"/>
                  </a:lnTo>
                  <a:lnTo>
                    <a:pt x="102" y="14"/>
                  </a:lnTo>
                  <a:lnTo>
                    <a:pt x="100" y="20"/>
                  </a:lnTo>
                  <a:lnTo>
                    <a:pt x="78" y="50"/>
                  </a:lnTo>
                  <a:lnTo>
                    <a:pt x="78" y="50"/>
                  </a:lnTo>
                  <a:lnTo>
                    <a:pt x="78" y="52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8" y="54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106" y="46"/>
                  </a:lnTo>
                  <a:lnTo>
                    <a:pt x="112" y="38"/>
                  </a:lnTo>
                  <a:lnTo>
                    <a:pt x="116" y="34"/>
                  </a:lnTo>
                  <a:lnTo>
                    <a:pt x="120" y="32"/>
                  </a:lnTo>
                  <a:lnTo>
                    <a:pt x="122" y="32"/>
                  </a:lnTo>
                  <a:lnTo>
                    <a:pt x="122" y="32"/>
                  </a:lnTo>
                  <a:lnTo>
                    <a:pt x="124" y="36"/>
                  </a:lnTo>
                  <a:lnTo>
                    <a:pt x="124" y="40"/>
                  </a:lnTo>
                  <a:lnTo>
                    <a:pt x="122" y="46"/>
                  </a:lnTo>
                  <a:lnTo>
                    <a:pt x="106" y="66"/>
                  </a:lnTo>
                  <a:lnTo>
                    <a:pt x="106" y="66"/>
                  </a:lnTo>
                  <a:lnTo>
                    <a:pt x="92" y="70"/>
                  </a:lnTo>
                  <a:lnTo>
                    <a:pt x="86" y="72"/>
                  </a:lnTo>
                  <a:lnTo>
                    <a:pt x="80" y="76"/>
                  </a:lnTo>
                  <a:lnTo>
                    <a:pt x="80" y="76"/>
                  </a:lnTo>
                  <a:lnTo>
                    <a:pt x="84" y="78"/>
                  </a:lnTo>
                  <a:lnTo>
                    <a:pt x="90" y="76"/>
                  </a:lnTo>
                  <a:lnTo>
                    <a:pt x="94" y="74"/>
                  </a:lnTo>
                  <a:lnTo>
                    <a:pt x="100" y="74"/>
                  </a:lnTo>
                  <a:lnTo>
                    <a:pt x="100" y="74"/>
                  </a:lnTo>
                  <a:lnTo>
                    <a:pt x="106" y="76"/>
                  </a:lnTo>
                  <a:lnTo>
                    <a:pt x="112" y="74"/>
                  </a:lnTo>
                  <a:lnTo>
                    <a:pt x="124" y="72"/>
                  </a:lnTo>
                  <a:lnTo>
                    <a:pt x="132" y="70"/>
                  </a:lnTo>
                  <a:lnTo>
                    <a:pt x="134" y="70"/>
                  </a:lnTo>
                  <a:lnTo>
                    <a:pt x="134" y="70"/>
                  </a:lnTo>
                  <a:lnTo>
                    <a:pt x="136" y="72"/>
                  </a:lnTo>
                  <a:lnTo>
                    <a:pt x="136" y="74"/>
                  </a:lnTo>
                  <a:lnTo>
                    <a:pt x="134" y="78"/>
                  </a:lnTo>
                  <a:lnTo>
                    <a:pt x="130" y="82"/>
                  </a:lnTo>
                  <a:lnTo>
                    <a:pt x="114" y="92"/>
                  </a:lnTo>
                  <a:lnTo>
                    <a:pt x="114" y="92"/>
                  </a:lnTo>
                  <a:lnTo>
                    <a:pt x="98" y="94"/>
                  </a:lnTo>
                  <a:lnTo>
                    <a:pt x="82" y="98"/>
                  </a:lnTo>
                  <a:lnTo>
                    <a:pt x="82" y="98"/>
                  </a:lnTo>
                  <a:lnTo>
                    <a:pt x="84" y="102"/>
                  </a:lnTo>
                  <a:lnTo>
                    <a:pt x="88" y="104"/>
                  </a:lnTo>
                  <a:lnTo>
                    <a:pt x="100" y="108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6" y="116"/>
                  </a:lnTo>
                  <a:lnTo>
                    <a:pt x="116" y="118"/>
                  </a:lnTo>
                  <a:lnTo>
                    <a:pt x="114" y="120"/>
                  </a:lnTo>
                  <a:lnTo>
                    <a:pt x="112" y="122"/>
                  </a:lnTo>
                  <a:lnTo>
                    <a:pt x="112" y="122"/>
                  </a:lnTo>
                  <a:lnTo>
                    <a:pt x="104" y="122"/>
                  </a:lnTo>
                  <a:lnTo>
                    <a:pt x="96" y="122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0" y="110"/>
                  </a:lnTo>
                  <a:lnTo>
                    <a:pt x="62" y="106"/>
                  </a:lnTo>
                  <a:lnTo>
                    <a:pt x="54" y="104"/>
                  </a:lnTo>
                  <a:lnTo>
                    <a:pt x="46" y="106"/>
                  </a:lnTo>
                  <a:lnTo>
                    <a:pt x="46" y="106"/>
                  </a:lnTo>
                  <a:lnTo>
                    <a:pt x="30" y="112"/>
                  </a:lnTo>
                  <a:lnTo>
                    <a:pt x="16" y="114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FCC7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1662" y="1646"/>
              <a:ext cx="98" cy="88"/>
            </a:xfrm>
            <a:custGeom>
              <a:avLst/>
              <a:gdLst>
                <a:gd name="T0" fmla="*/ 76 w 98"/>
                <a:gd name="T1" fmla="*/ 68 h 88"/>
                <a:gd name="T2" fmla="*/ 76 w 98"/>
                <a:gd name="T3" fmla="*/ 68 h 88"/>
                <a:gd name="T4" fmla="*/ 74 w 98"/>
                <a:gd name="T5" fmla="*/ 72 h 88"/>
                <a:gd name="T6" fmla="*/ 70 w 98"/>
                <a:gd name="T7" fmla="*/ 72 h 88"/>
                <a:gd name="T8" fmla="*/ 64 w 98"/>
                <a:gd name="T9" fmla="*/ 72 h 88"/>
                <a:gd name="T10" fmla="*/ 56 w 98"/>
                <a:gd name="T11" fmla="*/ 70 h 88"/>
                <a:gd name="T12" fmla="*/ 42 w 98"/>
                <a:gd name="T13" fmla="*/ 70 h 88"/>
                <a:gd name="T14" fmla="*/ 42 w 98"/>
                <a:gd name="T15" fmla="*/ 70 h 88"/>
                <a:gd name="T16" fmla="*/ 20 w 98"/>
                <a:gd name="T17" fmla="*/ 78 h 88"/>
                <a:gd name="T18" fmla="*/ 0 w 98"/>
                <a:gd name="T19" fmla="*/ 88 h 88"/>
                <a:gd name="T20" fmla="*/ 0 w 98"/>
                <a:gd name="T21" fmla="*/ 88 h 88"/>
                <a:gd name="T22" fmla="*/ 4 w 98"/>
                <a:gd name="T23" fmla="*/ 80 h 88"/>
                <a:gd name="T24" fmla="*/ 8 w 98"/>
                <a:gd name="T25" fmla="*/ 68 h 88"/>
                <a:gd name="T26" fmla="*/ 8 w 98"/>
                <a:gd name="T27" fmla="*/ 68 h 88"/>
                <a:gd name="T28" fmla="*/ 26 w 98"/>
                <a:gd name="T29" fmla="*/ 62 h 88"/>
                <a:gd name="T30" fmla="*/ 40 w 98"/>
                <a:gd name="T31" fmla="*/ 58 h 88"/>
                <a:gd name="T32" fmla="*/ 40 w 98"/>
                <a:gd name="T33" fmla="*/ 58 h 88"/>
                <a:gd name="T34" fmla="*/ 40 w 98"/>
                <a:gd name="T35" fmla="*/ 50 h 88"/>
                <a:gd name="T36" fmla="*/ 40 w 98"/>
                <a:gd name="T37" fmla="*/ 44 h 88"/>
                <a:gd name="T38" fmla="*/ 38 w 98"/>
                <a:gd name="T39" fmla="*/ 36 h 88"/>
                <a:gd name="T40" fmla="*/ 38 w 98"/>
                <a:gd name="T41" fmla="*/ 30 h 88"/>
                <a:gd name="T42" fmla="*/ 38 w 98"/>
                <a:gd name="T43" fmla="*/ 30 h 88"/>
                <a:gd name="T44" fmla="*/ 50 w 98"/>
                <a:gd name="T45" fmla="*/ 18 h 88"/>
                <a:gd name="T46" fmla="*/ 60 w 98"/>
                <a:gd name="T47" fmla="*/ 10 h 88"/>
                <a:gd name="T48" fmla="*/ 70 w 98"/>
                <a:gd name="T49" fmla="*/ 6 h 88"/>
                <a:gd name="T50" fmla="*/ 78 w 98"/>
                <a:gd name="T51" fmla="*/ 2 h 88"/>
                <a:gd name="T52" fmla="*/ 90 w 98"/>
                <a:gd name="T53" fmla="*/ 0 h 88"/>
                <a:gd name="T54" fmla="*/ 96 w 98"/>
                <a:gd name="T55" fmla="*/ 0 h 88"/>
                <a:gd name="T56" fmla="*/ 96 w 98"/>
                <a:gd name="T57" fmla="*/ 0 h 88"/>
                <a:gd name="T58" fmla="*/ 94 w 98"/>
                <a:gd name="T59" fmla="*/ 18 h 88"/>
                <a:gd name="T60" fmla="*/ 94 w 98"/>
                <a:gd name="T61" fmla="*/ 18 h 88"/>
                <a:gd name="T62" fmla="*/ 96 w 98"/>
                <a:gd name="T63" fmla="*/ 34 h 88"/>
                <a:gd name="T64" fmla="*/ 98 w 98"/>
                <a:gd name="T65" fmla="*/ 50 h 88"/>
                <a:gd name="T66" fmla="*/ 76 w 98"/>
                <a:gd name="T67" fmla="*/ 6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" h="88">
                  <a:moveTo>
                    <a:pt x="76" y="68"/>
                  </a:moveTo>
                  <a:lnTo>
                    <a:pt x="76" y="68"/>
                  </a:lnTo>
                  <a:lnTo>
                    <a:pt x="74" y="72"/>
                  </a:lnTo>
                  <a:lnTo>
                    <a:pt x="70" y="72"/>
                  </a:lnTo>
                  <a:lnTo>
                    <a:pt x="64" y="72"/>
                  </a:lnTo>
                  <a:lnTo>
                    <a:pt x="56" y="70"/>
                  </a:lnTo>
                  <a:lnTo>
                    <a:pt x="42" y="70"/>
                  </a:lnTo>
                  <a:lnTo>
                    <a:pt x="42" y="70"/>
                  </a:lnTo>
                  <a:lnTo>
                    <a:pt x="20" y="78"/>
                  </a:lnTo>
                  <a:lnTo>
                    <a:pt x="0" y="88"/>
                  </a:lnTo>
                  <a:lnTo>
                    <a:pt x="0" y="88"/>
                  </a:lnTo>
                  <a:lnTo>
                    <a:pt x="4" y="80"/>
                  </a:lnTo>
                  <a:lnTo>
                    <a:pt x="8" y="68"/>
                  </a:lnTo>
                  <a:lnTo>
                    <a:pt x="8" y="68"/>
                  </a:lnTo>
                  <a:lnTo>
                    <a:pt x="26" y="62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0" y="50"/>
                  </a:lnTo>
                  <a:lnTo>
                    <a:pt x="40" y="44"/>
                  </a:lnTo>
                  <a:lnTo>
                    <a:pt x="38" y="36"/>
                  </a:lnTo>
                  <a:lnTo>
                    <a:pt x="38" y="30"/>
                  </a:lnTo>
                  <a:lnTo>
                    <a:pt x="38" y="30"/>
                  </a:lnTo>
                  <a:lnTo>
                    <a:pt x="50" y="18"/>
                  </a:lnTo>
                  <a:lnTo>
                    <a:pt x="60" y="10"/>
                  </a:lnTo>
                  <a:lnTo>
                    <a:pt x="70" y="6"/>
                  </a:lnTo>
                  <a:lnTo>
                    <a:pt x="78" y="2"/>
                  </a:lnTo>
                  <a:lnTo>
                    <a:pt x="90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4" y="18"/>
                  </a:lnTo>
                  <a:lnTo>
                    <a:pt x="94" y="18"/>
                  </a:lnTo>
                  <a:lnTo>
                    <a:pt x="96" y="34"/>
                  </a:lnTo>
                  <a:lnTo>
                    <a:pt x="98" y="50"/>
                  </a:lnTo>
                  <a:lnTo>
                    <a:pt x="76" y="68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8"/>
            <p:cNvSpPr>
              <a:spLocks/>
            </p:cNvSpPr>
            <p:nvPr/>
          </p:nvSpPr>
          <p:spPr bwMode="auto">
            <a:xfrm>
              <a:off x="1664" y="1656"/>
              <a:ext cx="26" cy="24"/>
            </a:xfrm>
            <a:custGeom>
              <a:avLst/>
              <a:gdLst>
                <a:gd name="T0" fmla="*/ 26 w 26"/>
                <a:gd name="T1" fmla="*/ 16 h 24"/>
                <a:gd name="T2" fmla="*/ 2 w 26"/>
                <a:gd name="T3" fmla="*/ 24 h 24"/>
                <a:gd name="T4" fmla="*/ 2 w 26"/>
                <a:gd name="T5" fmla="*/ 24 h 24"/>
                <a:gd name="T6" fmla="*/ 0 w 26"/>
                <a:gd name="T7" fmla="*/ 16 h 24"/>
                <a:gd name="T8" fmla="*/ 0 w 26"/>
                <a:gd name="T9" fmla="*/ 8 h 24"/>
                <a:gd name="T10" fmla="*/ 0 w 26"/>
                <a:gd name="T11" fmla="*/ 8 h 24"/>
                <a:gd name="T12" fmla="*/ 0 w 26"/>
                <a:gd name="T13" fmla="*/ 6 h 24"/>
                <a:gd name="T14" fmla="*/ 2 w 26"/>
                <a:gd name="T15" fmla="*/ 4 h 24"/>
                <a:gd name="T16" fmla="*/ 8 w 26"/>
                <a:gd name="T17" fmla="*/ 2 h 24"/>
                <a:gd name="T18" fmla="*/ 20 w 26"/>
                <a:gd name="T19" fmla="*/ 0 h 24"/>
                <a:gd name="T20" fmla="*/ 20 w 26"/>
                <a:gd name="T21" fmla="*/ 0 h 24"/>
                <a:gd name="T22" fmla="*/ 24 w 26"/>
                <a:gd name="T23" fmla="*/ 8 h 24"/>
                <a:gd name="T24" fmla="*/ 26 w 26"/>
                <a:gd name="T25" fmla="*/ 16 h 24"/>
                <a:gd name="T26" fmla="*/ 26 w 26"/>
                <a:gd name="T27" fmla="*/ 16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6" h="24">
                  <a:moveTo>
                    <a:pt x="26" y="16"/>
                  </a:moveTo>
                  <a:lnTo>
                    <a:pt x="2" y="24"/>
                  </a:lnTo>
                  <a:lnTo>
                    <a:pt x="2" y="24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4"/>
                  </a:lnTo>
                  <a:lnTo>
                    <a:pt x="8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4" y="8"/>
                  </a:lnTo>
                  <a:lnTo>
                    <a:pt x="26" y="16"/>
                  </a:lnTo>
                  <a:lnTo>
                    <a:pt x="26" y="16"/>
                  </a:lnTo>
                  <a:close/>
                </a:path>
              </a:pathLst>
            </a:custGeom>
            <a:solidFill>
              <a:srgbClr val="FEBE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29"/>
            <p:cNvSpPr>
              <a:spLocks/>
            </p:cNvSpPr>
            <p:nvPr/>
          </p:nvSpPr>
          <p:spPr bwMode="auto">
            <a:xfrm>
              <a:off x="1670" y="1682"/>
              <a:ext cx="22" cy="22"/>
            </a:xfrm>
            <a:custGeom>
              <a:avLst/>
              <a:gdLst>
                <a:gd name="T0" fmla="*/ 22 w 22"/>
                <a:gd name="T1" fmla="*/ 14 h 22"/>
                <a:gd name="T2" fmla="*/ 22 w 22"/>
                <a:gd name="T3" fmla="*/ 14 h 22"/>
                <a:gd name="T4" fmla="*/ 18 w 22"/>
                <a:gd name="T5" fmla="*/ 16 h 22"/>
                <a:gd name="T6" fmla="*/ 12 w 22"/>
                <a:gd name="T7" fmla="*/ 18 h 22"/>
                <a:gd name="T8" fmla="*/ 2 w 22"/>
                <a:gd name="T9" fmla="*/ 22 h 22"/>
                <a:gd name="T10" fmla="*/ 2 w 22"/>
                <a:gd name="T11" fmla="*/ 22 h 22"/>
                <a:gd name="T12" fmla="*/ 0 w 22"/>
                <a:gd name="T13" fmla="*/ 16 h 22"/>
                <a:gd name="T14" fmla="*/ 0 w 22"/>
                <a:gd name="T15" fmla="*/ 12 h 22"/>
                <a:gd name="T16" fmla="*/ 2 w 22"/>
                <a:gd name="T17" fmla="*/ 10 h 22"/>
                <a:gd name="T18" fmla="*/ 4 w 22"/>
                <a:gd name="T19" fmla="*/ 6 h 22"/>
                <a:gd name="T20" fmla="*/ 10 w 22"/>
                <a:gd name="T21" fmla="*/ 2 h 22"/>
                <a:gd name="T22" fmla="*/ 18 w 22"/>
                <a:gd name="T23" fmla="*/ 0 h 22"/>
                <a:gd name="T24" fmla="*/ 18 w 22"/>
                <a:gd name="T25" fmla="*/ 0 h 22"/>
                <a:gd name="T26" fmla="*/ 20 w 22"/>
                <a:gd name="T27" fmla="*/ 2 h 22"/>
                <a:gd name="T28" fmla="*/ 22 w 22"/>
                <a:gd name="T29" fmla="*/ 6 h 22"/>
                <a:gd name="T30" fmla="*/ 22 w 22"/>
                <a:gd name="T31" fmla="*/ 14 h 22"/>
                <a:gd name="T32" fmla="*/ 22 w 22"/>
                <a:gd name="T33" fmla="*/ 1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" h="22">
                  <a:moveTo>
                    <a:pt x="22" y="14"/>
                  </a:moveTo>
                  <a:lnTo>
                    <a:pt x="22" y="14"/>
                  </a:lnTo>
                  <a:lnTo>
                    <a:pt x="18" y="16"/>
                  </a:lnTo>
                  <a:lnTo>
                    <a:pt x="12" y="18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2" y="10"/>
                  </a:lnTo>
                  <a:lnTo>
                    <a:pt x="4" y="6"/>
                  </a:lnTo>
                  <a:lnTo>
                    <a:pt x="10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0" y="2"/>
                  </a:lnTo>
                  <a:lnTo>
                    <a:pt x="22" y="6"/>
                  </a:lnTo>
                  <a:lnTo>
                    <a:pt x="22" y="14"/>
                  </a:lnTo>
                  <a:lnTo>
                    <a:pt x="22" y="1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30"/>
            <p:cNvSpPr>
              <a:spLocks/>
            </p:cNvSpPr>
            <p:nvPr/>
          </p:nvSpPr>
          <p:spPr bwMode="auto">
            <a:xfrm>
              <a:off x="1554" y="1726"/>
              <a:ext cx="18" cy="104"/>
            </a:xfrm>
            <a:custGeom>
              <a:avLst/>
              <a:gdLst>
                <a:gd name="T0" fmla="*/ 18 w 18"/>
                <a:gd name="T1" fmla="*/ 104 h 104"/>
                <a:gd name="T2" fmla="*/ 18 w 18"/>
                <a:gd name="T3" fmla="*/ 104 h 104"/>
                <a:gd name="T4" fmla="*/ 10 w 18"/>
                <a:gd name="T5" fmla="*/ 96 h 104"/>
                <a:gd name="T6" fmla="*/ 4 w 18"/>
                <a:gd name="T7" fmla="*/ 88 h 104"/>
                <a:gd name="T8" fmla="*/ 2 w 18"/>
                <a:gd name="T9" fmla="*/ 82 h 104"/>
                <a:gd name="T10" fmla="*/ 2 w 18"/>
                <a:gd name="T11" fmla="*/ 74 h 104"/>
                <a:gd name="T12" fmla="*/ 2 w 18"/>
                <a:gd name="T13" fmla="*/ 62 h 104"/>
                <a:gd name="T14" fmla="*/ 2 w 18"/>
                <a:gd name="T15" fmla="*/ 46 h 104"/>
                <a:gd name="T16" fmla="*/ 2 w 18"/>
                <a:gd name="T17" fmla="*/ 46 h 104"/>
                <a:gd name="T18" fmla="*/ 2 w 18"/>
                <a:gd name="T19" fmla="*/ 22 h 104"/>
                <a:gd name="T20" fmla="*/ 0 w 18"/>
                <a:gd name="T21" fmla="*/ 10 h 104"/>
                <a:gd name="T22" fmla="*/ 2 w 18"/>
                <a:gd name="T23" fmla="*/ 0 h 104"/>
                <a:gd name="T24" fmla="*/ 2 w 18"/>
                <a:gd name="T25" fmla="*/ 0 h 104"/>
                <a:gd name="T26" fmla="*/ 8 w 18"/>
                <a:gd name="T27" fmla="*/ 28 h 104"/>
                <a:gd name="T28" fmla="*/ 14 w 18"/>
                <a:gd name="T29" fmla="*/ 60 h 104"/>
                <a:gd name="T30" fmla="*/ 18 w 18"/>
                <a:gd name="T31" fmla="*/ 88 h 104"/>
                <a:gd name="T32" fmla="*/ 18 w 18"/>
                <a:gd name="T33" fmla="*/ 104 h 104"/>
                <a:gd name="T34" fmla="*/ 18 w 18"/>
                <a:gd name="T35" fmla="*/ 10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4">
                  <a:moveTo>
                    <a:pt x="18" y="104"/>
                  </a:moveTo>
                  <a:lnTo>
                    <a:pt x="18" y="104"/>
                  </a:lnTo>
                  <a:lnTo>
                    <a:pt x="10" y="96"/>
                  </a:lnTo>
                  <a:lnTo>
                    <a:pt x="4" y="88"/>
                  </a:lnTo>
                  <a:lnTo>
                    <a:pt x="2" y="82"/>
                  </a:lnTo>
                  <a:lnTo>
                    <a:pt x="2" y="74"/>
                  </a:lnTo>
                  <a:lnTo>
                    <a:pt x="2" y="62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22"/>
                  </a:lnTo>
                  <a:lnTo>
                    <a:pt x="0" y="10"/>
                  </a:lnTo>
                  <a:lnTo>
                    <a:pt x="2" y="0"/>
                  </a:lnTo>
                  <a:lnTo>
                    <a:pt x="2" y="0"/>
                  </a:lnTo>
                  <a:lnTo>
                    <a:pt x="8" y="28"/>
                  </a:lnTo>
                  <a:lnTo>
                    <a:pt x="14" y="60"/>
                  </a:lnTo>
                  <a:lnTo>
                    <a:pt x="18" y="88"/>
                  </a:lnTo>
                  <a:lnTo>
                    <a:pt x="18" y="104"/>
                  </a:lnTo>
                  <a:lnTo>
                    <a:pt x="18" y="10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31"/>
            <p:cNvSpPr>
              <a:spLocks/>
            </p:cNvSpPr>
            <p:nvPr/>
          </p:nvSpPr>
          <p:spPr bwMode="auto">
            <a:xfrm>
              <a:off x="1604" y="1808"/>
              <a:ext cx="182" cy="42"/>
            </a:xfrm>
            <a:custGeom>
              <a:avLst/>
              <a:gdLst>
                <a:gd name="T0" fmla="*/ 178 w 182"/>
                <a:gd name="T1" fmla="*/ 20 h 42"/>
                <a:gd name="T2" fmla="*/ 178 w 182"/>
                <a:gd name="T3" fmla="*/ 20 h 42"/>
                <a:gd name="T4" fmla="*/ 166 w 182"/>
                <a:gd name="T5" fmla="*/ 24 h 42"/>
                <a:gd name="T6" fmla="*/ 148 w 182"/>
                <a:gd name="T7" fmla="*/ 30 h 42"/>
                <a:gd name="T8" fmla="*/ 124 w 182"/>
                <a:gd name="T9" fmla="*/ 34 h 42"/>
                <a:gd name="T10" fmla="*/ 100 w 182"/>
                <a:gd name="T11" fmla="*/ 38 h 42"/>
                <a:gd name="T12" fmla="*/ 72 w 182"/>
                <a:gd name="T13" fmla="*/ 40 h 42"/>
                <a:gd name="T14" fmla="*/ 46 w 182"/>
                <a:gd name="T15" fmla="*/ 42 h 42"/>
                <a:gd name="T16" fmla="*/ 22 w 182"/>
                <a:gd name="T17" fmla="*/ 40 h 42"/>
                <a:gd name="T18" fmla="*/ 0 w 182"/>
                <a:gd name="T19" fmla="*/ 36 h 42"/>
                <a:gd name="T20" fmla="*/ 16 w 182"/>
                <a:gd name="T21" fmla="*/ 26 h 42"/>
                <a:gd name="T22" fmla="*/ 16 w 182"/>
                <a:gd name="T23" fmla="*/ 26 h 42"/>
                <a:gd name="T24" fmla="*/ 24 w 182"/>
                <a:gd name="T25" fmla="*/ 30 h 42"/>
                <a:gd name="T26" fmla="*/ 32 w 182"/>
                <a:gd name="T27" fmla="*/ 34 h 42"/>
                <a:gd name="T28" fmla="*/ 40 w 182"/>
                <a:gd name="T29" fmla="*/ 36 h 42"/>
                <a:gd name="T30" fmla="*/ 50 w 182"/>
                <a:gd name="T31" fmla="*/ 36 h 42"/>
                <a:gd name="T32" fmla="*/ 68 w 182"/>
                <a:gd name="T33" fmla="*/ 34 h 42"/>
                <a:gd name="T34" fmla="*/ 88 w 182"/>
                <a:gd name="T35" fmla="*/ 30 h 42"/>
                <a:gd name="T36" fmla="*/ 88 w 182"/>
                <a:gd name="T37" fmla="*/ 30 h 42"/>
                <a:gd name="T38" fmla="*/ 134 w 182"/>
                <a:gd name="T39" fmla="*/ 16 h 42"/>
                <a:gd name="T40" fmla="*/ 160 w 182"/>
                <a:gd name="T41" fmla="*/ 8 h 42"/>
                <a:gd name="T42" fmla="*/ 182 w 182"/>
                <a:gd name="T43" fmla="*/ 0 h 42"/>
                <a:gd name="T44" fmla="*/ 178 w 182"/>
                <a:gd name="T45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2" h="42">
                  <a:moveTo>
                    <a:pt x="178" y="20"/>
                  </a:moveTo>
                  <a:lnTo>
                    <a:pt x="178" y="20"/>
                  </a:lnTo>
                  <a:lnTo>
                    <a:pt x="166" y="24"/>
                  </a:lnTo>
                  <a:lnTo>
                    <a:pt x="148" y="30"/>
                  </a:lnTo>
                  <a:lnTo>
                    <a:pt x="124" y="34"/>
                  </a:lnTo>
                  <a:lnTo>
                    <a:pt x="100" y="38"/>
                  </a:lnTo>
                  <a:lnTo>
                    <a:pt x="72" y="40"/>
                  </a:lnTo>
                  <a:lnTo>
                    <a:pt x="46" y="42"/>
                  </a:lnTo>
                  <a:lnTo>
                    <a:pt x="22" y="40"/>
                  </a:lnTo>
                  <a:lnTo>
                    <a:pt x="0" y="36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24" y="30"/>
                  </a:lnTo>
                  <a:lnTo>
                    <a:pt x="32" y="34"/>
                  </a:lnTo>
                  <a:lnTo>
                    <a:pt x="40" y="36"/>
                  </a:lnTo>
                  <a:lnTo>
                    <a:pt x="50" y="36"/>
                  </a:lnTo>
                  <a:lnTo>
                    <a:pt x="68" y="34"/>
                  </a:lnTo>
                  <a:lnTo>
                    <a:pt x="88" y="30"/>
                  </a:lnTo>
                  <a:lnTo>
                    <a:pt x="88" y="30"/>
                  </a:lnTo>
                  <a:lnTo>
                    <a:pt x="134" y="16"/>
                  </a:lnTo>
                  <a:lnTo>
                    <a:pt x="160" y="8"/>
                  </a:lnTo>
                  <a:lnTo>
                    <a:pt x="182" y="0"/>
                  </a:lnTo>
                  <a:lnTo>
                    <a:pt x="178" y="20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32"/>
            <p:cNvSpPr>
              <a:spLocks/>
            </p:cNvSpPr>
            <p:nvPr/>
          </p:nvSpPr>
          <p:spPr bwMode="auto">
            <a:xfrm>
              <a:off x="1580" y="1806"/>
              <a:ext cx="26" cy="34"/>
            </a:xfrm>
            <a:custGeom>
              <a:avLst/>
              <a:gdLst>
                <a:gd name="T0" fmla="*/ 26 w 26"/>
                <a:gd name="T1" fmla="*/ 20 h 34"/>
                <a:gd name="T2" fmla="*/ 26 w 26"/>
                <a:gd name="T3" fmla="*/ 20 h 34"/>
                <a:gd name="T4" fmla="*/ 18 w 26"/>
                <a:gd name="T5" fmla="*/ 28 h 34"/>
                <a:gd name="T6" fmla="*/ 10 w 26"/>
                <a:gd name="T7" fmla="*/ 34 h 34"/>
                <a:gd name="T8" fmla="*/ 10 w 26"/>
                <a:gd name="T9" fmla="*/ 34 h 34"/>
                <a:gd name="T10" fmla="*/ 6 w 26"/>
                <a:gd name="T11" fmla="*/ 30 h 34"/>
                <a:gd name="T12" fmla="*/ 4 w 26"/>
                <a:gd name="T13" fmla="*/ 24 h 34"/>
                <a:gd name="T14" fmla="*/ 0 w 26"/>
                <a:gd name="T15" fmla="*/ 0 h 34"/>
                <a:gd name="T16" fmla="*/ 0 w 26"/>
                <a:gd name="T17" fmla="*/ 0 h 34"/>
                <a:gd name="T18" fmla="*/ 12 w 26"/>
                <a:gd name="T19" fmla="*/ 12 h 34"/>
                <a:gd name="T20" fmla="*/ 26 w 26"/>
                <a:gd name="T21" fmla="*/ 20 h 34"/>
                <a:gd name="T22" fmla="*/ 26 w 26"/>
                <a:gd name="T23" fmla="*/ 2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6" h="34">
                  <a:moveTo>
                    <a:pt x="26" y="20"/>
                  </a:moveTo>
                  <a:lnTo>
                    <a:pt x="26" y="20"/>
                  </a:lnTo>
                  <a:lnTo>
                    <a:pt x="18" y="28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6" y="30"/>
                  </a:lnTo>
                  <a:lnTo>
                    <a:pt x="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12"/>
                  </a:lnTo>
                  <a:lnTo>
                    <a:pt x="26" y="20"/>
                  </a:lnTo>
                  <a:lnTo>
                    <a:pt x="26" y="20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33"/>
            <p:cNvSpPr>
              <a:spLocks/>
            </p:cNvSpPr>
            <p:nvPr/>
          </p:nvSpPr>
          <p:spPr bwMode="auto">
            <a:xfrm>
              <a:off x="1592" y="1846"/>
              <a:ext cx="168" cy="28"/>
            </a:xfrm>
            <a:custGeom>
              <a:avLst/>
              <a:gdLst>
                <a:gd name="T0" fmla="*/ 158 w 168"/>
                <a:gd name="T1" fmla="*/ 20 h 28"/>
                <a:gd name="T2" fmla="*/ 158 w 168"/>
                <a:gd name="T3" fmla="*/ 20 h 28"/>
                <a:gd name="T4" fmla="*/ 138 w 168"/>
                <a:gd name="T5" fmla="*/ 24 h 28"/>
                <a:gd name="T6" fmla="*/ 120 w 168"/>
                <a:gd name="T7" fmla="*/ 26 h 28"/>
                <a:gd name="T8" fmla="*/ 100 w 168"/>
                <a:gd name="T9" fmla="*/ 28 h 28"/>
                <a:gd name="T10" fmla="*/ 74 w 168"/>
                <a:gd name="T11" fmla="*/ 28 h 28"/>
                <a:gd name="T12" fmla="*/ 74 w 168"/>
                <a:gd name="T13" fmla="*/ 28 h 28"/>
                <a:gd name="T14" fmla="*/ 56 w 168"/>
                <a:gd name="T15" fmla="*/ 26 h 28"/>
                <a:gd name="T16" fmla="*/ 36 w 168"/>
                <a:gd name="T17" fmla="*/ 24 h 28"/>
                <a:gd name="T18" fmla="*/ 18 w 168"/>
                <a:gd name="T19" fmla="*/ 22 h 28"/>
                <a:gd name="T20" fmla="*/ 0 w 168"/>
                <a:gd name="T21" fmla="*/ 16 h 28"/>
                <a:gd name="T22" fmla="*/ 0 w 168"/>
                <a:gd name="T23" fmla="*/ 8 h 28"/>
                <a:gd name="T24" fmla="*/ 0 w 168"/>
                <a:gd name="T25" fmla="*/ 8 h 28"/>
                <a:gd name="T26" fmla="*/ 46 w 168"/>
                <a:gd name="T27" fmla="*/ 12 h 28"/>
                <a:gd name="T28" fmla="*/ 90 w 168"/>
                <a:gd name="T29" fmla="*/ 14 h 28"/>
                <a:gd name="T30" fmla="*/ 110 w 168"/>
                <a:gd name="T31" fmla="*/ 12 h 28"/>
                <a:gd name="T32" fmla="*/ 130 w 168"/>
                <a:gd name="T33" fmla="*/ 8 h 28"/>
                <a:gd name="T34" fmla="*/ 150 w 168"/>
                <a:gd name="T35" fmla="*/ 4 h 28"/>
                <a:gd name="T36" fmla="*/ 168 w 168"/>
                <a:gd name="T37" fmla="*/ 0 h 28"/>
                <a:gd name="T38" fmla="*/ 168 w 168"/>
                <a:gd name="T39" fmla="*/ 0 h 28"/>
                <a:gd name="T40" fmla="*/ 164 w 168"/>
                <a:gd name="T41" fmla="*/ 10 h 28"/>
                <a:gd name="T42" fmla="*/ 158 w 168"/>
                <a:gd name="T43" fmla="*/ 20 h 28"/>
                <a:gd name="T44" fmla="*/ 158 w 168"/>
                <a:gd name="T45" fmla="*/ 2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8" h="28">
                  <a:moveTo>
                    <a:pt x="158" y="20"/>
                  </a:moveTo>
                  <a:lnTo>
                    <a:pt x="158" y="20"/>
                  </a:lnTo>
                  <a:lnTo>
                    <a:pt x="138" y="24"/>
                  </a:lnTo>
                  <a:lnTo>
                    <a:pt x="120" y="26"/>
                  </a:lnTo>
                  <a:lnTo>
                    <a:pt x="100" y="28"/>
                  </a:lnTo>
                  <a:lnTo>
                    <a:pt x="74" y="28"/>
                  </a:lnTo>
                  <a:lnTo>
                    <a:pt x="74" y="28"/>
                  </a:lnTo>
                  <a:lnTo>
                    <a:pt x="56" y="26"/>
                  </a:lnTo>
                  <a:lnTo>
                    <a:pt x="36" y="24"/>
                  </a:lnTo>
                  <a:lnTo>
                    <a:pt x="18" y="2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  <a:lnTo>
                    <a:pt x="46" y="12"/>
                  </a:lnTo>
                  <a:lnTo>
                    <a:pt x="90" y="14"/>
                  </a:lnTo>
                  <a:lnTo>
                    <a:pt x="110" y="12"/>
                  </a:lnTo>
                  <a:lnTo>
                    <a:pt x="130" y="8"/>
                  </a:lnTo>
                  <a:lnTo>
                    <a:pt x="150" y="4"/>
                  </a:lnTo>
                  <a:lnTo>
                    <a:pt x="168" y="0"/>
                  </a:lnTo>
                  <a:lnTo>
                    <a:pt x="168" y="0"/>
                  </a:lnTo>
                  <a:lnTo>
                    <a:pt x="164" y="10"/>
                  </a:lnTo>
                  <a:lnTo>
                    <a:pt x="158" y="20"/>
                  </a:lnTo>
                  <a:lnTo>
                    <a:pt x="158" y="20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34"/>
            <p:cNvSpPr>
              <a:spLocks/>
            </p:cNvSpPr>
            <p:nvPr/>
          </p:nvSpPr>
          <p:spPr bwMode="auto">
            <a:xfrm>
              <a:off x="1566" y="1874"/>
              <a:ext cx="260" cy="416"/>
            </a:xfrm>
            <a:custGeom>
              <a:avLst/>
              <a:gdLst>
                <a:gd name="T0" fmla="*/ 260 w 260"/>
                <a:gd name="T1" fmla="*/ 170 h 416"/>
                <a:gd name="T2" fmla="*/ 254 w 260"/>
                <a:gd name="T3" fmla="*/ 184 h 416"/>
                <a:gd name="T4" fmla="*/ 242 w 260"/>
                <a:gd name="T5" fmla="*/ 196 h 416"/>
                <a:gd name="T6" fmla="*/ 222 w 260"/>
                <a:gd name="T7" fmla="*/ 214 h 416"/>
                <a:gd name="T8" fmla="*/ 220 w 260"/>
                <a:gd name="T9" fmla="*/ 222 h 416"/>
                <a:gd name="T10" fmla="*/ 216 w 260"/>
                <a:gd name="T11" fmla="*/ 234 h 416"/>
                <a:gd name="T12" fmla="*/ 200 w 260"/>
                <a:gd name="T13" fmla="*/ 242 h 416"/>
                <a:gd name="T14" fmla="*/ 194 w 260"/>
                <a:gd name="T15" fmla="*/ 248 h 416"/>
                <a:gd name="T16" fmla="*/ 194 w 260"/>
                <a:gd name="T17" fmla="*/ 178 h 416"/>
                <a:gd name="T18" fmla="*/ 182 w 260"/>
                <a:gd name="T19" fmla="*/ 70 h 416"/>
                <a:gd name="T20" fmla="*/ 178 w 260"/>
                <a:gd name="T21" fmla="*/ 52 h 416"/>
                <a:gd name="T22" fmla="*/ 180 w 260"/>
                <a:gd name="T23" fmla="*/ 184 h 416"/>
                <a:gd name="T24" fmla="*/ 174 w 260"/>
                <a:gd name="T25" fmla="*/ 266 h 416"/>
                <a:gd name="T26" fmla="*/ 166 w 260"/>
                <a:gd name="T27" fmla="*/ 280 h 416"/>
                <a:gd name="T28" fmla="*/ 146 w 260"/>
                <a:gd name="T29" fmla="*/ 306 h 416"/>
                <a:gd name="T30" fmla="*/ 140 w 260"/>
                <a:gd name="T31" fmla="*/ 320 h 416"/>
                <a:gd name="T32" fmla="*/ 142 w 260"/>
                <a:gd name="T33" fmla="*/ 320 h 416"/>
                <a:gd name="T34" fmla="*/ 156 w 260"/>
                <a:gd name="T35" fmla="*/ 304 h 416"/>
                <a:gd name="T36" fmla="*/ 170 w 260"/>
                <a:gd name="T37" fmla="*/ 296 h 416"/>
                <a:gd name="T38" fmla="*/ 168 w 260"/>
                <a:gd name="T39" fmla="*/ 344 h 416"/>
                <a:gd name="T40" fmla="*/ 170 w 260"/>
                <a:gd name="T41" fmla="*/ 394 h 416"/>
                <a:gd name="T42" fmla="*/ 140 w 260"/>
                <a:gd name="T43" fmla="*/ 398 h 416"/>
                <a:gd name="T44" fmla="*/ 92 w 260"/>
                <a:gd name="T45" fmla="*/ 412 h 416"/>
                <a:gd name="T46" fmla="*/ 56 w 260"/>
                <a:gd name="T47" fmla="*/ 416 h 416"/>
                <a:gd name="T48" fmla="*/ 38 w 260"/>
                <a:gd name="T49" fmla="*/ 414 h 416"/>
                <a:gd name="T50" fmla="*/ 30 w 260"/>
                <a:gd name="T51" fmla="*/ 410 h 416"/>
                <a:gd name="T52" fmla="*/ 28 w 260"/>
                <a:gd name="T53" fmla="*/ 400 h 416"/>
                <a:gd name="T54" fmla="*/ 30 w 260"/>
                <a:gd name="T55" fmla="*/ 378 h 416"/>
                <a:gd name="T56" fmla="*/ 32 w 260"/>
                <a:gd name="T57" fmla="*/ 348 h 416"/>
                <a:gd name="T58" fmla="*/ 38 w 260"/>
                <a:gd name="T59" fmla="*/ 318 h 416"/>
                <a:gd name="T60" fmla="*/ 50 w 260"/>
                <a:gd name="T61" fmla="*/ 294 h 416"/>
                <a:gd name="T62" fmla="*/ 62 w 260"/>
                <a:gd name="T63" fmla="*/ 286 h 416"/>
                <a:gd name="T64" fmla="*/ 76 w 260"/>
                <a:gd name="T65" fmla="*/ 280 h 416"/>
                <a:gd name="T66" fmla="*/ 72 w 260"/>
                <a:gd name="T67" fmla="*/ 278 h 416"/>
                <a:gd name="T68" fmla="*/ 58 w 260"/>
                <a:gd name="T69" fmla="*/ 280 h 416"/>
                <a:gd name="T70" fmla="*/ 48 w 260"/>
                <a:gd name="T71" fmla="*/ 286 h 416"/>
                <a:gd name="T72" fmla="*/ 36 w 260"/>
                <a:gd name="T73" fmla="*/ 298 h 416"/>
                <a:gd name="T74" fmla="*/ 40 w 260"/>
                <a:gd name="T75" fmla="*/ 272 h 416"/>
                <a:gd name="T76" fmla="*/ 46 w 260"/>
                <a:gd name="T77" fmla="*/ 260 h 416"/>
                <a:gd name="T78" fmla="*/ 58 w 260"/>
                <a:gd name="T79" fmla="*/ 260 h 416"/>
                <a:gd name="T80" fmla="*/ 68 w 260"/>
                <a:gd name="T81" fmla="*/ 264 h 416"/>
                <a:gd name="T82" fmla="*/ 86 w 260"/>
                <a:gd name="T83" fmla="*/ 270 h 416"/>
                <a:gd name="T84" fmla="*/ 68 w 260"/>
                <a:gd name="T85" fmla="*/ 254 h 416"/>
                <a:gd name="T86" fmla="*/ 48 w 260"/>
                <a:gd name="T87" fmla="*/ 224 h 416"/>
                <a:gd name="T88" fmla="*/ 42 w 260"/>
                <a:gd name="T89" fmla="*/ 210 h 416"/>
                <a:gd name="T90" fmla="*/ 26 w 260"/>
                <a:gd name="T91" fmla="*/ 162 h 416"/>
                <a:gd name="T92" fmla="*/ 4 w 260"/>
                <a:gd name="T93" fmla="*/ 90 h 416"/>
                <a:gd name="T94" fmla="*/ 0 w 260"/>
                <a:gd name="T95" fmla="*/ 44 h 416"/>
                <a:gd name="T96" fmla="*/ 4 w 260"/>
                <a:gd name="T97" fmla="*/ 22 h 416"/>
                <a:gd name="T98" fmla="*/ 8 w 260"/>
                <a:gd name="T99" fmla="*/ 12 h 416"/>
                <a:gd name="T100" fmla="*/ 16 w 260"/>
                <a:gd name="T101" fmla="*/ 0 h 416"/>
                <a:gd name="T102" fmla="*/ 46 w 260"/>
                <a:gd name="T103" fmla="*/ 8 h 416"/>
                <a:gd name="T104" fmla="*/ 76 w 260"/>
                <a:gd name="T105" fmla="*/ 12 h 416"/>
                <a:gd name="T106" fmla="*/ 108 w 260"/>
                <a:gd name="T107" fmla="*/ 12 h 416"/>
                <a:gd name="T108" fmla="*/ 166 w 260"/>
                <a:gd name="T109" fmla="*/ 8 h 416"/>
                <a:gd name="T110" fmla="*/ 192 w 260"/>
                <a:gd name="T111" fmla="*/ 0 h 416"/>
                <a:gd name="T112" fmla="*/ 212 w 260"/>
                <a:gd name="T113" fmla="*/ 26 h 416"/>
                <a:gd name="T114" fmla="*/ 236 w 260"/>
                <a:gd name="T115" fmla="*/ 68 h 416"/>
                <a:gd name="T116" fmla="*/ 252 w 260"/>
                <a:gd name="T117" fmla="*/ 114 h 416"/>
                <a:gd name="T118" fmla="*/ 258 w 260"/>
                <a:gd name="T119" fmla="*/ 150 h 416"/>
                <a:gd name="T120" fmla="*/ 260 w 260"/>
                <a:gd name="T121" fmla="*/ 170 h 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416">
                  <a:moveTo>
                    <a:pt x="260" y="170"/>
                  </a:moveTo>
                  <a:lnTo>
                    <a:pt x="260" y="170"/>
                  </a:lnTo>
                  <a:lnTo>
                    <a:pt x="258" y="178"/>
                  </a:lnTo>
                  <a:lnTo>
                    <a:pt x="254" y="184"/>
                  </a:lnTo>
                  <a:lnTo>
                    <a:pt x="248" y="190"/>
                  </a:lnTo>
                  <a:lnTo>
                    <a:pt x="242" y="196"/>
                  </a:lnTo>
                  <a:lnTo>
                    <a:pt x="228" y="208"/>
                  </a:lnTo>
                  <a:lnTo>
                    <a:pt x="222" y="214"/>
                  </a:lnTo>
                  <a:lnTo>
                    <a:pt x="220" y="222"/>
                  </a:lnTo>
                  <a:lnTo>
                    <a:pt x="220" y="222"/>
                  </a:lnTo>
                  <a:lnTo>
                    <a:pt x="218" y="228"/>
                  </a:lnTo>
                  <a:lnTo>
                    <a:pt x="216" y="234"/>
                  </a:lnTo>
                  <a:lnTo>
                    <a:pt x="208" y="240"/>
                  </a:lnTo>
                  <a:lnTo>
                    <a:pt x="200" y="242"/>
                  </a:lnTo>
                  <a:lnTo>
                    <a:pt x="194" y="248"/>
                  </a:lnTo>
                  <a:lnTo>
                    <a:pt x="194" y="248"/>
                  </a:lnTo>
                  <a:lnTo>
                    <a:pt x="194" y="212"/>
                  </a:lnTo>
                  <a:lnTo>
                    <a:pt x="194" y="178"/>
                  </a:lnTo>
                  <a:lnTo>
                    <a:pt x="188" y="116"/>
                  </a:lnTo>
                  <a:lnTo>
                    <a:pt x="182" y="70"/>
                  </a:lnTo>
                  <a:lnTo>
                    <a:pt x="178" y="52"/>
                  </a:lnTo>
                  <a:lnTo>
                    <a:pt x="178" y="52"/>
                  </a:lnTo>
                  <a:lnTo>
                    <a:pt x="180" y="134"/>
                  </a:lnTo>
                  <a:lnTo>
                    <a:pt x="180" y="184"/>
                  </a:lnTo>
                  <a:lnTo>
                    <a:pt x="178" y="224"/>
                  </a:lnTo>
                  <a:lnTo>
                    <a:pt x="174" y="266"/>
                  </a:lnTo>
                  <a:lnTo>
                    <a:pt x="174" y="266"/>
                  </a:lnTo>
                  <a:lnTo>
                    <a:pt x="166" y="280"/>
                  </a:lnTo>
                  <a:lnTo>
                    <a:pt x="156" y="292"/>
                  </a:lnTo>
                  <a:lnTo>
                    <a:pt x="146" y="306"/>
                  </a:lnTo>
                  <a:lnTo>
                    <a:pt x="142" y="312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42" y="320"/>
                  </a:lnTo>
                  <a:lnTo>
                    <a:pt x="146" y="312"/>
                  </a:lnTo>
                  <a:lnTo>
                    <a:pt x="156" y="304"/>
                  </a:lnTo>
                  <a:lnTo>
                    <a:pt x="170" y="296"/>
                  </a:lnTo>
                  <a:lnTo>
                    <a:pt x="170" y="296"/>
                  </a:lnTo>
                  <a:lnTo>
                    <a:pt x="168" y="320"/>
                  </a:lnTo>
                  <a:lnTo>
                    <a:pt x="168" y="344"/>
                  </a:lnTo>
                  <a:lnTo>
                    <a:pt x="170" y="394"/>
                  </a:lnTo>
                  <a:lnTo>
                    <a:pt x="170" y="394"/>
                  </a:lnTo>
                  <a:lnTo>
                    <a:pt x="154" y="394"/>
                  </a:lnTo>
                  <a:lnTo>
                    <a:pt x="140" y="398"/>
                  </a:lnTo>
                  <a:lnTo>
                    <a:pt x="108" y="408"/>
                  </a:lnTo>
                  <a:lnTo>
                    <a:pt x="92" y="412"/>
                  </a:lnTo>
                  <a:lnTo>
                    <a:pt x="74" y="416"/>
                  </a:lnTo>
                  <a:lnTo>
                    <a:pt x="56" y="416"/>
                  </a:lnTo>
                  <a:lnTo>
                    <a:pt x="38" y="414"/>
                  </a:lnTo>
                  <a:lnTo>
                    <a:pt x="38" y="414"/>
                  </a:lnTo>
                  <a:lnTo>
                    <a:pt x="32" y="414"/>
                  </a:lnTo>
                  <a:lnTo>
                    <a:pt x="30" y="410"/>
                  </a:lnTo>
                  <a:lnTo>
                    <a:pt x="28" y="406"/>
                  </a:lnTo>
                  <a:lnTo>
                    <a:pt x="28" y="400"/>
                  </a:lnTo>
                  <a:lnTo>
                    <a:pt x="28" y="388"/>
                  </a:lnTo>
                  <a:lnTo>
                    <a:pt x="30" y="378"/>
                  </a:lnTo>
                  <a:lnTo>
                    <a:pt x="30" y="378"/>
                  </a:lnTo>
                  <a:lnTo>
                    <a:pt x="32" y="348"/>
                  </a:lnTo>
                  <a:lnTo>
                    <a:pt x="34" y="334"/>
                  </a:lnTo>
                  <a:lnTo>
                    <a:pt x="38" y="318"/>
                  </a:lnTo>
                  <a:lnTo>
                    <a:pt x="44" y="306"/>
                  </a:lnTo>
                  <a:lnTo>
                    <a:pt x="50" y="294"/>
                  </a:lnTo>
                  <a:lnTo>
                    <a:pt x="56" y="290"/>
                  </a:lnTo>
                  <a:lnTo>
                    <a:pt x="62" y="286"/>
                  </a:lnTo>
                  <a:lnTo>
                    <a:pt x="68" y="282"/>
                  </a:lnTo>
                  <a:lnTo>
                    <a:pt x="76" y="280"/>
                  </a:lnTo>
                  <a:lnTo>
                    <a:pt x="76" y="280"/>
                  </a:lnTo>
                  <a:lnTo>
                    <a:pt x="72" y="278"/>
                  </a:lnTo>
                  <a:lnTo>
                    <a:pt x="66" y="276"/>
                  </a:lnTo>
                  <a:lnTo>
                    <a:pt x="58" y="280"/>
                  </a:lnTo>
                  <a:lnTo>
                    <a:pt x="48" y="286"/>
                  </a:lnTo>
                  <a:lnTo>
                    <a:pt x="48" y="286"/>
                  </a:lnTo>
                  <a:lnTo>
                    <a:pt x="36" y="298"/>
                  </a:lnTo>
                  <a:lnTo>
                    <a:pt x="36" y="298"/>
                  </a:lnTo>
                  <a:lnTo>
                    <a:pt x="36" y="288"/>
                  </a:lnTo>
                  <a:lnTo>
                    <a:pt x="40" y="272"/>
                  </a:lnTo>
                  <a:lnTo>
                    <a:pt x="42" y="266"/>
                  </a:lnTo>
                  <a:lnTo>
                    <a:pt x="46" y="260"/>
                  </a:lnTo>
                  <a:lnTo>
                    <a:pt x="52" y="258"/>
                  </a:lnTo>
                  <a:lnTo>
                    <a:pt x="58" y="260"/>
                  </a:lnTo>
                  <a:lnTo>
                    <a:pt x="58" y="260"/>
                  </a:lnTo>
                  <a:lnTo>
                    <a:pt x="68" y="264"/>
                  </a:lnTo>
                  <a:lnTo>
                    <a:pt x="76" y="266"/>
                  </a:lnTo>
                  <a:lnTo>
                    <a:pt x="86" y="270"/>
                  </a:lnTo>
                  <a:lnTo>
                    <a:pt x="86" y="270"/>
                  </a:lnTo>
                  <a:lnTo>
                    <a:pt x="68" y="254"/>
                  </a:lnTo>
                  <a:lnTo>
                    <a:pt x="56" y="240"/>
                  </a:lnTo>
                  <a:lnTo>
                    <a:pt x="48" y="224"/>
                  </a:lnTo>
                  <a:lnTo>
                    <a:pt x="42" y="210"/>
                  </a:lnTo>
                  <a:lnTo>
                    <a:pt x="42" y="210"/>
                  </a:lnTo>
                  <a:lnTo>
                    <a:pt x="36" y="186"/>
                  </a:lnTo>
                  <a:lnTo>
                    <a:pt x="26" y="162"/>
                  </a:lnTo>
                  <a:lnTo>
                    <a:pt x="10" y="112"/>
                  </a:lnTo>
                  <a:lnTo>
                    <a:pt x="4" y="90"/>
                  </a:lnTo>
                  <a:lnTo>
                    <a:pt x="0" y="66"/>
                  </a:lnTo>
                  <a:lnTo>
                    <a:pt x="0" y="44"/>
                  </a:lnTo>
                  <a:lnTo>
                    <a:pt x="0" y="3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8" y="12"/>
                  </a:lnTo>
                  <a:lnTo>
                    <a:pt x="12" y="6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46" y="8"/>
                  </a:lnTo>
                  <a:lnTo>
                    <a:pt x="60" y="12"/>
                  </a:lnTo>
                  <a:lnTo>
                    <a:pt x="76" y="12"/>
                  </a:lnTo>
                  <a:lnTo>
                    <a:pt x="76" y="12"/>
                  </a:lnTo>
                  <a:lnTo>
                    <a:pt x="108" y="12"/>
                  </a:lnTo>
                  <a:lnTo>
                    <a:pt x="138" y="12"/>
                  </a:lnTo>
                  <a:lnTo>
                    <a:pt x="166" y="8"/>
                  </a:lnTo>
                  <a:lnTo>
                    <a:pt x="192" y="0"/>
                  </a:lnTo>
                  <a:lnTo>
                    <a:pt x="192" y="0"/>
                  </a:lnTo>
                  <a:lnTo>
                    <a:pt x="202" y="12"/>
                  </a:lnTo>
                  <a:lnTo>
                    <a:pt x="212" y="26"/>
                  </a:lnTo>
                  <a:lnTo>
                    <a:pt x="224" y="44"/>
                  </a:lnTo>
                  <a:lnTo>
                    <a:pt x="236" y="68"/>
                  </a:lnTo>
                  <a:lnTo>
                    <a:pt x="248" y="98"/>
                  </a:lnTo>
                  <a:lnTo>
                    <a:pt x="252" y="114"/>
                  </a:lnTo>
                  <a:lnTo>
                    <a:pt x="256" y="132"/>
                  </a:lnTo>
                  <a:lnTo>
                    <a:pt x="258" y="150"/>
                  </a:lnTo>
                  <a:lnTo>
                    <a:pt x="260" y="170"/>
                  </a:lnTo>
                  <a:lnTo>
                    <a:pt x="260" y="170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35"/>
            <p:cNvSpPr>
              <a:spLocks/>
            </p:cNvSpPr>
            <p:nvPr/>
          </p:nvSpPr>
          <p:spPr bwMode="auto">
            <a:xfrm>
              <a:off x="1570" y="2092"/>
              <a:ext cx="36" cy="42"/>
            </a:xfrm>
            <a:custGeom>
              <a:avLst/>
              <a:gdLst>
                <a:gd name="T0" fmla="*/ 24 w 36"/>
                <a:gd name="T1" fmla="*/ 2 h 42"/>
                <a:gd name="T2" fmla="*/ 24 w 36"/>
                <a:gd name="T3" fmla="*/ 2 h 42"/>
                <a:gd name="T4" fmla="*/ 28 w 36"/>
                <a:gd name="T5" fmla="*/ 14 h 42"/>
                <a:gd name="T6" fmla="*/ 36 w 36"/>
                <a:gd name="T7" fmla="*/ 26 h 42"/>
                <a:gd name="T8" fmla="*/ 36 w 36"/>
                <a:gd name="T9" fmla="*/ 26 h 42"/>
                <a:gd name="T10" fmla="*/ 32 w 36"/>
                <a:gd name="T11" fmla="*/ 36 h 42"/>
                <a:gd name="T12" fmla="*/ 28 w 36"/>
                <a:gd name="T13" fmla="*/ 42 h 42"/>
                <a:gd name="T14" fmla="*/ 28 w 36"/>
                <a:gd name="T15" fmla="*/ 42 h 42"/>
                <a:gd name="T16" fmla="*/ 16 w 36"/>
                <a:gd name="T17" fmla="*/ 24 h 42"/>
                <a:gd name="T18" fmla="*/ 0 w 36"/>
                <a:gd name="T19" fmla="*/ 6 h 42"/>
                <a:gd name="T20" fmla="*/ 0 w 36"/>
                <a:gd name="T21" fmla="*/ 6 h 42"/>
                <a:gd name="T22" fmla="*/ 6 w 36"/>
                <a:gd name="T23" fmla="*/ 0 h 42"/>
                <a:gd name="T24" fmla="*/ 12 w 36"/>
                <a:gd name="T25" fmla="*/ 0 h 42"/>
                <a:gd name="T26" fmla="*/ 24 w 36"/>
                <a:gd name="T27" fmla="*/ 2 h 42"/>
                <a:gd name="T28" fmla="*/ 24 w 36"/>
                <a:gd name="T29" fmla="*/ 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42">
                  <a:moveTo>
                    <a:pt x="24" y="2"/>
                  </a:moveTo>
                  <a:lnTo>
                    <a:pt x="24" y="2"/>
                  </a:lnTo>
                  <a:lnTo>
                    <a:pt x="28" y="14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2" y="36"/>
                  </a:lnTo>
                  <a:lnTo>
                    <a:pt x="28" y="42"/>
                  </a:lnTo>
                  <a:lnTo>
                    <a:pt x="28" y="42"/>
                  </a:lnTo>
                  <a:lnTo>
                    <a:pt x="16" y="24"/>
                  </a:lnTo>
                  <a:lnTo>
                    <a:pt x="0" y="6"/>
                  </a:lnTo>
                  <a:lnTo>
                    <a:pt x="0" y="6"/>
                  </a:lnTo>
                  <a:lnTo>
                    <a:pt x="6" y="0"/>
                  </a:lnTo>
                  <a:lnTo>
                    <a:pt x="12" y="0"/>
                  </a:lnTo>
                  <a:lnTo>
                    <a:pt x="24" y="2"/>
                  </a:lnTo>
                  <a:lnTo>
                    <a:pt x="24" y="2"/>
                  </a:lnTo>
                  <a:close/>
                </a:path>
              </a:pathLst>
            </a:custGeom>
            <a:solidFill>
              <a:srgbClr val="A3B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36"/>
            <p:cNvSpPr>
              <a:spLocks/>
            </p:cNvSpPr>
            <p:nvPr/>
          </p:nvSpPr>
          <p:spPr bwMode="auto">
            <a:xfrm>
              <a:off x="1678" y="2114"/>
              <a:ext cx="32" cy="56"/>
            </a:xfrm>
            <a:custGeom>
              <a:avLst/>
              <a:gdLst>
                <a:gd name="T0" fmla="*/ 32 w 32"/>
                <a:gd name="T1" fmla="*/ 10 h 56"/>
                <a:gd name="T2" fmla="*/ 32 w 32"/>
                <a:gd name="T3" fmla="*/ 10 h 56"/>
                <a:gd name="T4" fmla="*/ 30 w 32"/>
                <a:gd name="T5" fmla="*/ 16 h 56"/>
                <a:gd name="T6" fmla="*/ 28 w 32"/>
                <a:gd name="T7" fmla="*/ 24 h 56"/>
                <a:gd name="T8" fmla="*/ 22 w 32"/>
                <a:gd name="T9" fmla="*/ 36 h 56"/>
                <a:gd name="T10" fmla="*/ 12 w 32"/>
                <a:gd name="T11" fmla="*/ 46 h 56"/>
                <a:gd name="T12" fmla="*/ 2 w 32"/>
                <a:gd name="T13" fmla="*/ 56 h 56"/>
                <a:gd name="T14" fmla="*/ 0 w 32"/>
                <a:gd name="T15" fmla="*/ 56 h 56"/>
                <a:gd name="T16" fmla="*/ 0 w 32"/>
                <a:gd name="T17" fmla="*/ 36 h 56"/>
                <a:gd name="T18" fmla="*/ 0 w 32"/>
                <a:gd name="T19" fmla="*/ 36 h 56"/>
                <a:gd name="T20" fmla="*/ 6 w 32"/>
                <a:gd name="T21" fmla="*/ 34 h 56"/>
                <a:gd name="T22" fmla="*/ 12 w 32"/>
                <a:gd name="T23" fmla="*/ 30 h 56"/>
                <a:gd name="T24" fmla="*/ 20 w 32"/>
                <a:gd name="T25" fmla="*/ 20 h 56"/>
                <a:gd name="T26" fmla="*/ 20 w 32"/>
                <a:gd name="T27" fmla="*/ 20 h 56"/>
                <a:gd name="T28" fmla="*/ 24 w 32"/>
                <a:gd name="T29" fmla="*/ 16 h 56"/>
                <a:gd name="T30" fmla="*/ 24 w 32"/>
                <a:gd name="T31" fmla="*/ 10 h 56"/>
                <a:gd name="T32" fmla="*/ 26 w 32"/>
                <a:gd name="T33" fmla="*/ 0 h 56"/>
                <a:gd name="T34" fmla="*/ 26 w 32"/>
                <a:gd name="T35" fmla="*/ 0 h 56"/>
                <a:gd name="T36" fmla="*/ 30 w 32"/>
                <a:gd name="T37" fmla="*/ 0 h 56"/>
                <a:gd name="T38" fmla="*/ 32 w 32"/>
                <a:gd name="T39" fmla="*/ 2 h 56"/>
                <a:gd name="T40" fmla="*/ 32 w 32"/>
                <a:gd name="T41" fmla="*/ 10 h 56"/>
                <a:gd name="T42" fmla="*/ 32 w 32"/>
                <a:gd name="T43" fmla="*/ 1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2" h="56">
                  <a:moveTo>
                    <a:pt x="32" y="10"/>
                  </a:moveTo>
                  <a:lnTo>
                    <a:pt x="32" y="10"/>
                  </a:lnTo>
                  <a:lnTo>
                    <a:pt x="30" y="16"/>
                  </a:lnTo>
                  <a:lnTo>
                    <a:pt x="28" y="24"/>
                  </a:lnTo>
                  <a:lnTo>
                    <a:pt x="22" y="36"/>
                  </a:lnTo>
                  <a:lnTo>
                    <a:pt x="12" y="46"/>
                  </a:lnTo>
                  <a:lnTo>
                    <a:pt x="2" y="56"/>
                  </a:lnTo>
                  <a:lnTo>
                    <a:pt x="0" y="5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34"/>
                  </a:lnTo>
                  <a:lnTo>
                    <a:pt x="12" y="3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4" y="16"/>
                  </a:lnTo>
                  <a:lnTo>
                    <a:pt x="24" y="10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2" y="10"/>
                  </a:lnTo>
                  <a:lnTo>
                    <a:pt x="32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37"/>
            <p:cNvSpPr>
              <a:spLocks/>
            </p:cNvSpPr>
            <p:nvPr/>
          </p:nvSpPr>
          <p:spPr bwMode="auto">
            <a:xfrm>
              <a:off x="1556" y="2102"/>
              <a:ext cx="16" cy="52"/>
            </a:xfrm>
            <a:custGeom>
              <a:avLst/>
              <a:gdLst>
                <a:gd name="T0" fmla="*/ 16 w 16"/>
                <a:gd name="T1" fmla="*/ 22 h 52"/>
                <a:gd name="T2" fmla="*/ 16 w 16"/>
                <a:gd name="T3" fmla="*/ 22 h 52"/>
                <a:gd name="T4" fmla="*/ 14 w 16"/>
                <a:gd name="T5" fmla="*/ 34 h 52"/>
                <a:gd name="T6" fmla="*/ 12 w 16"/>
                <a:gd name="T7" fmla="*/ 40 h 52"/>
                <a:gd name="T8" fmla="*/ 4 w 16"/>
                <a:gd name="T9" fmla="*/ 52 h 52"/>
                <a:gd name="T10" fmla="*/ 4 w 16"/>
                <a:gd name="T11" fmla="*/ 52 h 52"/>
                <a:gd name="T12" fmla="*/ 6 w 16"/>
                <a:gd name="T13" fmla="*/ 42 h 52"/>
                <a:gd name="T14" fmla="*/ 4 w 16"/>
                <a:gd name="T15" fmla="*/ 34 h 52"/>
                <a:gd name="T16" fmla="*/ 2 w 16"/>
                <a:gd name="T17" fmla="*/ 20 h 52"/>
                <a:gd name="T18" fmla="*/ 0 w 16"/>
                <a:gd name="T19" fmla="*/ 14 h 52"/>
                <a:gd name="T20" fmla="*/ 0 w 16"/>
                <a:gd name="T21" fmla="*/ 10 h 52"/>
                <a:gd name="T22" fmla="*/ 2 w 16"/>
                <a:gd name="T23" fmla="*/ 4 h 52"/>
                <a:gd name="T24" fmla="*/ 6 w 16"/>
                <a:gd name="T25" fmla="*/ 0 h 52"/>
                <a:gd name="T26" fmla="*/ 6 w 16"/>
                <a:gd name="T27" fmla="*/ 0 h 52"/>
                <a:gd name="T28" fmla="*/ 10 w 16"/>
                <a:gd name="T29" fmla="*/ 2 h 52"/>
                <a:gd name="T30" fmla="*/ 12 w 16"/>
                <a:gd name="T31" fmla="*/ 8 h 52"/>
                <a:gd name="T32" fmla="*/ 16 w 16"/>
                <a:gd name="T33" fmla="*/ 14 h 52"/>
                <a:gd name="T34" fmla="*/ 16 w 16"/>
                <a:gd name="T35" fmla="*/ 22 h 52"/>
                <a:gd name="T36" fmla="*/ 16 w 16"/>
                <a:gd name="T37" fmla="*/ 2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" h="52">
                  <a:moveTo>
                    <a:pt x="16" y="22"/>
                  </a:moveTo>
                  <a:lnTo>
                    <a:pt x="16" y="22"/>
                  </a:lnTo>
                  <a:lnTo>
                    <a:pt x="14" y="34"/>
                  </a:lnTo>
                  <a:lnTo>
                    <a:pt x="12" y="40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6" y="42"/>
                  </a:lnTo>
                  <a:lnTo>
                    <a:pt x="4" y="34"/>
                  </a:lnTo>
                  <a:lnTo>
                    <a:pt x="2" y="20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2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2"/>
                  </a:lnTo>
                  <a:lnTo>
                    <a:pt x="12" y="8"/>
                  </a:lnTo>
                  <a:lnTo>
                    <a:pt x="16" y="14"/>
                  </a:lnTo>
                  <a:lnTo>
                    <a:pt x="16" y="22"/>
                  </a:lnTo>
                  <a:lnTo>
                    <a:pt x="16" y="22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38"/>
            <p:cNvSpPr>
              <a:spLocks/>
            </p:cNvSpPr>
            <p:nvPr/>
          </p:nvSpPr>
          <p:spPr bwMode="auto">
            <a:xfrm>
              <a:off x="1564" y="2128"/>
              <a:ext cx="28" cy="66"/>
            </a:xfrm>
            <a:custGeom>
              <a:avLst/>
              <a:gdLst>
                <a:gd name="T0" fmla="*/ 26 w 28"/>
                <a:gd name="T1" fmla="*/ 26 h 66"/>
                <a:gd name="T2" fmla="*/ 26 w 28"/>
                <a:gd name="T3" fmla="*/ 26 h 66"/>
                <a:gd name="T4" fmla="*/ 26 w 28"/>
                <a:gd name="T5" fmla="*/ 36 h 66"/>
                <a:gd name="T6" fmla="*/ 24 w 28"/>
                <a:gd name="T7" fmla="*/ 46 h 66"/>
                <a:gd name="T8" fmla="*/ 22 w 28"/>
                <a:gd name="T9" fmla="*/ 56 h 66"/>
                <a:gd name="T10" fmla="*/ 24 w 28"/>
                <a:gd name="T11" fmla="*/ 66 h 66"/>
                <a:gd name="T12" fmla="*/ 24 w 28"/>
                <a:gd name="T13" fmla="*/ 66 h 66"/>
                <a:gd name="T14" fmla="*/ 14 w 28"/>
                <a:gd name="T15" fmla="*/ 50 h 66"/>
                <a:gd name="T16" fmla="*/ 0 w 28"/>
                <a:gd name="T17" fmla="*/ 36 h 66"/>
                <a:gd name="T18" fmla="*/ 0 w 28"/>
                <a:gd name="T19" fmla="*/ 36 h 66"/>
                <a:gd name="T20" fmla="*/ 12 w 28"/>
                <a:gd name="T21" fmla="*/ 18 h 66"/>
                <a:gd name="T22" fmla="*/ 16 w 28"/>
                <a:gd name="T23" fmla="*/ 8 h 66"/>
                <a:gd name="T24" fmla="*/ 18 w 28"/>
                <a:gd name="T25" fmla="*/ 0 h 66"/>
                <a:gd name="T26" fmla="*/ 18 w 28"/>
                <a:gd name="T27" fmla="*/ 0 h 66"/>
                <a:gd name="T28" fmla="*/ 20 w 28"/>
                <a:gd name="T29" fmla="*/ 2 h 66"/>
                <a:gd name="T30" fmla="*/ 20 w 28"/>
                <a:gd name="T31" fmla="*/ 4 h 66"/>
                <a:gd name="T32" fmla="*/ 24 w 28"/>
                <a:gd name="T33" fmla="*/ 8 h 66"/>
                <a:gd name="T34" fmla="*/ 26 w 28"/>
                <a:gd name="T35" fmla="*/ 10 h 66"/>
                <a:gd name="T36" fmla="*/ 28 w 28"/>
                <a:gd name="T37" fmla="*/ 14 h 66"/>
                <a:gd name="T38" fmla="*/ 28 w 28"/>
                <a:gd name="T39" fmla="*/ 20 h 66"/>
                <a:gd name="T40" fmla="*/ 26 w 28"/>
                <a:gd name="T41" fmla="*/ 26 h 66"/>
                <a:gd name="T42" fmla="*/ 26 w 28"/>
                <a:gd name="T43" fmla="*/ 2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66">
                  <a:moveTo>
                    <a:pt x="26" y="26"/>
                  </a:moveTo>
                  <a:lnTo>
                    <a:pt x="26" y="26"/>
                  </a:lnTo>
                  <a:lnTo>
                    <a:pt x="26" y="36"/>
                  </a:lnTo>
                  <a:lnTo>
                    <a:pt x="24" y="46"/>
                  </a:lnTo>
                  <a:lnTo>
                    <a:pt x="22" y="56"/>
                  </a:lnTo>
                  <a:lnTo>
                    <a:pt x="24" y="66"/>
                  </a:lnTo>
                  <a:lnTo>
                    <a:pt x="24" y="66"/>
                  </a:lnTo>
                  <a:lnTo>
                    <a:pt x="14" y="5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12" y="18"/>
                  </a:lnTo>
                  <a:lnTo>
                    <a:pt x="16" y="8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0" y="2"/>
                  </a:lnTo>
                  <a:lnTo>
                    <a:pt x="20" y="4"/>
                  </a:lnTo>
                  <a:lnTo>
                    <a:pt x="24" y="8"/>
                  </a:lnTo>
                  <a:lnTo>
                    <a:pt x="26" y="10"/>
                  </a:lnTo>
                  <a:lnTo>
                    <a:pt x="28" y="14"/>
                  </a:lnTo>
                  <a:lnTo>
                    <a:pt x="28" y="20"/>
                  </a:lnTo>
                  <a:lnTo>
                    <a:pt x="26" y="26"/>
                  </a:lnTo>
                  <a:lnTo>
                    <a:pt x="26" y="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39"/>
            <p:cNvSpPr>
              <a:spLocks/>
            </p:cNvSpPr>
            <p:nvPr/>
          </p:nvSpPr>
          <p:spPr bwMode="auto">
            <a:xfrm>
              <a:off x="1554" y="2174"/>
              <a:ext cx="30" cy="58"/>
            </a:xfrm>
            <a:custGeom>
              <a:avLst/>
              <a:gdLst>
                <a:gd name="T0" fmla="*/ 28 w 30"/>
                <a:gd name="T1" fmla="*/ 58 h 58"/>
                <a:gd name="T2" fmla="*/ 28 w 30"/>
                <a:gd name="T3" fmla="*/ 58 h 58"/>
                <a:gd name="T4" fmla="*/ 20 w 30"/>
                <a:gd name="T5" fmla="*/ 52 h 58"/>
                <a:gd name="T6" fmla="*/ 14 w 30"/>
                <a:gd name="T7" fmla="*/ 46 h 58"/>
                <a:gd name="T8" fmla="*/ 8 w 30"/>
                <a:gd name="T9" fmla="*/ 40 h 58"/>
                <a:gd name="T10" fmla="*/ 4 w 30"/>
                <a:gd name="T11" fmla="*/ 32 h 58"/>
                <a:gd name="T12" fmla="*/ 2 w 30"/>
                <a:gd name="T13" fmla="*/ 24 h 58"/>
                <a:gd name="T14" fmla="*/ 0 w 30"/>
                <a:gd name="T15" fmla="*/ 16 h 58"/>
                <a:gd name="T16" fmla="*/ 2 w 30"/>
                <a:gd name="T17" fmla="*/ 8 h 58"/>
                <a:gd name="T18" fmla="*/ 6 w 30"/>
                <a:gd name="T19" fmla="*/ 0 h 58"/>
                <a:gd name="T20" fmla="*/ 30 w 30"/>
                <a:gd name="T21" fmla="*/ 32 h 58"/>
                <a:gd name="T22" fmla="*/ 28 w 30"/>
                <a:gd name="T23" fmla="*/ 5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0" h="58">
                  <a:moveTo>
                    <a:pt x="28" y="58"/>
                  </a:moveTo>
                  <a:lnTo>
                    <a:pt x="28" y="58"/>
                  </a:lnTo>
                  <a:lnTo>
                    <a:pt x="20" y="52"/>
                  </a:lnTo>
                  <a:lnTo>
                    <a:pt x="14" y="46"/>
                  </a:lnTo>
                  <a:lnTo>
                    <a:pt x="8" y="40"/>
                  </a:lnTo>
                  <a:lnTo>
                    <a:pt x="4" y="32"/>
                  </a:lnTo>
                  <a:lnTo>
                    <a:pt x="2" y="24"/>
                  </a:lnTo>
                  <a:lnTo>
                    <a:pt x="0" y="16"/>
                  </a:lnTo>
                  <a:lnTo>
                    <a:pt x="2" y="8"/>
                  </a:lnTo>
                  <a:lnTo>
                    <a:pt x="6" y="0"/>
                  </a:lnTo>
                  <a:lnTo>
                    <a:pt x="30" y="32"/>
                  </a:lnTo>
                  <a:lnTo>
                    <a:pt x="28" y="58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40"/>
            <p:cNvSpPr>
              <a:spLocks/>
            </p:cNvSpPr>
            <p:nvPr/>
          </p:nvSpPr>
          <p:spPr bwMode="auto">
            <a:xfrm>
              <a:off x="1586" y="2282"/>
              <a:ext cx="154" cy="48"/>
            </a:xfrm>
            <a:custGeom>
              <a:avLst/>
              <a:gdLst>
                <a:gd name="T0" fmla="*/ 154 w 154"/>
                <a:gd name="T1" fmla="*/ 18 h 48"/>
                <a:gd name="T2" fmla="*/ 154 w 154"/>
                <a:gd name="T3" fmla="*/ 18 h 48"/>
                <a:gd name="T4" fmla="*/ 124 w 154"/>
                <a:gd name="T5" fmla="*/ 32 h 48"/>
                <a:gd name="T6" fmla="*/ 92 w 154"/>
                <a:gd name="T7" fmla="*/ 42 h 48"/>
                <a:gd name="T8" fmla="*/ 76 w 154"/>
                <a:gd name="T9" fmla="*/ 46 h 48"/>
                <a:gd name="T10" fmla="*/ 58 w 154"/>
                <a:gd name="T11" fmla="*/ 48 h 48"/>
                <a:gd name="T12" fmla="*/ 42 w 154"/>
                <a:gd name="T13" fmla="*/ 48 h 48"/>
                <a:gd name="T14" fmla="*/ 24 w 154"/>
                <a:gd name="T15" fmla="*/ 44 h 48"/>
                <a:gd name="T16" fmla="*/ 24 w 154"/>
                <a:gd name="T17" fmla="*/ 44 h 48"/>
                <a:gd name="T18" fmla="*/ 12 w 154"/>
                <a:gd name="T19" fmla="*/ 40 h 48"/>
                <a:gd name="T20" fmla="*/ 6 w 154"/>
                <a:gd name="T21" fmla="*/ 38 h 48"/>
                <a:gd name="T22" fmla="*/ 0 w 154"/>
                <a:gd name="T23" fmla="*/ 36 h 48"/>
                <a:gd name="T24" fmla="*/ 0 w 154"/>
                <a:gd name="T25" fmla="*/ 36 h 48"/>
                <a:gd name="T26" fmla="*/ 0 w 154"/>
                <a:gd name="T27" fmla="*/ 28 h 48"/>
                <a:gd name="T28" fmla="*/ 0 w 154"/>
                <a:gd name="T29" fmla="*/ 22 h 48"/>
                <a:gd name="T30" fmla="*/ 4 w 154"/>
                <a:gd name="T31" fmla="*/ 18 h 48"/>
                <a:gd name="T32" fmla="*/ 8 w 154"/>
                <a:gd name="T33" fmla="*/ 14 h 48"/>
                <a:gd name="T34" fmla="*/ 8 w 154"/>
                <a:gd name="T35" fmla="*/ 14 h 48"/>
                <a:gd name="T36" fmla="*/ 24 w 154"/>
                <a:gd name="T37" fmla="*/ 18 h 48"/>
                <a:gd name="T38" fmla="*/ 42 w 154"/>
                <a:gd name="T39" fmla="*/ 20 h 48"/>
                <a:gd name="T40" fmla="*/ 58 w 154"/>
                <a:gd name="T41" fmla="*/ 22 h 48"/>
                <a:gd name="T42" fmla="*/ 74 w 154"/>
                <a:gd name="T43" fmla="*/ 18 h 48"/>
                <a:gd name="T44" fmla="*/ 74 w 154"/>
                <a:gd name="T45" fmla="*/ 18 h 48"/>
                <a:gd name="T46" fmla="*/ 100 w 154"/>
                <a:gd name="T47" fmla="*/ 10 h 48"/>
                <a:gd name="T48" fmla="*/ 118 w 154"/>
                <a:gd name="T49" fmla="*/ 6 h 48"/>
                <a:gd name="T50" fmla="*/ 134 w 154"/>
                <a:gd name="T51" fmla="*/ 2 h 48"/>
                <a:gd name="T52" fmla="*/ 152 w 154"/>
                <a:gd name="T53" fmla="*/ 0 h 48"/>
                <a:gd name="T54" fmla="*/ 154 w 154"/>
                <a:gd name="T55" fmla="*/ 1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4" h="48">
                  <a:moveTo>
                    <a:pt x="154" y="18"/>
                  </a:moveTo>
                  <a:lnTo>
                    <a:pt x="154" y="18"/>
                  </a:lnTo>
                  <a:lnTo>
                    <a:pt x="124" y="32"/>
                  </a:lnTo>
                  <a:lnTo>
                    <a:pt x="92" y="42"/>
                  </a:lnTo>
                  <a:lnTo>
                    <a:pt x="76" y="46"/>
                  </a:lnTo>
                  <a:lnTo>
                    <a:pt x="58" y="48"/>
                  </a:lnTo>
                  <a:lnTo>
                    <a:pt x="42" y="48"/>
                  </a:lnTo>
                  <a:lnTo>
                    <a:pt x="24" y="44"/>
                  </a:lnTo>
                  <a:lnTo>
                    <a:pt x="24" y="44"/>
                  </a:lnTo>
                  <a:lnTo>
                    <a:pt x="12" y="40"/>
                  </a:lnTo>
                  <a:lnTo>
                    <a:pt x="6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28"/>
                  </a:lnTo>
                  <a:lnTo>
                    <a:pt x="0" y="22"/>
                  </a:lnTo>
                  <a:lnTo>
                    <a:pt x="4" y="18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24" y="18"/>
                  </a:lnTo>
                  <a:lnTo>
                    <a:pt x="42" y="20"/>
                  </a:lnTo>
                  <a:lnTo>
                    <a:pt x="58" y="22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100" y="10"/>
                  </a:lnTo>
                  <a:lnTo>
                    <a:pt x="118" y="6"/>
                  </a:lnTo>
                  <a:lnTo>
                    <a:pt x="134" y="2"/>
                  </a:lnTo>
                  <a:lnTo>
                    <a:pt x="152" y="0"/>
                  </a:lnTo>
                  <a:lnTo>
                    <a:pt x="154" y="18"/>
                  </a:lnTo>
                  <a:close/>
                </a:path>
              </a:pathLst>
            </a:custGeom>
            <a:solidFill>
              <a:srgbClr val="A3B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41"/>
            <p:cNvSpPr>
              <a:spLocks/>
            </p:cNvSpPr>
            <p:nvPr/>
          </p:nvSpPr>
          <p:spPr bwMode="auto">
            <a:xfrm>
              <a:off x="1672" y="2318"/>
              <a:ext cx="70" cy="44"/>
            </a:xfrm>
            <a:custGeom>
              <a:avLst/>
              <a:gdLst>
                <a:gd name="T0" fmla="*/ 70 w 70"/>
                <a:gd name="T1" fmla="*/ 10 h 44"/>
                <a:gd name="T2" fmla="*/ 70 w 70"/>
                <a:gd name="T3" fmla="*/ 10 h 44"/>
                <a:gd name="T4" fmla="*/ 50 w 70"/>
                <a:gd name="T5" fmla="*/ 26 h 44"/>
                <a:gd name="T6" fmla="*/ 30 w 70"/>
                <a:gd name="T7" fmla="*/ 44 h 44"/>
                <a:gd name="T8" fmla="*/ 30 w 70"/>
                <a:gd name="T9" fmla="*/ 44 h 44"/>
                <a:gd name="T10" fmla="*/ 24 w 70"/>
                <a:gd name="T11" fmla="*/ 42 h 44"/>
                <a:gd name="T12" fmla="*/ 20 w 70"/>
                <a:gd name="T13" fmla="*/ 40 h 44"/>
                <a:gd name="T14" fmla="*/ 18 w 70"/>
                <a:gd name="T15" fmla="*/ 34 h 44"/>
                <a:gd name="T16" fmla="*/ 12 w 70"/>
                <a:gd name="T17" fmla="*/ 26 h 44"/>
                <a:gd name="T18" fmla="*/ 0 w 70"/>
                <a:gd name="T19" fmla="*/ 20 h 44"/>
                <a:gd name="T20" fmla="*/ 0 w 70"/>
                <a:gd name="T21" fmla="*/ 20 h 44"/>
                <a:gd name="T22" fmla="*/ 18 w 70"/>
                <a:gd name="T23" fmla="*/ 16 h 44"/>
                <a:gd name="T24" fmla="*/ 34 w 70"/>
                <a:gd name="T25" fmla="*/ 10 h 44"/>
                <a:gd name="T26" fmla="*/ 66 w 70"/>
                <a:gd name="T27" fmla="*/ 0 h 44"/>
                <a:gd name="T28" fmla="*/ 70 w 70"/>
                <a:gd name="T29" fmla="*/ 1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0" h="44">
                  <a:moveTo>
                    <a:pt x="70" y="10"/>
                  </a:moveTo>
                  <a:lnTo>
                    <a:pt x="70" y="10"/>
                  </a:lnTo>
                  <a:lnTo>
                    <a:pt x="50" y="26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24" y="42"/>
                  </a:lnTo>
                  <a:lnTo>
                    <a:pt x="20" y="40"/>
                  </a:lnTo>
                  <a:lnTo>
                    <a:pt x="18" y="34"/>
                  </a:lnTo>
                  <a:lnTo>
                    <a:pt x="12" y="2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8" y="16"/>
                  </a:lnTo>
                  <a:lnTo>
                    <a:pt x="34" y="10"/>
                  </a:lnTo>
                  <a:lnTo>
                    <a:pt x="66" y="0"/>
                  </a:lnTo>
                  <a:lnTo>
                    <a:pt x="70" y="1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42"/>
            <p:cNvSpPr>
              <a:spLocks/>
            </p:cNvSpPr>
            <p:nvPr/>
          </p:nvSpPr>
          <p:spPr bwMode="auto">
            <a:xfrm>
              <a:off x="1718" y="2330"/>
              <a:ext cx="84" cy="36"/>
            </a:xfrm>
            <a:custGeom>
              <a:avLst/>
              <a:gdLst>
                <a:gd name="T0" fmla="*/ 82 w 84"/>
                <a:gd name="T1" fmla="*/ 34 h 36"/>
                <a:gd name="T2" fmla="*/ 82 w 84"/>
                <a:gd name="T3" fmla="*/ 34 h 36"/>
                <a:gd name="T4" fmla="*/ 76 w 84"/>
                <a:gd name="T5" fmla="*/ 36 h 36"/>
                <a:gd name="T6" fmla="*/ 64 w 84"/>
                <a:gd name="T7" fmla="*/ 36 h 36"/>
                <a:gd name="T8" fmla="*/ 38 w 84"/>
                <a:gd name="T9" fmla="*/ 36 h 36"/>
                <a:gd name="T10" fmla="*/ 0 w 84"/>
                <a:gd name="T11" fmla="*/ 30 h 36"/>
                <a:gd name="T12" fmla="*/ 0 w 84"/>
                <a:gd name="T13" fmla="*/ 30 h 36"/>
                <a:gd name="T14" fmla="*/ 10 w 84"/>
                <a:gd name="T15" fmla="*/ 22 h 36"/>
                <a:gd name="T16" fmla="*/ 20 w 84"/>
                <a:gd name="T17" fmla="*/ 14 h 36"/>
                <a:gd name="T18" fmla="*/ 38 w 84"/>
                <a:gd name="T19" fmla="*/ 2 h 36"/>
                <a:gd name="T20" fmla="*/ 38 w 84"/>
                <a:gd name="T21" fmla="*/ 2 h 36"/>
                <a:gd name="T22" fmla="*/ 54 w 84"/>
                <a:gd name="T23" fmla="*/ 0 h 36"/>
                <a:gd name="T24" fmla="*/ 62 w 84"/>
                <a:gd name="T25" fmla="*/ 0 h 36"/>
                <a:gd name="T26" fmla="*/ 70 w 84"/>
                <a:gd name="T27" fmla="*/ 0 h 36"/>
                <a:gd name="T28" fmla="*/ 78 w 84"/>
                <a:gd name="T29" fmla="*/ 2 h 36"/>
                <a:gd name="T30" fmla="*/ 82 w 84"/>
                <a:gd name="T31" fmla="*/ 8 h 36"/>
                <a:gd name="T32" fmla="*/ 84 w 84"/>
                <a:gd name="T33" fmla="*/ 18 h 36"/>
                <a:gd name="T34" fmla="*/ 82 w 84"/>
                <a:gd name="T35" fmla="*/ 34 h 36"/>
                <a:gd name="T36" fmla="*/ 82 w 84"/>
                <a:gd name="T37" fmla="*/ 3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4" h="36">
                  <a:moveTo>
                    <a:pt x="82" y="34"/>
                  </a:moveTo>
                  <a:lnTo>
                    <a:pt x="82" y="34"/>
                  </a:lnTo>
                  <a:lnTo>
                    <a:pt x="76" y="36"/>
                  </a:lnTo>
                  <a:lnTo>
                    <a:pt x="64" y="36"/>
                  </a:lnTo>
                  <a:lnTo>
                    <a:pt x="38" y="36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0" y="22"/>
                  </a:lnTo>
                  <a:lnTo>
                    <a:pt x="20" y="14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54" y="0"/>
                  </a:lnTo>
                  <a:lnTo>
                    <a:pt x="62" y="0"/>
                  </a:lnTo>
                  <a:lnTo>
                    <a:pt x="70" y="0"/>
                  </a:lnTo>
                  <a:lnTo>
                    <a:pt x="78" y="2"/>
                  </a:lnTo>
                  <a:lnTo>
                    <a:pt x="82" y="8"/>
                  </a:lnTo>
                  <a:lnTo>
                    <a:pt x="84" y="18"/>
                  </a:lnTo>
                  <a:lnTo>
                    <a:pt x="82" y="34"/>
                  </a:lnTo>
                  <a:lnTo>
                    <a:pt x="82" y="34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43"/>
            <p:cNvSpPr>
              <a:spLocks/>
            </p:cNvSpPr>
            <p:nvPr/>
          </p:nvSpPr>
          <p:spPr bwMode="auto">
            <a:xfrm>
              <a:off x="1612" y="2340"/>
              <a:ext cx="68" cy="18"/>
            </a:xfrm>
            <a:custGeom>
              <a:avLst/>
              <a:gdLst>
                <a:gd name="T0" fmla="*/ 68 w 68"/>
                <a:gd name="T1" fmla="*/ 18 h 18"/>
                <a:gd name="T2" fmla="*/ 68 w 68"/>
                <a:gd name="T3" fmla="*/ 18 h 18"/>
                <a:gd name="T4" fmla="*/ 34 w 68"/>
                <a:gd name="T5" fmla="*/ 18 h 18"/>
                <a:gd name="T6" fmla="*/ 16 w 68"/>
                <a:gd name="T7" fmla="*/ 16 h 18"/>
                <a:gd name="T8" fmla="*/ 8 w 68"/>
                <a:gd name="T9" fmla="*/ 14 h 18"/>
                <a:gd name="T10" fmla="*/ 0 w 68"/>
                <a:gd name="T11" fmla="*/ 10 h 18"/>
                <a:gd name="T12" fmla="*/ 0 w 68"/>
                <a:gd name="T13" fmla="*/ 10 h 18"/>
                <a:gd name="T14" fmla="*/ 0 w 68"/>
                <a:gd name="T15" fmla="*/ 6 h 18"/>
                <a:gd name="T16" fmla="*/ 0 w 68"/>
                <a:gd name="T17" fmla="*/ 0 h 18"/>
                <a:gd name="T18" fmla="*/ 0 w 68"/>
                <a:gd name="T19" fmla="*/ 0 h 18"/>
                <a:gd name="T20" fmla="*/ 24 w 68"/>
                <a:gd name="T21" fmla="*/ 2 h 18"/>
                <a:gd name="T22" fmla="*/ 38 w 68"/>
                <a:gd name="T23" fmla="*/ 2 h 18"/>
                <a:gd name="T24" fmla="*/ 48 w 68"/>
                <a:gd name="T25" fmla="*/ 0 h 18"/>
                <a:gd name="T26" fmla="*/ 48 w 68"/>
                <a:gd name="T27" fmla="*/ 0 h 18"/>
                <a:gd name="T28" fmla="*/ 62 w 68"/>
                <a:gd name="T29" fmla="*/ 8 h 18"/>
                <a:gd name="T30" fmla="*/ 66 w 68"/>
                <a:gd name="T31" fmla="*/ 12 h 18"/>
                <a:gd name="T32" fmla="*/ 68 w 68"/>
                <a:gd name="T33" fmla="*/ 18 h 18"/>
                <a:gd name="T34" fmla="*/ 68 w 68"/>
                <a:gd name="T3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18">
                  <a:moveTo>
                    <a:pt x="68" y="18"/>
                  </a:moveTo>
                  <a:lnTo>
                    <a:pt x="68" y="18"/>
                  </a:lnTo>
                  <a:lnTo>
                    <a:pt x="34" y="18"/>
                  </a:lnTo>
                  <a:lnTo>
                    <a:pt x="16" y="16"/>
                  </a:lnTo>
                  <a:lnTo>
                    <a:pt x="8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24" y="2"/>
                  </a:lnTo>
                  <a:lnTo>
                    <a:pt x="38" y="2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8" y="18"/>
                  </a:lnTo>
                  <a:lnTo>
                    <a:pt x="68" y="18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44"/>
            <p:cNvSpPr>
              <a:spLocks/>
            </p:cNvSpPr>
            <p:nvPr/>
          </p:nvSpPr>
          <p:spPr bwMode="auto">
            <a:xfrm>
              <a:off x="1832" y="1574"/>
              <a:ext cx="190" cy="220"/>
            </a:xfrm>
            <a:custGeom>
              <a:avLst/>
              <a:gdLst>
                <a:gd name="T0" fmla="*/ 152 w 190"/>
                <a:gd name="T1" fmla="*/ 0 h 220"/>
                <a:gd name="T2" fmla="*/ 156 w 190"/>
                <a:gd name="T3" fmla="*/ 32 h 220"/>
                <a:gd name="T4" fmla="*/ 154 w 190"/>
                <a:gd name="T5" fmla="*/ 56 h 220"/>
                <a:gd name="T6" fmla="*/ 138 w 190"/>
                <a:gd name="T7" fmla="*/ 102 h 220"/>
                <a:gd name="T8" fmla="*/ 126 w 190"/>
                <a:gd name="T9" fmla="*/ 122 h 220"/>
                <a:gd name="T10" fmla="*/ 122 w 190"/>
                <a:gd name="T11" fmla="*/ 132 h 220"/>
                <a:gd name="T12" fmla="*/ 106 w 190"/>
                <a:gd name="T13" fmla="*/ 150 h 220"/>
                <a:gd name="T14" fmla="*/ 94 w 190"/>
                <a:gd name="T15" fmla="*/ 154 h 220"/>
                <a:gd name="T16" fmla="*/ 90 w 190"/>
                <a:gd name="T17" fmla="*/ 158 h 220"/>
                <a:gd name="T18" fmla="*/ 104 w 190"/>
                <a:gd name="T19" fmla="*/ 162 h 220"/>
                <a:gd name="T20" fmla="*/ 104 w 190"/>
                <a:gd name="T21" fmla="*/ 172 h 220"/>
                <a:gd name="T22" fmla="*/ 100 w 190"/>
                <a:gd name="T23" fmla="*/ 180 h 220"/>
                <a:gd name="T24" fmla="*/ 90 w 190"/>
                <a:gd name="T25" fmla="*/ 184 h 220"/>
                <a:gd name="T26" fmla="*/ 66 w 190"/>
                <a:gd name="T27" fmla="*/ 182 h 220"/>
                <a:gd name="T28" fmla="*/ 54 w 190"/>
                <a:gd name="T29" fmla="*/ 178 h 220"/>
                <a:gd name="T30" fmla="*/ 2 w 190"/>
                <a:gd name="T31" fmla="*/ 192 h 220"/>
                <a:gd name="T32" fmla="*/ 2 w 190"/>
                <a:gd name="T33" fmla="*/ 194 h 220"/>
                <a:gd name="T34" fmla="*/ 0 w 190"/>
                <a:gd name="T35" fmla="*/ 202 h 220"/>
                <a:gd name="T36" fmla="*/ 0 w 190"/>
                <a:gd name="T37" fmla="*/ 204 h 220"/>
                <a:gd name="T38" fmla="*/ 10 w 190"/>
                <a:gd name="T39" fmla="*/ 210 h 220"/>
                <a:gd name="T40" fmla="*/ 36 w 190"/>
                <a:gd name="T41" fmla="*/ 218 h 220"/>
                <a:gd name="T42" fmla="*/ 62 w 190"/>
                <a:gd name="T43" fmla="*/ 220 h 220"/>
                <a:gd name="T44" fmla="*/ 74 w 190"/>
                <a:gd name="T45" fmla="*/ 220 h 220"/>
                <a:gd name="T46" fmla="*/ 100 w 190"/>
                <a:gd name="T47" fmla="*/ 214 h 220"/>
                <a:gd name="T48" fmla="*/ 122 w 190"/>
                <a:gd name="T49" fmla="*/ 204 h 220"/>
                <a:gd name="T50" fmla="*/ 152 w 190"/>
                <a:gd name="T51" fmla="*/ 182 h 220"/>
                <a:gd name="T52" fmla="*/ 174 w 190"/>
                <a:gd name="T53" fmla="*/ 152 h 220"/>
                <a:gd name="T54" fmla="*/ 184 w 190"/>
                <a:gd name="T55" fmla="*/ 130 h 220"/>
                <a:gd name="T56" fmla="*/ 188 w 190"/>
                <a:gd name="T57" fmla="*/ 104 h 220"/>
                <a:gd name="T58" fmla="*/ 190 w 190"/>
                <a:gd name="T59" fmla="*/ 90 h 220"/>
                <a:gd name="T60" fmla="*/ 186 w 190"/>
                <a:gd name="T61" fmla="*/ 64 h 220"/>
                <a:gd name="T62" fmla="*/ 180 w 190"/>
                <a:gd name="T63" fmla="*/ 40 h 220"/>
                <a:gd name="T64" fmla="*/ 168 w 190"/>
                <a:gd name="T65" fmla="*/ 18 h 220"/>
                <a:gd name="T66" fmla="*/ 152 w 190"/>
                <a:gd name="T67" fmla="*/ 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90" h="220">
                  <a:moveTo>
                    <a:pt x="152" y="0"/>
                  </a:moveTo>
                  <a:lnTo>
                    <a:pt x="152" y="0"/>
                  </a:lnTo>
                  <a:lnTo>
                    <a:pt x="156" y="16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4" y="56"/>
                  </a:lnTo>
                  <a:lnTo>
                    <a:pt x="148" y="80"/>
                  </a:lnTo>
                  <a:lnTo>
                    <a:pt x="138" y="102"/>
                  </a:lnTo>
                  <a:lnTo>
                    <a:pt x="126" y="122"/>
                  </a:lnTo>
                  <a:lnTo>
                    <a:pt x="126" y="122"/>
                  </a:lnTo>
                  <a:lnTo>
                    <a:pt x="124" y="128"/>
                  </a:lnTo>
                  <a:lnTo>
                    <a:pt x="122" y="132"/>
                  </a:lnTo>
                  <a:lnTo>
                    <a:pt x="116" y="142"/>
                  </a:lnTo>
                  <a:lnTo>
                    <a:pt x="106" y="150"/>
                  </a:lnTo>
                  <a:lnTo>
                    <a:pt x="94" y="154"/>
                  </a:lnTo>
                  <a:lnTo>
                    <a:pt x="94" y="154"/>
                  </a:lnTo>
                  <a:lnTo>
                    <a:pt x="90" y="158"/>
                  </a:lnTo>
                  <a:lnTo>
                    <a:pt x="90" y="158"/>
                  </a:lnTo>
                  <a:lnTo>
                    <a:pt x="104" y="162"/>
                  </a:lnTo>
                  <a:lnTo>
                    <a:pt x="104" y="162"/>
                  </a:lnTo>
                  <a:lnTo>
                    <a:pt x="104" y="168"/>
                  </a:lnTo>
                  <a:lnTo>
                    <a:pt x="104" y="172"/>
                  </a:lnTo>
                  <a:lnTo>
                    <a:pt x="102" y="176"/>
                  </a:lnTo>
                  <a:lnTo>
                    <a:pt x="100" y="180"/>
                  </a:lnTo>
                  <a:lnTo>
                    <a:pt x="100" y="180"/>
                  </a:lnTo>
                  <a:lnTo>
                    <a:pt x="90" y="184"/>
                  </a:lnTo>
                  <a:lnTo>
                    <a:pt x="78" y="184"/>
                  </a:lnTo>
                  <a:lnTo>
                    <a:pt x="66" y="182"/>
                  </a:lnTo>
                  <a:lnTo>
                    <a:pt x="54" y="178"/>
                  </a:lnTo>
                  <a:lnTo>
                    <a:pt x="54" y="178"/>
                  </a:lnTo>
                  <a:lnTo>
                    <a:pt x="28" y="186"/>
                  </a:lnTo>
                  <a:lnTo>
                    <a:pt x="2" y="192"/>
                  </a:lnTo>
                  <a:lnTo>
                    <a:pt x="2" y="194"/>
                  </a:lnTo>
                  <a:lnTo>
                    <a:pt x="2" y="194"/>
                  </a:lnTo>
                  <a:lnTo>
                    <a:pt x="0" y="200"/>
                  </a:lnTo>
                  <a:lnTo>
                    <a:pt x="0" y="202"/>
                  </a:lnTo>
                  <a:lnTo>
                    <a:pt x="0" y="204"/>
                  </a:lnTo>
                  <a:lnTo>
                    <a:pt x="0" y="204"/>
                  </a:lnTo>
                  <a:lnTo>
                    <a:pt x="10" y="210"/>
                  </a:lnTo>
                  <a:lnTo>
                    <a:pt x="10" y="210"/>
                  </a:lnTo>
                  <a:lnTo>
                    <a:pt x="22" y="214"/>
                  </a:lnTo>
                  <a:lnTo>
                    <a:pt x="36" y="218"/>
                  </a:lnTo>
                  <a:lnTo>
                    <a:pt x="48" y="220"/>
                  </a:lnTo>
                  <a:lnTo>
                    <a:pt x="62" y="220"/>
                  </a:lnTo>
                  <a:lnTo>
                    <a:pt x="62" y="220"/>
                  </a:lnTo>
                  <a:lnTo>
                    <a:pt x="74" y="220"/>
                  </a:lnTo>
                  <a:lnTo>
                    <a:pt x="88" y="218"/>
                  </a:lnTo>
                  <a:lnTo>
                    <a:pt x="100" y="214"/>
                  </a:lnTo>
                  <a:lnTo>
                    <a:pt x="112" y="210"/>
                  </a:lnTo>
                  <a:lnTo>
                    <a:pt x="122" y="204"/>
                  </a:lnTo>
                  <a:lnTo>
                    <a:pt x="134" y="198"/>
                  </a:lnTo>
                  <a:lnTo>
                    <a:pt x="152" y="182"/>
                  </a:lnTo>
                  <a:lnTo>
                    <a:pt x="168" y="164"/>
                  </a:lnTo>
                  <a:lnTo>
                    <a:pt x="174" y="152"/>
                  </a:lnTo>
                  <a:lnTo>
                    <a:pt x="180" y="142"/>
                  </a:lnTo>
                  <a:lnTo>
                    <a:pt x="184" y="130"/>
                  </a:lnTo>
                  <a:lnTo>
                    <a:pt x="186" y="116"/>
                  </a:lnTo>
                  <a:lnTo>
                    <a:pt x="188" y="104"/>
                  </a:lnTo>
                  <a:lnTo>
                    <a:pt x="190" y="90"/>
                  </a:lnTo>
                  <a:lnTo>
                    <a:pt x="190" y="90"/>
                  </a:lnTo>
                  <a:lnTo>
                    <a:pt x="188" y="78"/>
                  </a:lnTo>
                  <a:lnTo>
                    <a:pt x="186" y="64"/>
                  </a:lnTo>
                  <a:lnTo>
                    <a:pt x="184" y="52"/>
                  </a:lnTo>
                  <a:lnTo>
                    <a:pt x="180" y="40"/>
                  </a:lnTo>
                  <a:lnTo>
                    <a:pt x="174" y="28"/>
                  </a:lnTo>
                  <a:lnTo>
                    <a:pt x="168" y="18"/>
                  </a:lnTo>
                  <a:lnTo>
                    <a:pt x="152" y="0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F58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45"/>
            <p:cNvSpPr>
              <a:spLocks/>
            </p:cNvSpPr>
            <p:nvPr/>
          </p:nvSpPr>
          <p:spPr bwMode="auto">
            <a:xfrm>
              <a:off x="1912" y="1728"/>
              <a:ext cx="14" cy="4"/>
            </a:xfrm>
            <a:custGeom>
              <a:avLst/>
              <a:gdLst>
                <a:gd name="T0" fmla="*/ 0 w 14"/>
                <a:gd name="T1" fmla="*/ 0 h 4"/>
                <a:gd name="T2" fmla="*/ 0 w 14"/>
                <a:gd name="T3" fmla="*/ 0 h 4"/>
                <a:gd name="T4" fmla="*/ 10 w 14"/>
                <a:gd name="T5" fmla="*/ 4 h 4"/>
                <a:gd name="T6" fmla="*/ 10 w 14"/>
                <a:gd name="T7" fmla="*/ 4 h 4"/>
                <a:gd name="T8" fmla="*/ 14 w 14"/>
                <a:gd name="T9" fmla="*/ 0 h 4"/>
                <a:gd name="T10" fmla="*/ 14 w 14"/>
                <a:gd name="T11" fmla="*/ 0 h 4"/>
                <a:gd name="T12" fmla="*/ 8 w 14"/>
                <a:gd name="T13" fmla="*/ 2 h 4"/>
                <a:gd name="T14" fmla="*/ 0 w 14"/>
                <a:gd name="T15" fmla="*/ 0 h 4"/>
                <a:gd name="T16" fmla="*/ 0 w 14"/>
                <a:gd name="T1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" h="4">
                  <a:moveTo>
                    <a:pt x="0" y="0"/>
                  </a:moveTo>
                  <a:lnTo>
                    <a:pt x="0" y="0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8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93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46"/>
            <p:cNvSpPr>
              <a:spLocks/>
            </p:cNvSpPr>
            <p:nvPr/>
          </p:nvSpPr>
          <p:spPr bwMode="auto">
            <a:xfrm>
              <a:off x="1830" y="1742"/>
              <a:ext cx="56" cy="24"/>
            </a:xfrm>
            <a:custGeom>
              <a:avLst/>
              <a:gdLst>
                <a:gd name="T0" fmla="*/ 36 w 56"/>
                <a:gd name="T1" fmla="*/ 0 h 24"/>
                <a:gd name="T2" fmla="*/ 36 w 56"/>
                <a:gd name="T3" fmla="*/ 0 h 24"/>
                <a:gd name="T4" fmla="*/ 30 w 56"/>
                <a:gd name="T5" fmla="*/ 2 h 24"/>
                <a:gd name="T6" fmla="*/ 22 w 56"/>
                <a:gd name="T7" fmla="*/ 6 h 24"/>
                <a:gd name="T8" fmla="*/ 12 w 56"/>
                <a:gd name="T9" fmla="*/ 10 h 24"/>
                <a:gd name="T10" fmla="*/ 0 w 56"/>
                <a:gd name="T11" fmla="*/ 12 h 24"/>
                <a:gd name="T12" fmla="*/ 4 w 56"/>
                <a:gd name="T13" fmla="*/ 24 h 24"/>
                <a:gd name="T14" fmla="*/ 4 w 56"/>
                <a:gd name="T15" fmla="*/ 24 h 24"/>
                <a:gd name="T16" fmla="*/ 30 w 56"/>
                <a:gd name="T17" fmla="*/ 18 h 24"/>
                <a:gd name="T18" fmla="*/ 56 w 56"/>
                <a:gd name="T19" fmla="*/ 10 h 24"/>
                <a:gd name="T20" fmla="*/ 56 w 56"/>
                <a:gd name="T21" fmla="*/ 10 h 24"/>
                <a:gd name="T22" fmla="*/ 36 w 56"/>
                <a:gd name="T23" fmla="*/ 0 h 24"/>
                <a:gd name="T24" fmla="*/ 36 w 56"/>
                <a:gd name="T2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6" h="24">
                  <a:moveTo>
                    <a:pt x="36" y="0"/>
                  </a:moveTo>
                  <a:lnTo>
                    <a:pt x="36" y="0"/>
                  </a:lnTo>
                  <a:lnTo>
                    <a:pt x="30" y="2"/>
                  </a:lnTo>
                  <a:lnTo>
                    <a:pt x="22" y="6"/>
                  </a:lnTo>
                  <a:lnTo>
                    <a:pt x="12" y="10"/>
                  </a:lnTo>
                  <a:lnTo>
                    <a:pt x="0" y="12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30" y="18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793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8" name="TextovéPole 117"/>
          <p:cNvSpPr txBox="1"/>
          <p:nvPr/>
        </p:nvSpPr>
        <p:spPr>
          <a:xfrm>
            <a:off x="948888" y="2850444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H:\obrázky\MC900057911 mísa ovoce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213" y="1408952"/>
            <a:ext cx="1415646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" name="TextovéPole 106"/>
          <p:cNvSpPr txBox="1"/>
          <p:nvPr/>
        </p:nvSpPr>
        <p:spPr>
          <a:xfrm>
            <a:off x="4574671" y="2803759"/>
            <a:ext cx="15119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ovoce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9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56187" y="1451376"/>
            <a:ext cx="929893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611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7881" y="213675"/>
            <a:ext cx="1404000" cy="468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Kontrola.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071765" y="767703"/>
            <a:ext cx="811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2606900" y="2850444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kn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6" name="TextovéPole 135"/>
          <p:cNvSpPr txBox="1"/>
          <p:nvPr/>
        </p:nvSpPr>
        <p:spPr>
          <a:xfrm>
            <a:off x="2076864" y="3142079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6730896" y="5407141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68804" y="5428649"/>
            <a:ext cx="16834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řechy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69195" y="5407141"/>
            <a:ext cx="10967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03215" y="2782425"/>
            <a:ext cx="1228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lim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808163" y="5450162"/>
            <a:ext cx="26073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LETADL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" name="Picture 23" descr="C:\Users\Public\Pictures\MC900338750 okno.bmp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EBFFFF"/>
              </a:clrFrom>
              <a:clrTo>
                <a:srgbClr val="EB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682796" y="1406196"/>
            <a:ext cx="1134692" cy="1440000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 rot="16677629">
            <a:off x="3785018" y="4115504"/>
            <a:ext cx="1044000" cy="1296000"/>
            <a:chOff x="5375601" y="3387247"/>
            <a:chExt cx="893763" cy="1141412"/>
          </a:xfrm>
        </p:grpSpPr>
        <p:sp>
          <p:nvSpPr>
            <p:cNvPr id="34" name="Freeform 8"/>
            <p:cNvSpPr>
              <a:spLocks/>
            </p:cNvSpPr>
            <p:nvPr/>
          </p:nvSpPr>
          <p:spPr bwMode="auto">
            <a:xfrm>
              <a:off x="5375601" y="3882547"/>
              <a:ext cx="528638" cy="641350"/>
            </a:xfrm>
            <a:custGeom>
              <a:avLst/>
              <a:gdLst>
                <a:gd name="T0" fmla="*/ 274 w 664"/>
                <a:gd name="T1" fmla="*/ 0 h 807"/>
                <a:gd name="T2" fmla="*/ 216 w 664"/>
                <a:gd name="T3" fmla="*/ 55 h 807"/>
                <a:gd name="T4" fmla="*/ 108 w 664"/>
                <a:gd name="T5" fmla="*/ 121 h 807"/>
                <a:gd name="T6" fmla="*/ 28 w 664"/>
                <a:gd name="T7" fmla="*/ 262 h 807"/>
                <a:gd name="T8" fmla="*/ 0 w 664"/>
                <a:gd name="T9" fmla="*/ 386 h 807"/>
                <a:gd name="T10" fmla="*/ 33 w 664"/>
                <a:gd name="T11" fmla="*/ 618 h 807"/>
                <a:gd name="T12" fmla="*/ 108 w 664"/>
                <a:gd name="T13" fmla="*/ 703 h 807"/>
                <a:gd name="T14" fmla="*/ 204 w 664"/>
                <a:gd name="T15" fmla="*/ 766 h 807"/>
                <a:gd name="T16" fmla="*/ 292 w 664"/>
                <a:gd name="T17" fmla="*/ 766 h 807"/>
                <a:gd name="T18" fmla="*/ 358 w 664"/>
                <a:gd name="T19" fmla="*/ 766 h 807"/>
                <a:gd name="T20" fmla="*/ 471 w 664"/>
                <a:gd name="T21" fmla="*/ 807 h 807"/>
                <a:gd name="T22" fmla="*/ 518 w 664"/>
                <a:gd name="T23" fmla="*/ 755 h 807"/>
                <a:gd name="T24" fmla="*/ 579 w 664"/>
                <a:gd name="T25" fmla="*/ 726 h 807"/>
                <a:gd name="T26" fmla="*/ 651 w 664"/>
                <a:gd name="T27" fmla="*/ 664 h 807"/>
                <a:gd name="T28" fmla="*/ 664 w 664"/>
                <a:gd name="T29" fmla="*/ 589 h 807"/>
                <a:gd name="T30" fmla="*/ 663 w 664"/>
                <a:gd name="T31" fmla="*/ 576 h 807"/>
                <a:gd name="T32" fmla="*/ 659 w 664"/>
                <a:gd name="T33" fmla="*/ 540 h 807"/>
                <a:gd name="T34" fmla="*/ 652 w 664"/>
                <a:gd name="T35" fmla="*/ 489 h 807"/>
                <a:gd name="T36" fmla="*/ 644 w 664"/>
                <a:gd name="T37" fmla="*/ 431 h 807"/>
                <a:gd name="T38" fmla="*/ 636 w 664"/>
                <a:gd name="T39" fmla="*/ 371 h 807"/>
                <a:gd name="T40" fmla="*/ 626 w 664"/>
                <a:gd name="T41" fmla="*/ 315 h 807"/>
                <a:gd name="T42" fmla="*/ 618 w 664"/>
                <a:gd name="T43" fmla="*/ 275 h 807"/>
                <a:gd name="T44" fmla="*/ 613 w 664"/>
                <a:gd name="T45" fmla="*/ 253 h 807"/>
                <a:gd name="T46" fmla="*/ 607 w 664"/>
                <a:gd name="T47" fmla="*/ 246 h 807"/>
                <a:gd name="T48" fmla="*/ 594 w 664"/>
                <a:gd name="T49" fmla="*/ 236 h 807"/>
                <a:gd name="T50" fmla="*/ 576 w 664"/>
                <a:gd name="T51" fmla="*/ 221 h 807"/>
                <a:gd name="T52" fmla="*/ 554 w 664"/>
                <a:gd name="T53" fmla="*/ 204 h 807"/>
                <a:gd name="T54" fmla="*/ 527 w 664"/>
                <a:gd name="T55" fmla="*/ 184 h 807"/>
                <a:gd name="T56" fmla="*/ 500 w 664"/>
                <a:gd name="T57" fmla="*/ 162 h 807"/>
                <a:gd name="T58" fmla="*/ 469 w 664"/>
                <a:gd name="T59" fmla="*/ 140 h 807"/>
                <a:gd name="T60" fmla="*/ 439 w 664"/>
                <a:gd name="T61" fmla="*/ 117 h 807"/>
                <a:gd name="T62" fmla="*/ 408 w 664"/>
                <a:gd name="T63" fmla="*/ 95 h 807"/>
                <a:gd name="T64" fmla="*/ 378 w 664"/>
                <a:gd name="T65" fmla="*/ 74 h 807"/>
                <a:gd name="T66" fmla="*/ 350 w 664"/>
                <a:gd name="T67" fmla="*/ 54 h 807"/>
                <a:gd name="T68" fmla="*/ 325 w 664"/>
                <a:gd name="T69" fmla="*/ 36 h 807"/>
                <a:gd name="T70" fmla="*/ 304 w 664"/>
                <a:gd name="T71" fmla="*/ 22 h 807"/>
                <a:gd name="T72" fmla="*/ 288 w 664"/>
                <a:gd name="T73" fmla="*/ 10 h 807"/>
                <a:gd name="T74" fmla="*/ 277 w 664"/>
                <a:gd name="T75" fmla="*/ 2 h 807"/>
                <a:gd name="T76" fmla="*/ 274 w 664"/>
                <a:gd name="T77" fmla="*/ 0 h 8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64" h="807">
                  <a:moveTo>
                    <a:pt x="274" y="0"/>
                  </a:moveTo>
                  <a:lnTo>
                    <a:pt x="216" y="55"/>
                  </a:lnTo>
                  <a:lnTo>
                    <a:pt x="108" y="121"/>
                  </a:lnTo>
                  <a:lnTo>
                    <a:pt x="28" y="262"/>
                  </a:lnTo>
                  <a:lnTo>
                    <a:pt x="0" y="386"/>
                  </a:lnTo>
                  <a:lnTo>
                    <a:pt x="33" y="618"/>
                  </a:lnTo>
                  <a:lnTo>
                    <a:pt x="108" y="703"/>
                  </a:lnTo>
                  <a:lnTo>
                    <a:pt x="204" y="766"/>
                  </a:lnTo>
                  <a:lnTo>
                    <a:pt x="292" y="766"/>
                  </a:lnTo>
                  <a:lnTo>
                    <a:pt x="358" y="766"/>
                  </a:lnTo>
                  <a:lnTo>
                    <a:pt x="471" y="807"/>
                  </a:lnTo>
                  <a:lnTo>
                    <a:pt x="518" y="755"/>
                  </a:lnTo>
                  <a:lnTo>
                    <a:pt x="579" y="726"/>
                  </a:lnTo>
                  <a:lnTo>
                    <a:pt x="651" y="664"/>
                  </a:lnTo>
                  <a:lnTo>
                    <a:pt x="664" y="589"/>
                  </a:lnTo>
                  <a:lnTo>
                    <a:pt x="663" y="576"/>
                  </a:lnTo>
                  <a:lnTo>
                    <a:pt x="659" y="540"/>
                  </a:lnTo>
                  <a:lnTo>
                    <a:pt x="652" y="489"/>
                  </a:lnTo>
                  <a:lnTo>
                    <a:pt x="644" y="431"/>
                  </a:lnTo>
                  <a:lnTo>
                    <a:pt x="636" y="371"/>
                  </a:lnTo>
                  <a:lnTo>
                    <a:pt x="626" y="315"/>
                  </a:lnTo>
                  <a:lnTo>
                    <a:pt x="618" y="275"/>
                  </a:lnTo>
                  <a:lnTo>
                    <a:pt x="613" y="253"/>
                  </a:lnTo>
                  <a:lnTo>
                    <a:pt x="607" y="246"/>
                  </a:lnTo>
                  <a:lnTo>
                    <a:pt x="594" y="236"/>
                  </a:lnTo>
                  <a:lnTo>
                    <a:pt x="576" y="221"/>
                  </a:lnTo>
                  <a:lnTo>
                    <a:pt x="554" y="204"/>
                  </a:lnTo>
                  <a:lnTo>
                    <a:pt x="527" y="184"/>
                  </a:lnTo>
                  <a:lnTo>
                    <a:pt x="500" y="162"/>
                  </a:lnTo>
                  <a:lnTo>
                    <a:pt x="469" y="140"/>
                  </a:lnTo>
                  <a:lnTo>
                    <a:pt x="439" y="117"/>
                  </a:lnTo>
                  <a:lnTo>
                    <a:pt x="408" y="95"/>
                  </a:lnTo>
                  <a:lnTo>
                    <a:pt x="378" y="74"/>
                  </a:lnTo>
                  <a:lnTo>
                    <a:pt x="350" y="54"/>
                  </a:lnTo>
                  <a:lnTo>
                    <a:pt x="325" y="36"/>
                  </a:lnTo>
                  <a:lnTo>
                    <a:pt x="304" y="22"/>
                  </a:lnTo>
                  <a:lnTo>
                    <a:pt x="288" y="10"/>
                  </a:lnTo>
                  <a:lnTo>
                    <a:pt x="277" y="2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919E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10"/>
            <p:cNvSpPr>
              <a:spLocks/>
            </p:cNvSpPr>
            <p:nvPr/>
          </p:nvSpPr>
          <p:spPr bwMode="auto">
            <a:xfrm>
              <a:off x="5499426" y="3387247"/>
              <a:ext cx="665163" cy="561975"/>
            </a:xfrm>
            <a:custGeom>
              <a:avLst/>
              <a:gdLst>
                <a:gd name="T0" fmla="*/ 379 w 838"/>
                <a:gd name="T1" fmla="*/ 8 h 708"/>
                <a:gd name="T2" fmla="*/ 325 w 838"/>
                <a:gd name="T3" fmla="*/ 8 h 708"/>
                <a:gd name="T4" fmla="*/ 279 w 838"/>
                <a:gd name="T5" fmla="*/ 9 h 708"/>
                <a:gd name="T6" fmla="*/ 241 w 838"/>
                <a:gd name="T7" fmla="*/ 14 h 708"/>
                <a:gd name="T8" fmla="*/ 206 w 838"/>
                <a:gd name="T9" fmla="*/ 22 h 708"/>
                <a:gd name="T10" fmla="*/ 174 w 838"/>
                <a:gd name="T11" fmla="*/ 38 h 708"/>
                <a:gd name="T12" fmla="*/ 143 w 838"/>
                <a:gd name="T13" fmla="*/ 64 h 708"/>
                <a:gd name="T14" fmla="*/ 112 w 838"/>
                <a:gd name="T15" fmla="*/ 101 h 708"/>
                <a:gd name="T16" fmla="*/ 79 w 838"/>
                <a:gd name="T17" fmla="*/ 158 h 708"/>
                <a:gd name="T18" fmla="*/ 6 w 838"/>
                <a:gd name="T19" fmla="*/ 209 h 708"/>
                <a:gd name="T20" fmla="*/ 39 w 838"/>
                <a:gd name="T21" fmla="*/ 293 h 708"/>
                <a:gd name="T22" fmla="*/ 35 w 838"/>
                <a:gd name="T23" fmla="*/ 372 h 708"/>
                <a:gd name="T24" fmla="*/ 123 w 838"/>
                <a:gd name="T25" fmla="*/ 553 h 708"/>
                <a:gd name="T26" fmla="*/ 187 w 838"/>
                <a:gd name="T27" fmla="*/ 592 h 708"/>
                <a:gd name="T28" fmla="*/ 205 w 838"/>
                <a:gd name="T29" fmla="*/ 627 h 708"/>
                <a:gd name="T30" fmla="*/ 227 w 838"/>
                <a:gd name="T31" fmla="*/ 654 h 708"/>
                <a:gd name="T32" fmla="*/ 251 w 838"/>
                <a:gd name="T33" fmla="*/ 671 h 708"/>
                <a:gd name="T34" fmla="*/ 279 w 838"/>
                <a:gd name="T35" fmla="*/ 684 h 708"/>
                <a:gd name="T36" fmla="*/ 311 w 838"/>
                <a:gd name="T37" fmla="*/ 692 h 708"/>
                <a:gd name="T38" fmla="*/ 348 w 838"/>
                <a:gd name="T39" fmla="*/ 698 h 708"/>
                <a:gd name="T40" fmla="*/ 391 w 838"/>
                <a:gd name="T41" fmla="*/ 705 h 708"/>
                <a:gd name="T42" fmla="*/ 560 w 838"/>
                <a:gd name="T43" fmla="*/ 708 h 708"/>
                <a:gd name="T44" fmla="*/ 711 w 838"/>
                <a:gd name="T45" fmla="*/ 608 h 708"/>
                <a:gd name="T46" fmla="*/ 838 w 838"/>
                <a:gd name="T47" fmla="*/ 602 h 708"/>
                <a:gd name="T48" fmla="*/ 804 w 838"/>
                <a:gd name="T49" fmla="*/ 480 h 708"/>
                <a:gd name="T50" fmla="*/ 809 w 838"/>
                <a:gd name="T51" fmla="*/ 321 h 708"/>
                <a:gd name="T52" fmla="*/ 796 w 838"/>
                <a:gd name="T53" fmla="*/ 240 h 708"/>
                <a:gd name="T54" fmla="*/ 779 w 838"/>
                <a:gd name="T55" fmla="*/ 189 h 708"/>
                <a:gd name="T56" fmla="*/ 746 w 838"/>
                <a:gd name="T57" fmla="*/ 150 h 708"/>
                <a:gd name="T58" fmla="*/ 684 w 838"/>
                <a:gd name="T59" fmla="*/ 102 h 708"/>
                <a:gd name="T60" fmla="*/ 660 w 838"/>
                <a:gd name="T61" fmla="*/ 64 h 708"/>
                <a:gd name="T62" fmla="*/ 634 w 838"/>
                <a:gd name="T63" fmla="*/ 37 h 708"/>
                <a:gd name="T64" fmla="*/ 603 w 838"/>
                <a:gd name="T65" fmla="*/ 18 h 708"/>
                <a:gd name="T66" fmla="*/ 568 w 838"/>
                <a:gd name="T67" fmla="*/ 7 h 708"/>
                <a:gd name="T68" fmla="*/ 531 w 838"/>
                <a:gd name="T69" fmla="*/ 1 h 708"/>
                <a:gd name="T70" fmla="*/ 492 w 838"/>
                <a:gd name="T71" fmla="*/ 0 h 708"/>
                <a:gd name="T72" fmla="*/ 451 w 838"/>
                <a:gd name="T73" fmla="*/ 2 h 708"/>
                <a:gd name="T74" fmla="*/ 409 w 838"/>
                <a:gd name="T75" fmla="*/ 7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838" h="708">
                  <a:moveTo>
                    <a:pt x="409" y="7"/>
                  </a:moveTo>
                  <a:lnTo>
                    <a:pt x="379" y="8"/>
                  </a:lnTo>
                  <a:lnTo>
                    <a:pt x="350" y="8"/>
                  </a:lnTo>
                  <a:lnTo>
                    <a:pt x="325" y="8"/>
                  </a:lnTo>
                  <a:lnTo>
                    <a:pt x="301" y="8"/>
                  </a:lnTo>
                  <a:lnTo>
                    <a:pt x="279" y="9"/>
                  </a:lnTo>
                  <a:lnTo>
                    <a:pt x="259" y="10"/>
                  </a:lnTo>
                  <a:lnTo>
                    <a:pt x="241" y="14"/>
                  </a:lnTo>
                  <a:lnTo>
                    <a:pt x="223" y="17"/>
                  </a:lnTo>
                  <a:lnTo>
                    <a:pt x="206" y="22"/>
                  </a:lnTo>
                  <a:lnTo>
                    <a:pt x="190" y="29"/>
                  </a:lnTo>
                  <a:lnTo>
                    <a:pt x="174" y="38"/>
                  </a:lnTo>
                  <a:lnTo>
                    <a:pt x="159" y="49"/>
                  </a:lnTo>
                  <a:lnTo>
                    <a:pt x="143" y="64"/>
                  </a:lnTo>
                  <a:lnTo>
                    <a:pt x="128" y="82"/>
                  </a:lnTo>
                  <a:lnTo>
                    <a:pt x="112" y="101"/>
                  </a:lnTo>
                  <a:lnTo>
                    <a:pt x="96" y="125"/>
                  </a:lnTo>
                  <a:lnTo>
                    <a:pt x="79" y="158"/>
                  </a:lnTo>
                  <a:lnTo>
                    <a:pt x="29" y="175"/>
                  </a:lnTo>
                  <a:lnTo>
                    <a:pt x="6" y="209"/>
                  </a:lnTo>
                  <a:lnTo>
                    <a:pt x="0" y="249"/>
                  </a:lnTo>
                  <a:lnTo>
                    <a:pt x="39" y="293"/>
                  </a:lnTo>
                  <a:lnTo>
                    <a:pt x="51" y="311"/>
                  </a:lnTo>
                  <a:lnTo>
                    <a:pt x="35" y="372"/>
                  </a:lnTo>
                  <a:lnTo>
                    <a:pt x="51" y="463"/>
                  </a:lnTo>
                  <a:lnTo>
                    <a:pt x="123" y="553"/>
                  </a:lnTo>
                  <a:lnTo>
                    <a:pt x="179" y="569"/>
                  </a:lnTo>
                  <a:lnTo>
                    <a:pt x="187" y="592"/>
                  </a:lnTo>
                  <a:lnTo>
                    <a:pt x="196" y="611"/>
                  </a:lnTo>
                  <a:lnTo>
                    <a:pt x="205" y="627"/>
                  </a:lnTo>
                  <a:lnTo>
                    <a:pt x="216" y="641"/>
                  </a:lnTo>
                  <a:lnTo>
                    <a:pt x="227" y="654"/>
                  </a:lnTo>
                  <a:lnTo>
                    <a:pt x="239" y="663"/>
                  </a:lnTo>
                  <a:lnTo>
                    <a:pt x="251" y="671"/>
                  </a:lnTo>
                  <a:lnTo>
                    <a:pt x="265" y="678"/>
                  </a:lnTo>
                  <a:lnTo>
                    <a:pt x="279" y="684"/>
                  </a:lnTo>
                  <a:lnTo>
                    <a:pt x="295" y="687"/>
                  </a:lnTo>
                  <a:lnTo>
                    <a:pt x="311" y="692"/>
                  </a:lnTo>
                  <a:lnTo>
                    <a:pt x="330" y="694"/>
                  </a:lnTo>
                  <a:lnTo>
                    <a:pt x="348" y="698"/>
                  </a:lnTo>
                  <a:lnTo>
                    <a:pt x="369" y="701"/>
                  </a:lnTo>
                  <a:lnTo>
                    <a:pt x="391" y="705"/>
                  </a:lnTo>
                  <a:lnTo>
                    <a:pt x="414" y="708"/>
                  </a:lnTo>
                  <a:lnTo>
                    <a:pt x="560" y="708"/>
                  </a:lnTo>
                  <a:lnTo>
                    <a:pt x="643" y="673"/>
                  </a:lnTo>
                  <a:lnTo>
                    <a:pt x="711" y="608"/>
                  </a:lnTo>
                  <a:lnTo>
                    <a:pt x="745" y="597"/>
                  </a:lnTo>
                  <a:lnTo>
                    <a:pt x="838" y="602"/>
                  </a:lnTo>
                  <a:lnTo>
                    <a:pt x="799" y="558"/>
                  </a:lnTo>
                  <a:lnTo>
                    <a:pt x="804" y="480"/>
                  </a:lnTo>
                  <a:lnTo>
                    <a:pt x="809" y="395"/>
                  </a:lnTo>
                  <a:lnTo>
                    <a:pt x="809" y="321"/>
                  </a:lnTo>
                  <a:lnTo>
                    <a:pt x="802" y="276"/>
                  </a:lnTo>
                  <a:lnTo>
                    <a:pt x="796" y="240"/>
                  </a:lnTo>
                  <a:lnTo>
                    <a:pt x="790" y="212"/>
                  </a:lnTo>
                  <a:lnTo>
                    <a:pt x="779" y="189"/>
                  </a:lnTo>
                  <a:lnTo>
                    <a:pt x="765" y="169"/>
                  </a:lnTo>
                  <a:lnTo>
                    <a:pt x="746" y="150"/>
                  </a:lnTo>
                  <a:lnTo>
                    <a:pt x="719" y="128"/>
                  </a:lnTo>
                  <a:lnTo>
                    <a:pt x="684" y="102"/>
                  </a:lnTo>
                  <a:lnTo>
                    <a:pt x="673" y="82"/>
                  </a:lnTo>
                  <a:lnTo>
                    <a:pt x="660" y="64"/>
                  </a:lnTo>
                  <a:lnTo>
                    <a:pt x="648" y="49"/>
                  </a:lnTo>
                  <a:lnTo>
                    <a:pt x="634" y="37"/>
                  </a:lnTo>
                  <a:lnTo>
                    <a:pt x="619" y="26"/>
                  </a:lnTo>
                  <a:lnTo>
                    <a:pt x="603" y="18"/>
                  </a:lnTo>
                  <a:lnTo>
                    <a:pt x="586" y="11"/>
                  </a:lnTo>
                  <a:lnTo>
                    <a:pt x="568" y="7"/>
                  </a:lnTo>
                  <a:lnTo>
                    <a:pt x="550" y="3"/>
                  </a:lnTo>
                  <a:lnTo>
                    <a:pt x="531" y="1"/>
                  </a:lnTo>
                  <a:lnTo>
                    <a:pt x="512" y="0"/>
                  </a:lnTo>
                  <a:lnTo>
                    <a:pt x="492" y="0"/>
                  </a:lnTo>
                  <a:lnTo>
                    <a:pt x="471" y="1"/>
                  </a:lnTo>
                  <a:lnTo>
                    <a:pt x="451" y="2"/>
                  </a:lnTo>
                  <a:lnTo>
                    <a:pt x="430" y="4"/>
                  </a:lnTo>
                  <a:lnTo>
                    <a:pt x="409" y="7"/>
                  </a:lnTo>
                  <a:close/>
                </a:path>
              </a:pathLst>
            </a:custGeom>
            <a:solidFill>
              <a:srgbClr val="919E9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11"/>
            <p:cNvSpPr>
              <a:spLocks/>
            </p:cNvSpPr>
            <p:nvPr/>
          </p:nvSpPr>
          <p:spPr bwMode="auto">
            <a:xfrm>
              <a:off x="5480376" y="3882547"/>
              <a:ext cx="527050" cy="641350"/>
            </a:xfrm>
            <a:custGeom>
              <a:avLst/>
              <a:gdLst>
                <a:gd name="T0" fmla="*/ 273 w 664"/>
                <a:gd name="T1" fmla="*/ 0 h 807"/>
                <a:gd name="T2" fmla="*/ 217 w 664"/>
                <a:gd name="T3" fmla="*/ 55 h 807"/>
                <a:gd name="T4" fmla="*/ 108 w 664"/>
                <a:gd name="T5" fmla="*/ 121 h 807"/>
                <a:gd name="T6" fmla="*/ 29 w 664"/>
                <a:gd name="T7" fmla="*/ 262 h 807"/>
                <a:gd name="T8" fmla="*/ 0 w 664"/>
                <a:gd name="T9" fmla="*/ 386 h 807"/>
                <a:gd name="T10" fmla="*/ 33 w 664"/>
                <a:gd name="T11" fmla="*/ 618 h 807"/>
                <a:gd name="T12" fmla="*/ 108 w 664"/>
                <a:gd name="T13" fmla="*/ 703 h 807"/>
                <a:gd name="T14" fmla="*/ 202 w 664"/>
                <a:gd name="T15" fmla="*/ 766 h 807"/>
                <a:gd name="T16" fmla="*/ 293 w 664"/>
                <a:gd name="T17" fmla="*/ 766 h 807"/>
                <a:gd name="T18" fmla="*/ 358 w 664"/>
                <a:gd name="T19" fmla="*/ 766 h 807"/>
                <a:gd name="T20" fmla="*/ 471 w 664"/>
                <a:gd name="T21" fmla="*/ 807 h 807"/>
                <a:gd name="T22" fmla="*/ 519 w 664"/>
                <a:gd name="T23" fmla="*/ 755 h 807"/>
                <a:gd name="T24" fmla="*/ 580 w 664"/>
                <a:gd name="T25" fmla="*/ 726 h 807"/>
                <a:gd name="T26" fmla="*/ 651 w 664"/>
                <a:gd name="T27" fmla="*/ 664 h 807"/>
                <a:gd name="T28" fmla="*/ 664 w 664"/>
                <a:gd name="T29" fmla="*/ 589 h 807"/>
                <a:gd name="T30" fmla="*/ 663 w 664"/>
                <a:gd name="T31" fmla="*/ 576 h 807"/>
                <a:gd name="T32" fmla="*/ 658 w 664"/>
                <a:gd name="T33" fmla="*/ 540 h 807"/>
                <a:gd name="T34" fmla="*/ 651 w 664"/>
                <a:gd name="T35" fmla="*/ 489 h 807"/>
                <a:gd name="T36" fmla="*/ 644 w 664"/>
                <a:gd name="T37" fmla="*/ 431 h 807"/>
                <a:gd name="T38" fmla="*/ 635 w 664"/>
                <a:gd name="T39" fmla="*/ 371 h 807"/>
                <a:gd name="T40" fmla="*/ 627 w 664"/>
                <a:gd name="T41" fmla="*/ 315 h 807"/>
                <a:gd name="T42" fmla="*/ 619 w 664"/>
                <a:gd name="T43" fmla="*/ 275 h 807"/>
                <a:gd name="T44" fmla="*/ 613 w 664"/>
                <a:gd name="T45" fmla="*/ 253 h 807"/>
                <a:gd name="T46" fmla="*/ 607 w 664"/>
                <a:gd name="T47" fmla="*/ 246 h 807"/>
                <a:gd name="T48" fmla="*/ 595 w 664"/>
                <a:gd name="T49" fmla="*/ 236 h 807"/>
                <a:gd name="T50" fmla="*/ 576 w 664"/>
                <a:gd name="T51" fmla="*/ 221 h 807"/>
                <a:gd name="T52" fmla="*/ 553 w 664"/>
                <a:gd name="T53" fmla="*/ 204 h 807"/>
                <a:gd name="T54" fmla="*/ 528 w 664"/>
                <a:gd name="T55" fmla="*/ 184 h 807"/>
                <a:gd name="T56" fmla="*/ 499 w 664"/>
                <a:gd name="T57" fmla="*/ 162 h 807"/>
                <a:gd name="T58" fmla="*/ 469 w 664"/>
                <a:gd name="T59" fmla="*/ 140 h 807"/>
                <a:gd name="T60" fmla="*/ 438 w 664"/>
                <a:gd name="T61" fmla="*/ 117 h 807"/>
                <a:gd name="T62" fmla="*/ 407 w 664"/>
                <a:gd name="T63" fmla="*/ 95 h 807"/>
                <a:gd name="T64" fmla="*/ 377 w 664"/>
                <a:gd name="T65" fmla="*/ 74 h 807"/>
                <a:gd name="T66" fmla="*/ 349 w 664"/>
                <a:gd name="T67" fmla="*/ 54 h 807"/>
                <a:gd name="T68" fmla="*/ 324 w 664"/>
                <a:gd name="T69" fmla="*/ 36 h 807"/>
                <a:gd name="T70" fmla="*/ 303 w 664"/>
                <a:gd name="T71" fmla="*/ 22 h 807"/>
                <a:gd name="T72" fmla="*/ 287 w 664"/>
                <a:gd name="T73" fmla="*/ 10 h 807"/>
                <a:gd name="T74" fmla="*/ 277 w 664"/>
                <a:gd name="T75" fmla="*/ 2 h 807"/>
                <a:gd name="T76" fmla="*/ 273 w 664"/>
                <a:gd name="T77" fmla="*/ 0 h 8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664" h="807">
                  <a:moveTo>
                    <a:pt x="273" y="0"/>
                  </a:moveTo>
                  <a:lnTo>
                    <a:pt x="217" y="55"/>
                  </a:lnTo>
                  <a:lnTo>
                    <a:pt x="108" y="121"/>
                  </a:lnTo>
                  <a:lnTo>
                    <a:pt x="29" y="262"/>
                  </a:lnTo>
                  <a:lnTo>
                    <a:pt x="0" y="386"/>
                  </a:lnTo>
                  <a:lnTo>
                    <a:pt x="33" y="618"/>
                  </a:lnTo>
                  <a:lnTo>
                    <a:pt x="108" y="703"/>
                  </a:lnTo>
                  <a:lnTo>
                    <a:pt x="202" y="766"/>
                  </a:lnTo>
                  <a:lnTo>
                    <a:pt x="293" y="766"/>
                  </a:lnTo>
                  <a:lnTo>
                    <a:pt x="358" y="766"/>
                  </a:lnTo>
                  <a:lnTo>
                    <a:pt x="471" y="807"/>
                  </a:lnTo>
                  <a:lnTo>
                    <a:pt x="519" y="755"/>
                  </a:lnTo>
                  <a:lnTo>
                    <a:pt x="580" y="726"/>
                  </a:lnTo>
                  <a:lnTo>
                    <a:pt x="651" y="664"/>
                  </a:lnTo>
                  <a:lnTo>
                    <a:pt x="664" y="589"/>
                  </a:lnTo>
                  <a:lnTo>
                    <a:pt x="663" y="576"/>
                  </a:lnTo>
                  <a:lnTo>
                    <a:pt x="658" y="540"/>
                  </a:lnTo>
                  <a:lnTo>
                    <a:pt x="651" y="489"/>
                  </a:lnTo>
                  <a:lnTo>
                    <a:pt x="644" y="431"/>
                  </a:lnTo>
                  <a:lnTo>
                    <a:pt x="635" y="371"/>
                  </a:lnTo>
                  <a:lnTo>
                    <a:pt x="627" y="315"/>
                  </a:lnTo>
                  <a:lnTo>
                    <a:pt x="619" y="275"/>
                  </a:lnTo>
                  <a:lnTo>
                    <a:pt x="613" y="253"/>
                  </a:lnTo>
                  <a:lnTo>
                    <a:pt x="607" y="246"/>
                  </a:lnTo>
                  <a:lnTo>
                    <a:pt x="595" y="236"/>
                  </a:lnTo>
                  <a:lnTo>
                    <a:pt x="576" y="221"/>
                  </a:lnTo>
                  <a:lnTo>
                    <a:pt x="553" y="204"/>
                  </a:lnTo>
                  <a:lnTo>
                    <a:pt x="528" y="184"/>
                  </a:lnTo>
                  <a:lnTo>
                    <a:pt x="499" y="162"/>
                  </a:lnTo>
                  <a:lnTo>
                    <a:pt x="469" y="140"/>
                  </a:lnTo>
                  <a:lnTo>
                    <a:pt x="438" y="117"/>
                  </a:lnTo>
                  <a:lnTo>
                    <a:pt x="407" y="95"/>
                  </a:lnTo>
                  <a:lnTo>
                    <a:pt x="377" y="74"/>
                  </a:lnTo>
                  <a:lnTo>
                    <a:pt x="349" y="54"/>
                  </a:lnTo>
                  <a:lnTo>
                    <a:pt x="324" y="36"/>
                  </a:lnTo>
                  <a:lnTo>
                    <a:pt x="303" y="22"/>
                  </a:lnTo>
                  <a:lnTo>
                    <a:pt x="287" y="10"/>
                  </a:lnTo>
                  <a:lnTo>
                    <a:pt x="277" y="2"/>
                  </a:lnTo>
                  <a:lnTo>
                    <a:pt x="273" y="0"/>
                  </a:lnTo>
                  <a:close/>
                </a:path>
              </a:pathLst>
            </a:custGeom>
            <a:solidFill>
              <a:srgbClr val="775B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13"/>
            <p:cNvSpPr>
              <a:spLocks/>
            </p:cNvSpPr>
            <p:nvPr/>
          </p:nvSpPr>
          <p:spPr bwMode="auto">
            <a:xfrm>
              <a:off x="5604201" y="3387247"/>
              <a:ext cx="665163" cy="561975"/>
            </a:xfrm>
            <a:custGeom>
              <a:avLst/>
              <a:gdLst>
                <a:gd name="T0" fmla="*/ 379 w 837"/>
                <a:gd name="T1" fmla="*/ 8 h 708"/>
                <a:gd name="T2" fmla="*/ 324 w 837"/>
                <a:gd name="T3" fmla="*/ 8 h 708"/>
                <a:gd name="T4" fmla="*/ 278 w 837"/>
                <a:gd name="T5" fmla="*/ 9 h 708"/>
                <a:gd name="T6" fmla="*/ 239 w 837"/>
                <a:gd name="T7" fmla="*/ 14 h 708"/>
                <a:gd name="T8" fmla="*/ 205 w 837"/>
                <a:gd name="T9" fmla="*/ 22 h 708"/>
                <a:gd name="T10" fmla="*/ 172 w 837"/>
                <a:gd name="T11" fmla="*/ 38 h 708"/>
                <a:gd name="T12" fmla="*/ 142 w 837"/>
                <a:gd name="T13" fmla="*/ 64 h 708"/>
                <a:gd name="T14" fmla="*/ 110 w 837"/>
                <a:gd name="T15" fmla="*/ 101 h 708"/>
                <a:gd name="T16" fmla="*/ 78 w 837"/>
                <a:gd name="T17" fmla="*/ 158 h 708"/>
                <a:gd name="T18" fmla="*/ 5 w 837"/>
                <a:gd name="T19" fmla="*/ 209 h 708"/>
                <a:gd name="T20" fmla="*/ 39 w 837"/>
                <a:gd name="T21" fmla="*/ 293 h 708"/>
                <a:gd name="T22" fmla="*/ 33 w 837"/>
                <a:gd name="T23" fmla="*/ 372 h 708"/>
                <a:gd name="T24" fmla="*/ 123 w 837"/>
                <a:gd name="T25" fmla="*/ 553 h 708"/>
                <a:gd name="T26" fmla="*/ 186 w 837"/>
                <a:gd name="T27" fmla="*/ 592 h 708"/>
                <a:gd name="T28" fmla="*/ 205 w 837"/>
                <a:gd name="T29" fmla="*/ 627 h 708"/>
                <a:gd name="T30" fmla="*/ 227 w 837"/>
                <a:gd name="T31" fmla="*/ 654 h 708"/>
                <a:gd name="T32" fmla="*/ 251 w 837"/>
                <a:gd name="T33" fmla="*/ 671 h 708"/>
                <a:gd name="T34" fmla="*/ 278 w 837"/>
                <a:gd name="T35" fmla="*/ 684 h 708"/>
                <a:gd name="T36" fmla="*/ 311 w 837"/>
                <a:gd name="T37" fmla="*/ 692 h 708"/>
                <a:gd name="T38" fmla="*/ 348 w 837"/>
                <a:gd name="T39" fmla="*/ 698 h 708"/>
                <a:gd name="T40" fmla="*/ 390 w 837"/>
                <a:gd name="T41" fmla="*/ 705 h 708"/>
                <a:gd name="T42" fmla="*/ 558 w 837"/>
                <a:gd name="T43" fmla="*/ 708 h 708"/>
                <a:gd name="T44" fmla="*/ 708 w 837"/>
                <a:gd name="T45" fmla="*/ 608 h 708"/>
                <a:gd name="T46" fmla="*/ 837 w 837"/>
                <a:gd name="T47" fmla="*/ 602 h 708"/>
                <a:gd name="T48" fmla="*/ 803 w 837"/>
                <a:gd name="T49" fmla="*/ 480 h 708"/>
                <a:gd name="T50" fmla="*/ 808 w 837"/>
                <a:gd name="T51" fmla="*/ 321 h 708"/>
                <a:gd name="T52" fmla="*/ 796 w 837"/>
                <a:gd name="T53" fmla="*/ 240 h 708"/>
                <a:gd name="T54" fmla="*/ 779 w 837"/>
                <a:gd name="T55" fmla="*/ 189 h 708"/>
                <a:gd name="T56" fmla="*/ 744 w 837"/>
                <a:gd name="T57" fmla="*/ 150 h 708"/>
                <a:gd name="T58" fmla="*/ 679 w 837"/>
                <a:gd name="T59" fmla="*/ 102 h 708"/>
                <a:gd name="T60" fmla="*/ 658 w 837"/>
                <a:gd name="T61" fmla="*/ 64 h 708"/>
                <a:gd name="T62" fmla="*/ 631 w 837"/>
                <a:gd name="T63" fmla="*/ 37 h 708"/>
                <a:gd name="T64" fmla="*/ 601 w 837"/>
                <a:gd name="T65" fmla="*/ 18 h 708"/>
                <a:gd name="T66" fmla="*/ 566 w 837"/>
                <a:gd name="T67" fmla="*/ 7 h 708"/>
                <a:gd name="T68" fmla="*/ 530 w 837"/>
                <a:gd name="T69" fmla="*/ 1 h 708"/>
                <a:gd name="T70" fmla="*/ 490 w 837"/>
                <a:gd name="T71" fmla="*/ 0 h 708"/>
                <a:gd name="T72" fmla="*/ 450 w 837"/>
                <a:gd name="T73" fmla="*/ 2 h 708"/>
                <a:gd name="T74" fmla="*/ 409 w 837"/>
                <a:gd name="T75" fmla="*/ 7 h 7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837" h="708">
                  <a:moveTo>
                    <a:pt x="409" y="7"/>
                  </a:moveTo>
                  <a:lnTo>
                    <a:pt x="379" y="8"/>
                  </a:lnTo>
                  <a:lnTo>
                    <a:pt x="350" y="8"/>
                  </a:lnTo>
                  <a:lnTo>
                    <a:pt x="324" y="8"/>
                  </a:lnTo>
                  <a:lnTo>
                    <a:pt x="300" y="8"/>
                  </a:lnTo>
                  <a:lnTo>
                    <a:pt x="278" y="9"/>
                  </a:lnTo>
                  <a:lnTo>
                    <a:pt x="259" y="10"/>
                  </a:lnTo>
                  <a:lnTo>
                    <a:pt x="239" y="14"/>
                  </a:lnTo>
                  <a:lnTo>
                    <a:pt x="222" y="17"/>
                  </a:lnTo>
                  <a:lnTo>
                    <a:pt x="205" y="22"/>
                  </a:lnTo>
                  <a:lnTo>
                    <a:pt x="189" y="29"/>
                  </a:lnTo>
                  <a:lnTo>
                    <a:pt x="172" y="38"/>
                  </a:lnTo>
                  <a:lnTo>
                    <a:pt x="157" y="49"/>
                  </a:lnTo>
                  <a:lnTo>
                    <a:pt x="142" y="64"/>
                  </a:lnTo>
                  <a:lnTo>
                    <a:pt x="126" y="82"/>
                  </a:lnTo>
                  <a:lnTo>
                    <a:pt x="110" y="101"/>
                  </a:lnTo>
                  <a:lnTo>
                    <a:pt x="94" y="125"/>
                  </a:lnTo>
                  <a:lnTo>
                    <a:pt x="78" y="158"/>
                  </a:lnTo>
                  <a:lnTo>
                    <a:pt x="27" y="175"/>
                  </a:lnTo>
                  <a:lnTo>
                    <a:pt x="5" y="209"/>
                  </a:lnTo>
                  <a:lnTo>
                    <a:pt x="0" y="249"/>
                  </a:lnTo>
                  <a:lnTo>
                    <a:pt x="39" y="293"/>
                  </a:lnTo>
                  <a:lnTo>
                    <a:pt x="49" y="311"/>
                  </a:lnTo>
                  <a:lnTo>
                    <a:pt x="33" y="372"/>
                  </a:lnTo>
                  <a:lnTo>
                    <a:pt x="49" y="463"/>
                  </a:lnTo>
                  <a:lnTo>
                    <a:pt x="123" y="553"/>
                  </a:lnTo>
                  <a:lnTo>
                    <a:pt x="178" y="569"/>
                  </a:lnTo>
                  <a:lnTo>
                    <a:pt x="186" y="592"/>
                  </a:lnTo>
                  <a:lnTo>
                    <a:pt x="195" y="611"/>
                  </a:lnTo>
                  <a:lnTo>
                    <a:pt x="205" y="627"/>
                  </a:lnTo>
                  <a:lnTo>
                    <a:pt x="215" y="641"/>
                  </a:lnTo>
                  <a:lnTo>
                    <a:pt x="227" y="654"/>
                  </a:lnTo>
                  <a:lnTo>
                    <a:pt x="238" y="663"/>
                  </a:lnTo>
                  <a:lnTo>
                    <a:pt x="251" y="671"/>
                  </a:lnTo>
                  <a:lnTo>
                    <a:pt x="265" y="678"/>
                  </a:lnTo>
                  <a:lnTo>
                    <a:pt x="278" y="684"/>
                  </a:lnTo>
                  <a:lnTo>
                    <a:pt x="295" y="687"/>
                  </a:lnTo>
                  <a:lnTo>
                    <a:pt x="311" y="692"/>
                  </a:lnTo>
                  <a:lnTo>
                    <a:pt x="329" y="694"/>
                  </a:lnTo>
                  <a:lnTo>
                    <a:pt x="348" y="698"/>
                  </a:lnTo>
                  <a:lnTo>
                    <a:pt x="368" y="701"/>
                  </a:lnTo>
                  <a:lnTo>
                    <a:pt x="390" y="705"/>
                  </a:lnTo>
                  <a:lnTo>
                    <a:pt x="413" y="708"/>
                  </a:lnTo>
                  <a:lnTo>
                    <a:pt x="558" y="708"/>
                  </a:lnTo>
                  <a:lnTo>
                    <a:pt x="643" y="673"/>
                  </a:lnTo>
                  <a:lnTo>
                    <a:pt x="708" y="608"/>
                  </a:lnTo>
                  <a:lnTo>
                    <a:pt x="740" y="597"/>
                  </a:lnTo>
                  <a:lnTo>
                    <a:pt x="837" y="602"/>
                  </a:lnTo>
                  <a:lnTo>
                    <a:pt x="797" y="558"/>
                  </a:lnTo>
                  <a:lnTo>
                    <a:pt x="803" y="480"/>
                  </a:lnTo>
                  <a:lnTo>
                    <a:pt x="808" y="395"/>
                  </a:lnTo>
                  <a:lnTo>
                    <a:pt x="808" y="321"/>
                  </a:lnTo>
                  <a:lnTo>
                    <a:pt x="802" y="276"/>
                  </a:lnTo>
                  <a:lnTo>
                    <a:pt x="796" y="240"/>
                  </a:lnTo>
                  <a:lnTo>
                    <a:pt x="788" y="212"/>
                  </a:lnTo>
                  <a:lnTo>
                    <a:pt x="779" y="189"/>
                  </a:lnTo>
                  <a:lnTo>
                    <a:pt x="764" y="169"/>
                  </a:lnTo>
                  <a:lnTo>
                    <a:pt x="744" y="150"/>
                  </a:lnTo>
                  <a:lnTo>
                    <a:pt x="716" y="128"/>
                  </a:lnTo>
                  <a:lnTo>
                    <a:pt x="679" y="102"/>
                  </a:lnTo>
                  <a:lnTo>
                    <a:pt x="669" y="82"/>
                  </a:lnTo>
                  <a:lnTo>
                    <a:pt x="658" y="64"/>
                  </a:lnTo>
                  <a:lnTo>
                    <a:pt x="645" y="49"/>
                  </a:lnTo>
                  <a:lnTo>
                    <a:pt x="631" y="37"/>
                  </a:lnTo>
                  <a:lnTo>
                    <a:pt x="617" y="26"/>
                  </a:lnTo>
                  <a:lnTo>
                    <a:pt x="601" y="18"/>
                  </a:lnTo>
                  <a:lnTo>
                    <a:pt x="584" y="11"/>
                  </a:lnTo>
                  <a:lnTo>
                    <a:pt x="566" y="7"/>
                  </a:lnTo>
                  <a:lnTo>
                    <a:pt x="549" y="3"/>
                  </a:lnTo>
                  <a:lnTo>
                    <a:pt x="530" y="1"/>
                  </a:lnTo>
                  <a:lnTo>
                    <a:pt x="511" y="0"/>
                  </a:lnTo>
                  <a:lnTo>
                    <a:pt x="490" y="0"/>
                  </a:lnTo>
                  <a:lnTo>
                    <a:pt x="471" y="1"/>
                  </a:lnTo>
                  <a:lnTo>
                    <a:pt x="450" y="2"/>
                  </a:lnTo>
                  <a:lnTo>
                    <a:pt x="429" y="4"/>
                  </a:lnTo>
                  <a:lnTo>
                    <a:pt x="409" y="7"/>
                  </a:lnTo>
                  <a:close/>
                </a:path>
              </a:pathLst>
            </a:custGeom>
            <a:solidFill>
              <a:srgbClr val="755E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14"/>
            <p:cNvSpPr>
              <a:spLocks/>
            </p:cNvSpPr>
            <p:nvPr/>
          </p:nvSpPr>
          <p:spPr bwMode="auto">
            <a:xfrm>
              <a:off x="5701039" y="3415822"/>
              <a:ext cx="490538" cy="320675"/>
            </a:xfrm>
            <a:custGeom>
              <a:avLst/>
              <a:gdLst>
                <a:gd name="T0" fmla="*/ 94 w 617"/>
                <a:gd name="T1" fmla="*/ 12 h 406"/>
                <a:gd name="T2" fmla="*/ 135 w 617"/>
                <a:gd name="T3" fmla="*/ 0 h 406"/>
                <a:gd name="T4" fmla="*/ 302 w 617"/>
                <a:gd name="T5" fmla="*/ 5 h 406"/>
                <a:gd name="T6" fmla="*/ 390 w 617"/>
                <a:gd name="T7" fmla="*/ 18 h 406"/>
                <a:gd name="T8" fmla="*/ 529 w 617"/>
                <a:gd name="T9" fmla="*/ 68 h 406"/>
                <a:gd name="T10" fmla="*/ 535 w 617"/>
                <a:gd name="T11" fmla="*/ 124 h 406"/>
                <a:gd name="T12" fmla="*/ 601 w 617"/>
                <a:gd name="T13" fmla="*/ 175 h 406"/>
                <a:gd name="T14" fmla="*/ 612 w 617"/>
                <a:gd name="T15" fmla="*/ 220 h 406"/>
                <a:gd name="T16" fmla="*/ 612 w 617"/>
                <a:gd name="T17" fmla="*/ 265 h 406"/>
                <a:gd name="T18" fmla="*/ 612 w 617"/>
                <a:gd name="T19" fmla="*/ 310 h 406"/>
                <a:gd name="T20" fmla="*/ 617 w 617"/>
                <a:gd name="T21" fmla="*/ 406 h 406"/>
                <a:gd name="T22" fmla="*/ 585 w 617"/>
                <a:gd name="T23" fmla="*/ 322 h 406"/>
                <a:gd name="T24" fmla="*/ 579 w 617"/>
                <a:gd name="T25" fmla="*/ 248 h 406"/>
                <a:gd name="T26" fmla="*/ 520 w 617"/>
                <a:gd name="T27" fmla="*/ 181 h 406"/>
                <a:gd name="T28" fmla="*/ 491 w 617"/>
                <a:gd name="T29" fmla="*/ 124 h 406"/>
                <a:gd name="T30" fmla="*/ 425 w 617"/>
                <a:gd name="T31" fmla="*/ 80 h 406"/>
                <a:gd name="T32" fmla="*/ 324 w 617"/>
                <a:gd name="T33" fmla="*/ 80 h 406"/>
                <a:gd name="T34" fmla="*/ 178 w 617"/>
                <a:gd name="T35" fmla="*/ 23 h 406"/>
                <a:gd name="T36" fmla="*/ 145 w 617"/>
                <a:gd name="T37" fmla="*/ 35 h 406"/>
                <a:gd name="T38" fmla="*/ 112 w 617"/>
                <a:gd name="T39" fmla="*/ 63 h 406"/>
                <a:gd name="T40" fmla="*/ 61 w 617"/>
                <a:gd name="T41" fmla="*/ 63 h 406"/>
                <a:gd name="T42" fmla="*/ 0 w 617"/>
                <a:gd name="T43" fmla="*/ 86 h 406"/>
                <a:gd name="T44" fmla="*/ 38 w 617"/>
                <a:gd name="T45" fmla="*/ 40 h 406"/>
                <a:gd name="T46" fmla="*/ 94 w 617"/>
                <a:gd name="T47" fmla="*/ 12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17" h="406">
                  <a:moveTo>
                    <a:pt x="94" y="12"/>
                  </a:moveTo>
                  <a:lnTo>
                    <a:pt x="135" y="0"/>
                  </a:lnTo>
                  <a:lnTo>
                    <a:pt x="302" y="5"/>
                  </a:lnTo>
                  <a:lnTo>
                    <a:pt x="390" y="18"/>
                  </a:lnTo>
                  <a:lnTo>
                    <a:pt x="529" y="68"/>
                  </a:lnTo>
                  <a:lnTo>
                    <a:pt x="535" y="124"/>
                  </a:lnTo>
                  <a:lnTo>
                    <a:pt x="601" y="175"/>
                  </a:lnTo>
                  <a:lnTo>
                    <a:pt x="612" y="220"/>
                  </a:lnTo>
                  <a:lnTo>
                    <a:pt x="612" y="265"/>
                  </a:lnTo>
                  <a:lnTo>
                    <a:pt x="612" y="310"/>
                  </a:lnTo>
                  <a:lnTo>
                    <a:pt x="617" y="406"/>
                  </a:lnTo>
                  <a:lnTo>
                    <a:pt x="585" y="322"/>
                  </a:lnTo>
                  <a:lnTo>
                    <a:pt x="579" y="248"/>
                  </a:lnTo>
                  <a:lnTo>
                    <a:pt x="520" y="181"/>
                  </a:lnTo>
                  <a:lnTo>
                    <a:pt x="491" y="124"/>
                  </a:lnTo>
                  <a:lnTo>
                    <a:pt x="425" y="80"/>
                  </a:lnTo>
                  <a:lnTo>
                    <a:pt x="324" y="80"/>
                  </a:lnTo>
                  <a:lnTo>
                    <a:pt x="178" y="23"/>
                  </a:lnTo>
                  <a:lnTo>
                    <a:pt x="145" y="35"/>
                  </a:lnTo>
                  <a:lnTo>
                    <a:pt x="112" y="63"/>
                  </a:lnTo>
                  <a:lnTo>
                    <a:pt x="61" y="63"/>
                  </a:lnTo>
                  <a:lnTo>
                    <a:pt x="0" y="86"/>
                  </a:lnTo>
                  <a:lnTo>
                    <a:pt x="38" y="40"/>
                  </a:lnTo>
                  <a:lnTo>
                    <a:pt x="94" y="12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15"/>
            <p:cNvSpPr>
              <a:spLocks/>
            </p:cNvSpPr>
            <p:nvPr/>
          </p:nvSpPr>
          <p:spPr bwMode="auto">
            <a:xfrm>
              <a:off x="5613726" y="3526947"/>
              <a:ext cx="636588" cy="330200"/>
            </a:xfrm>
            <a:custGeom>
              <a:avLst/>
              <a:gdLst>
                <a:gd name="T0" fmla="*/ 0 w 803"/>
                <a:gd name="T1" fmla="*/ 52 h 417"/>
                <a:gd name="T2" fmla="*/ 112 w 803"/>
                <a:gd name="T3" fmla="*/ 124 h 417"/>
                <a:gd name="T4" fmla="*/ 179 w 803"/>
                <a:gd name="T5" fmla="*/ 192 h 417"/>
                <a:gd name="T6" fmla="*/ 184 w 803"/>
                <a:gd name="T7" fmla="*/ 236 h 417"/>
                <a:gd name="T8" fmla="*/ 224 w 803"/>
                <a:gd name="T9" fmla="*/ 270 h 417"/>
                <a:gd name="T10" fmla="*/ 347 w 803"/>
                <a:gd name="T11" fmla="*/ 343 h 417"/>
                <a:gd name="T12" fmla="*/ 408 w 803"/>
                <a:gd name="T13" fmla="*/ 389 h 417"/>
                <a:gd name="T14" fmla="*/ 491 w 803"/>
                <a:gd name="T15" fmla="*/ 394 h 417"/>
                <a:gd name="T16" fmla="*/ 570 w 803"/>
                <a:gd name="T17" fmla="*/ 399 h 417"/>
                <a:gd name="T18" fmla="*/ 626 w 803"/>
                <a:gd name="T19" fmla="*/ 399 h 417"/>
                <a:gd name="T20" fmla="*/ 713 w 803"/>
                <a:gd name="T21" fmla="*/ 399 h 417"/>
                <a:gd name="T22" fmla="*/ 803 w 803"/>
                <a:gd name="T23" fmla="*/ 417 h 417"/>
                <a:gd name="T24" fmla="*/ 786 w 803"/>
                <a:gd name="T25" fmla="*/ 343 h 417"/>
                <a:gd name="T26" fmla="*/ 764 w 803"/>
                <a:gd name="T27" fmla="*/ 378 h 417"/>
                <a:gd name="T28" fmla="*/ 724 w 803"/>
                <a:gd name="T29" fmla="*/ 378 h 417"/>
                <a:gd name="T30" fmla="*/ 652 w 803"/>
                <a:gd name="T31" fmla="*/ 378 h 417"/>
                <a:gd name="T32" fmla="*/ 582 w 803"/>
                <a:gd name="T33" fmla="*/ 383 h 417"/>
                <a:gd name="T34" fmla="*/ 385 w 803"/>
                <a:gd name="T35" fmla="*/ 337 h 417"/>
                <a:gd name="T36" fmla="*/ 302 w 803"/>
                <a:gd name="T37" fmla="*/ 282 h 417"/>
                <a:gd name="T38" fmla="*/ 212 w 803"/>
                <a:gd name="T39" fmla="*/ 214 h 417"/>
                <a:gd name="T40" fmla="*/ 201 w 803"/>
                <a:gd name="T41" fmla="*/ 158 h 417"/>
                <a:gd name="T42" fmla="*/ 129 w 803"/>
                <a:gd name="T43" fmla="*/ 124 h 417"/>
                <a:gd name="T44" fmla="*/ 77 w 803"/>
                <a:gd name="T45" fmla="*/ 74 h 417"/>
                <a:gd name="T46" fmla="*/ 55 w 803"/>
                <a:gd name="T47" fmla="*/ 40 h 417"/>
                <a:gd name="T48" fmla="*/ 55 w 803"/>
                <a:gd name="T49" fmla="*/ 0 h 417"/>
                <a:gd name="T50" fmla="*/ 16 w 803"/>
                <a:gd name="T51" fmla="*/ 11 h 417"/>
                <a:gd name="T52" fmla="*/ 13 w 803"/>
                <a:gd name="T53" fmla="*/ 15 h 417"/>
                <a:gd name="T54" fmla="*/ 6 w 803"/>
                <a:gd name="T55" fmla="*/ 23 h 417"/>
                <a:gd name="T56" fmla="*/ 0 w 803"/>
                <a:gd name="T57" fmla="*/ 36 h 417"/>
                <a:gd name="T58" fmla="*/ 0 w 803"/>
                <a:gd name="T59" fmla="*/ 52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803" h="417">
                  <a:moveTo>
                    <a:pt x="0" y="52"/>
                  </a:moveTo>
                  <a:lnTo>
                    <a:pt x="112" y="124"/>
                  </a:lnTo>
                  <a:lnTo>
                    <a:pt x="179" y="192"/>
                  </a:lnTo>
                  <a:lnTo>
                    <a:pt x="184" y="236"/>
                  </a:lnTo>
                  <a:lnTo>
                    <a:pt x="224" y="270"/>
                  </a:lnTo>
                  <a:lnTo>
                    <a:pt x="347" y="343"/>
                  </a:lnTo>
                  <a:lnTo>
                    <a:pt x="408" y="389"/>
                  </a:lnTo>
                  <a:lnTo>
                    <a:pt x="491" y="394"/>
                  </a:lnTo>
                  <a:lnTo>
                    <a:pt x="570" y="399"/>
                  </a:lnTo>
                  <a:lnTo>
                    <a:pt x="626" y="399"/>
                  </a:lnTo>
                  <a:lnTo>
                    <a:pt x="713" y="399"/>
                  </a:lnTo>
                  <a:lnTo>
                    <a:pt x="803" y="417"/>
                  </a:lnTo>
                  <a:lnTo>
                    <a:pt x="786" y="343"/>
                  </a:lnTo>
                  <a:lnTo>
                    <a:pt x="764" y="378"/>
                  </a:lnTo>
                  <a:lnTo>
                    <a:pt x="724" y="378"/>
                  </a:lnTo>
                  <a:lnTo>
                    <a:pt x="652" y="378"/>
                  </a:lnTo>
                  <a:lnTo>
                    <a:pt x="582" y="383"/>
                  </a:lnTo>
                  <a:lnTo>
                    <a:pt x="385" y="337"/>
                  </a:lnTo>
                  <a:lnTo>
                    <a:pt x="302" y="282"/>
                  </a:lnTo>
                  <a:lnTo>
                    <a:pt x="212" y="214"/>
                  </a:lnTo>
                  <a:lnTo>
                    <a:pt x="201" y="158"/>
                  </a:lnTo>
                  <a:lnTo>
                    <a:pt x="129" y="124"/>
                  </a:lnTo>
                  <a:lnTo>
                    <a:pt x="77" y="74"/>
                  </a:lnTo>
                  <a:lnTo>
                    <a:pt x="55" y="40"/>
                  </a:lnTo>
                  <a:lnTo>
                    <a:pt x="55" y="0"/>
                  </a:lnTo>
                  <a:lnTo>
                    <a:pt x="16" y="11"/>
                  </a:lnTo>
                  <a:lnTo>
                    <a:pt x="13" y="15"/>
                  </a:lnTo>
                  <a:lnTo>
                    <a:pt x="6" y="23"/>
                  </a:lnTo>
                  <a:lnTo>
                    <a:pt x="0" y="36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16"/>
            <p:cNvSpPr>
              <a:spLocks/>
            </p:cNvSpPr>
            <p:nvPr/>
          </p:nvSpPr>
          <p:spPr bwMode="auto">
            <a:xfrm>
              <a:off x="5634364" y="3603147"/>
              <a:ext cx="611188" cy="266700"/>
            </a:xfrm>
            <a:custGeom>
              <a:avLst/>
              <a:gdLst>
                <a:gd name="T0" fmla="*/ 0 w 769"/>
                <a:gd name="T1" fmla="*/ 0 h 338"/>
                <a:gd name="T2" fmla="*/ 61 w 769"/>
                <a:gd name="T3" fmla="*/ 51 h 338"/>
                <a:gd name="T4" fmla="*/ 111 w 769"/>
                <a:gd name="T5" fmla="*/ 108 h 338"/>
                <a:gd name="T6" fmla="*/ 145 w 769"/>
                <a:gd name="T7" fmla="*/ 164 h 338"/>
                <a:gd name="T8" fmla="*/ 234 w 769"/>
                <a:gd name="T9" fmla="*/ 231 h 338"/>
                <a:gd name="T10" fmla="*/ 374 w 769"/>
                <a:gd name="T11" fmla="*/ 316 h 338"/>
                <a:gd name="T12" fmla="*/ 463 w 769"/>
                <a:gd name="T13" fmla="*/ 327 h 338"/>
                <a:gd name="T14" fmla="*/ 566 w 769"/>
                <a:gd name="T15" fmla="*/ 327 h 338"/>
                <a:gd name="T16" fmla="*/ 630 w 769"/>
                <a:gd name="T17" fmla="*/ 322 h 338"/>
                <a:gd name="T18" fmla="*/ 769 w 769"/>
                <a:gd name="T19" fmla="*/ 332 h 338"/>
                <a:gd name="T20" fmla="*/ 681 w 769"/>
                <a:gd name="T21" fmla="*/ 338 h 338"/>
                <a:gd name="T22" fmla="*/ 607 w 769"/>
                <a:gd name="T23" fmla="*/ 338 h 338"/>
                <a:gd name="T24" fmla="*/ 548 w 769"/>
                <a:gd name="T25" fmla="*/ 338 h 338"/>
                <a:gd name="T26" fmla="*/ 425 w 769"/>
                <a:gd name="T27" fmla="*/ 338 h 338"/>
                <a:gd name="T28" fmla="*/ 325 w 769"/>
                <a:gd name="T29" fmla="*/ 310 h 338"/>
                <a:gd name="T30" fmla="*/ 190 w 769"/>
                <a:gd name="T31" fmla="*/ 225 h 338"/>
                <a:gd name="T32" fmla="*/ 128 w 769"/>
                <a:gd name="T33" fmla="*/ 175 h 338"/>
                <a:gd name="T34" fmla="*/ 78 w 769"/>
                <a:gd name="T35" fmla="*/ 97 h 338"/>
                <a:gd name="T36" fmla="*/ 27 w 769"/>
                <a:gd name="T37" fmla="*/ 51 h 338"/>
                <a:gd name="T38" fmla="*/ 0 w 769"/>
                <a:gd name="T39" fmla="*/ 0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769" h="338">
                  <a:moveTo>
                    <a:pt x="0" y="0"/>
                  </a:moveTo>
                  <a:lnTo>
                    <a:pt x="61" y="51"/>
                  </a:lnTo>
                  <a:lnTo>
                    <a:pt x="111" y="108"/>
                  </a:lnTo>
                  <a:lnTo>
                    <a:pt x="145" y="164"/>
                  </a:lnTo>
                  <a:lnTo>
                    <a:pt x="234" y="231"/>
                  </a:lnTo>
                  <a:lnTo>
                    <a:pt x="374" y="316"/>
                  </a:lnTo>
                  <a:lnTo>
                    <a:pt x="463" y="327"/>
                  </a:lnTo>
                  <a:lnTo>
                    <a:pt x="566" y="327"/>
                  </a:lnTo>
                  <a:lnTo>
                    <a:pt x="630" y="322"/>
                  </a:lnTo>
                  <a:lnTo>
                    <a:pt x="769" y="332"/>
                  </a:lnTo>
                  <a:lnTo>
                    <a:pt x="681" y="338"/>
                  </a:lnTo>
                  <a:lnTo>
                    <a:pt x="607" y="338"/>
                  </a:lnTo>
                  <a:lnTo>
                    <a:pt x="548" y="338"/>
                  </a:lnTo>
                  <a:lnTo>
                    <a:pt x="425" y="338"/>
                  </a:lnTo>
                  <a:lnTo>
                    <a:pt x="325" y="310"/>
                  </a:lnTo>
                  <a:lnTo>
                    <a:pt x="190" y="225"/>
                  </a:lnTo>
                  <a:lnTo>
                    <a:pt x="128" y="175"/>
                  </a:lnTo>
                  <a:lnTo>
                    <a:pt x="78" y="97"/>
                  </a:lnTo>
                  <a:lnTo>
                    <a:pt x="27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7"/>
            <p:cNvSpPr>
              <a:spLocks/>
            </p:cNvSpPr>
            <p:nvPr/>
          </p:nvSpPr>
          <p:spPr bwMode="auto">
            <a:xfrm>
              <a:off x="5678814" y="3474559"/>
              <a:ext cx="487363" cy="333375"/>
            </a:xfrm>
            <a:custGeom>
              <a:avLst/>
              <a:gdLst>
                <a:gd name="T0" fmla="*/ 46 w 614"/>
                <a:gd name="T1" fmla="*/ 23 h 422"/>
                <a:gd name="T2" fmla="*/ 123 w 614"/>
                <a:gd name="T3" fmla="*/ 23 h 422"/>
                <a:gd name="T4" fmla="*/ 174 w 614"/>
                <a:gd name="T5" fmla="*/ 0 h 422"/>
                <a:gd name="T6" fmla="*/ 258 w 614"/>
                <a:gd name="T7" fmla="*/ 12 h 422"/>
                <a:gd name="T8" fmla="*/ 308 w 614"/>
                <a:gd name="T9" fmla="*/ 35 h 422"/>
                <a:gd name="T10" fmla="*/ 381 w 614"/>
                <a:gd name="T11" fmla="*/ 61 h 422"/>
                <a:gd name="T12" fmla="*/ 437 w 614"/>
                <a:gd name="T13" fmla="*/ 67 h 422"/>
                <a:gd name="T14" fmla="*/ 511 w 614"/>
                <a:gd name="T15" fmla="*/ 113 h 422"/>
                <a:gd name="T16" fmla="*/ 520 w 614"/>
                <a:gd name="T17" fmla="*/ 157 h 422"/>
                <a:gd name="T18" fmla="*/ 531 w 614"/>
                <a:gd name="T19" fmla="*/ 197 h 422"/>
                <a:gd name="T20" fmla="*/ 558 w 614"/>
                <a:gd name="T21" fmla="*/ 230 h 422"/>
                <a:gd name="T22" fmla="*/ 564 w 614"/>
                <a:gd name="T23" fmla="*/ 275 h 422"/>
                <a:gd name="T24" fmla="*/ 608 w 614"/>
                <a:gd name="T25" fmla="*/ 309 h 422"/>
                <a:gd name="T26" fmla="*/ 608 w 614"/>
                <a:gd name="T27" fmla="*/ 355 h 422"/>
                <a:gd name="T28" fmla="*/ 614 w 614"/>
                <a:gd name="T29" fmla="*/ 422 h 422"/>
                <a:gd name="T30" fmla="*/ 580 w 614"/>
                <a:gd name="T31" fmla="*/ 372 h 422"/>
                <a:gd name="T32" fmla="*/ 558 w 614"/>
                <a:gd name="T33" fmla="*/ 320 h 422"/>
                <a:gd name="T34" fmla="*/ 525 w 614"/>
                <a:gd name="T35" fmla="*/ 264 h 422"/>
                <a:gd name="T36" fmla="*/ 487 w 614"/>
                <a:gd name="T37" fmla="*/ 225 h 422"/>
                <a:gd name="T38" fmla="*/ 476 w 614"/>
                <a:gd name="T39" fmla="*/ 157 h 422"/>
                <a:gd name="T40" fmla="*/ 414 w 614"/>
                <a:gd name="T41" fmla="*/ 113 h 422"/>
                <a:gd name="T42" fmla="*/ 358 w 614"/>
                <a:gd name="T43" fmla="*/ 113 h 422"/>
                <a:gd name="T44" fmla="*/ 290 w 614"/>
                <a:gd name="T45" fmla="*/ 113 h 422"/>
                <a:gd name="T46" fmla="*/ 264 w 614"/>
                <a:gd name="T47" fmla="*/ 67 h 422"/>
                <a:gd name="T48" fmla="*/ 207 w 614"/>
                <a:gd name="T49" fmla="*/ 39 h 422"/>
                <a:gd name="T50" fmla="*/ 118 w 614"/>
                <a:gd name="T51" fmla="*/ 61 h 422"/>
                <a:gd name="T52" fmla="*/ 0 w 614"/>
                <a:gd name="T53" fmla="*/ 55 h 422"/>
                <a:gd name="T54" fmla="*/ 46 w 614"/>
                <a:gd name="T55" fmla="*/ 23 h 4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14" h="422">
                  <a:moveTo>
                    <a:pt x="46" y="23"/>
                  </a:moveTo>
                  <a:lnTo>
                    <a:pt x="123" y="23"/>
                  </a:lnTo>
                  <a:lnTo>
                    <a:pt x="174" y="0"/>
                  </a:lnTo>
                  <a:lnTo>
                    <a:pt x="258" y="12"/>
                  </a:lnTo>
                  <a:lnTo>
                    <a:pt x="308" y="35"/>
                  </a:lnTo>
                  <a:lnTo>
                    <a:pt x="381" y="61"/>
                  </a:lnTo>
                  <a:lnTo>
                    <a:pt x="437" y="67"/>
                  </a:lnTo>
                  <a:lnTo>
                    <a:pt x="511" y="113"/>
                  </a:lnTo>
                  <a:lnTo>
                    <a:pt x="520" y="157"/>
                  </a:lnTo>
                  <a:lnTo>
                    <a:pt x="531" y="197"/>
                  </a:lnTo>
                  <a:lnTo>
                    <a:pt x="558" y="230"/>
                  </a:lnTo>
                  <a:lnTo>
                    <a:pt x="564" y="275"/>
                  </a:lnTo>
                  <a:lnTo>
                    <a:pt x="608" y="309"/>
                  </a:lnTo>
                  <a:lnTo>
                    <a:pt x="608" y="355"/>
                  </a:lnTo>
                  <a:lnTo>
                    <a:pt x="614" y="422"/>
                  </a:lnTo>
                  <a:lnTo>
                    <a:pt x="580" y="372"/>
                  </a:lnTo>
                  <a:lnTo>
                    <a:pt x="558" y="320"/>
                  </a:lnTo>
                  <a:lnTo>
                    <a:pt x="525" y="264"/>
                  </a:lnTo>
                  <a:lnTo>
                    <a:pt x="487" y="225"/>
                  </a:lnTo>
                  <a:lnTo>
                    <a:pt x="476" y="157"/>
                  </a:lnTo>
                  <a:lnTo>
                    <a:pt x="414" y="113"/>
                  </a:lnTo>
                  <a:lnTo>
                    <a:pt x="358" y="113"/>
                  </a:lnTo>
                  <a:lnTo>
                    <a:pt x="290" y="113"/>
                  </a:lnTo>
                  <a:lnTo>
                    <a:pt x="264" y="67"/>
                  </a:lnTo>
                  <a:lnTo>
                    <a:pt x="207" y="39"/>
                  </a:lnTo>
                  <a:lnTo>
                    <a:pt x="118" y="61"/>
                  </a:lnTo>
                  <a:lnTo>
                    <a:pt x="0" y="55"/>
                  </a:lnTo>
                  <a:lnTo>
                    <a:pt x="46" y="23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8"/>
            <p:cNvSpPr>
              <a:spLocks/>
            </p:cNvSpPr>
            <p:nvPr/>
          </p:nvSpPr>
          <p:spPr bwMode="auto">
            <a:xfrm>
              <a:off x="5683576" y="3541234"/>
              <a:ext cx="422275" cy="261937"/>
            </a:xfrm>
            <a:custGeom>
              <a:avLst/>
              <a:gdLst>
                <a:gd name="T0" fmla="*/ 55 w 531"/>
                <a:gd name="T1" fmla="*/ 17 h 332"/>
                <a:gd name="T2" fmla="*/ 106 w 531"/>
                <a:gd name="T3" fmla="*/ 40 h 332"/>
                <a:gd name="T4" fmla="*/ 213 w 531"/>
                <a:gd name="T5" fmla="*/ 45 h 332"/>
                <a:gd name="T6" fmla="*/ 246 w 531"/>
                <a:gd name="T7" fmla="*/ 67 h 332"/>
                <a:gd name="T8" fmla="*/ 269 w 531"/>
                <a:gd name="T9" fmla="*/ 107 h 332"/>
                <a:gd name="T10" fmla="*/ 358 w 531"/>
                <a:gd name="T11" fmla="*/ 141 h 332"/>
                <a:gd name="T12" fmla="*/ 408 w 531"/>
                <a:gd name="T13" fmla="*/ 135 h 332"/>
                <a:gd name="T14" fmla="*/ 442 w 531"/>
                <a:gd name="T15" fmla="*/ 175 h 332"/>
                <a:gd name="T16" fmla="*/ 442 w 531"/>
                <a:gd name="T17" fmla="*/ 203 h 332"/>
                <a:gd name="T18" fmla="*/ 476 w 531"/>
                <a:gd name="T19" fmla="*/ 236 h 332"/>
                <a:gd name="T20" fmla="*/ 514 w 531"/>
                <a:gd name="T21" fmla="*/ 265 h 332"/>
                <a:gd name="T22" fmla="*/ 531 w 531"/>
                <a:gd name="T23" fmla="*/ 332 h 332"/>
                <a:gd name="T24" fmla="*/ 487 w 531"/>
                <a:gd name="T25" fmla="*/ 320 h 332"/>
                <a:gd name="T26" fmla="*/ 425 w 531"/>
                <a:gd name="T27" fmla="*/ 265 h 332"/>
                <a:gd name="T28" fmla="*/ 402 w 531"/>
                <a:gd name="T29" fmla="*/ 219 h 332"/>
                <a:gd name="T30" fmla="*/ 370 w 531"/>
                <a:gd name="T31" fmla="*/ 219 h 332"/>
                <a:gd name="T32" fmla="*/ 269 w 531"/>
                <a:gd name="T33" fmla="*/ 152 h 332"/>
                <a:gd name="T34" fmla="*/ 223 w 531"/>
                <a:gd name="T35" fmla="*/ 129 h 332"/>
                <a:gd name="T36" fmla="*/ 201 w 531"/>
                <a:gd name="T37" fmla="*/ 84 h 332"/>
                <a:gd name="T38" fmla="*/ 152 w 531"/>
                <a:gd name="T39" fmla="*/ 78 h 332"/>
                <a:gd name="T40" fmla="*/ 95 w 531"/>
                <a:gd name="T41" fmla="*/ 73 h 332"/>
                <a:gd name="T42" fmla="*/ 0 w 531"/>
                <a:gd name="T43" fmla="*/ 0 h 332"/>
                <a:gd name="T44" fmla="*/ 2 w 531"/>
                <a:gd name="T45" fmla="*/ 1 h 332"/>
                <a:gd name="T46" fmla="*/ 10 w 531"/>
                <a:gd name="T47" fmla="*/ 5 h 332"/>
                <a:gd name="T48" fmla="*/ 21 w 531"/>
                <a:gd name="T49" fmla="*/ 8 h 332"/>
                <a:gd name="T50" fmla="*/ 32 w 531"/>
                <a:gd name="T51" fmla="*/ 13 h 332"/>
                <a:gd name="T52" fmla="*/ 42 w 531"/>
                <a:gd name="T53" fmla="*/ 17 h 332"/>
                <a:gd name="T54" fmla="*/ 52 w 531"/>
                <a:gd name="T55" fmla="*/ 20 h 332"/>
                <a:gd name="T56" fmla="*/ 56 w 531"/>
                <a:gd name="T57" fmla="*/ 20 h 332"/>
                <a:gd name="T58" fmla="*/ 55 w 531"/>
                <a:gd name="T59" fmla="*/ 17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531" h="332">
                  <a:moveTo>
                    <a:pt x="55" y="17"/>
                  </a:moveTo>
                  <a:lnTo>
                    <a:pt x="106" y="40"/>
                  </a:lnTo>
                  <a:lnTo>
                    <a:pt x="213" y="45"/>
                  </a:lnTo>
                  <a:lnTo>
                    <a:pt x="246" y="67"/>
                  </a:lnTo>
                  <a:lnTo>
                    <a:pt x="269" y="107"/>
                  </a:lnTo>
                  <a:lnTo>
                    <a:pt x="358" y="141"/>
                  </a:lnTo>
                  <a:lnTo>
                    <a:pt x="408" y="135"/>
                  </a:lnTo>
                  <a:lnTo>
                    <a:pt x="442" y="175"/>
                  </a:lnTo>
                  <a:lnTo>
                    <a:pt x="442" y="203"/>
                  </a:lnTo>
                  <a:lnTo>
                    <a:pt x="476" y="236"/>
                  </a:lnTo>
                  <a:lnTo>
                    <a:pt x="514" y="265"/>
                  </a:lnTo>
                  <a:lnTo>
                    <a:pt x="531" y="332"/>
                  </a:lnTo>
                  <a:lnTo>
                    <a:pt x="487" y="320"/>
                  </a:lnTo>
                  <a:lnTo>
                    <a:pt x="425" y="265"/>
                  </a:lnTo>
                  <a:lnTo>
                    <a:pt x="402" y="219"/>
                  </a:lnTo>
                  <a:lnTo>
                    <a:pt x="370" y="219"/>
                  </a:lnTo>
                  <a:lnTo>
                    <a:pt x="269" y="152"/>
                  </a:lnTo>
                  <a:lnTo>
                    <a:pt x="223" y="129"/>
                  </a:lnTo>
                  <a:lnTo>
                    <a:pt x="201" y="84"/>
                  </a:lnTo>
                  <a:lnTo>
                    <a:pt x="152" y="78"/>
                  </a:lnTo>
                  <a:lnTo>
                    <a:pt x="95" y="73"/>
                  </a:lnTo>
                  <a:lnTo>
                    <a:pt x="0" y="0"/>
                  </a:lnTo>
                  <a:lnTo>
                    <a:pt x="2" y="1"/>
                  </a:lnTo>
                  <a:lnTo>
                    <a:pt x="10" y="5"/>
                  </a:lnTo>
                  <a:lnTo>
                    <a:pt x="21" y="8"/>
                  </a:lnTo>
                  <a:lnTo>
                    <a:pt x="32" y="13"/>
                  </a:lnTo>
                  <a:lnTo>
                    <a:pt x="42" y="17"/>
                  </a:lnTo>
                  <a:lnTo>
                    <a:pt x="52" y="20"/>
                  </a:lnTo>
                  <a:lnTo>
                    <a:pt x="56" y="20"/>
                  </a:lnTo>
                  <a:lnTo>
                    <a:pt x="55" y="17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9"/>
            <p:cNvSpPr>
              <a:spLocks/>
            </p:cNvSpPr>
            <p:nvPr/>
          </p:nvSpPr>
          <p:spPr bwMode="auto">
            <a:xfrm>
              <a:off x="5518476" y="3639659"/>
              <a:ext cx="239713" cy="163512"/>
            </a:xfrm>
            <a:custGeom>
              <a:avLst/>
              <a:gdLst>
                <a:gd name="T0" fmla="*/ 0 w 302"/>
                <a:gd name="T1" fmla="*/ 0 h 208"/>
                <a:gd name="T2" fmla="*/ 102 w 302"/>
                <a:gd name="T3" fmla="*/ 45 h 208"/>
                <a:gd name="T4" fmla="*/ 141 w 302"/>
                <a:gd name="T5" fmla="*/ 95 h 208"/>
                <a:gd name="T6" fmla="*/ 185 w 302"/>
                <a:gd name="T7" fmla="*/ 124 h 208"/>
                <a:gd name="T8" fmla="*/ 302 w 302"/>
                <a:gd name="T9" fmla="*/ 208 h 208"/>
                <a:gd name="T10" fmla="*/ 202 w 302"/>
                <a:gd name="T11" fmla="*/ 169 h 208"/>
                <a:gd name="T12" fmla="*/ 73 w 302"/>
                <a:gd name="T13" fmla="*/ 85 h 208"/>
                <a:gd name="T14" fmla="*/ 41 w 302"/>
                <a:gd name="T15" fmla="*/ 45 h 208"/>
                <a:gd name="T16" fmla="*/ 38 w 302"/>
                <a:gd name="T17" fmla="*/ 44 h 208"/>
                <a:gd name="T18" fmla="*/ 35 w 302"/>
                <a:gd name="T19" fmla="*/ 40 h 208"/>
                <a:gd name="T20" fmla="*/ 28 w 302"/>
                <a:gd name="T21" fmla="*/ 34 h 208"/>
                <a:gd name="T22" fmla="*/ 21 w 302"/>
                <a:gd name="T23" fmla="*/ 27 h 208"/>
                <a:gd name="T24" fmla="*/ 13 w 302"/>
                <a:gd name="T25" fmla="*/ 19 h 208"/>
                <a:gd name="T26" fmla="*/ 6 w 302"/>
                <a:gd name="T27" fmla="*/ 12 h 208"/>
                <a:gd name="T28" fmla="*/ 3 w 302"/>
                <a:gd name="T29" fmla="*/ 5 h 208"/>
                <a:gd name="T30" fmla="*/ 0 w 302"/>
                <a:gd name="T31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2" h="208">
                  <a:moveTo>
                    <a:pt x="0" y="0"/>
                  </a:moveTo>
                  <a:lnTo>
                    <a:pt x="102" y="45"/>
                  </a:lnTo>
                  <a:lnTo>
                    <a:pt x="141" y="95"/>
                  </a:lnTo>
                  <a:lnTo>
                    <a:pt x="185" y="124"/>
                  </a:lnTo>
                  <a:lnTo>
                    <a:pt x="302" y="208"/>
                  </a:lnTo>
                  <a:lnTo>
                    <a:pt x="202" y="169"/>
                  </a:lnTo>
                  <a:lnTo>
                    <a:pt x="73" y="85"/>
                  </a:lnTo>
                  <a:lnTo>
                    <a:pt x="41" y="45"/>
                  </a:lnTo>
                  <a:lnTo>
                    <a:pt x="38" y="44"/>
                  </a:lnTo>
                  <a:lnTo>
                    <a:pt x="35" y="40"/>
                  </a:lnTo>
                  <a:lnTo>
                    <a:pt x="28" y="34"/>
                  </a:lnTo>
                  <a:lnTo>
                    <a:pt x="21" y="27"/>
                  </a:lnTo>
                  <a:lnTo>
                    <a:pt x="13" y="19"/>
                  </a:lnTo>
                  <a:lnTo>
                    <a:pt x="6" y="12"/>
                  </a:lnTo>
                  <a:lnTo>
                    <a:pt x="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67F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0"/>
            <p:cNvSpPr>
              <a:spLocks/>
            </p:cNvSpPr>
            <p:nvPr/>
          </p:nvSpPr>
          <p:spPr bwMode="auto">
            <a:xfrm>
              <a:off x="5874076" y="3415822"/>
              <a:ext cx="331788" cy="360362"/>
            </a:xfrm>
            <a:custGeom>
              <a:avLst/>
              <a:gdLst>
                <a:gd name="T0" fmla="*/ 0 w 417"/>
                <a:gd name="T1" fmla="*/ 3 h 453"/>
                <a:gd name="T2" fmla="*/ 146 w 417"/>
                <a:gd name="T3" fmla="*/ 0 h 453"/>
                <a:gd name="T4" fmla="*/ 257 w 417"/>
                <a:gd name="T5" fmla="*/ 8 h 453"/>
                <a:gd name="T6" fmla="*/ 306 w 417"/>
                <a:gd name="T7" fmla="*/ 62 h 453"/>
                <a:gd name="T8" fmla="*/ 320 w 417"/>
                <a:gd name="T9" fmla="*/ 102 h 453"/>
                <a:gd name="T10" fmla="*/ 346 w 417"/>
                <a:gd name="T11" fmla="*/ 124 h 453"/>
                <a:gd name="T12" fmla="*/ 370 w 417"/>
                <a:gd name="T13" fmla="*/ 169 h 453"/>
                <a:gd name="T14" fmla="*/ 395 w 417"/>
                <a:gd name="T15" fmla="*/ 223 h 453"/>
                <a:gd name="T16" fmla="*/ 399 w 417"/>
                <a:gd name="T17" fmla="*/ 262 h 453"/>
                <a:gd name="T18" fmla="*/ 399 w 417"/>
                <a:gd name="T19" fmla="*/ 312 h 453"/>
                <a:gd name="T20" fmla="*/ 417 w 417"/>
                <a:gd name="T21" fmla="*/ 368 h 453"/>
                <a:gd name="T22" fmla="*/ 417 w 417"/>
                <a:gd name="T23" fmla="*/ 409 h 453"/>
                <a:gd name="T24" fmla="*/ 386 w 417"/>
                <a:gd name="T25" fmla="*/ 453 h 453"/>
                <a:gd name="T26" fmla="*/ 404 w 417"/>
                <a:gd name="T27" fmla="*/ 386 h 453"/>
                <a:gd name="T28" fmla="*/ 386 w 417"/>
                <a:gd name="T29" fmla="*/ 276 h 453"/>
                <a:gd name="T30" fmla="*/ 386 w 417"/>
                <a:gd name="T31" fmla="*/ 234 h 453"/>
                <a:gd name="T32" fmla="*/ 338 w 417"/>
                <a:gd name="T33" fmla="*/ 160 h 453"/>
                <a:gd name="T34" fmla="*/ 296 w 417"/>
                <a:gd name="T35" fmla="*/ 124 h 453"/>
                <a:gd name="T36" fmla="*/ 273 w 417"/>
                <a:gd name="T37" fmla="*/ 85 h 453"/>
                <a:gd name="T38" fmla="*/ 247 w 417"/>
                <a:gd name="T39" fmla="*/ 48 h 453"/>
                <a:gd name="T40" fmla="*/ 193 w 417"/>
                <a:gd name="T41" fmla="*/ 40 h 453"/>
                <a:gd name="T42" fmla="*/ 141 w 417"/>
                <a:gd name="T43" fmla="*/ 21 h 453"/>
                <a:gd name="T44" fmla="*/ 92 w 417"/>
                <a:gd name="T45" fmla="*/ 17 h 453"/>
                <a:gd name="T46" fmla="*/ 0 w 417"/>
                <a:gd name="T47" fmla="*/ 3 h 4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17" h="453">
                  <a:moveTo>
                    <a:pt x="0" y="3"/>
                  </a:moveTo>
                  <a:lnTo>
                    <a:pt x="146" y="0"/>
                  </a:lnTo>
                  <a:lnTo>
                    <a:pt x="257" y="8"/>
                  </a:lnTo>
                  <a:lnTo>
                    <a:pt x="306" y="62"/>
                  </a:lnTo>
                  <a:lnTo>
                    <a:pt x="320" y="102"/>
                  </a:lnTo>
                  <a:lnTo>
                    <a:pt x="346" y="124"/>
                  </a:lnTo>
                  <a:lnTo>
                    <a:pt x="370" y="169"/>
                  </a:lnTo>
                  <a:lnTo>
                    <a:pt x="395" y="223"/>
                  </a:lnTo>
                  <a:lnTo>
                    <a:pt x="399" y="262"/>
                  </a:lnTo>
                  <a:lnTo>
                    <a:pt x="399" y="312"/>
                  </a:lnTo>
                  <a:lnTo>
                    <a:pt x="417" y="368"/>
                  </a:lnTo>
                  <a:lnTo>
                    <a:pt x="417" y="409"/>
                  </a:lnTo>
                  <a:lnTo>
                    <a:pt x="386" y="453"/>
                  </a:lnTo>
                  <a:lnTo>
                    <a:pt x="404" y="386"/>
                  </a:lnTo>
                  <a:lnTo>
                    <a:pt x="386" y="276"/>
                  </a:lnTo>
                  <a:lnTo>
                    <a:pt x="386" y="234"/>
                  </a:lnTo>
                  <a:lnTo>
                    <a:pt x="338" y="160"/>
                  </a:lnTo>
                  <a:lnTo>
                    <a:pt x="296" y="124"/>
                  </a:lnTo>
                  <a:lnTo>
                    <a:pt x="273" y="85"/>
                  </a:lnTo>
                  <a:lnTo>
                    <a:pt x="247" y="48"/>
                  </a:lnTo>
                  <a:lnTo>
                    <a:pt x="193" y="40"/>
                  </a:lnTo>
                  <a:lnTo>
                    <a:pt x="141" y="21"/>
                  </a:lnTo>
                  <a:lnTo>
                    <a:pt x="92" y="17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1"/>
            <p:cNvSpPr>
              <a:spLocks/>
            </p:cNvSpPr>
            <p:nvPr/>
          </p:nvSpPr>
          <p:spPr bwMode="auto">
            <a:xfrm>
              <a:off x="5828039" y="3476147"/>
              <a:ext cx="155575" cy="63500"/>
            </a:xfrm>
            <a:custGeom>
              <a:avLst/>
              <a:gdLst>
                <a:gd name="T0" fmla="*/ 0 w 196"/>
                <a:gd name="T1" fmla="*/ 0 h 79"/>
                <a:gd name="T2" fmla="*/ 71 w 196"/>
                <a:gd name="T3" fmla="*/ 0 h 79"/>
                <a:gd name="T4" fmla="*/ 120 w 196"/>
                <a:gd name="T5" fmla="*/ 21 h 79"/>
                <a:gd name="T6" fmla="*/ 165 w 196"/>
                <a:gd name="T7" fmla="*/ 62 h 79"/>
                <a:gd name="T8" fmla="*/ 196 w 196"/>
                <a:gd name="T9" fmla="*/ 65 h 79"/>
                <a:gd name="T10" fmla="*/ 151 w 196"/>
                <a:gd name="T11" fmla="*/ 79 h 79"/>
                <a:gd name="T12" fmla="*/ 115 w 196"/>
                <a:gd name="T13" fmla="*/ 79 h 79"/>
                <a:gd name="T14" fmla="*/ 102 w 196"/>
                <a:gd name="T15" fmla="*/ 52 h 79"/>
                <a:gd name="T16" fmla="*/ 71 w 196"/>
                <a:gd name="T17" fmla="*/ 21 h 79"/>
                <a:gd name="T18" fmla="*/ 0 w 196"/>
                <a:gd name="T19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6" h="79">
                  <a:moveTo>
                    <a:pt x="0" y="0"/>
                  </a:moveTo>
                  <a:lnTo>
                    <a:pt x="71" y="0"/>
                  </a:lnTo>
                  <a:lnTo>
                    <a:pt x="120" y="21"/>
                  </a:lnTo>
                  <a:lnTo>
                    <a:pt x="165" y="62"/>
                  </a:lnTo>
                  <a:lnTo>
                    <a:pt x="196" y="65"/>
                  </a:lnTo>
                  <a:lnTo>
                    <a:pt x="151" y="79"/>
                  </a:lnTo>
                  <a:lnTo>
                    <a:pt x="115" y="79"/>
                  </a:lnTo>
                  <a:lnTo>
                    <a:pt x="102" y="52"/>
                  </a:lnTo>
                  <a:lnTo>
                    <a:pt x="71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2"/>
            <p:cNvSpPr>
              <a:spLocks/>
            </p:cNvSpPr>
            <p:nvPr/>
          </p:nvSpPr>
          <p:spPr bwMode="auto">
            <a:xfrm>
              <a:off x="6028064" y="3531709"/>
              <a:ext cx="96838" cy="152400"/>
            </a:xfrm>
            <a:custGeom>
              <a:avLst/>
              <a:gdLst>
                <a:gd name="T0" fmla="*/ 1 w 123"/>
                <a:gd name="T1" fmla="*/ 0 h 191"/>
                <a:gd name="T2" fmla="*/ 46 w 123"/>
                <a:gd name="T3" fmla="*/ 9 h 191"/>
                <a:gd name="T4" fmla="*/ 85 w 123"/>
                <a:gd name="T5" fmla="*/ 27 h 191"/>
                <a:gd name="T6" fmla="*/ 90 w 123"/>
                <a:gd name="T7" fmla="*/ 58 h 191"/>
                <a:gd name="T8" fmla="*/ 90 w 123"/>
                <a:gd name="T9" fmla="*/ 88 h 191"/>
                <a:gd name="T10" fmla="*/ 123 w 123"/>
                <a:gd name="T11" fmla="*/ 130 h 191"/>
                <a:gd name="T12" fmla="*/ 123 w 123"/>
                <a:gd name="T13" fmla="*/ 156 h 191"/>
                <a:gd name="T14" fmla="*/ 123 w 123"/>
                <a:gd name="T15" fmla="*/ 191 h 191"/>
                <a:gd name="T16" fmla="*/ 108 w 123"/>
                <a:gd name="T17" fmla="*/ 147 h 191"/>
                <a:gd name="T18" fmla="*/ 69 w 123"/>
                <a:gd name="T19" fmla="*/ 125 h 191"/>
                <a:gd name="T20" fmla="*/ 65 w 123"/>
                <a:gd name="T21" fmla="*/ 80 h 191"/>
                <a:gd name="T22" fmla="*/ 55 w 123"/>
                <a:gd name="T23" fmla="*/ 40 h 191"/>
                <a:gd name="T24" fmla="*/ 53 w 123"/>
                <a:gd name="T25" fmla="*/ 38 h 191"/>
                <a:gd name="T26" fmla="*/ 45 w 123"/>
                <a:gd name="T27" fmla="*/ 33 h 191"/>
                <a:gd name="T28" fmla="*/ 35 w 123"/>
                <a:gd name="T29" fmla="*/ 26 h 191"/>
                <a:gd name="T30" fmla="*/ 23 w 123"/>
                <a:gd name="T31" fmla="*/ 18 h 191"/>
                <a:gd name="T32" fmla="*/ 13 w 123"/>
                <a:gd name="T33" fmla="*/ 10 h 191"/>
                <a:gd name="T34" fmla="*/ 5 w 123"/>
                <a:gd name="T35" fmla="*/ 4 h 191"/>
                <a:gd name="T36" fmla="*/ 0 w 123"/>
                <a:gd name="T37" fmla="*/ 0 h 191"/>
                <a:gd name="T38" fmla="*/ 1 w 123"/>
                <a:gd name="T39" fmla="*/ 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23" h="191">
                  <a:moveTo>
                    <a:pt x="1" y="0"/>
                  </a:moveTo>
                  <a:lnTo>
                    <a:pt x="46" y="9"/>
                  </a:lnTo>
                  <a:lnTo>
                    <a:pt x="85" y="27"/>
                  </a:lnTo>
                  <a:lnTo>
                    <a:pt x="90" y="58"/>
                  </a:lnTo>
                  <a:lnTo>
                    <a:pt x="90" y="88"/>
                  </a:lnTo>
                  <a:lnTo>
                    <a:pt x="123" y="130"/>
                  </a:lnTo>
                  <a:lnTo>
                    <a:pt x="123" y="156"/>
                  </a:lnTo>
                  <a:lnTo>
                    <a:pt x="123" y="191"/>
                  </a:lnTo>
                  <a:lnTo>
                    <a:pt x="108" y="147"/>
                  </a:lnTo>
                  <a:lnTo>
                    <a:pt x="69" y="125"/>
                  </a:lnTo>
                  <a:lnTo>
                    <a:pt x="65" y="80"/>
                  </a:lnTo>
                  <a:lnTo>
                    <a:pt x="55" y="40"/>
                  </a:lnTo>
                  <a:lnTo>
                    <a:pt x="53" y="38"/>
                  </a:lnTo>
                  <a:lnTo>
                    <a:pt x="45" y="33"/>
                  </a:lnTo>
                  <a:lnTo>
                    <a:pt x="35" y="26"/>
                  </a:lnTo>
                  <a:lnTo>
                    <a:pt x="23" y="18"/>
                  </a:lnTo>
                  <a:lnTo>
                    <a:pt x="13" y="10"/>
                  </a:lnTo>
                  <a:lnTo>
                    <a:pt x="5" y="4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3"/>
            <p:cNvSpPr>
              <a:spLocks/>
            </p:cNvSpPr>
            <p:nvPr/>
          </p:nvSpPr>
          <p:spPr bwMode="auto">
            <a:xfrm>
              <a:off x="6132839" y="3701572"/>
              <a:ext cx="46038" cy="100012"/>
            </a:xfrm>
            <a:custGeom>
              <a:avLst/>
              <a:gdLst>
                <a:gd name="T0" fmla="*/ 0 w 57"/>
                <a:gd name="T1" fmla="*/ 0 h 124"/>
                <a:gd name="T2" fmla="*/ 45 w 57"/>
                <a:gd name="T3" fmla="*/ 22 h 124"/>
                <a:gd name="T4" fmla="*/ 45 w 57"/>
                <a:gd name="T5" fmla="*/ 62 h 124"/>
                <a:gd name="T6" fmla="*/ 57 w 57"/>
                <a:gd name="T7" fmla="*/ 124 h 124"/>
                <a:gd name="T8" fmla="*/ 21 w 57"/>
                <a:gd name="T9" fmla="*/ 85 h 124"/>
                <a:gd name="T10" fmla="*/ 21 w 57"/>
                <a:gd name="T11" fmla="*/ 31 h 124"/>
                <a:gd name="T12" fmla="*/ 0 w 57"/>
                <a:gd name="T13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" h="124">
                  <a:moveTo>
                    <a:pt x="0" y="0"/>
                  </a:moveTo>
                  <a:lnTo>
                    <a:pt x="45" y="22"/>
                  </a:lnTo>
                  <a:lnTo>
                    <a:pt x="45" y="62"/>
                  </a:lnTo>
                  <a:lnTo>
                    <a:pt x="57" y="124"/>
                  </a:lnTo>
                  <a:lnTo>
                    <a:pt x="21" y="85"/>
                  </a:lnTo>
                  <a:lnTo>
                    <a:pt x="21" y="3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4"/>
            <p:cNvSpPr>
              <a:spLocks/>
            </p:cNvSpPr>
            <p:nvPr/>
          </p:nvSpPr>
          <p:spPr bwMode="auto">
            <a:xfrm>
              <a:off x="6188401" y="3507897"/>
              <a:ext cx="57150" cy="328612"/>
            </a:xfrm>
            <a:custGeom>
              <a:avLst/>
              <a:gdLst>
                <a:gd name="T0" fmla="*/ 0 w 71"/>
                <a:gd name="T1" fmla="*/ 0 h 414"/>
                <a:gd name="T2" fmla="*/ 40 w 71"/>
                <a:gd name="T3" fmla="*/ 45 h 414"/>
                <a:gd name="T4" fmla="*/ 71 w 71"/>
                <a:gd name="T5" fmla="*/ 111 h 414"/>
                <a:gd name="T6" fmla="*/ 71 w 71"/>
                <a:gd name="T7" fmla="*/ 206 h 414"/>
                <a:gd name="T8" fmla="*/ 62 w 71"/>
                <a:gd name="T9" fmla="*/ 330 h 414"/>
                <a:gd name="T10" fmla="*/ 62 w 71"/>
                <a:gd name="T11" fmla="*/ 351 h 414"/>
                <a:gd name="T12" fmla="*/ 71 w 71"/>
                <a:gd name="T13" fmla="*/ 400 h 414"/>
                <a:gd name="T14" fmla="*/ 40 w 71"/>
                <a:gd name="T15" fmla="*/ 414 h 414"/>
                <a:gd name="T16" fmla="*/ 18 w 71"/>
                <a:gd name="T17" fmla="*/ 400 h 414"/>
                <a:gd name="T18" fmla="*/ 31 w 71"/>
                <a:gd name="T19" fmla="*/ 365 h 414"/>
                <a:gd name="T20" fmla="*/ 49 w 71"/>
                <a:gd name="T21" fmla="*/ 321 h 414"/>
                <a:gd name="T22" fmla="*/ 54 w 71"/>
                <a:gd name="T23" fmla="*/ 262 h 414"/>
                <a:gd name="T24" fmla="*/ 57 w 71"/>
                <a:gd name="T25" fmla="*/ 174 h 414"/>
                <a:gd name="T26" fmla="*/ 36 w 71"/>
                <a:gd name="T27" fmla="*/ 111 h 414"/>
                <a:gd name="T28" fmla="*/ 36 w 71"/>
                <a:gd name="T29" fmla="*/ 76 h 414"/>
                <a:gd name="T30" fmla="*/ 0 w 71"/>
                <a:gd name="T31" fmla="*/ 0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71" h="414">
                  <a:moveTo>
                    <a:pt x="0" y="0"/>
                  </a:moveTo>
                  <a:lnTo>
                    <a:pt x="40" y="45"/>
                  </a:lnTo>
                  <a:lnTo>
                    <a:pt x="71" y="111"/>
                  </a:lnTo>
                  <a:lnTo>
                    <a:pt x="71" y="206"/>
                  </a:lnTo>
                  <a:lnTo>
                    <a:pt x="62" y="330"/>
                  </a:lnTo>
                  <a:lnTo>
                    <a:pt x="62" y="351"/>
                  </a:lnTo>
                  <a:lnTo>
                    <a:pt x="71" y="400"/>
                  </a:lnTo>
                  <a:lnTo>
                    <a:pt x="40" y="414"/>
                  </a:lnTo>
                  <a:lnTo>
                    <a:pt x="18" y="400"/>
                  </a:lnTo>
                  <a:lnTo>
                    <a:pt x="31" y="365"/>
                  </a:lnTo>
                  <a:lnTo>
                    <a:pt x="49" y="321"/>
                  </a:lnTo>
                  <a:lnTo>
                    <a:pt x="54" y="262"/>
                  </a:lnTo>
                  <a:lnTo>
                    <a:pt x="57" y="174"/>
                  </a:lnTo>
                  <a:lnTo>
                    <a:pt x="36" y="111"/>
                  </a:lnTo>
                  <a:lnTo>
                    <a:pt x="36" y="7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A96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5"/>
            <p:cNvSpPr>
              <a:spLocks/>
            </p:cNvSpPr>
            <p:nvPr/>
          </p:nvSpPr>
          <p:spPr bwMode="auto">
            <a:xfrm>
              <a:off x="5785176" y="3571397"/>
              <a:ext cx="173038" cy="96837"/>
            </a:xfrm>
            <a:custGeom>
              <a:avLst/>
              <a:gdLst>
                <a:gd name="T0" fmla="*/ 1 w 218"/>
                <a:gd name="T1" fmla="*/ 0 h 121"/>
                <a:gd name="T2" fmla="*/ 62 w 218"/>
                <a:gd name="T3" fmla="*/ 0 h 121"/>
                <a:gd name="T4" fmla="*/ 129 w 218"/>
                <a:gd name="T5" fmla="*/ 28 h 121"/>
                <a:gd name="T6" fmla="*/ 147 w 218"/>
                <a:gd name="T7" fmla="*/ 62 h 121"/>
                <a:gd name="T8" fmla="*/ 173 w 218"/>
                <a:gd name="T9" fmla="*/ 76 h 121"/>
                <a:gd name="T10" fmla="*/ 195 w 218"/>
                <a:gd name="T11" fmla="*/ 89 h 121"/>
                <a:gd name="T12" fmla="*/ 218 w 218"/>
                <a:gd name="T13" fmla="*/ 121 h 121"/>
                <a:gd name="T14" fmla="*/ 173 w 218"/>
                <a:gd name="T15" fmla="*/ 107 h 121"/>
                <a:gd name="T16" fmla="*/ 112 w 218"/>
                <a:gd name="T17" fmla="*/ 81 h 121"/>
                <a:gd name="T18" fmla="*/ 107 w 218"/>
                <a:gd name="T19" fmla="*/ 44 h 121"/>
                <a:gd name="T20" fmla="*/ 76 w 218"/>
                <a:gd name="T21" fmla="*/ 23 h 121"/>
                <a:gd name="T22" fmla="*/ 72 w 218"/>
                <a:gd name="T23" fmla="*/ 22 h 121"/>
                <a:gd name="T24" fmla="*/ 62 w 218"/>
                <a:gd name="T25" fmla="*/ 19 h 121"/>
                <a:gd name="T26" fmla="*/ 48 w 218"/>
                <a:gd name="T27" fmla="*/ 15 h 121"/>
                <a:gd name="T28" fmla="*/ 33 w 218"/>
                <a:gd name="T29" fmla="*/ 9 h 121"/>
                <a:gd name="T30" fmla="*/ 18 w 218"/>
                <a:gd name="T31" fmla="*/ 6 h 121"/>
                <a:gd name="T32" fmla="*/ 7 w 218"/>
                <a:gd name="T33" fmla="*/ 1 h 121"/>
                <a:gd name="T34" fmla="*/ 0 w 218"/>
                <a:gd name="T35" fmla="*/ 0 h 121"/>
                <a:gd name="T36" fmla="*/ 1 w 218"/>
                <a:gd name="T37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18" h="121">
                  <a:moveTo>
                    <a:pt x="1" y="0"/>
                  </a:moveTo>
                  <a:lnTo>
                    <a:pt x="62" y="0"/>
                  </a:lnTo>
                  <a:lnTo>
                    <a:pt x="129" y="28"/>
                  </a:lnTo>
                  <a:lnTo>
                    <a:pt x="147" y="62"/>
                  </a:lnTo>
                  <a:lnTo>
                    <a:pt x="173" y="76"/>
                  </a:lnTo>
                  <a:lnTo>
                    <a:pt x="195" y="89"/>
                  </a:lnTo>
                  <a:lnTo>
                    <a:pt x="218" y="121"/>
                  </a:lnTo>
                  <a:lnTo>
                    <a:pt x="173" y="107"/>
                  </a:lnTo>
                  <a:lnTo>
                    <a:pt x="112" y="81"/>
                  </a:lnTo>
                  <a:lnTo>
                    <a:pt x="107" y="44"/>
                  </a:lnTo>
                  <a:lnTo>
                    <a:pt x="76" y="23"/>
                  </a:lnTo>
                  <a:lnTo>
                    <a:pt x="72" y="22"/>
                  </a:lnTo>
                  <a:lnTo>
                    <a:pt x="62" y="19"/>
                  </a:lnTo>
                  <a:lnTo>
                    <a:pt x="48" y="15"/>
                  </a:lnTo>
                  <a:lnTo>
                    <a:pt x="33" y="9"/>
                  </a:lnTo>
                  <a:lnTo>
                    <a:pt x="18" y="6"/>
                  </a:lnTo>
                  <a:lnTo>
                    <a:pt x="7" y="1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6"/>
            <p:cNvSpPr>
              <a:spLocks/>
            </p:cNvSpPr>
            <p:nvPr/>
          </p:nvSpPr>
          <p:spPr bwMode="auto">
            <a:xfrm>
              <a:off x="6001076" y="3652359"/>
              <a:ext cx="114300" cy="163512"/>
            </a:xfrm>
            <a:custGeom>
              <a:avLst/>
              <a:gdLst>
                <a:gd name="T0" fmla="*/ 2 w 143"/>
                <a:gd name="T1" fmla="*/ 0 h 205"/>
                <a:gd name="T2" fmla="*/ 30 w 143"/>
                <a:gd name="T3" fmla="*/ 14 h 205"/>
                <a:gd name="T4" fmla="*/ 38 w 143"/>
                <a:gd name="T5" fmla="*/ 57 h 205"/>
                <a:gd name="T6" fmla="*/ 87 w 143"/>
                <a:gd name="T7" fmla="*/ 84 h 205"/>
                <a:gd name="T8" fmla="*/ 106 w 143"/>
                <a:gd name="T9" fmla="*/ 111 h 205"/>
                <a:gd name="T10" fmla="*/ 122 w 143"/>
                <a:gd name="T11" fmla="*/ 182 h 205"/>
                <a:gd name="T12" fmla="*/ 143 w 143"/>
                <a:gd name="T13" fmla="*/ 205 h 205"/>
                <a:gd name="T14" fmla="*/ 92 w 143"/>
                <a:gd name="T15" fmla="*/ 172 h 205"/>
                <a:gd name="T16" fmla="*/ 74 w 143"/>
                <a:gd name="T17" fmla="*/ 124 h 205"/>
                <a:gd name="T18" fmla="*/ 33 w 143"/>
                <a:gd name="T19" fmla="*/ 88 h 205"/>
                <a:gd name="T20" fmla="*/ 11 w 143"/>
                <a:gd name="T21" fmla="*/ 53 h 205"/>
                <a:gd name="T22" fmla="*/ 9 w 143"/>
                <a:gd name="T23" fmla="*/ 45 h 205"/>
                <a:gd name="T24" fmla="*/ 3 w 143"/>
                <a:gd name="T25" fmla="*/ 26 h 205"/>
                <a:gd name="T26" fmla="*/ 0 w 143"/>
                <a:gd name="T27" fmla="*/ 8 h 205"/>
                <a:gd name="T28" fmla="*/ 2 w 143"/>
                <a:gd name="T29" fmla="*/ 0 h 2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3" h="205">
                  <a:moveTo>
                    <a:pt x="2" y="0"/>
                  </a:moveTo>
                  <a:lnTo>
                    <a:pt x="30" y="14"/>
                  </a:lnTo>
                  <a:lnTo>
                    <a:pt x="38" y="57"/>
                  </a:lnTo>
                  <a:lnTo>
                    <a:pt x="87" y="84"/>
                  </a:lnTo>
                  <a:lnTo>
                    <a:pt x="106" y="111"/>
                  </a:lnTo>
                  <a:lnTo>
                    <a:pt x="122" y="182"/>
                  </a:lnTo>
                  <a:lnTo>
                    <a:pt x="143" y="205"/>
                  </a:lnTo>
                  <a:lnTo>
                    <a:pt x="92" y="172"/>
                  </a:lnTo>
                  <a:lnTo>
                    <a:pt x="74" y="124"/>
                  </a:lnTo>
                  <a:lnTo>
                    <a:pt x="33" y="88"/>
                  </a:lnTo>
                  <a:lnTo>
                    <a:pt x="11" y="53"/>
                  </a:lnTo>
                  <a:lnTo>
                    <a:pt x="9" y="45"/>
                  </a:lnTo>
                  <a:lnTo>
                    <a:pt x="3" y="26"/>
                  </a:lnTo>
                  <a:lnTo>
                    <a:pt x="0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7"/>
            <p:cNvSpPr>
              <a:spLocks/>
            </p:cNvSpPr>
            <p:nvPr/>
          </p:nvSpPr>
          <p:spPr bwMode="auto">
            <a:xfrm>
              <a:off x="5969326" y="3769834"/>
              <a:ext cx="282575" cy="87312"/>
            </a:xfrm>
            <a:custGeom>
              <a:avLst/>
              <a:gdLst>
                <a:gd name="T0" fmla="*/ 334 w 358"/>
                <a:gd name="T1" fmla="*/ 25 h 111"/>
                <a:gd name="T2" fmla="*/ 334 w 358"/>
                <a:gd name="T3" fmla="*/ 53 h 111"/>
                <a:gd name="T4" fmla="*/ 358 w 358"/>
                <a:gd name="T5" fmla="*/ 111 h 111"/>
                <a:gd name="T6" fmla="*/ 317 w 358"/>
                <a:gd name="T7" fmla="*/ 103 h 111"/>
                <a:gd name="T8" fmla="*/ 277 w 358"/>
                <a:gd name="T9" fmla="*/ 93 h 111"/>
                <a:gd name="T10" fmla="*/ 233 w 358"/>
                <a:gd name="T11" fmla="*/ 93 h 111"/>
                <a:gd name="T12" fmla="*/ 155 w 358"/>
                <a:gd name="T13" fmla="*/ 98 h 111"/>
                <a:gd name="T14" fmla="*/ 80 w 358"/>
                <a:gd name="T15" fmla="*/ 98 h 111"/>
                <a:gd name="T16" fmla="*/ 0 w 358"/>
                <a:gd name="T17" fmla="*/ 61 h 111"/>
                <a:gd name="T18" fmla="*/ 67 w 358"/>
                <a:gd name="T19" fmla="*/ 70 h 111"/>
                <a:gd name="T20" fmla="*/ 125 w 358"/>
                <a:gd name="T21" fmla="*/ 70 h 111"/>
                <a:gd name="T22" fmla="*/ 238 w 358"/>
                <a:gd name="T23" fmla="*/ 75 h 111"/>
                <a:gd name="T24" fmla="*/ 295 w 358"/>
                <a:gd name="T25" fmla="*/ 75 h 111"/>
                <a:gd name="T26" fmla="*/ 302 w 358"/>
                <a:gd name="T27" fmla="*/ 65 h 111"/>
                <a:gd name="T28" fmla="*/ 309 w 358"/>
                <a:gd name="T29" fmla="*/ 52 h 111"/>
                <a:gd name="T30" fmla="*/ 315 w 358"/>
                <a:gd name="T31" fmla="*/ 39 h 111"/>
                <a:gd name="T32" fmla="*/ 322 w 358"/>
                <a:gd name="T33" fmla="*/ 28 h 111"/>
                <a:gd name="T34" fmla="*/ 326 w 358"/>
                <a:gd name="T35" fmla="*/ 17 h 111"/>
                <a:gd name="T36" fmla="*/ 331 w 358"/>
                <a:gd name="T37" fmla="*/ 8 h 111"/>
                <a:gd name="T38" fmla="*/ 333 w 358"/>
                <a:gd name="T39" fmla="*/ 2 h 111"/>
                <a:gd name="T40" fmla="*/ 334 w 358"/>
                <a:gd name="T41" fmla="*/ 0 h 111"/>
                <a:gd name="T42" fmla="*/ 334 w 358"/>
                <a:gd name="T43" fmla="*/ 25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58" h="111">
                  <a:moveTo>
                    <a:pt x="334" y="25"/>
                  </a:moveTo>
                  <a:lnTo>
                    <a:pt x="334" y="53"/>
                  </a:lnTo>
                  <a:lnTo>
                    <a:pt x="358" y="111"/>
                  </a:lnTo>
                  <a:lnTo>
                    <a:pt x="317" y="103"/>
                  </a:lnTo>
                  <a:lnTo>
                    <a:pt x="277" y="93"/>
                  </a:lnTo>
                  <a:lnTo>
                    <a:pt x="233" y="93"/>
                  </a:lnTo>
                  <a:lnTo>
                    <a:pt x="155" y="98"/>
                  </a:lnTo>
                  <a:lnTo>
                    <a:pt x="80" y="98"/>
                  </a:lnTo>
                  <a:lnTo>
                    <a:pt x="0" y="61"/>
                  </a:lnTo>
                  <a:lnTo>
                    <a:pt x="67" y="70"/>
                  </a:lnTo>
                  <a:lnTo>
                    <a:pt x="125" y="70"/>
                  </a:lnTo>
                  <a:lnTo>
                    <a:pt x="238" y="75"/>
                  </a:lnTo>
                  <a:lnTo>
                    <a:pt x="295" y="75"/>
                  </a:lnTo>
                  <a:lnTo>
                    <a:pt x="302" y="65"/>
                  </a:lnTo>
                  <a:lnTo>
                    <a:pt x="309" y="52"/>
                  </a:lnTo>
                  <a:lnTo>
                    <a:pt x="315" y="39"/>
                  </a:lnTo>
                  <a:lnTo>
                    <a:pt x="322" y="28"/>
                  </a:lnTo>
                  <a:lnTo>
                    <a:pt x="326" y="17"/>
                  </a:lnTo>
                  <a:lnTo>
                    <a:pt x="331" y="8"/>
                  </a:lnTo>
                  <a:lnTo>
                    <a:pt x="333" y="2"/>
                  </a:lnTo>
                  <a:lnTo>
                    <a:pt x="334" y="0"/>
                  </a:lnTo>
                  <a:lnTo>
                    <a:pt x="334" y="25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8"/>
            <p:cNvSpPr>
              <a:spLocks/>
            </p:cNvSpPr>
            <p:nvPr/>
          </p:nvSpPr>
          <p:spPr bwMode="auto">
            <a:xfrm>
              <a:off x="6212214" y="3536472"/>
              <a:ext cx="36513" cy="115887"/>
            </a:xfrm>
            <a:custGeom>
              <a:avLst/>
              <a:gdLst>
                <a:gd name="T0" fmla="*/ 0 w 45"/>
                <a:gd name="T1" fmla="*/ 0 h 148"/>
                <a:gd name="T2" fmla="*/ 31 w 45"/>
                <a:gd name="T3" fmla="*/ 50 h 148"/>
                <a:gd name="T4" fmla="*/ 45 w 45"/>
                <a:gd name="T5" fmla="*/ 89 h 148"/>
                <a:gd name="T6" fmla="*/ 45 w 45"/>
                <a:gd name="T7" fmla="*/ 148 h 148"/>
                <a:gd name="T8" fmla="*/ 9 w 45"/>
                <a:gd name="T9" fmla="*/ 76 h 148"/>
                <a:gd name="T10" fmla="*/ 8 w 45"/>
                <a:gd name="T11" fmla="*/ 64 h 148"/>
                <a:gd name="T12" fmla="*/ 5 w 45"/>
                <a:gd name="T13" fmla="*/ 35 h 148"/>
                <a:gd name="T14" fmla="*/ 1 w 45"/>
                <a:gd name="T15" fmla="*/ 8 h 148"/>
                <a:gd name="T16" fmla="*/ 0 w 45"/>
                <a:gd name="T17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" h="148">
                  <a:moveTo>
                    <a:pt x="0" y="0"/>
                  </a:moveTo>
                  <a:lnTo>
                    <a:pt x="31" y="50"/>
                  </a:lnTo>
                  <a:lnTo>
                    <a:pt x="45" y="89"/>
                  </a:lnTo>
                  <a:lnTo>
                    <a:pt x="45" y="148"/>
                  </a:lnTo>
                  <a:lnTo>
                    <a:pt x="9" y="76"/>
                  </a:lnTo>
                  <a:lnTo>
                    <a:pt x="8" y="64"/>
                  </a:lnTo>
                  <a:lnTo>
                    <a:pt x="5" y="35"/>
                  </a:lnTo>
                  <a:lnTo>
                    <a:pt x="1" y="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9"/>
            <p:cNvSpPr>
              <a:spLocks/>
            </p:cNvSpPr>
            <p:nvPr/>
          </p:nvSpPr>
          <p:spPr bwMode="auto">
            <a:xfrm>
              <a:off x="5986789" y="3850797"/>
              <a:ext cx="166688" cy="20637"/>
            </a:xfrm>
            <a:custGeom>
              <a:avLst/>
              <a:gdLst>
                <a:gd name="T0" fmla="*/ 0 w 210"/>
                <a:gd name="T1" fmla="*/ 4 h 25"/>
                <a:gd name="T2" fmla="*/ 165 w 210"/>
                <a:gd name="T3" fmla="*/ 12 h 25"/>
                <a:gd name="T4" fmla="*/ 210 w 210"/>
                <a:gd name="T5" fmla="*/ 20 h 25"/>
                <a:gd name="T6" fmla="*/ 209 w 210"/>
                <a:gd name="T7" fmla="*/ 20 h 25"/>
                <a:gd name="T8" fmla="*/ 205 w 210"/>
                <a:gd name="T9" fmla="*/ 21 h 25"/>
                <a:gd name="T10" fmla="*/ 200 w 210"/>
                <a:gd name="T11" fmla="*/ 21 h 25"/>
                <a:gd name="T12" fmla="*/ 192 w 210"/>
                <a:gd name="T13" fmla="*/ 23 h 25"/>
                <a:gd name="T14" fmla="*/ 184 w 210"/>
                <a:gd name="T15" fmla="*/ 24 h 25"/>
                <a:gd name="T16" fmla="*/ 176 w 210"/>
                <a:gd name="T17" fmla="*/ 24 h 25"/>
                <a:gd name="T18" fmla="*/ 167 w 210"/>
                <a:gd name="T19" fmla="*/ 25 h 25"/>
                <a:gd name="T20" fmla="*/ 159 w 210"/>
                <a:gd name="T21" fmla="*/ 25 h 25"/>
                <a:gd name="T22" fmla="*/ 149 w 210"/>
                <a:gd name="T23" fmla="*/ 25 h 25"/>
                <a:gd name="T24" fmla="*/ 136 w 210"/>
                <a:gd name="T25" fmla="*/ 25 h 25"/>
                <a:gd name="T26" fmla="*/ 121 w 210"/>
                <a:gd name="T27" fmla="*/ 25 h 25"/>
                <a:gd name="T28" fmla="*/ 106 w 210"/>
                <a:gd name="T29" fmla="*/ 25 h 25"/>
                <a:gd name="T30" fmla="*/ 93 w 210"/>
                <a:gd name="T31" fmla="*/ 25 h 25"/>
                <a:gd name="T32" fmla="*/ 81 w 210"/>
                <a:gd name="T33" fmla="*/ 25 h 25"/>
                <a:gd name="T34" fmla="*/ 73 w 210"/>
                <a:gd name="T35" fmla="*/ 25 h 25"/>
                <a:gd name="T36" fmla="*/ 71 w 210"/>
                <a:gd name="T37" fmla="*/ 25 h 25"/>
                <a:gd name="T38" fmla="*/ 67 w 210"/>
                <a:gd name="T39" fmla="*/ 24 h 25"/>
                <a:gd name="T40" fmla="*/ 59 w 210"/>
                <a:gd name="T41" fmla="*/ 19 h 25"/>
                <a:gd name="T42" fmla="*/ 49 w 210"/>
                <a:gd name="T43" fmla="*/ 13 h 25"/>
                <a:gd name="T44" fmla="*/ 36 w 210"/>
                <a:gd name="T45" fmla="*/ 8 h 25"/>
                <a:gd name="T46" fmla="*/ 22 w 210"/>
                <a:gd name="T47" fmla="*/ 3 h 25"/>
                <a:gd name="T48" fmla="*/ 12 w 210"/>
                <a:gd name="T49" fmla="*/ 0 h 25"/>
                <a:gd name="T50" fmla="*/ 4 w 210"/>
                <a:gd name="T51" fmla="*/ 0 h 25"/>
                <a:gd name="T52" fmla="*/ 0 w 210"/>
                <a:gd name="T53" fmla="*/ 4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10" h="25">
                  <a:moveTo>
                    <a:pt x="0" y="4"/>
                  </a:moveTo>
                  <a:lnTo>
                    <a:pt x="165" y="12"/>
                  </a:lnTo>
                  <a:lnTo>
                    <a:pt x="210" y="20"/>
                  </a:lnTo>
                  <a:lnTo>
                    <a:pt x="209" y="20"/>
                  </a:lnTo>
                  <a:lnTo>
                    <a:pt x="205" y="21"/>
                  </a:lnTo>
                  <a:lnTo>
                    <a:pt x="200" y="21"/>
                  </a:lnTo>
                  <a:lnTo>
                    <a:pt x="192" y="23"/>
                  </a:lnTo>
                  <a:lnTo>
                    <a:pt x="184" y="24"/>
                  </a:lnTo>
                  <a:lnTo>
                    <a:pt x="176" y="24"/>
                  </a:lnTo>
                  <a:lnTo>
                    <a:pt x="167" y="25"/>
                  </a:lnTo>
                  <a:lnTo>
                    <a:pt x="159" y="25"/>
                  </a:lnTo>
                  <a:lnTo>
                    <a:pt x="149" y="25"/>
                  </a:lnTo>
                  <a:lnTo>
                    <a:pt x="136" y="25"/>
                  </a:lnTo>
                  <a:lnTo>
                    <a:pt x="121" y="25"/>
                  </a:lnTo>
                  <a:lnTo>
                    <a:pt x="106" y="25"/>
                  </a:lnTo>
                  <a:lnTo>
                    <a:pt x="93" y="25"/>
                  </a:lnTo>
                  <a:lnTo>
                    <a:pt x="81" y="25"/>
                  </a:lnTo>
                  <a:lnTo>
                    <a:pt x="73" y="25"/>
                  </a:lnTo>
                  <a:lnTo>
                    <a:pt x="71" y="25"/>
                  </a:lnTo>
                  <a:lnTo>
                    <a:pt x="67" y="24"/>
                  </a:lnTo>
                  <a:lnTo>
                    <a:pt x="59" y="19"/>
                  </a:lnTo>
                  <a:lnTo>
                    <a:pt x="49" y="13"/>
                  </a:lnTo>
                  <a:lnTo>
                    <a:pt x="36" y="8"/>
                  </a:lnTo>
                  <a:lnTo>
                    <a:pt x="22" y="3"/>
                  </a:lnTo>
                  <a:lnTo>
                    <a:pt x="12" y="0"/>
                  </a:lnTo>
                  <a:lnTo>
                    <a:pt x="4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30"/>
            <p:cNvSpPr>
              <a:spLocks/>
            </p:cNvSpPr>
            <p:nvPr/>
          </p:nvSpPr>
          <p:spPr bwMode="auto">
            <a:xfrm>
              <a:off x="5640714" y="3646009"/>
              <a:ext cx="504825" cy="273050"/>
            </a:xfrm>
            <a:custGeom>
              <a:avLst/>
              <a:gdLst>
                <a:gd name="T0" fmla="*/ 40 w 636"/>
                <a:gd name="T1" fmla="*/ 44 h 345"/>
                <a:gd name="T2" fmla="*/ 90 w 636"/>
                <a:gd name="T3" fmla="*/ 116 h 345"/>
                <a:gd name="T4" fmla="*/ 239 w 636"/>
                <a:gd name="T5" fmla="*/ 236 h 345"/>
                <a:gd name="T6" fmla="*/ 302 w 636"/>
                <a:gd name="T7" fmla="*/ 276 h 345"/>
                <a:gd name="T8" fmla="*/ 440 w 636"/>
                <a:gd name="T9" fmla="*/ 302 h 345"/>
                <a:gd name="T10" fmla="*/ 636 w 636"/>
                <a:gd name="T11" fmla="*/ 302 h 345"/>
                <a:gd name="T12" fmla="*/ 600 w 636"/>
                <a:gd name="T13" fmla="*/ 324 h 345"/>
                <a:gd name="T14" fmla="*/ 576 w 636"/>
                <a:gd name="T15" fmla="*/ 329 h 345"/>
                <a:gd name="T16" fmla="*/ 475 w 636"/>
                <a:gd name="T17" fmla="*/ 320 h 345"/>
                <a:gd name="T18" fmla="*/ 440 w 636"/>
                <a:gd name="T19" fmla="*/ 345 h 345"/>
                <a:gd name="T20" fmla="*/ 364 w 636"/>
                <a:gd name="T21" fmla="*/ 345 h 345"/>
                <a:gd name="T22" fmla="*/ 337 w 636"/>
                <a:gd name="T23" fmla="*/ 310 h 345"/>
                <a:gd name="T24" fmla="*/ 329 w 636"/>
                <a:gd name="T25" fmla="*/ 305 h 345"/>
                <a:gd name="T26" fmla="*/ 320 w 636"/>
                <a:gd name="T27" fmla="*/ 300 h 345"/>
                <a:gd name="T28" fmla="*/ 312 w 636"/>
                <a:gd name="T29" fmla="*/ 298 h 345"/>
                <a:gd name="T30" fmla="*/ 305 w 636"/>
                <a:gd name="T31" fmla="*/ 295 h 345"/>
                <a:gd name="T32" fmla="*/ 298 w 636"/>
                <a:gd name="T33" fmla="*/ 294 h 345"/>
                <a:gd name="T34" fmla="*/ 294 w 636"/>
                <a:gd name="T35" fmla="*/ 293 h 345"/>
                <a:gd name="T36" fmla="*/ 290 w 636"/>
                <a:gd name="T37" fmla="*/ 293 h 345"/>
                <a:gd name="T38" fmla="*/ 289 w 636"/>
                <a:gd name="T39" fmla="*/ 293 h 345"/>
                <a:gd name="T40" fmla="*/ 219 w 636"/>
                <a:gd name="T41" fmla="*/ 271 h 345"/>
                <a:gd name="T42" fmla="*/ 178 w 636"/>
                <a:gd name="T43" fmla="*/ 236 h 345"/>
                <a:gd name="T44" fmla="*/ 146 w 636"/>
                <a:gd name="T45" fmla="*/ 186 h 345"/>
                <a:gd name="T46" fmla="*/ 94 w 636"/>
                <a:gd name="T47" fmla="*/ 147 h 345"/>
                <a:gd name="T48" fmla="*/ 36 w 636"/>
                <a:gd name="T49" fmla="*/ 111 h 345"/>
                <a:gd name="T50" fmla="*/ 0 w 636"/>
                <a:gd name="T51" fmla="*/ 0 h 345"/>
                <a:gd name="T52" fmla="*/ 2 w 636"/>
                <a:gd name="T53" fmla="*/ 2 h 345"/>
                <a:gd name="T54" fmla="*/ 7 w 636"/>
                <a:gd name="T55" fmla="*/ 6 h 345"/>
                <a:gd name="T56" fmla="*/ 14 w 636"/>
                <a:gd name="T57" fmla="*/ 13 h 345"/>
                <a:gd name="T58" fmla="*/ 22 w 636"/>
                <a:gd name="T59" fmla="*/ 21 h 345"/>
                <a:gd name="T60" fmla="*/ 30 w 636"/>
                <a:gd name="T61" fmla="*/ 31 h 345"/>
                <a:gd name="T62" fmla="*/ 36 w 636"/>
                <a:gd name="T63" fmla="*/ 38 h 345"/>
                <a:gd name="T64" fmla="*/ 40 w 636"/>
                <a:gd name="T65" fmla="*/ 42 h 345"/>
                <a:gd name="T66" fmla="*/ 40 w 636"/>
                <a:gd name="T67" fmla="*/ 44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636" h="345">
                  <a:moveTo>
                    <a:pt x="40" y="44"/>
                  </a:moveTo>
                  <a:lnTo>
                    <a:pt x="90" y="116"/>
                  </a:lnTo>
                  <a:lnTo>
                    <a:pt x="239" y="236"/>
                  </a:lnTo>
                  <a:lnTo>
                    <a:pt x="302" y="276"/>
                  </a:lnTo>
                  <a:lnTo>
                    <a:pt x="440" y="302"/>
                  </a:lnTo>
                  <a:lnTo>
                    <a:pt x="636" y="302"/>
                  </a:lnTo>
                  <a:lnTo>
                    <a:pt x="600" y="324"/>
                  </a:lnTo>
                  <a:lnTo>
                    <a:pt x="576" y="329"/>
                  </a:lnTo>
                  <a:lnTo>
                    <a:pt x="475" y="320"/>
                  </a:lnTo>
                  <a:lnTo>
                    <a:pt x="440" y="345"/>
                  </a:lnTo>
                  <a:lnTo>
                    <a:pt x="364" y="345"/>
                  </a:lnTo>
                  <a:lnTo>
                    <a:pt x="337" y="310"/>
                  </a:lnTo>
                  <a:lnTo>
                    <a:pt x="329" y="305"/>
                  </a:lnTo>
                  <a:lnTo>
                    <a:pt x="320" y="300"/>
                  </a:lnTo>
                  <a:lnTo>
                    <a:pt x="312" y="298"/>
                  </a:lnTo>
                  <a:lnTo>
                    <a:pt x="305" y="295"/>
                  </a:lnTo>
                  <a:lnTo>
                    <a:pt x="298" y="294"/>
                  </a:lnTo>
                  <a:lnTo>
                    <a:pt x="294" y="293"/>
                  </a:lnTo>
                  <a:lnTo>
                    <a:pt x="290" y="293"/>
                  </a:lnTo>
                  <a:lnTo>
                    <a:pt x="289" y="293"/>
                  </a:lnTo>
                  <a:lnTo>
                    <a:pt x="219" y="271"/>
                  </a:lnTo>
                  <a:lnTo>
                    <a:pt x="178" y="236"/>
                  </a:lnTo>
                  <a:lnTo>
                    <a:pt x="146" y="186"/>
                  </a:lnTo>
                  <a:lnTo>
                    <a:pt x="94" y="147"/>
                  </a:lnTo>
                  <a:lnTo>
                    <a:pt x="36" y="111"/>
                  </a:lnTo>
                  <a:lnTo>
                    <a:pt x="0" y="0"/>
                  </a:lnTo>
                  <a:lnTo>
                    <a:pt x="2" y="2"/>
                  </a:lnTo>
                  <a:lnTo>
                    <a:pt x="7" y="6"/>
                  </a:lnTo>
                  <a:lnTo>
                    <a:pt x="14" y="13"/>
                  </a:lnTo>
                  <a:lnTo>
                    <a:pt x="22" y="21"/>
                  </a:lnTo>
                  <a:lnTo>
                    <a:pt x="30" y="31"/>
                  </a:lnTo>
                  <a:lnTo>
                    <a:pt x="36" y="38"/>
                  </a:lnTo>
                  <a:lnTo>
                    <a:pt x="40" y="42"/>
                  </a:lnTo>
                  <a:lnTo>
                    <a:pt x="40" y="44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31"/>
            <p:cNvSpPr>
              <a:spLocks/>
            </p:cNvSpPr>
            <p:nvPr/>
          </p:nvSpPr>
          <p:spPr bwMode="auto">
            <a:xfrm>
              <a:off x="5667701" y="3752372"/>
              <a:ext cx="319088" cy="192087"/>
            </a:xfrm>
            <a:custGeom>
              <a:avLst/>
              <a:gdLst>
                <a:gd name="T0" fmla="*/ 31 w 403"/>
                <a:gd name="T1" fmla="*/ 31 h 243"/>
                <a:gd name="T2" fmla="*/ 67 w 403"/>
                <a:gd name="T3" fmla="*/ 58 h 243"/>
                <a:gd name="T4" fmla="*/ 101 w 403"/>
                <a:gd name="T5" fmla="*/ 116 h 243"/>
                <a:gd name="T6" fmla="*/ 182 w 403"/>
                <a:gd name="T7" fmla="*/ 156 h 243"/>
                <a:gd name="T8" fmla="*/ 217 w 403"/>
                <a:gd name="T9" fmla="*/ 177 h 243"/>
                <a:gd name="T10" fmla="*/ 226 w 403"/>
                <a:gd name="T11" fmla="*/ 207 h 243"/>
                <a:gd name="T12" fmla="*/ 248 w 403"/>
                <a:gd name="T13" fmla="*/ 221 h 243"/>
                <a:gd name="T14" fmla="*/ 403 w 403"/>
                <a:gd name="T15" fmla="*/ 234 h 243"/>
                <a:gd name="T16" fmla="*/ 318 w 403"/>
                <a:gd name="T17" fmla="*/ 243 h 243"/>
                <a:gd name="T18" fmla="*/ 221 w 403"/>
                <a:gd name="T19" fmla="*/ 234 h 243"/>
                <a:gd name="T20" fmla="*/ 159 w 403"/>
                <a:gd name="T21" fmla="*/ 200 h 243"/>
                <a:gd name="T22" fmla="*/ 114 w 403"/>
                <a:gd name="T23" fmla="*/ 160 h 243"/>
                <a:gd name="T24" fmla="*/ 88 w 403"/>
                <a:gd name="T25" fmla="*/ 112 h 243"/>
                <a:gd name="T26" fmla="*/ 36 w 403"/>
                <a:gd name="T27" fmla="*/ 89 h 243"/>
                <a:gd name="T28" fmla="*/ 0 w 403"/>
                <a:gd name="T29" fmla="*/ 0 h 243"/>
                <a:gd name="T30" fmla="*/ 1 w 403"/>
                <a:gd name="T31" fmla="*/ 1 h 243"/>
                <a:gd name="T32" fmla="*/ 6 w 403"/>
                <a:gd name="T33" fmla="*/ 5 h 243"/>
                <a:gd name="T34" fmla="*/ 12 w 403"/>
                <a:gd name="T35" fmla="*/ 10 h 243"/>
                <a:gd name="T36" fmla="*/ 18 w 403"/>
                <a:gd name="T37" fmla="*/ 15 h 243"/>
                <a:gd name="T38" fmla="*/ 25 w 403"/>
                <a:gd name="T39" fmla="*/ 21 h 243"/>
                <a:gd name="T40" fmla="*/ 30 w 403"/>
                <a:gd name="T41" fmla="*/ 27 h 243"/>
                <a:gd name="T42" fmla="*/ 32 w 403"/>
                <a:gd name="T43" fmla="*/ 30 h 243"/>
                <a:gd name="T44" fmla="*/ 31 w 403"/>
                <a:gd name="T45" fmla="*/ 31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403" h="243">
                  <a:moveTo>
                    <a:pt x="31" y="31"/>
                  </a:moveTo>
                  <a:lnTo>
                    <a:pt x="67" y="58"/>
                  </a:lnTo>
                  <a:lnTo>
                    <a:pt x="101" y="116"/>
                  </a:lnTo>
                  <a:lnTo>
                    <a:pt x="182" y="156"/>
                  </a:lnTo>
                  <a:lnTo>
                    <a:pt x="217" y="177"/>
                  </a:lnTo>
                  <a:lnTo>
                    <a:pt x="226" y="207"/>
                  </a:lnTo>
                  <a:lnTo>
                    <a:pt x="248" y="221"/>
                  </a:lnTo>
                  <a:lnTo>
                    <a:pt x="403" y="234"/>
                  </a:lnTo>
                  <a:lnTo>
                    <a:pt x="318" y="243"/>
                  </a:lnTo>
                  <a:lnTo>
                    <a:pt x="221" y="234"/>
                  </a:lnTo>
                  <a:lnTo>
                    <a:pt x="159" y="200"/>
                  </a:lnTo>
                  <a:lnTo>
                    <a:pt x="114" y="160"/>
                  </a:lnTo>
                  <a:lnTo>
                    <a:pt x="88" y="112"/>
                  </a:lnTo>
                  <a:lnTo>
                    <a:pt x="36" y="89"/>
                  </a:lnTo>
                  <a:lnTo>
                    <a:pt x="0" y="0"/>
                  </a:lnTo>
                  <a:lnTo>
                    <a:pt x="1" y="1"/>
                  </a:lnTo>
                  <a:lnTo>
                    <a:pt x="6" y="5"/>
                  </a:lnTo>
                  <a:lnTo>
                    <a:pt x="12" y="10"/>
                  </a:lnTo>
                  <a:lnTo>
                    <a:pt x="18" y="15"/>
                  </a:lnTo>
                  <a:lnTo>
                    <a:pt x="25" y="21"/>
                  </a:lnTo>
                  <a:lnTo>
                    <a:pt x="30" y="27"/>
                  </a:lnTo>
                  <a:lnTo>
                    <a:pt x="32" y="30"/>
                  </a:lnTo>
                  <a:lnTo>
                    <a:pt x="31" y="31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32"/>
            <p:cNvSpPr>
              <a:spLocks/>
            </p:cNvSpPr>
            <p:nvPr/>
          </p:nvSpPr>
          <p:spPr bwMode="auto">
            <a:xfrm>
              <a:off x="5758189" y="3539647"/>
              <a:ext cx="357188" cy="268287"/>
            </a:xfrm>
            <a:custGeom>
              <a:avLst/>
              <a:gdLst>
                <a:gd name="T0" fmla="*/ 103 w 451"/>
                <a:gd name="T1" fmla="*/ 9 h 339"/>
                <a:gd name="T2" fmla="*/ 156 w 451"/>
                <a:gd name="T3" fmla="*/ 31 h 339"/>
                <a:gd name="T4" fmla="*/ 204 w 451"/>
                <a:gd name="T5" fmla="*/ 75 h 339"/>
                <a:gd name="T6" fmla="*/ 240 w 451"/>
                <a:gd name="T7" fmla="*/ 75 h 339"/>
                <a:gd name="T8" fmla="*/ 294 w 451"/>
                <a:gd name="T9" fmla="*/ 89 h 339"/>
                <a:gd name="T10" fmla="*/ 324 w 451"/>
                <a:gd name="T11" fmla="*/ 102 h 339"/>
                <a:gd name="T12" fmla="*/ 360 w 451"/>
                <a:gd name="T13" fmla="*/ 138 h 339"/>
                <a:gd name="T14" fmla="*/ 377 w 451"/>
                <a:gd name="T15" fmla="*/ 174 h 339"/>
                <a:gd name="T16" fmla="*/ 425 w 451"/>
                <a:gd name="T17" fmla="*/ 213 h 339"/>
                <a:gd name="T18" fmla="*/ 444 w 451"/>
                <a:gd name="T19" fmla="*/ 281 h 339"/>
                <a:gd name="T20" fmla="*/ 451 w 451"/>
                <a:gd name="T21" fmla="*/ 339 h 339"/>
                <a:gd name="T22" fmla="*/ 417 w 451"/>
                <a:gd name="T23" fmla="*/ 259 h 339"/>
                <a:gd name="T24" fmla="*/ 395 w 451"/>
                <a:gd name="T25" fmla="*/ 222 h 339"/>
                <a:gd name="T26" fmla="*/ 360 w 451"/>
                <a:gd name="T27" fmla="*/ 178 h 339"/>
                <a:gd name="T28" fmla="*/ 346 w 451"/>
                <a:gd name="T29" fmla="*/ 134 h 339"/>
                <a:gd name="T30" fmla="*/ 315 w 451"/>
                <a:gd name="T31" fmla="*/ 112 h 339"/>
                <a:gd name="T32" fmla="*/ 254 w 451"/>
                <a:gd name="T33" fmla="*/ 112 h 339"/>
                <a:gd name="T34" fmla="*/ 204 w 451"/>
                <a:gd name="T35" fmla="*/ 93 h 339"/>
                <a:gd name="T36" fmla="*/ 160 w 451"/>
                <a:gd name="T37" fmla="*/ 63 h 339"/>
                <a:gd name="T38" fmla="*/ 129 w 451"/>
                <a:gd name="T39" fmla="*/ 31 h 339"/>
                <a:gd name="T40" fmla="*/ 64 w 451"/>
                <a:gd name="T41" fmla="*/ 23 h 339"/>
                <a:gd name="T42" fmla="*/ 0 w 451"/>
                <a:gd name="T43" fmla="*/ 5 h 339"/>
                <a:gd name="T44" fmla="*/ 80 w 451"/>
                <a:gd name="T45" fmla="*/ 0 h 339"/>
                <a:gd name="T46" fmla="*/ 103 w 451"/>
                <a:gd name="T47" fmla="*/ 9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51" h="339">
                  <a:moveTo>
                    <a:pt x="103" y="9"/>
                  </a:moveTo>
                  <a:lnTo>
                    <a:pt x="156" y="31"/>
                  </a:lnTo>
                  <a:lnTo>
                    <a:pt x="204" y="75"/>
                  </a:lnTo>
                  <a:lnTo>
                    <a:pt x="240" y="75"/>
                  </a:lnTo>
                  <a:lnTo>
                    <a:pt x="294" y="89"/>
                  </a:lnTo>
                  <a:lnTo>
                    <a:pt x="324" y="102"/>
                  </a:lnTo>
                  <a:lnTo>
                    <a:pt x="360" y="138"/>
                  </a:lnTo>
                  <a:lnTo>
                    <a:pt x="377" y="174"/>
                  </a:lnTo>
                  <a:lnTo>
                    <a:pt x="425" y="213"/>
                  </a:lnTo>
                  <a:lnTo>
                    <a:pt x="444" y="281"/>
                  </a:lnTo>
                  <a:lnTo>
                    <a:pt x="451" y="339"/>
                  </a:lnTo>
                  <a:lnTo>
                    <a:pt x="417" y="259"/>
                  </a:lnTo>
                  <a:lnTo>
                    <a:pt x="395" y="222"/>
                  </a:lnTo>
                  <a:lnTo>
                    <a:pt x="360" y="178"/>
                  </a:lnTo>
                  <a:lnTo>
                    <a:pt x="346" y="134"/>
                  </a:lnTo>
                  <a:lnTo>
                    <a:pt x="315" y="112"/>
                  </a:lnTo>
                  <a:lnTo>
                    <a:pt x="254" y="112"/>
                  </a:lnTo>
                  <a:lnTo>
                    <a:pt x="204" y="93"/>
                  </a:lnTo>
                  <a:lnTo>
                    <a:pt x="160" y="63"/>
                  </a:lnTo>
                  <a:lnTo>
                    <a:pt x="129" y="31"/>
                  </a:lnTo>
                  <a:lnTo>
                    <a:pt x="64" y="23"/>
                  </a:lnTo>
                  <a:lnTo>
                    <a:pt x="0" y="5"/>
                  </a:lnTo>
                  <a:lnTo>
                    <a:pt x="80" y="0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33"/>
            <p:cNvSpPr>
              <a:spLocks/>
            </p:cNvSpPr>
            <p:nvPr/>
          </p:nvSpPr>
          <p:spPr bwMode="auto">
            <a:xfrm>
              <a:off x="5958214" y="3493609"/>
              <a:ext cx="101600" cy="34925"/>
            </a:xfrm>
            <a:custGeom>
              <a:avLst/>
              <a:gdLst>
                <a:gd name="T0" fmla="*/ 0 w 128"/>
                <a:gd name="T1" fmla="*/ 0 h 44"/>
                <a:gd name="T2" fmla="*/ 65 w 128"/>
                <a:gd name="T3" fmla="*/ 10 h 44"/>
                <a:gd name="T4" fmla="*/ 101 w 128"/>
                <a:gd name="T5" fmla="*/ 10 h 44"/>
                <a:gd name="T6" fmla="*/ 128 w 128"/>
                <a:gd name="T7" fmla="*/ 44 h 44"/>
                <a:gd name="T8" fmla="*/ 84 w 128"/>
                <a:gd name="T9" fmla="*/ 27 h 44"/>
                <a:gd name="T10" fmla="*/ 17 w 128"/>
                <a:gd name="T11" fmla="*/ 27 h 44"/>
                <a:gd name="T12" fmla="*/ 0 w 128"/>
                <a:gd name="T13" fmla="*/ 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8" h="44">
                  <a:moveTo>
                    <a:pt x="0" y="0"/>
                  </a:moveTo>
                  <a:lnTo>
                    <a:pt x="65" y="10"/>
                  </a:lnTo>
                  <a:lnTo>
                    <a:pt x="101" y="10"/>
                  </a:lnTo>
                  <a:lnTo>
                    <a:pt x="128" y="44"/>
                  </a:lnTo>
                  <a:lnTo>
                    <a:pt x="84" y="27"/>
                  </a:lnTo>
                  <a:lnTo>
                    <a:pt x="1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34"/>
            <p:cNvSpPr>
              <a:spLocks/>
            </p:cNvSpPr>
            <p:nvPr/>
          </p:nvSpPr>
          <p:spPr bwMode="auto">
            <a:xfrm>
              <a:off x="5705801" y="3596797"/>
              <a:ext cx="307975" cy="215900"/>
            </a:xfrm>
            <a:custGeom>
              <a:avLst/>
              <a:gdLst>
                <a:gd name="T0" fmla="*/ 0 w 390"/>
                <a:gd name="T1" fmla="*/ 0 h 272"/>
                <a:gd name="T2" fmla="*/ 71 w 390"/>
                <a:gd name="T3" fmla="*/ 58 h 272"/>
                <a:gd name="T4" fmla="*/ 134 w 390"/>
                <a:gd name="T5" fmla="*/ 129 h 272"/>
                <a:gd name="T6" fmla="*/ 249 w 390"/>
                <a:gd name="T7" fmla="*/ 224 h 272"/>
                <a:gd name="T8" fmla="*/ 332 w 390"/>
                <a:gd name="T9" fmla="*/ 254 h 272"/>
                <a:gd name="T10" fmla="*/ 390 w 390"/>
                <a:gd name="T11" fmla="*/ 268 h 272"/>
                <a:gd name="T12" fmla="*/ 329 w 390"/>
                <a:gd name="T13" fmla="*/ 272 h 272"/>
                <a:gd name="T14" fmla="*/ 231 w 390"/>
                <a:gd name="T15" fmla="*/ 235 h 272"/>
                <a:gd name="T16" fmla="*/ 120 w 390"/>
                <a:gd name="T17" fmla="*/ 142 h 272"/>
                <a:gd name="T18" fmla="*/ 63 w 390"/>
                <a:gd name="T19" fmla="*/ 81 h 272"/>
                <a:gd name="T20" fmla="*/ 0 w 390"/>
                <a:gd name="T21" fmla="*/ 0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90" h="272">
                  <a:moveTo>
                    <a:pt x="0" y="0"/>
                  </a:moveTo>
                  <a:lnTo>
                    <a:pt x="71" y="58"/>
                  </a:lnTo>
                  <a:lnTo>
                    <a:pt x="134" y="129"/>
                  </a:lnTo>
                  <a:lnTo>
                    <a:pt x="249" y="224"/>
                  </a:lnTo>
                  <a:lnTo>
                    <a:pt x="332" y="254"/>
                  </a:lnTo>
                  <a:lnTo>
                    <a:pt x="390" y="268"/>
                  </a:lnTo>
                  <a:lnTo>
                    <a:pt x="329" y="272"/>
                  </a:lnTo>
                  <a:lnTo>
                    <a:pt x="231" y="235"/>
                  </a:lnTo>
                  <a:lnTo>
                    <a:pt x="120" y="142"/>
                  </a:lnTo>
                  <a:lnTo>
                    <a:pt x="63" y="8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42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36"/>
            <p:cNvSpPr>
              <a:spLocks/>
            </p:cNvSpPr>
            <p:nvPr/>
          </p:nvSpPr>
          <p:spPr bwMode="auto">
            <a:xfrm>
              <a:off x="5548639" y="3882547"/>
              <a:ext cx="482600" cy="646112"/>
            </a:xfrm>
            <a:custGeom>
              <a:avLst/>
              <a:gdLst>
                <a:gd name="T0" fmla="*/ 580 w 609"/>
                <a:gd name="T1" fmla="*/ 377 h 814"/>
                <a:gd name="T2" fmla="*/ 580 w 609"/>
                <a:gd name="T3" fmla="*/ 240 h 814"/>
                <a:gd name="T4" fmla="*/ 503 w 609"/>
                <a:gd name="T5" fmla="*/ 124 h 814"/>
                <a:gd name="T6" fmla="*/ 377 w 609"/>
                <a:gd name="T7" fmla="*/ 67 h 814"/>
                <a:gd name="T8" fmla="*/ 280 w 609"/>
                <a:gd name="T9" fmla="*/ 56 h 814"/>
                <a:gd name="T10" fmla="*/ 241 w 609"/>
                <a:gd name="T11" fmla="*/ 0 h 814"/>
                <a:gd name="T12" fmla="*/ 194 w 609"/>
                <a:gd name="T13" fmla="*/ 0 h 814"/>
                <a:gd name="T14" fmla="*/ 145 w 609"/>
                <a:gd name="T15" fmla="*/ 76 h 814"/>
                <a:gd name="T16" fmla="*/ 88 w 609"/>
                <a:gd name="T17" fmla="*/ 105 h 814"/>
                <a:gd name="T18" fmla="*/ 19 w 609"/>
                <a:gd name="T19" fmla="*/ 193 h 814"/>
                <a:gd name="T20" fmla="*/ 0 w 609"/>
                <a:gd name="T21" fmla="*/ 299 h 814"/>
                <a:gd name="T22" fmla="*/ 0 w 609"/>
                <a:gd name="T23" fmla="*/ 406 h 814"/>
                <a:gd name="T24" fmla="*/ 0 w 609"/>
                <a:gd name="T25" fmla="*/ 503 h 814"/>
                <a:gd name="T26" fmla="*/ 0 w 609"/>
                <a:gd name="T27" fmla="*/ 580 h 814"/>
                <a:gd name="T28" fmla="*/ 77 w 609"/>
                <a:gd name="T29" fmla="*/ 668 h 814"/>
                <a:gd name="T30" fmla="*/ 174 w 609"/>
                <a:gd name="T31" fmla="*/ 717 h 814"/>
                <a:gd name="T32" fmla="*/ 271 w 609"/>
                <a:gd name="T33" fmla="*/ 717 h 814"/>
                <a:gd name="T34" fmla="*/ 339 w 609"/>
                <a:gd name="T35" fmla="*/ 775 h 814"/>
                <a:gd name="T36" fmla="*/ 386 w 609"/>
                <a:gd name="T37" fmla="*/ 814 h 814"/>
                <a:gd name="T38" fmla="*/ 425 w 609"/>
                <a:gd name="T39" fmla="*/ 726 h 814"/>
                <a:gd name="T40" fmla="*/ 513 w 609"/>
                <a:gd name="T41" fmla="*/ 707 h 814"/>
                <a:gd name="T42" fmla="*/ 551 w 609"/>
                <a:gd name="T43" fmla="*/ 649 h 814"/>
                <a:gd name="T44" fmla="*/ 599 w 609"/>
                <a:gd name="T45" fmla="*/ 610 h 814"/>
                <a:gd name="T46" fmla="*/ 609 w 609"/>
                <a:gd name="T47" fmla="*/ 513 h 814"/>
                <a:gd name="T48" fmla="*/ 569 w 609"/>
                <a:gd name="T49" fmla="*/ 435 h 814"/>
                <a:gd name="T50" fmla="*/ 580 w 609"/>
                <a:gd name="T51" fmla="*/ 377 h 8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09" h="814">
                  <a:moveTo>
                    <a:pt x="580" y="377"/>
                  </a:moveTo>
                  <a:lnTo>
                    <a:pt x="580" y="240"/>
                  </a:lnTo>
                  <a:lnTo>
                    <a:pt x="503" y="124"/>
                  </a:lnTo>
                  <a:lnTo>
                    <a:pt x="377" y="67"/>
                  </a:lnTo>
                  <a:lnTo>
                    <a:pt x="280" y="56"/>
                  </a:lnTo>
                  <a:lnTo>
                    <a:pt x="241" y="0"/>
                  </a:lnTo>
                  <a:lnTo>
                    <a:pt x="194" y="0"/>
                  </a:lnTo>
                  <a:lnTo>
                    <a:pt x="145" y="76"/>
                  </a:lnTo>
                  <a:lnTo>
                    <a:pt x="88" y="105"/>
                  </a:lnTo>
                  <a:lnTo>
                    <a:pt x="19" y="193"/>
                  </a:lnTo>
                  <a:lnTo>
                    <a:pt x="0" y="299"/>
                  </a:lnTo>
                  <a:lnTo>
                    <a:pt x="0" y="406"/>
                  </a:lnTo>
                  <a:lnTo>
                    <a:pt x="0" y="503"/>
                  </a:lnTo>
                  <a:lnTo>
                    <a:pt x="0" y="580"/>
                  </a:lnTo>
                  <a:lnTo>
                    <a:pt x="77" y="668"/>
                  </a:lnTo>
                  <a:lnTo>
                    <a:pt x="174" y="717"/>
                  </a:lnTo>
                  <a:lnTo>
                    <a:pt x="271" y="717"/>
                  </a:lnTo>
                  <a:lnTo>
                    <a:pt x="339" y="775"/>
                  </a:lnTo>
                  <a:lnTo>
                    <a:pt x="386" y="814"/>
                  </a:lnTo>
                  <a:lnTo>
                    <a:pt x="425" y="726"/>
                  </a:lnTo>
                  <a:lnTo>
                    <a:pt x="513" y="707"/>
                  </a:lnTo>
                  <a:lnTo>
                    <a:pt x="551" y="649"/>
                  </a:lnTo>
                  <a:lnTo>
                    <a:pt x="599" y="610"/>
                  </a:lnTo>
                  <a:lnTo>
                    <a:pt x="609" y="513"/>
                  </a:lnTo>
                  <a:lnTo>
                    <a:pt x="569" y="435"/>
                  </a:lnTo>
                  <a:lnTo>
                    <a:pt x="580" y="377"/>
                  </a:lnTo>
                  <a:close/>
                </a:path>
              </a:pathLst>
            </a:custGeom>
            <a:solidFill>
              <a:srgbClr val="D1A0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38"/>
            <p:cNvSpPr>
              <a:spLocks/>
            </p:cNvSpPr>
            <p:nvPr/>
          </p:nvSpPr>
          <p:spPr bwMode="auto">
            <a:xfrm>
              <a:off x="5713739" y="3942872"/>
              <a:ext cx="277813" cy="488950"/>
            </a:xfrm>
            <a:custGeom>
              <a:avLst/>
              <a:gdLst>
                <a:gd name="T0" fmla="*/ 34 w 350"/>
                <a:gd name="T1" fmla="*/ 0 h 616"/>
                <a:gd name="T2" fmla="*/ 106 w 350"/>
                <a:gd name="T3" fmla="*/ 40 h 616"/>
                <a:gd name="T4" fmla="*/ 186 w 350"/>
                <a:gd name="T5" fmla="*/ 60 h 616"/>
                <a:gd name="T6" fmla="*/ 267 w 350"/>
                <a:gd name="T7" fmla="*/ 117 h 616"/>
                <a:gd name="T8" fmla="*/ 288 w 350"/>
                <a:gd name="T9" fmla="*/ 167 h 616"/>
                <a:gd name="T10" fmla="*/ 288 w 350"/>
                <a:gd name="T11" fmla="*/ 208 h 616"/>
                <a:gd name="T12" fmla="*/ 252 w 350"/>
                <a:gd name="T13" fmla="*/ 229 h 616"/>
                <a:gd name="T14" fmla="*/ 252 w 350"/>
                <a:gd name="T15" fmla="*/ 253 h 616"/>
                <a:gd name="T16" fmla="*/ 288 w 350"/>
                <a:gd name="T17" fmla="*/ 253 h 616"/>
                <a:gd name="T18" fmla="*/ 298 w 350"/>
                <a:gd name="T19" fmla="*/ 290 h 616"/>
                <a:gd name="T20" fmla="*/ 298 w 350"/>
                <a:gd name="T21" fmla="*/ 321 h 616"/>
                <a:gd name="T22" fmla="*/ 267 w 350"/>
                <a:gd name="T23" fmla="*/ 341 h 616"/>
                <a:gd name="T24" fmla="*/ 288 w 350"/>
                <a:gd name="T25" fmla="*/ 366 h 616"/>
                <a:gd name="T26" fmla="*/ 334 w 350"/>
                <a:gd name="T27" fmla="*/ 387 h 616"/>
                <a:gd name="T28" fmla="*/ 350 w 350"/>
                <a:gd name="T29" fmla="*/ 427 h 616"/>
                <a:gd name="T30" fmla="*/ 350 w 350"/>
                <a:gd name="T31" fmla="*/ 484 h 616"/>
                <a:gd name="T32" fmla="*/ 350 w 350"/>
                <a:gd name="T33" fmla="*/ 530 h 616"/>
                <a:gd name="T34" fmla="*/ 313 w 350"/>
                <a:gd name="T35" fmla="*/ 561 h 616"/>
                <a:gd name="T36" fmla="*/ 267 w 350"/>
                <a:gd name="T37" fmla="*/ 545 h 616"/>
                <a:gd name="T38" fmla="*/ 248 w 350"/>
                <a:gd name="T39" fmla="*/ 576 h 616"/>
                <a:gd name="T40" fmla="*/ 248 w 350"/>
                <a:gd name="T41" fmla="*/ 601 h 616"/>
                <a:gd name="T42" fmla="*/ 161 w 350"/>
                <a:gd name="T43" fmla="*/ 616 h 616"/>
                <a:gd name="T44" fmla="*/ 157 w 350"/>
                <a:gd name="T45" fmla="*/ 540 h 616"/>
                <a:gd name="T46" fmla="*/ 136 w 350"/>
                <a:gd name="T47" fmla="*/ 473 h 616"/>
                <a:gd name="T48" fmla="*/ 136 w 350"/>
                <a:gd name="T49" fmla="*/ 387 h 616"/>
                <a:gd name="T50" fmla="*/ 161 w 350"/>
                <a:gd name="T51" fmla="*/ 381 h 616"/>
                <a:gd name="T52" fmla="*/ 161 w 350"/>
                <a:gd name="T53" fmla="*/ 347 h 616"/>
                <a:gd name="T54" fmla="*/ 131 w 350"/>
                <a:gd name="T55" fmla="*/ 347 h 616"/>
                <a:gd name="T56" fmla="*/ 121 w 350"/>
                <a:gd name="T57" fmla="*/ 300 h 616"/>
                <a:gd name="T58" fmla="*/ 112 w 350"/>
                <a:gd name="T59" fmla="*/ 243 h 616"/>
                <a:gd name="T60" fmla="*/ 112 w 350"/>
                <a:gd name="T61" fmla="*/ 193 h 616"/>
                <a:gd name="T62" fmla="*/ 127 w 350"/>
                <a:gd name="T63" fmla="*/ 146 h 616"/>
                <a:gd name="T64" fmla="*/ 70 w 350"/>
                <a:gd name="T65" fmla="*/ 131 h 616"/>
                <a:gd name="T66" fmla="*/ 34 w 350"/>
                <a:gd name="T67" fmla="*/ 117 h 616"/>
                <a:gd name="T68" fmla="*/ 0 w 350"/>
                <a:gd name="T69" fmla="*/ 76 h 616"/>
                <a:gd name="T70" fmla="*/ 18 w 350"/>
                <a:gd name="T71" fmla="*/ 40 h 616"/>
                <a:gd name="T72" fmla="*/ 21 w 350"/>
                <a:gd name="T73" fmla="*/ 33 h 616"/>
                <a:gd name="T74" fmla="*/ 26 w 350"/>
                <a:gd name="T75" fmla="*/ 18 h 616"/>
                <a:gd name="T76" fmla="*/ 32 w 350"/>
                <a:gd name="T77" fmla="*/ 3 h 616"/>
                <a:gd name="T78" fmla="*/ 34 w 350"/>
                <a:gd name="T79" fmla="*/ 0 h 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50" h="616">
                  <a:moveTo>
                    <a:pt x="34" y="0"/>
                  </a:moveTo>
                  <a:lnTo>
                    <a:pt x="106" y="40"/>
                  </a:lnTo>
                  <a:lnTo>
                    <a:pt x="186" y="60"/>
                  </a:lnTo>
                  <a:lnTo>
                    <a:pt x="267" y="117"/>
                  </a:lnTo>
                  <a:lnTo>
                    <a:pt x="288" y="167"/>
                  </a:lnTo>
                  <a:lnTo>
                    <a:pt x="288" y="208"/>
                  </a:lnTo>
                  <a:lnTo>
                    <a:pt x="252" y="229"/>
                  </a:lnTo>
                  <a:lnTo>
                    <a:pt x="252" y="253"/>
                  </a:lnTo>
                  <a:lnTo>
                    <a:pt x="288" y="253"/>
                  </a:lnTo>
                  <a:lnTo>
                    <a:pt x="298" y="290"/>
                  </a:lnTo>
                  <a:lnTo>
                    <a:pt x="298" y="321"/>
                  </a:lnTo>
                  <a:lnTo>
                    <a:pt x="267" y="341"/>
                  </a:lnTo>
                  <a:lnTo>
                    <a:pt x="288" y="366"/>
                  </a:lnTo>
                  <a:lnTo>
                    <a:pt x="334" y="387"/>
                  </a:lnTo>
                  <a:lnTo>
                    <a:pt x="350" y="427"/>
                  </a:lnTo>
                  <a:lnTo>
                    <a:pt x="350" y="484"/>
                  </a:lnTo>
                  <a:lnTo>
                    <a:pt x="350" y="530"/>
                  </a:lnTo>
                  <a:lnTo>
                    <a:pt x="313" y="561"/>
                  </a:lnTo>
                  <a:lnTo>
                    <a:pt x="267" y="545"/>
                  </a:lnTo>
                  <a:lnTo>
                    <a:pt x="248" y="576"/>
                  </a:lnTo>
                  <a:lnTo>
                    <a:pt x="248" y="601"/>
                  </a:lnTo>
                  <a:lnTo>
                    <a:pt x="161" y="616"/>
                  </a:lnTo>
                  <a:lnTo>
                    <a:pt x="157" y="540"/>
                  </a:lnTo>
                  <a:lnTo>
                    <a:pt x="136" y="473"/>
                  </a:lnTo>
                  <a:lnTo>
                    <a:pt x="136" y="387"/>
                  </a:lnTo>
                  <a:lnTo>
                    <a:pt x="161" y="381"/>
                  </a:lnTo>
                  <a:lnTo>
                    <a:pt x="161" y="347"/>
                  </a:lnTo>
                  <a:lnTo>
                    <a:pt x="131" y="347"/>
                  </a:lnTo>
                  <a:lnTo>
                    <a:pt x="121" y="300"/>
                  </a:lnTo>
                  <a:lnTo>
                    <a:pt x="112" y="243"/>
                  </a:lnTo>
                  <a:lnTo>
                    <a:pt x="112" y="193"/>
                  </a:lnTo>
                  <a:lnTo>
                    <a:pt x="127" y="146"/>
                  </a:lnTo>
                  <a:lnTo>
                    <a:pt x="70" y="131"/>
                  </a:lnTo>
                  <a:lnTo>
                    <a:pt x="34" y="117"/>
                  </a:lnTo>
                  <a:lnTo>
                    <a:pt x="0" y="76"/>
                  </a:lnTo>
                  <a:lnTo>
                    <a:pt x="18" y="40"/>
                  </a:lnTo>
                  <a:lnTo>
                    <a:pt x="21" y="33"/>
                  </a:lnTo>
                  <a:lnTo>
                    <a:pt x="26" y="18"/>
                  </a:lnTo>
                  <a:lnTo>
                    <a:pt x="32" y="3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40"/>
            <p:cNvSpPr>
              <a:spLocks/>
            </p:cNvSpPr>
            <p:nvPr/>
          </p:nvSpPr>
          <p:spPr bwMode="auto">
            <a:xfrm>
              <a:off x="5572451" y="3947634"/>
              <a:ext cx="230188" cy="484187"/>
            </a:xfrm>
            <a:custGeom>
              <a:avLst/>
              <a:gdLst>
                <a:gd name="T0" fmla="*/ 133 w 291"/>
                <a:gd name="T1" fmla="*/ 76 h 611"/>
                <a:gd name="T2" fmla="*/ 158 w 291"/>
                <a:gd name="T3" fmla="*/ 126 h 611"/>
                <a:gd name="T4" fmla="*/ 243 w 291"/>
                <a:gd name="T5" fmla="*/ 168 h 611"/>
                <a:gd name="T6" fmla="*/ 243 w 291"/>
                <a:gd name="T7" fmla="*/ 199 h 611"/>
                <a:gd name="T8" fmla="*/ 213 w 291"/>
                <a:gd name="T9" fmla="*/ 244 h 611"/>
                <a:gd name="T10" fmla="*/ 213 w 291"/>
                <a:gd name="T11" fmla="*/ 290 h 611"/>
                <a:gd name="T12" fmla="*/ 254 w 291"/>
                <a:gd name="T13" fmla="*/ 316 h 611"/>
                <a:gd name="T14" fmla="*/ 270 w 291"/>
                <a:gd name="T15" fmla="*/ 361 h 611"/>
                <a:gd name="T16" fmla="*/ 270 w 291"/>
                <a:gd name="T17" fmla="*/ 403 h 611"/>
                <a:gd name="T18" fmla="*/ 249 w 291"/>
                <a:gd name="T19" fmla="*/ 449 h 611"/>
                <a:gd name="T20" fmla="*/ 239 w 291"/>
                <a:gd name="T21" fmla="*/ 483 h 611"/>
                <a:gd name="T22" fmla="*/ 239 w 291"/>
                <a:gd name="T23" fmla="*/ 519 h 611"/>
                <a:gd name="T24" fmla="*/ 285 w 291"/>
                <a:gd name="T25" fmla="*/ 535 h 611"/>
                <a:gd name="T26" fmla="*/ 291 w 291"/>
                <a:gd name="T27" fmla="*/ 611 h 611"/>
                <a:gd name="T28" fmla="*/ 259 w 291"/>
                <a:gd name="T29" fmla="*/ 580 h 611"/>
                <a:gd name="T30" fmla="*/ 197 w 291"/>
                <a:gd name="T31" fmla="*/ 586 h 611"/>
                <a:gd name="T32" fmla="*/ 96 w 291"/>
                <a:gd name="T33" fmla="*/ 566 h 611"/>
                <a:gd name="T34" fmla="*/ 96 w 291"/>
                <a:gd name="T35" fmla="*/ 535 h 611"/>
                <a:gd name="T36" fmla="*/ 96 w 291"/>
                <a:gd name="T37" fmla="*/ 483 h 611"/>
                <a:gd name="T38" fmla="*/ 61 w 291"/>
                <a:gd name="T39" fmla="*/ 510 h 611"/>
                <a:gd name="T40" fmla="*/ 11 w 291"/>
                <a:gd name="T41" fmla="*/ 479 h 611"/>
                <a:gd name="T42" fmla="*/ 0 w 291"/>
                <a:gd name="T43" fmla="*/ 422 h 611"/>
                <a:gd name="T44" fmla="*/ 0 w 291"/>
                <a:gd name="T45" fmla="*/ 355 h 611"/>
                <a:gd name="T46" fmla="*/ 0 w 291"/>
                <a:gd name="T47" fmla="*/ 306 h 611"/>
                <a:gd name="T48" fmla="*/ 31 w 291"/>
                <a:gd name="T49" fmla="*/ 300 h 611"/>
                <a:gd name="T50" fmla="*/ 46 w 291"/>
                <a:gd name="T51" fmla="*/ 264 h 611"/>
                <a:gd name="T52" fmla="*/ 11 w 291"/>
                <a:gd name="T53" fmla="*/ 238 h 611"/>
                <a:gd name="T54" fmla="*/ 15 w 291"/>
                <a:gd name="T55" fmla="*/ 157 h 611"/>
                <a:gd name="T56" fmla="*/ 61 w 291"/>
                <a:gd name="T57" fmla="*/ 102 h 611"/>
                <a:gd name="T58" fmla="*/ 87 w 291"/>
                <a:gd name="T59" fmla="*/ 55 h 611"/>
                <a:gd name="T60" fmla="*/ 168 w 291"/>
                <a:gd name="T61" fmla="*/ 0 h 611"/>
                <a:gd name="T62" fmla="*/ 167 w 291"/>
                <a:gd name="T63" fmla="*/ 3 h 611"/>
                <a:gd name="T64" fmla="*/ 163 w 291"/>
                <a:gd name="T65" fmla="*/ 12 h 611"/>
                <a:gd name="T66" fmla="*/ 157 w 291"/>
                <a:gd name="T67" fmla="*/ 25 h 611"/>
                <a:gd name="T68" fmla="*/ 151 w 291"/>
                <a:gd name="T69" fmla="*/ 40 h 611"/>
                <a:gd name="T70" fmla="*/ 144 w 291"/>
                <a:gd name="T71" fmla="*/ 54 h 611"/>
                <a:gd name="T72" fmla="*/ 138 w 291"/>
                <a:gd name="T73" fmla="*/ 66 h 611"/>
                <a:gd name="T74" fmla="*/ 134 w 291"/>
                <a:gd name="T75" fmla="*/ 74 h 611"/>
                <a:gd name="T76" fmla="*/ 133 w 291"/>
                <a:gd name="T77" fmla="*/ 76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91" h="611">
                  <a:moveTo>
                    <a:pt x="133" y="76"/>
                  </a:moveTo>
                  <a:lnTo>
                    <a:pt x="158" y="126"/>
                  </a:lnTo>
                  <a:lnTo>
                    <a:pt x="243" y="168"/>
                  </a:lnTo>
                  <a:lnTo>
                    <a:pt x="243" y="199"/>
                  </a:lnTo>
                  <a:lnTo>
                    <a:pt x="213" y="244"/>
                  </a:lnTo>
                  <a:lnTo>
                    <a:pt x="213" y="290"/>
                  </a:lnTo>
                  <a:lnTo>
                    <a:pt x="254" y="316"/>
                  </a:lnTo>
                  <a:lnTo>
                    <a:pt x="270" y="361"/>
                  </a:lnTo>
                  <a:lnTo>
                    <a:pt x="270" y="403"/>
                  </a:lnTo>
                  <a:lnTo>
                    <a:pt x="249" y="449"/>
                  </a:lnTo>
                  <a:lnTo>
                    <a:pt x="239" y="483"/>
                  </a:lnTo>
                  <a:lnTo>
                    <a:pt x="239" y="519"/>
                  </a:lnTo>
                  <a:lnTo>
                    <a:pt x="285" y="535"/>
                  </a:lnTo>
                  <a:lnTo>
                    <a:pt x="291" y="611"/>
                  </a:lnTo>
                  <a:lnTo>
                    <a:pt x="259" y="580"/>
                  </a:lnTo>
                  <a:lnTo>
                    <a:pt x="197" y="586"/>
                  </a:lnTo>
                  <a:lnTo>
                    <a:pt x="96" y="566"/>
                  </a:lnTo>
                  <a:lnTo>
                    <a:pt x="96" y="535"/>
                  </a:lnTo>
                  <a:lnTo>
                    <a:pt x="96" y="483"/>
                  </a:lnTo>
                  <a:lnTo>
                    <a:pt x="61" y="510"/>
                  </a:lnTo>
                  <a:lnTo>
                    <a:pt x="11" y="479"/>
                  </a:lnTo>
                  <a:lnTo>
                    <a:pt x="0" y="422"/>
                  </a:lnTo>
                  <a:lnTo>
                    <a:pt x="0" y="355"/>
                  </a:lnTo>
                  <a:lnTo>
                    <a:pt x="0" y="306"/>
                  </a:lnTo>
                  <a:lnTo>
                    <a:pt x="31" y="300"/>
                  </a:lnTo>
                  <a:lnTo>
                    <a:pt x="46" y="264"/>
                  </a:lnTo>
                  <a:lnTo>
                    <a:pt x="11" y="238"/>
                  </a:lnTo>
                  <a:lnTo>
                    <a:pt x="15" y="157"/>
                  </a:lnTo>
                  <a:lnTo>
                    <a:pt x="61" y="102"/>
                  </a:lnTo>
                  <a:lnTo>
                    <a:pt x="87" y="55"/>
                  </a:lnTo>
                  <a:lnTo>
                    <a:pt x="168" y="0"/>
                  </a:lnTo>
                  <a:lnTo>
                    <a:pt x="167" y="3"/>
                  </a:lnTo>
                  <a:lnTo>
                    <a:pt x="163" y="12"/>
                  </a:lnTo>
                  <a:lnTo>
                    <a:pt x="157" y="25"/>
                  </a:lnTo>
                  <a:lnTo>
                    <a:pt x="151" y="40"/>
                  </a:lnTo>
                  <a:lnTo>
                    <a:pt x="144" y="54"/>
                  </a:lnTo>
                  <a:lnTo>
                    <a:pt x="138" y="66"/>
                  </a:lnTo>
                  <a:lnTo>
                    <a:pt x="134" y="74"/>
                  </a:lnTo>
                  <a:lnTo>
                    <a:pt x="133" y="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42"/>
            <p:cNvSpPr>
              <a:spLocks/>
            </p:cNvSpPr>
            <p:nvPr/>
          </p:nvSpPr>
          <p:spPr bwMode="auto">
            <a:xfrm>
              <a:off x="5580389" y="3995259"/>
              <a:ext cx="201613" cy="406400"/>
            </a:xfrm>
            <a:custGeom>
              <a:avLst/>
              <a:gdLst>
                <a:gd name="T0" fmla="*/ 58 w 254"/>
                <a:gd name="T1" fmla="*/ 45 h 514"/>
                <a:gd name="T2" fmla="*/ 21 w 254"/>
                <a:gd name="T3" fmla="*/ 129 h 514"/>
                <a:gd name="T4" fmla="*/ 76 w 254"/>
                <a:gd name="T5" fmla="*/ 119 h 514"/>
                <a:gd name="T6" fmla="*/ 21 w 254"/>
                <a:gd name="T7" fmla="*/ 158 h 514"/>
                <a:gd name="T8" fmla="*/ 53 w 254"/>
                <a:gd name="T9" fmla="*/ 189 h 514"/>
                <a:gd name="T10" fmla="*/ 56 w 254"/>
                <a:gd name="T11" fmla="*/ 236 h 514"/>
                <a:gd name="T12" fmla="*/ 94 w 254"/>
                <a:gd name="T13" fmla="*/ 264 h 514"/>
                <a:gd name="T14" fmla="*/ 118 w 254"/>
                <a:gd name="T15" fmla="*/ 277 h 514"/>
                <a:gd name="T16" fmla="*/ 66 w 254"/>
                <a:gd name="T17" fmla="*/ 283 h 514"/>
                <a:gd name="T18" fmla="*/ 8 w 254"/>
                <a:gd name="T19" fmla="*/ 277 h 514"/>
                <a:gd name="T20" fmla="*/ 13 w 254"/>
                <a:gd name="T21" fmla="*/ 318 h 514"/>
                <a:gd name="T22" fmla="*/ 0 w 254"/>
                <a:gd name="T23" fmla="*/ 400 h 514"/>
                <a:gd name="T24" fmla="*/ 61 w 254"/>
                <a:gd name="T25" fmla="*/ 423 h 514"/>
                <a:gd name="T26" fmla="*/ 94 w 254"/>
                <a:gd name="T27" fmla="*/ 393 h 514"/>
                <a:gd name="T28" fmla="*/ 66 w 254"/>
                <a:gd name="T29" fmla="*/ 353 h 514"/>
                <a:gd name="T30" fmla="*/ 92 w 254"/>
                <a:gd name="T31" fmla="*/ 347 h 514"/>
                <a:gd name="T32" fmla="*/ 115 w 254"/>
                <a:gd name="T33" fmla="*/ 371 h 514"/>
                <a:gd name="T34" fmla="*/ 129 w 254"/>
                <a:gd name="T35" fmla="*/ 337 h 514"/>
                <a:gd name="T36" fmla="*/ 145 w 254"/>
                <a:gd name="T37" fmla="*/ 387 h 514"/>
                <a:gd name="T38" fmla="*/ 100 w 254"/>
                <a:gd name="T39" fmla="*/ 429 h 514"/>
                <a:gd name="T40" fmla="*/ 137 w 254"/>
                <a:gd name="T41" fmla="*/ 506 h 514"/>
                <a:gd name="T42" fmla="*/ 217 w 254"/>
                <a:gd name="T43" fmla="*/ 502 h 514"/>
                <a:gd name="T44" fmla="*/ 240 w 254"/>
                <a:gd name="T45" fmla="*/ 508 h 514"/>
                <a:gd name="T46" fmla="*/ 247 w 254"/>
                <a:gd name="T47" fmla="*/ 499 h 514"/>
                <a:gd name="T48" fmla="*/ 244 w 254"/>
                <a:gd name="T49" fmla="*/ 487 h 514"/>
                <a:gd name="T50" fmla="*/ 225 w 254"/>
                <a:gd name="T51" fmla="*/ 474 h 514"/>
                <a:gd name="T52" fmla="*/ 217 w 254"/>
                <a:gd name="T53" fmla="*/ 463 h 514"/>
                <a:gd name="T54" fmla="*/ 217 w 254"/>
                <a:gd name="T55" fmla="*/ 400 h 514"/>
                <a:gd name="T56" fmla="*/ 189 w 254"/>
                <a:gd name="T57" fmla="*/ 400 h 514"/>
                <a:gd name="T58" fmla="*/ 171 w 254"/>
                <a:gd name="T59" fmla="*/ 423 h 514"/>
                <a:gd name="T60" fmla="*/ 176 w 254"/>
                <a:gd name="T61" fmla="*/ 382 h 514"/>
                <a:gd name="T62" fmla="*/ 233 w 254"/>
                <a:gd name="T63" fmla="*/ 363 h 514"/>
                <a:gd name="T64" fmla="*/ 240 w 254"/>
                <a:gd name="T65" fmla="*/ 287 h 514"/>
                <a:gd name="T66" fmla="*/ 212 w 254"/>
                <a:gd name="T67" fmla="*/ 266 h 514"/>
                <a:gd name="T68" fmla="*/ 212 w 254"/>
                <a:gd name="T69" fmla="*/ 310 h 514"/>
                <a:gd name="T70" fmla="*/ 184 w 254"/>
                <a:gd name="T71" fmla="*/ 283 h 514"/>
                <a:gd name="T72" fmla="*/ 182 w 254"/>
                <a:gd name="T73" fmla="*/ 230 h 514"/>
                <a:gd name="T74" fmla="*/ 168 w 254"/>
                <a:gd name="T75" fmla="*/ 192 h 514"/>
                <a:gd name="T76" fmla="*/ 123 w 254"/>
                <a:gd name="T77" fmla="*/ 216 h 514"/>
                <a:gd name="T78" fmla="*/ 102 w 254"/>
                <a:gd name="T79" fmla="*/ 202 h 514"/>
                <a:gd name="T80" fmla="*/ 168 w 254"/>
                <a:gd name="T81" fmla="*/ 172 h 514"/>
                <a:gd name="T82" fmla="*/ 209 w 254"/>
                <a:gd name="T83" fmla="*/ 145 h 514"/>
                <a:gd name="T84" fmla="*/ 178 w 254"/>
                <a:gd name="T85" fmla="*/ 107 h 514"/>
                <a:gd name="T86" fmla="*/ 115 w 254"/>
                <a:gd name="T87" fmla="*/ 66 h 514"/>
                <a:gd name="T88" fmla="*/ 107 w 254"/>
                <a:gd name="T89" fmla="*/ 0 h 514"/>
                <a:gd name="T90" fmla="*/ 98 w 254"/>
                <a:gd name="T91" fmla="*/ 12 h 514"/>
                <a:gd name="T92" fmla="*/ 86 w 254"/>
                <a:gd name="T93" fmla="*/ 21 h 5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54" h="514">
                  <a:moveTo>
                    <a:pt x="86" y="21"/>
                  </a:moveTo>
                  <a:lnTo>
                    <a:pt x="58" y="45"/>
                  </a:lnTo>
                  <a:lnTo>
                    <a:pt x="21" y="103"/>
                  </a:lnTo>
                  <a:lnTo>
                    <a:pt x="21" y="129"/>
                  </a:lnTo>
                  <a:lnTo>
                    <a:pt x="58" y="129"/>
                  </a:lnTo>
                  <a:lnTo>
                    <a:pt x="76" y="119"/>
                  </a:lnTo>
                  <a:lnTo>
                    <a:pt x="81" y="148"/>
                  </a:lnTo>
                  <a:lnTo>
                    <a:pt x="21" y="158"/>
                  </a:lnTo>
                  <a:lnTo>
                    <a:pt x="21" y="174"/>
                  </a:lnTo>
                  <a:lnTo>
                    <a:pt x="53" y="189"/>
                  </a:lnTo>
                  <a:lnTo>
                    <a:pt x="63" y="216"/>
                  </a:lnTo>
                  <a:lnTo>
                    <a:pt x="56" y="236"/>
                  </a:lnTo>
                  <a:lnTo>
                    <a:pt x="66" y="266"/>
                  </a:lnTo>
                  <a:lnTo>
                    <a:pt x="94" y="264"/>
                  </a:lnTo>
                  <a:lnTo>
                    <a:pt x="118" y="256"/>
                  </a:lnTo>
                  <a:lnTo>
                    <a:pt x="118" y="277"/>
                  </a:lnTo>
                  <a:lnTo>
                    <a:pt x="107" y="302"/>
                  </a:lnTo>
                  <a:lnTo>
                    <a:pt x="66" y="283"/>
                  </a:lnTo>
                  <a:lnTo>
                    <a:pt x="42" y="269"/>
                  </a:lnTo>
                  <a:lnTo>
                    <a:pt x="8" y="277"/>
                  </a:lnTo>
                  <a:lnTo>
                    <a:pt x="3" y="302"/>
                  </a:lnTo>
                  <a:lnTo>
                    <a:pt x="13" y="318"/>
                  </a:lnTo>
                  <a:lnTo>
                    <a:pt x="0" y="353"/>
                  </a:lnTo>
                  <a:lnTo>
                    <a:pt x="0" y="400"/>
                  </a:lnTo>
                  <a:lnTo>
                    <a:pt x="32" y="426"/>
                  </a:lnTo>
                  <a:lnTo>
                    <a:pt x="61" y="423"/>
                  </a:lnTo>
                  <a:lnTo>
                    <a:pt x="76" y="413"/>
                  </a:lnTo>
                  <a:lnTo>
                    <a:pt x="94" y="393"/>
                  </a:lnTo>
                  <a:lnTo>
                    <a:pt x="100" y="369"/>
                  </a:lnTo>
                  <a:lnTo>
                    <a:pt x="66" y="353"/>
                  </a:lnTo>
                  <a:lnTo>
                    <a:pt x="66" y="337"/>
                  </a:lnTo>
                  <a:lnTo>
                    <a:pt x="92" y="347"/>
                  </a:lnTo>
                  <a:lnTo>
                    <a:pt x="107" y="353"/>
                  </a:lnTo>
                  <a:lnTo>
                    <a:pt x="115" y="371"/>
                  </a:lnTo>
                  <a:lnTo>
                    <a:pt x="137" y="361"/>
                  </a:lnTo>
                  <a:lnTo>
                    <a:pt x="129" y="337"/>
                  </a:lnTo>
                  <a:lnTo>
                    <a:pt x="145" y="358"/>
                  </a:lnTo>
                  <a:lnTo>
                    <a:pt x="145" y="387"/>
                  </a:lnTo>
                  <a:lnTo>
                    <a:pt x="115" y="393"/>
                  </a:lnTo>
                  <a:lnTo>
                    <a:pt x="100" y="429"/>
                  </a:lnTo>
                  <a:lnTo>
                    <a:pt x="100" y="484"/>
                  </a:lnTo>
                  <a:lnTo>
                    <a:pt x="137" y="506"/>
                  </a:lnTo>
                  <a:lnTo>
                    <a:pt x="189" y="514"/>
                  </a:lnTo>
                  <a:lnTo>
                    <a:pt x="217" y="502"/>
                  </a:lnTo>
                  <a:lnTo>
                    <a:pt x="217" y="490"/>
                  </a:lnTo>
                  <a:lnTo>
                    <a:pt x="240" y="508"/>
                  </a:lnTo>
                  <a:lnTo>
                    <a:pt x="243" y="506"/>
                  </a:lnTo>
                  <a:lnTo>
                    <a:pt x="247" y="499"/>
                  </a:lnTo>
                  <a:lnTo>
                    <a:pt x="248" y="492"/>
                  </a:lnTo>
                  <a:lnTo>
                    <a:pt x="244" y="487"/>
                  </a:lnTo>
                  <a:lnTo>
                    <a:pt x="233" y="482"/>
                  </a:lnTo>
                  <a:lnTo>
                    <a:pt x="225" y="474"/>
                  </a:lnTo>
                  <a:lnTo>
                    <a:pt x="220" y="467"/>
                  </a:lnTo>
                  <a:lnTo>
                    <a:pt x="217" y="463"/>
                  </a:lnTo>
                  <a:lnTo>
                    <a:pt x="207" y="429"/>
                  </a:lnTo>
                  <a:lnTo>
                    <a:pt x="217" y="400"/>
                  </a:lnTo>
                  <a:lnTo>
                    <a:pt x="209" y="385"/>
                  </a:lnTo>
                  <a:lnTo>
                    <a:pt x="189" y="400"/>
                  </a:lnTo>
                  <a:lnTo>
                    <a:pt x="184" y="429"/>
                  </a:lnTo>
                  <a:lnTo>
                    <a:pt x="171" y="423"/>
                  </a:lnTo>
                  <a:lnTo>
                    <a:pt x="171" y="400"/>
                  </a:lnTo>
                  <a:lnTo>
                    <a:pt x="176" y="382"/>
                  </a:lnTo>
                  <a:lnTo>
                    <a:pt x="204" y="371"/>
                  </a:lnTo>
                  <a:lnTo>
                    <a:pt x="233" y="363"/>
                  </a:lnTo>
                  <a:lnTo>
                    <a:pt x="254" y="334"/>
                  </a:lnTo>
                  <a:lnTo>
                    <a:pt x="240" y="287"/>
                  </a:lnTo>
                  <a:lnTo>
                    <a:pt x="225" y="266"/>
                  </a:lnTo>
                  <a:lnTo>
                    <a:pt x="212" y="266"/>
                  </a:lnTo>
                  <a:lnTo>
                    <a:pt x="201" y="283"/>
                  </a:lnTo>
                  <a:lnTo>
                    <a:pt x="212" y="310"/>
                  </a:lnTo>
                  <a:lnTo>
                    <a:pt x="193" y="312"/>
                  </a:lnTo>
                  <a:lnTo>
                    <a:pt x="184" y="283"/>
                  </a:lnTo>
                  <a:lnTo>
                    <a:pt x="184" y="256"/>
                  </a:lnTo>
                  <a:lnTo>
                    <a:pt x="182" y="230"/>
                  </a:lnTo>
                  <a:lnTo>
                    <a:pt x="189" y="195"/>
                  </a:lnTo>
                  <a:lnTo>
                    <a:pt x="168" y="192"/>
                  </a:lnTo>
                  <a:lnTo>
                    <a:pt x="139" y="192"/>
                  </a:lnTo>
                  <a:lnTo>
                    <a:pt x="123" y="216"/>
                  </a:lnTo>
                  <a:lnTo>
                    <a:pt x="102" y="216"/>
                  </a:lnTo>
                  <a:lnTo>
                    <a:pt x="102" y="202"/>
                  </a:lnTo>
                  <a:lnTo>
                    <a:pt x="131" y="179"/>
                  </a:lnTo>
                  <a:lnTo>
                    <a:pt x="168" y="172"/>
                  </a:lnTo>
                  <a:lnTo>
                    <a:pt x="191" y="169"/>
                  </a:lnTo>
                  <a:lnTo>
                    <a:pt x="209" y="145"/>
                  </a:lnTo>
                  <a:lnTo>
                    <a:pt x="212" y="113"/>
                  </a:lnTo>
                  <a:lnTo>
                    <a:pt x="178" y="107"/>
                  </a:lnTo>
                  <a:lnTo>
                    <a:pt x="141" y="97"/>
                  </a:lnTo>
                  <a:lnTo>
                    <a:pt x="115" y="66"/>
                  </a:lnTo>
                  <a:lnTo>
                    <a:pt x="107" y="43"/>
                  </a:lnTo>
                  <a:lnTo>
                    <a:pt x="107" y="0"/>
                  </a:lnTo>
                  <a:lnTo>
                    <a:pt x="103" y="4"/>
                  </a:lnTo>
                  <a:lnTo>
                    <a:pt x="98" y="12"/>
                  </a:lnTo>
                  <a:lnTo>
                    <a:pt x="91" y="19"/>
                  </a:lnTo>
                  <a:lnTo>
                    <a:pt x="86" y="21"/>
                  </a:lnTo>
                  <a:close/>
                </a:path>
              </a:pathLst>
            </a:custGeom>
            <a:solidFill>
              <a:srgbClr val="BA7C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44"/>
            <p:cNvSpPr>
              <a:spLocks/>
            </p:cNvSpPr>
            <p:nvPr/>
          </p:nvSpPr>
          <p:spPr bwMode="auto">
            <a:xfrm>
              <a:off x="5605789" y="4033359"/>
              <a:ext cx="66675" cy="53975"/>
            </a:xfrm>
            <a:custGeom>
              <a:avLst/>
              <a:gdLst>
                <a:gd name="T0" fmla="*/ 0 w 83"/>
                <a:gd name="T1" fmla="*/ 49 h 68"/>
                <a:gd name="T2" fmla="*/ 39 w 83"/>
                <a:gd name="T3" fmla="*/ 4 h 68"/>
                <a:gd name="T4" fmla="*/ 58 w 83"/>
                <a:gd name="T5" fmla="*/ 0 h 68"/>
                <a:gd name="T6" fmla="*/ 73 w 83"/>
                <a:gd name="T7" fmla="*/ 22 h 68"/>
                <a:gd name="T8" fmla="*/ 70 w 83"/>
                <a:gd name="T9" fmla="*/ 47 h 68"/>
                <a:gd name="T10" fmla="*/ 83 w 83"/>
                <a:gd name="T11" fmla="*/ 55 h 68"/>
                <a:gd name="T12" fmla="*/ 70 w 83"/>
                <a:gd name="T13" fmla="*/ 64 h 68"/>
                <a:gd name="T14" fmla="*/ 47 w 83"/>
                <a:gd name="T15" fmla="*/ 57 h 68"/>
                <a:gd name="T16" fmla="*/ 43 w 83"/>
                <a:gd name="T17" fmla="*/ 39 h 68"/>
                <a:gd name="T18" fmla="*/ 28 w 83"/>
                <a:gd name="T19" fmla="*/ 60 h 68"/>
                <a:gd name="T20" fmla="*/ 2 w 83"/>
                <a:gd name="T21" fmla="*/ 68 h 68"/>
                <a:gd name="T22" fmla="*/ 0 w 83"/>
                <a:gd name="T23" fmla="*/ 49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68">
                  <a:moveTo>
                    <a:pt x="0" y="49"/>
                  </a:moveTo>
                  <a:lnTo>
                    <a:pt x="39" y="4"/>
                  </a:lnTo>
                  <a:lnTo>
                    <a:pt x="58" y="0"/>
                  </a:lnTo>
                  <a:lnTo>
                    <a:pt x="73" y="22"/>
                  </a:lnTo>
                  <a:lnTo>
                    <a:pt x="70" y="47"/>
                  </a:lnTo>
                  <a:lnTo>
                    <a:pt x="83" y="55"/>
                  </a:lnTo>
                  <a:lnTo>
                    <a:pt x="70" y="64"/>
                  </a:lnTo>
                  <a:lnTo>
                    <a:pt x="47" y="57"/>
                  </a:lnTo>
                  <a:lnTo>
                    <a:pt x="43" y="39"/>
                  </a:lnTo>
                  <a:lnTo>
                    <a:pt x="28" y="60"/>
                  </a:lnTo>
                  <a:lnTo>
                    <a:pt x="2" y="68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46"/>
            <p:cNvSpPr>
              <a:spLocks/>
            </p:cNvSpPr>
            <p:nvPr/>
          </p:nvSpPr>
          <p:spPr bwMode="auto">
            <a:xfrm>
              <a:off x="5620076" y="4090509"/>
              <a:ext cx="101600" cy="41275"/>
            </a:xfrm>
            <a:custGeom>
              <a:avLst/>
              <a:gdLst>
                <a:gd name="T0" fmla="*/ 51 w 127"/>
                <a:gd name="T1" fmla="*/ 29 h 52"/>
                <a:gd name="T2" fmla="*/ 76 w 127"/>
                <a:gd name="T3" fmla="*/ 8 h 52"/>
                <a:gd name="T4" fmla="*/ 102 w 127"/>
                <a:gd name="T5" fmla="*/ 0 h 52"/>
                <a:gd name="T6" fmla="*/ 127 w 127"/>
                <a:gd name="T7" fmla="*/ 3 h 52"/>
                <a:gd name="T8" fmla="*/ 127 w 127"/>
                <a:gd name="T9" fmla="*/ 26 h 52"/>
                <a:gd name="T10" fmla="*/ 91 w 127"/>
                <a:gd name="T11" fmla="*/ 39 h 52"/>
                <a:gd name="T12" fmla="*/ 61 w 127"/>
                <a:gd name="T13" fmla="*/ 49 h 52"/>
                <a:gd name="T14" fmla="*/ 22 w 127"/>
                <a:gd name="T15" fmla="*/ 52 h 52"/>
                <a:gd name="T16" fmla="*/ 0 w 127"/>
                <a:gd name="T17" fmla="*/ 42 h 52"/>
                <a:gd name="T18" fmla="*/ 51 w 127"/>
                <a:gd name="T19" fmla="*/ 29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7" h="52">
                  <a:moveTo>
                    <a:pt x="51" y="29"/>
                  </a:moveTo>
                  <a:lnTo>
                    <a:pt x="76" y="8"/>
                  </a:lnTo>
                  <a:lnTo>
                    <a:pt x="102" y="0"/>
                  </a:lnTo>
                  <a:lnTo>
                    <a:pt x="127" y="3"/>
                  </a:lnTo>
                  <a:lnTo>
                    <a:pt x="127" y="26"/>
                  </a:lnTo>
                  <a:lnTo>
                    <a:pt x="91" y="39"/>
                  </a:lnTo>
                  <a:lnTo>
                    <a:pt x="61" y="49"/>
                  </a:lnTo>
                  <a:lnTo>
                    <a:pt x="22" y="52"/>
                  </a:lnTo>
                  <a:lnTo>
                    <a:pt x="0" y="42"/>
                  </a:lnTo>
                  <a:lnTo>
                    <a:pt x="51" y="29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48"/>
            <p:cNvSpPr>
              <a:spLocks/>
            </p:cNvSpPr>
            <p:nvPr/>
          </p:nvSpPr>
          <p:spPr bwMode="auto">
            <a:xfrm>
              <a:off x="5626426" y="4176234"/>
              <a:ext cx="46038" cy="19050"/>
            </a:xfrm>
            <a:custGeom>
              <a:avLst/>
              <a:gdLst>
                <a:gd name="T0" fmla="*/ 0 w 58"/>
                <a:gd name="T1" fmla="*/ 7 h 26"/>
                <a:gd name="T2" fmla="*/ 33 w 58"/>
                <a:gd name="T3" fmla="*/ 0 h 26"/>
                <a:gd name="T4" fmla="*/ 58 w 58"/>
                <a:gd name="T5" fmla="*/ 0 h 26"/>
                <a:gd name="T6" fmla="*/ 58 w 58"/>
                <a:gd name="T7" fmla="*/ 15 h 26"/>
                <a:gd name="T8" fmla="*/ 43 w 58"/>
                <a:gd name="T9" fmla="*/ 23 h 26"/>
                <a:gd name="T10" fmla="*/ 22 w 58"/>
                <a:gd name="T11" fmla="*/ 26 h 26"/>
                <a:gd name="T12" fmla="*/ 0 w 58"/>
                <a:gd name="T13" fmla="*/ 7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8" h="26">
                  <a:moveTo>
                    <a:pt x="0" y="7"/>
                  </a:moveTo>
                  <a:lnTo>
                    <a:pt x="33" y="0"/>
                  </a:lnTo>
                  <a:lnTo>
                    <a:pt x="58" y="0"/>
                  </a:lnTo>
                  <a:lnTo>
                    <a:pt x="58" y="15"/>
                  </a:lnTo>
                  <a:lnTo>
                    <a:pt x="43" y="23"/>
                  </a:lnTo>
                  <a:lnTo>
                    <a:pt x="22" y="26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50"/>
            <p:cNvSpPr>
              <a:spLocks/>
            </p:cNvSpPr>
            <p:nvPr/>
          </p:nvSpPr>
          <p:spPr bwMode="auto">
            <a:xfrm>
              <a:off x="5548639" y="4031772"/>
              <a:ext cx="280988" cy="447675"/>
            </a:xfrm>
            <a:custGeom>
              <a:avLst/>
              <a:gdLst>
                <a:gd name="T0" fmla="*/ 38 w 353"/>
                <a:gd name="T1" fmla="*/ 2 h 563"/>
                <a:gd name="T2" fmla="*/ 11 w 353"/>
                <a:gd name="T3" fmla="*/ 70 h 563"/>
                <a:gd name="T4" fmla="*/ 10 w 353"/>
                <a:gd name="T5" fmla="*/ 101 h 563"/>
                <a:gd name="T6" fmla="*/ 6 w 353"/>
                <a:gd name="T7" fmla="*/ 170 h 563"/>
                <a:gd name="T8" fmla="*/ 2 w 353"/>
                <a:gd name="T9" fmla="*/ 241 h 563"/>
                <a:gd name="T10" fmla="*/ 0 w 353"/>
                <a:gd name="T11" fmla="*/ 281 h 563"/>
                <a:gd name="T12" fmla="*/ 3 w 353"/>
                <a:gd name="T13" fmla="*/ 306 h 563"/>
                <a:gd name="T14" fmla="*/ 8 w 353"/>
                <a:gd name="T15" fmla="*/ 347 h 563"/>
                <a:gd name="T16" fmla="*/ 13 w 353"/>
                <a:gd name="T17" fmla="*/ 385 h 563"/>
                <a:gd name="T18" fmla="*/ 15 w 353"/>
                <a:gd name="T19" fmla="*/ 403 h 563"/>
                <a:gd name="T20" fmla="*/ 121 w 353"/>
                <a:gd name="T21" fmla="*/ 488 h 563"/>
                <a:gd name="T22" fmla="*/ 166 w 353"/>
                <a:gd name="T23" fmla="*/ 509 h 563"/>
                <a:gd name="T24" fmla="*/ 224 w 353"/>
                <a:gd name="T25" fmla="*/ 512 h 563"/>
                <a:gd name="T26" fmla="*/ 309 w 353"/>
                <a:gd name="T27" fmla="*/ 533 h 563"/>
                <a:gd name="T28" fmla="*/ 353 w 353"/>
                <a:gd name="T29" fmla="*/ 563 h 563"/>
                <a:gd name="T30" fmla="*/ 348 w 353"/>
                <a:gd name="T31" fmla="*/ 497 h 563"/>
                <a:gd name="T32" fmla="*/ 336 w 353"/>
                <a:gd name="T33" fmla="*/ 381 h 563"/>
                <a:gd name="T34" fmla="*/ 324 w 353"/>
                <a:gd name="T35" fmla="*/ 309 h 563"/>
                <a:gd name="T36" fmla="*/ 317 w 353"/>
                <a:gd name="T37" fmla="*/ 347 h 563"/>
                <a:gd name="T38" fmla="*/ 318 w 353"/>
                <a:gd name="T39" fmla="*/ 352 h 563"/>
                <a:gd name="T40" fmla="*/ 321 w 353"/>
                <a:gd name="T41" fmla="*/ 363 h 563"/>
                <a:gd name="T42" fmla="*/ 323 w 353"/>
                <a:gd name="T43" fmla="*/ 378 h 563"/>
                <a:gd name="T44" fmla="*/ 324 w 353"/>
                <a:gd name="T45" fmla="*/ 392 h 563"/>
                <a:gd name="T46" fmla="*/ 324 w 353"/>
                <a:gd name="T47" fmla="*/ 416 h 563"/>
                <a:gd name="T48" fmla="*/ 325 w 353"/>
                <a:gd name="T49" fmla="*/ 454 h 563"/>
                <a:gd name="T50" fmla="*/ 327 w 353"/>
                <a:gd name="T51" fmla="*/ 489 h 563"/>
                <a:gd name="T52" fmla="*/ 327 w 353"/>
                <a:gd name="T53" fmla="*/ 504 h 563"/>
                <a:gd name="T54" fmla="*/ 288 w 353"/>
                <a:gd name="T55" fmla="*/ 497 h 563"/>
                <a:gd name="T56" fmla="*/ 279 w 353"/>
                <a:gd name="T57" fmla="*/ 474 h 563"/>
                <a:gd name="T58" fmla="*/ 249 w 353"/>
                <a:gd name="T59" fmla="*/ 481 h 563"/>
                <a:gd name="T60" fmla="*/ 133 w 353"/>
                <a:gd name="T61" fmla="*/ 474 h 563"/>
                <a:gd name="T62" fmla="*/ 106 w 353"/>
                <a:gd name="T63" fmla="*/ 444 h 563"/>
                <a:gd name="T64" fmla="*/ 117 w 353"/>
                <a:gd name="T65" fmla="*/ 407 h 563"/>
                <a:gd name="T66" fmla="*/ 88 w 353"/>
                <a:gd name="T67" fmla="*/ 419 h 563"/>
                <a:gd name="T68" fmla="*/ 25 w 353"/>
                <a:gd name="T69" fmla="*/ 378 h 563"/>
                <a:gd name="T70" fmla="*/ 13 w 353"/>
                <a:gd name="T71" fmla="*/ 225 h 563"/>
                <a:gd name="T72" fmla="*/ 25 w 353"/>
                <a:gd name="T73" fmla="*/ 182 h 563"/>
                <a:gd name="T74" fmla="*/ 52 w 353"/>
                <a:gd name="T75" fmla="*/ 182 h 563"/>
                <a:gd name="T76" fmla="*/ 52 w 353"/>
                <a:gd name="T77" fmla="*/ 160 h 563"/>
                <a:gd name="T78" fmla="*/ 27 w 353"/>
                <a:gd name="T79" fmla="*/ 146 h 563"/>
                <a:gd name="T80" fmla="*/ 41 w 353"/>
                <a:gd name="T81" fmla="*/ 36 h 563"/>
                <a:gd name="T82" fmla="*/ 52 w 353"/>
                <a:gd name="T83" fmla="*/ 2 h 563"/>
                <a:gd name="T84" fmla="*/ 50 w 353"/>
                <a:gd name="T85" fmla="*/ 1 h 563"/>
                <a:gd name="T86" fmla="*/ 46 w 353"/>
                <a:gd name="T87" fmla="*/ 0 h 563"/>
                <a:gd name="T88" fmla="*/ 42 w 353"/>
                <a:gd name="T89" fmla="*/ 0 h 563"/>
                <a:gd name="T90" fmla="*/ 38 w 353"/>
                <a:gd name="T91" fmla="*/ 2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53" h="563">
                  <a:moveTo>
                    <a:pt x="38" y="2"/>
                  </a:moveTo>
                  <a:lnTo>
                    <a:pt x="11" y="70"/>
                  </a:lnTo>
                  <a:lnTo>
                    <a:pt x="10" y="101"/>
                  </a:lnTo>
                  <a:lnTo>
                    <a:pt x="6" y="170"/>
                  </a:lnTo>
                  <a:lnTo>
                    <a:pt x="2" y="241"/>
                  </a:lnTo>
                  <a:lnTo>
                    <a:pt x="0" y="281"/>
                  </a:lnTo>
                  <a:lnTo>
                    <a:pt x="3" y="306"/>
                  </a:lnTo>
                  <a:lnTo>
                    <a:pt x="8" y="347"/>
                  </a:lnTo>
                  <a:lnTo>
                    <a:pt x="13" y="385"/>
                  </a:lnTo>
                  <a:lnTo>
                    <a:pt x="15" y="403"/>
                  </a:lnTo>
                  <a:lnTo>
                    <a:pt x="121" y="488"/>
                  </a:lnTo>
                  <a:lnTo>
                    <a:pt x="166" y="509"/>
                  </a:lnTo>
                  <a:lnTo>
                    <a:pt x="224" y="512"/>
                  </a:lnTo>
                  <a:lnTo>
                    <a:pt x="309" y="533"/>
                  </a:lnTo>
                  <a:lnTo>
                    <a:pt x="353" y="563"/>
                  </a:lnTo>
                  <a:lnTo>
                    <a:pt x="348" y="497"/>
                  </a:lnTo>
                  <a:lnTo>
                    <a:pt x="336" y="381"/>
                  </a:lnTo>
                  <a:lnTo>
                    <a:pt x="324" y="309"/>
                  </a:lnTo>
                  <a:lnTo>
                    <a:pt x="317" y="347"/>
                  </a:lnTo>
                  <a:lnTo>
                    <a:pt x="318" y="352"/>
                  </a:lnTo>
                  <a:lnTo>
                    <a:pt x="321" y="363"/>
                  </a:lnTo>
                  <a:lnTo>
                    <a:pt x="323" y="378"/>
                  </a:lnTo>
                  <a:lnTo>
                    <a:pt x="324" y="392"/>
                  </a:lnTo>
                  <a:lnTo>
                    <a:pt x="324" y="416"/>
                  </a:lnTo>
                  <a:lnTo>
                    <a:pt x="325" y="454"/>
                  </a:lnTo>
                  <a:lnTo>
                    <a:pt x="327" y="489"/>
                  </a:lnTo>
                  <a:lnTo>
                    <a:pt x="327" y="504"/>
                  </a:lnTo>
                  <a:lnTo>
                    <a:pt x="288" y="497"/>
                  </a:lnTo>
                  <a:lnTo>
                    <a:pt x="279" y="474"/>
                  </a:lnTo>
                  <a:lnTo>
                    <a:pt x="249" y="481"/>
                  </a:lnTo>
                  <a:lnTo>
                    <a:pt x="133" y="474"/>
                  </a:lnTo>
                  <a:lnTo>
                    <a:pt x="106" y="444"/>
                  </a:lnTo>
                  <a:lnTo>
                    <a:pt x="117" y="407"/>
                  </a:lnTo>
                  <a:lnTo>
                    <a:pt x="88" y="419"/>
                  </a:lnTo>
                  <a:lnTo>
                    <a:pt x="25" y="378"/>
                  </a:lnTo>
                  <a:lnTo>
                    <a:pt x="13" y="225"/>
                  </a:lnTo>
                  <a:lnTo>
                    <a:pt x="25" y="182"/>
                  </a:lnTo>
                  <a:lnTo>
                    <a:pt x="52" y="182"/>
                  </a:lnTo>
                  <a:lnTo>
                    <a:pt x="52" y="160"/>
                  </a:lnTo>
                  <a:lnTo>
                    <a:pt x="27" y="146"/>
                  </a:lnTo>
                  <a:lnTo>
                    <a:pt x="41" y="36"/>
                  </a:lnTo>
                  <a:lnTo>
                    <a:pt x="52" y="2"/>
                  </a:lnTo>
                  <a:lnTo>
                    <a:pt x="50" y="1"/>
                  </a:lnTo>
                  <a:lnTo>
                    <a:pt x="46" y="0"/>
                  </a:lnTo>
                  <a:lnTo>
                    <a:pt x="42" y="0"/>
                  </a:lnTo>
                  <a:lnTo>
                    <a:pt x="38" y="2"/>
                  </a:lnTo>
                  <a:close/>
                </a:path>
              </a:pathLst>
            </a:custGeom>
            <a:solidFill>
              <a:srgbClr val="F7BC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52"/>
            <p:cNvSpPr>
              <a:spLocks/>
            </p:cNvSpPr>
            <p:nvPr/>
          </p:nvSpPr>
          <p:spPr bwMode="auto">
            <a:xfrm>
              <a:off x="5721676" y="3880959"/>
              <a:ext cx="284163" cy="631825"/>
            </a:xfrm>
            <a:custGeom>
              <a:avLst/>
              <a:gdLst>
                <a:gd name="T0" fmla="*/ 149 w 359"/>
                <a:gd name="T1" fmla="*/ 718 h 795"/>
                <a:gd name="T2" fmla="*/ 164 w 359"/>
                <a:gd name="T3" fmla="*/ 795 h 795"/>
                <a:gd name="T4" fmla="*/ 179 w 359"/>
                <a:gd name="T5" fmla="*/ 728 h 795"/>
                <a:gd name="T6" fmla="*/ 220 w 359"/>
                <a:gd name="T7" fmla="*/ 703 h 795"/>
                <a:gd name="T8" fmla="*/ 261 w 359"/>
                <a:gd name="T9" fmla="*/ 693 h 795"/>
                <a:gd name="T10" fmla="*/ 302 w 359"/>
                <a:gd name="T11" fmla="*/ 677 h 795"/>
                <a:gd name="T12" fmla="*/ 339 w 359"/>
                <a:gd name="T13" fmla="*/ 641 h 795"/>
                <a:gd name="T14" fmla="*/ 359 w 359"/>
                <a:gd name="T15" fmla="*/ 574 h 795"/>
                <a:gd name="T16" fmla="*/ 359 w 359"/>
                <a:gd name="T17" fmla="*/ 524 h 795"/>
                <a:gd name="T18" fmla="*/ 353 w 359"/>
                <a:gd name="T19" fmla="*/ 450 h 795"/>
                <a:gd name="T20" fmla="*/ 329 w 359"/>
                <a:gd name="T21" fmla="*/ 384 h 795"/>
                <a:gd name="T22" fmla="*/ 344 w 359"/>
                <a:gd name="T23" fmla="*/ 270 h 795"/>
                <a:gd name="T24" fmla="*/ 312 w 359"/>
                <a:gd name="T25" fmla="*/ 183 h 795"/>
                <a:gd name="T26" fmla="*/ 236 w 359"/>
                <a:gd name="T27" fmla="*/ 116 h 795"/>
                <a:gd name="T28" fmla="*/ 185 w 359"/>
                <a:gd name="T29" fmla="*/ 86 h 795"/>
                <a:gd name="T30" fmla="*/ 103 w 359"/>
                <a:gd name="T31" fmla="*/ 76 h 795"/>
                <a:gd name="T32" fmla="*/ 41 w 359"/>
                <a:gd name="T33" fmla="*/ 41 h 795"/>
                <a:gd name="T34" fmla="*/ 0 w 359"/>
                <a:gd name="T35" fmla="*/ 0 h 795"/>
                <a:gd name="T36" fmla="*/ 41 w 359"/>
                <a:gd name="T37" fmla="*/ 65 h 795"/>
                <a:gd name="T38" fmla="*/ 113 w 359"/>
                <a:gd name="T39" fmla="*/ 106 h 795"/>
                <a:gd name="T40" fmla="*/ 231 w 359"/>
                <a:gd name="T41" fmla="*/ 147 h 795"/>
                <a:gd name="T42" fmla="*/ 287 w 359"/>
                <a:gd name="T43" fmla="*/ 208 h 795"/>
                <a:gd name="T44" fmla="*/ 308 w 359"/>
                <a:gd name="T45" fmla="*/ 266 h 795"/>
                <a:gd name="T46" fmla="*/ 277 w 359"/>
                <a:gd name="T47" fmla="*/ 297 h 795"/>
                <a:gd name="T48" fmla="*/ 302 w 359"/>
                <a:gd name="T49" fmla="*/ 317 h 795"/>
                <a:gd name="T50" fmla="*/ 302 w 359"/>
                <a:gd name="T51" fmla="*/ 368 h 795"/>
                <a:gd name="T52" fmla="*/ 277 w 359"/>
                <a:gd name="T53" fmla="*/ 426 h 795"/>
                <a:gd name="T54" fmla="*/ 323 w 359"/>
                <a:gd name="T55" fmla="*/ 439 h 795"/>
                <a:gd name="T56" fmla="*/ 333 w 359"/>
                <a:gd name="T57" fmla="*/ 476 h 795"/>
                <a:gd name="T58" fmla="*/ 333 w 359"/>
                <a:gd name="T59" fmla="*/ 585 h 795"/>
                <a:gd name="T60" fmla="*/ 312 w 359"/>
                <a:gd name="T61" fmla="*/ 641 h 795"/>
                <a:gd name="T62" fmla="*/ 256 w 359"/>
                <a:gd name="T63" fmla="*/ 647 h 795"/>
                <a:gd name="T64" fmla="*/ 246 w 359"/>
                <a:gd name="T65" fmla="*/ 671 h 795"/>
                <a:gd name="T66" fmla="*/ 220 w 359"/>
                <a:gd name="T67" fmla="*/ 687 h 795"/>
                <a:gd name="T68" fmla="*/ 149 w 359"/>
                <a:gd name="T69" fmla="*/ 718 h 7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59" h="795">
                  <a:moveTo>
                    <a:pt x="149" y="718"/>
                  </a:moveTo>
                  <a:lnTo>
                    <a:pt x="164" y="795"/>
                  </a:lnTo>
                  <a:lnTo>
                    <a:pt x="179" y="728"/>
                  </a:lnTo>
                  <a:lnTo>
                    <a:pt x="220" y="703"/>
                  </a:lnTo>
                  <a:lnTo>
                    <a:pt x="261" y="693"/>
                  </a:lnTo>
                  <a:lnTo>
                    <a:pt x="302" y="677"/>
                  </a:lnTo>
                  <a:lnTo>
                    <a:pt x="339" y="641"/>
                  </a:lnTo>
                  <a:lnTo>
                    <a:pt x="359" y="574"/>
                  </a:lnTo>
                  <a:lnTo>
                    <a:pt x="359" y="524"/>
                  </a:lnTo>
                  <a:lnTo>
                    <a:pt x="353" y="450"/>
                  </a:lnTo>
                  <a:lnTo>
                    <a:pt x="329" y="384"/>
                  </a:lnTo>
                  <a:lnTo>
                    <a:pt x="344" y="270"/>
                  </a:lnTo>
                  <a:lnTo>
                    <a:pt x="312" y="183"/>
                  </a:lnTo>
                  <a:lnTo>
                    <a:pt x="236" y="116"/>
                  </a:lnTo>
                  <a:lnTo>
                    <a:pt x="185" y="86"/>
                  </a:lnTo>
                  <a:lnTo>
                    <a:pt x="103" y="76"/>
                  </a:lnTo>
                  <a:lnTo>
                    <a:pt x="41" y="41"/>
                  </a:lnTo>
                  <a:lnTo>
                    <a:pt x="0" y="0"/>
                  </a:lnTo>
                  <a:lnTo>
                    <a:pt x="41" y="65"/>
                  </a:lnTo>
                  <a:lnTo>
                    <a:pt x="113" y="106"/>
                  </a:lnTo>
                  <a:lnTo>
                    <a:pt x="231" y="147"/>
                  </a:lnTo>
                  <a:lnTo>
                    <a:pt x="287" y="208"/>
                  </a:lnTo>
                  <a:lnTo>
                    <a:pt x="308" y="266"/>
                  </a:lnTo>
                  <a:lnTo>
                    <a:pt x="277" y="297"/>
                  </a:lnTo>
                  <a:lnTo>
                    <a:pt x="302" y="317"/>
                  </a:lnTo>
                  <a:lnTo>
                    <a:pt x="302" y="368"/>
                  </a:lnTo>
                  <a:lnTo>
                    <a:pt x="277" y="426"/>
                  </a:lnTo>
                  <a:lnTo>
                    <a:pt x="323" y="439"/>
                  </a:lnTo>
                  <a:lnTo>
                    <a:pt x="333" y="476"/>
                  </a:lnTo>
                  <a:lnTo>
                    <a:pt x="333" y="585"/>
                  </a:lnTo>
                  <a:lnTo>
                    <a:pt x="312" y="641"/>
                  </a:lnTo>
                  <a:lnTo>
                    <a:pt x="256" y="647"/>
                  </a:lnTo>
                  <a:lnTo>
                    <a:pt x="246" y="671"/>
                  </a:lnTo>
                  <a:lnTo>
                    <a:pt x="220" y="687"/>
                  </a:lnTo>
                  <a:lnTo>
                    <a:pt x="149" y="718"/>
                  </a:lnTo>
                  <a:close/>
                </a:path>
              </a:pathLst>
            </a:custGeom>
            <a:solidFill>
              <a:srgbClr val="F7BC7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54"/>
            <p:cNvSpPr>
              <a:spLocks/>
            </p:cNvSpPr>
            <p:nvPr/>
          </p:nvSpPr>
          <p:spPr bwMode="auto">
            <a:xfrm>
              <a:off x="5748664" y="3979384"/>
              <a:ext cx="220663" cy="433387"/>
            </a:xfrm>
            <a:custGeom>
              <a:avLst/>
              <a:gdLst>
                <a:gd name="T0" fmla="*/ 18 w 277"/>
                <a:gd name="T1" fmla="*/ 0 h 547"/>
                <a:gd name="T2" fmla="*/ 0 w 277"/>
                <a:gd name="T3" fmla="*/ 37 h 547"/>
                <a:gd name="T4" fmla="*/ 13 w 277"/>
                <a:gd name="T5" fmla="*/ 60 h 547"/>
                <a:gd name="T6" fmla="*/ 50 w 277"/>
                <a:gd name="T7" fmla="*/ 32 h 547"/>
                <a:gd name="T8" fmla="*/ 104 w 277"/>
                <a:gd name="T9" fmla="*/ 69 h 547"/>
                <a:gd name="T10" fmla="*/ 104 w 277"/>
                <a:gd name="T11" fmla="*/ 105 h 547"/>
                <a:gd name="T12" fmla="*/ 100 w 277"/>
                <a:gd name="T13" fmla="*/ 141 h 547"/>
                <a:gd name="T14" fmla="*/ 128 w 277"/>
                <a:gd name="T15" fmla="*/ 137 h 547"/>
                <a:gd name="T16" fmla="*/ 128 w 277"/>
                <a:gd name="T17" fmla="*/ 83 h 547"/>
                <a:gd name="T18" fmla="*/ 137 w 277"/>
                <a:gd name="T19" fmla="*/ 114 h 547"/>
                <a:gd name="T20" fmla="*/ 137 w 277"/>
                <a:gd name="T21" fmla="*/ 164 h 547"/>
                <a:gd name="T22" fmla="*/ 104 w 277"/>
                <a:gd name="T23" fmla="*/ 183 h 547"/>
                <a:gd name="T24" fmla="*/ 91 w 277"/>
                <a:gd name="T25" fmla="*/ 223 h 547"/>
                <a:gd name="T26" fmla="*/ 114 w 277"/>
                <a:gd name="T27" fmla="*/ 255 h 547"/>
                <a:gd name="T28" fmla="*/ 132 w 277"/>
                <a:gd name="T29" fmla="*/ 228 h 547"/>
                <a:gd name="T30" fmla="*/ 141 w 277"/>
                <a:gd name="T31" fmla="*/ 197 h 547"/>
                <a:gd name="T32" fmla="*/ 177 w 277"/>
                <a:gd name="T33" fmla="*/ 242 h 547"/>
                <a:gd name="T34" fmla="*/ 151 w 277"/>
                <a:gd name="T35" fmla="*/ 237 h 547"/>
                <a:gd name="T36" fmla="*/ 151 w 277"/>
                <a:gd name="T37" fmla="*/ 274 h 547"/>
                <a:gd name="T38" fmla="*/ 95 w 277"/>
                <a:gd name="T39" fmla="*/ 274 h 547"/>
                <a:gd name="T40" fmla="*/ 137 w 277"/>
                <a:gd name="T41" fmla="*/ 292 h 547"/>
                <a:gd name="T42" fmla="*/ 141 w 277"/>
                <a:gd name="T43" fmla="*/ 337 h 547"/>
                <a:gd name="T44" fmla="*/ 132 w 277"/>
                <a:gd name="T45" fmla="*/ 365 h 547"/>
                <a:gd name="T46" fmla="*/ 114 w 277"/>
                <a:gd name="T47" fmla="*/ 392 h 547"/>
                <a:gd name="T48" fmla="*/ 114 w 277"/>
                <a:gd name="T49" fmla="*/ 442 h 547"/>
                <a:gd name="T50" fmla="*/ 132 w 277"/>
                <a:gd name="T51" fmla="*/ 479 h 547"/>
                <a:gd name="T52" fmla="*/ 160 w 277"/>
                <a:gd name="T53" fmla="*/ 437 h 547"/>
                <a:gd name="T54" fmla="*/ 169 w 277"/>
                <a:gd name="T55" fmla="*/ 465 h 547"/>
                <a:gd name="T56" fmla="*/ 146 w 277"/>
                <a:gd name="T57" fmla="*/ 511 h 547"/>
                <a:gd name="T58" fmla="*/ 146 w 277"/>
                <a:gd name="T59" fmla="*/ 547 h 547"/>
                <a:gd name="T60" fmla="*/ 169 w 277"/>
                <a:gd name="T61" fmla="*/ 534 h 547"/>
                <a:gd name="T62" fmla="*/ 204 w 277"/>
                <a:gd name="T63" fmla="*/ 511 h 547"/>
                <a:gd name="T64" fmla="*/ 236 w 277"/>
                <a:gd name="T65" fmla="*/ 493 h 547"/>
                <a:gd name="T66" fmla="*/ 259 w 277"/>
                <a:gd name="T67" fmla="*/ 493 h 547"/>
                <a:gd name="T68" fmla="*/ 277 w 277"/>
                <a:gd name="T69" fmla="*/ 447 h 547"/>
                <a:gd name="T70" fmla="*/ 273 w 277"/>
                <a:gd name="T71" fmla="*/ 402 h 547"/>
                <a:gd name="T72" fmla="*/ 245 w 277"/>
                <a:gd name="T73" fmla="*/ 433 h 547"/>
                <a:gd name="T74" fmla="*/ 240 w 277"/>
                <a:gd name="T75" fmla="*/ 456 h 547"/>
                <a:gd name="T76" fmla="*/ 217 w 277"/>
                <a:gd name="T77" fmla="*/ 460 h 547"/>
                <a:gd name="T78" fmla="*/ 222 w 277"/>
                <a:gd name="T79" fmla="*/ 433 h 547"/>
                <a:gd name="T80" fmla="*/ 240 w 277"/>
                <a:gd name="T81" fmla="*/ 411 h 547"/>
                <a:gd name="T82" fmla="*/ 263 w 277"/>
                <a:gd name="T83" fmla="*/ 383 h 547"/>
                <a:gd name="T84" fmla="*/ 263 w 277"/>
                <a:gd name="T85" fmla="*/ 360 h 547"/>
                <a:gd name="T86" fmla="*/ 240 w 277"/>
                <a:gd name="T87" fmla="*/ 328 h 547"/>
                <a:gd name="T88" fmla="*/ 186 w 277"/>
                <a:gd name="T89" fmla="*/ 323 h 547"/>
                <a:gd name="T90" fmla="*/ 177 w 277"/>
                <a:gd name="T91" fmla="*/ 365 h 547"/>
                <a:gd name="T92" fmla="*/ 227 w 277"/>
                <a:gd name="T93" fmla="*/ 379 h 547"/>
                <a:gd name="T94" fmla="*/ 191 w 277"/>
                <a:gd name="T95" fmla="*/ 392 h 547"/>
                <a:gd name="T96" fmla="*/ 155 w 277"/>
                <a:gd name="T97" fmla="*/ 383 h 547"/>
                <a:gd name="T98" fmla="*/ 160 w 277"/>
                <a:gd name="T99" fmla="*/ 319 h 547"/>
                <a:gd name="T100" fmla="*/ 195 w 277"/>
                <a:gd name="T101" fmla="*/ 288 h 547"/>
                <a:gd name="T102" fmla="*/ 222 w 277"/>
                <a:gd name="T103" fmla="*/ 274 h 547"/>
                <a:gd name="T104" fmla="*/ 231 w 277"/>
                <a:gd name="T105" fmla="*/ 223 h 547"/>
                <a:gd name="T106" fmla="*/ 186 w 277"/>
                <a:gd name="T107" fmla="*/ 219 h 547"/>
                <a:gd name="T108" fmla="*/ 174 w 277"/>
                <a:gd name="T109" fmla="*/ 160 h 547"/>
                <a:gd name="T110" fmla="*/ 208 w 277"/>
                <a:gd name="T111" fmla="*/ 141 h 547"/>
                <a:gd name="T112" fmla="*/ 186 w 277"/>
                <a:gd name="T113" fmla="*/ 64 h 547"/>
                <a:gd name="T114" fmla="*/ 146 w 277"/>
                <a:gd name="T115" fmla="*/ 37 h 547"/>
                <a:gd name="T116" fmla="*/ 83 w 277"/>
                <a:gd name="T117" fmla="*/ 23 h 547"/>
                <a:gd name="T118" fmla="*/ 18 w 277"/>
                <a:gd name="T119" fmla="*/ 0 h 5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7" h="547">
                  <a:moveTo>
                    <a:pt x="18" y="0"/>
                  </a:moveTo>
                  <a:lnTo>
                    <a:pt x="0" y="37"/>
                  </a:lnTo>
                  <a:lnTo>
                    <a:pt x="13" y="60"/>
                  </a:lnTo>
                  <a:lnTo>
                    <a:pt x="50" y="32"/>
                  </a:lnTo>
                  <a:lnTo>
                    <a:pt x="104" y="69"/>
                  </a:lnTo>
                  <a:lnTo>
                    <a:pt x="104" y="105"/>
                  </a:lnTo>
                  <a:lnTo>
                    <a:pt x="100" y="141"/>
                  </a:lnTo>
                  <a:lnTo>
                    <a:pt x="128" y="137"/>
                  </a:lnTo>
                  <a:lnTo>
                    <a:pt x="128" y="83"/>
                  </a:lnTo>
                  <a:lnTo>
                    <a:pt x="137" y="114"/>
                  </a:lnTo>
                  <a:lnTo>
                    <a:pt x="137" y="164"/>
                  </a:lnTo>
                  <a:lnTo>
                    <a:pt x="104" y="183"/>
                  </a:lnTo>
                  <a:lnTo>
                    <a:pt x="91" y="223"/>
                  </a:lnTo>
                  <a:lnTo>
                    <a:pt x="114" y="255"/>
                  </a:lnTo>
                  <a:lnTo>
                    <a:pt x="132" y="228"/>
                  </a:lnTo>
                  <a:lnTo>
                    <a:pt x="141" y="197"/>
                  </a:lnTo>
                  <a:lnTo>
                    <a:pt x="177" y="242"/>
                  </a:lnTo>
                  <a:lnTo>
                    <a:pt x="151" y="237"/>
                  </a:lnTo>
                  <a:lnTo>
                    <a:pt x="151" y="274"/>
                  </a:lnTo>
                  <a:lnTo>
                    <a:pt x="95" y="274"/>
                  </a:lnTo>
                  <a:lnTo>
                    <a:pt x="137" y="292"/>
                  </a:lnTo>
                  <a:lnTo>
                    <a:pt x="141" y="337"/>
                  </a:lnTo>
                  <a:lnTo>
                    <a:pt x="132" y="365"/>
                  </a:lnTo>
                  <a:lnTo>
                    <a:pt x="114" y="392"/>
                  </a:lnTo>
                  <a:lnTo>
                    <a:pt x="114" y="442"/>
                  </a:lnTo>
                  <a:lnTo>
                    <a:pt x="132" y="479"/>
                  </a:lnTo>
                  <a:lnTo>
                    <a:pt x="160" y="437"/>
                  </a:lnTo>
                  <a:lnTo>
                    <a:pt x="169" y="465"/>
                  </a:lnTo>
                  <a:lnTo>
                    <a:pt x="146" y="511"/>
                  </a:lnTo>
                  <a:lnTo>
                    <a:pt x="146" y="547"/>
                  </a:lnTo>
                  <a:lnTo>
                    <a:pt x="169" y="534"/>
                  </a:lnTo>
                  <a:lnTo>
                    <a:pt x="204" y="511"/>
                  </a:lnTo>
                  <a:lnTo>
                    <a:pt x="236" y="493"/>
                  </a:lnTo>
                  <a:lnTo>
                    <a:pt x="259" y="493"/>
                  </a:lnTo>
                  <a:lnTo>
                    <a:pt x="277" y="447"/>
                  </a:lnTo>
                  <a:lnTo>
                    <a:pt x="273" y="402"/>
                  </a:lnTo>
                  <a:lnTo>
                    <a:pt x="245" y="433"/>
                  </a:lnTo>
                  <a:lnTo>
                    <a:pt x="240" y="456"/>
                  </a:lnTo>
                  <a:lnTo>
                    <a:pt x="217" y="460"/>
                  </a:lnTo>
                  <a:lnTo>
                    <a:pt x="222" y="433"/>
                  </a:lnTo>
                  <a:lnTo>
                    <a:pt x="240" y="411"/>
                  </a:lnTo>
                  <a:lnTo>
                    <a:pt x="263" y="383"/>
                  </a:lnTo>
                  <a:lnTo>
                    <a:pt x="263" y="360"/>
                  </a:lnTo>
                  <a:lnTo>
                    <a:pt x="240" y="328"/>
                  </a:lnTo>
                  <a:lnTo>
                    <a:pt x="186" y="323"/>
                  </a:lnTo>
                  <a:lnTo>
                    <a:pt x="177" y="365"/>
                  </a:lnTo>
                  <a:lnTo>
                    <a:pt x="227" y="379"/>
                  </a:lnTo>
                  <a:lnTo>
                    <a:pt x="191" y="392"/>
                  </a:lnTo>
                  <a:lnTo>
                    <a:pt x="155" y="383"/>
                  </a:lnTo>
                  <a:lnTo>
                    <a:pt x="160" y="319"/>
                  </a:lnTo>
                  <a:lnTo>
                    <a:pt x="195" y="288"/>
                  </a:lnTo>
                  <a:lnTo>
                    <a:pt x="222" y="274"/>
                  </a:lnTo>
                  <a:lnTo>
                    <a:pt x="231" y="223"/>
                  </a:lnTo>
                  <a:lnTo>
                    <a:pt x="186" y="219"/>
                  </a:lnTo>
                  <a:lnTo>
                    <a:pt x="174" y="160"/>
                  </a:lnTo>
                  <a:lnTo>
                    <a:pt x="208" y="141"/>
                  </a:lnTo>
                  <a:lnTo>
                    <a:pt x="186" y="64"/>
                  </a:lnTo>
                  <a:lnTo>
                    <a:pt x="146" y="37"/>
                  </a:lnTo>
                  <a:lnTo>
                    <a:pt x="83" y="23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A7C5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56"/>
            <p:cNvSpPr>
              <a:spLocks/>
            </p:cNvSpPr>
            <p:nvPr/>
          </p:nvSpPr>
          <p:spPr bwMode="auto">
            <a:xfrm>
              <a:off x="5597851" y="4177822"/>
              <a:ext cx="168275" cy="138112"/>
            </a:xfrm>
            <a:custGeom>
              <a:avLst/>
              <a:gdLst>
                <a:gd name="T0" fmla="*/ 117 w 212"/>
                <a:gd name="T1" fmla="*/ 0 h 175"/>
                <a:gd name="T2" fmla="*/ 117 w 212"/>
                <a:gd name="T3" fmla="*/ 48 h 175"/>
                <a:gd name="T4" fmla="*/ 112 w 212"/>
                <a:gd name="T5" fmla="*/ 76 h 175"/>
                <a:gd name="T6" fmla="*/ 92 w 212"/>
                <a:gd name="T7" fmla="*/ 85 h 175"/>
                <a:gd name="T8" fmla="*/ 14 w 212"/>
                <a:gd name="T9" fmla="*/ 57 h 175"/>
                <a:gd name="T10" fmla="*/ 7 w 212"/>
                <a:gd name="T11" fmla="*/ 89 h 175"/>
                <a:gd name="T12" fmla="*/ 7 w 212"/>
                <a:gd name="T13" fmla="*/ 129 h 175"/>
                <a:gd name="T14" fmla="*/ 0 w 212"/>
                <a:gd name="T15" fmla="*/ 153 h 175"/>
                <a:gd name="T16" fmla="*/ 5 w 212"/>
                <a:gd name="T17" fmla="*/ 175 h 175"/>
                <a:gd name="T18" fmla="*/ 29 w 212"/>
                <a:gd name="T19" fmla="*/ 174 h 175"/>
                <a:gd name="T20" fmla="*/ 38 w 212"/>
                <a:gd name="T21" fmla="*/ 148 h 175"/>
                <a:gd name="T22" fmla="*/ 29 w 212"/>
                <a:gd name="T23" fmla="*/ 113 h 175"/>
                <a:gd name="T24" fmla="*/ 38 w 212"/>
                <a:gd name="T25" fmla="*/ 89 h 175"/>
                <a:gd name="T26" fmla="*/ 77 w 212"/>
                <a:gd name="T27" fmla="*/ 108 h 175"/>
                <a:gd name="T28" fmla="*/ 133 w 212"/>
                <a:gd name="T29" fmla="*/ 92 h 175"/>
                <a:gd name="T30" fmla="*/ 141 w 212"/>
                <a:gd name="T31" fmla="*/ 115 h 175"/>
                <a:gd name="T32" fmla="*/ 168 w 212"/>
                <a:gd name="T33" fmla="*/ 117 h 175"/>
                <a:gd name="T34" fmla="*/ 212 w 212"/>
                <a:gd name="T35" fmla="*/ 108 h 175"/>
                <a:gd name="T36" fmla="*/ 210 w 212"/>
                <a:gd name="T37" fmla="*/ 76 h 175"/>
                <a:gd name="T38" fmla="*/ 186 w 212"/>
                <a:gd name="T39" fmla="*/ 96 h 175"/>
                <a:gd name="T40" fmla="*/ 146 w 212"/>
                <a:gd name="T41" fmla="*/ 62 h 175"/>
                <a:gd name="T42" fmla="*/ 146 w 212"/>
                <a:gd name="T43" fmla="*/ 0 h 175"/>
                <a:gd name="T44" fmla="*/ 126 w 212"/>
                <a:gd name="T45" fmla="*/ 9 h 175"/>
                <a:gd name="T46" fmla="*/ 117 w 212"/>
                <a:gd name="T47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12" h="175">
                  <a:moveTo>
                    <a:pt x="117" y="0"/>
                  </a:moveTo>
                  <a:lnTo>
                    <a:pt x="117" y="48"/>
                  </a:lnTo>
                  <a:lnTo>
                    <a:pt x="112" y="76"/>
                  </a:lnTo>
                  <a:lnTo>
                    <a:pt x="92" y="85"/>
                  </a:lnTo>
                  <a:lnTo>
                    <a:pt x="14" y="57"/>
                  </a:lnTo>
                  <a:lnTo>
                    <a:pt x="7" y="89"/>
                  </a:lnTo>
                  <a:lnTo>
                    <a:pt x="7" y="129"/>
                  </a:lnTo>
                  <a:lnTo>
                    <a:pt x="0" y="153"/>
                  </a:lnTo>
                  <a:lnTo>
                    <a:pt x="5" y="175"/>
                  </a:lnTo>
                  <a:lnTo>
                    <a:pt x="29" y="174"/>
                  </a:lnTo>
                  <a:lnTo>
                    <a:pt x="38" y="148"/>
                  </a:lnTo>
                  <a:lnTo>
                    <a:pt x="29" y="113"/>
                  </a:lnTo>
                  <a:lnTo>
                    <a:pt x="38" y="89"/>
                  </a:lnTo>
                  <a:lnTo>
                    <a:pt x="77" y="108"/>
                  </a:lnTo>
                  <a:lnTo>
                    <a:pt x="133" y="92"/>
                  </a:lnTo>
                  <a:lnTo>
                    <a:pt x="141" y="115"/>
                  </a:lnTo>
                  <a:lnTo>
                    <a:pt x="168" y="117"/>
                  </a:lnTo>
                  <a:lnTo>
                    <a:pt x="212" y="108"/>
                  </a:lnTo>
                  <a:lnTo>
                    <a:pt x="210" y="76"/>
                  </a:lnTo>
                  <a:lnTo>
                    <a:pt x="186" y="96"/>
                  </a:lnTo>
                  <a:lnTo>
                    <a:pt x="146" y="62"/>
                  </a:lnTo>
                  <a:lnTo>
                    <a:pt x="146" y="0"/>
                  </a:lnTo>
                  <a:lnTo>
                    <a:pt x="126" y="9"/>
                  </a:lnTo>
                  <a:lnTo>
                    <a:pt x="117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58"/>
            <p:cNvSpPr>
              <a:spLocks/>
            </p:cNvSpPr>
            <p:nvPr/>
          </p:nvSpPr>
          <p:spPr bwMode="auto">
            <a:xfrm>
              <a:off x="5677226" y="4306409"/>
              <a:ext cx="55563" cy="82550"/>
            </a:xfrm>
            <a:custGeom>
              <a:avLst/>
              <a:gdLst>
                <a:gd name="T0" fmla="*/ 36 w 69"/>
                <a:gd name="T1" fmla="*/ 0 h 105"/>
                <a:gd name="T2" fmla="*/ 0 w 69"/>
                <a:gd name="T3" fmla="*/ 31 h 105"/>
                <a:gd name="T4" fmla="*/ 0 w 69"/>
                <a:gd name="T5" fmla="*/ 74 h 105"/>
                <a:gd name="T6" fmla="*/ 38 w 69"/>
                <a:gd name="T7" fmla="*/ 105 h 105"/>
                <a:gd name="T8" fmla="*/ 64 w 69"/>
                <a:gd name="T9" fmla="*/ 103 h 105"/>
                <a:gd name="T10" fmla="*/ 69 w 69"/>
                <a:gd name="T11" fmla="*/ 75 h 105"/>
                <a:gd name="T12" fmla="*/ 69 w 69"/>
                <a:gd name="T13" fmla="*/ 50 h 105"/>
                <a:gd name="T14" fmla="*/ 47 w 69"/>
                <a:gd name="T15" fmla="*/ 65 h 105"/>
                <a:gd name="T16" fmla="*/ 32 w 69"/>
                <a:gd name="T17" fmla="*/ 45 h 105"/>
                <a:gd name="T18" fmla="*/ 32 w 69"/>
                <a:gd name="T19" fmla="*/ 10 h 105"/>
                <a:gd name="T20" fmla="*/ 36 w 69"/>
                <a:gd name="T21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69" h="105">
                  <a:moveTo>
                    <a:pt x="36" y="0"/>
                  </a:moveTo>
                  <a:lnTo>
                    <a:pt x="0" y="31"/>
                  </a:lnTo>
                  <a:lnTo>
                    <a:pt x="0" y="74"/>
                  </a:lnTo>
                  <a:lnTo>
                    <a:pt x="38" y="105"/>
                  </a:lnTo>
                  <a:lnTo>
                    <a:pt x="64" y="103"/>
                  </a:lnTo>
                  <a:lnTo>
                    <a:pt x="69" y="75"/>
                  </a:lnTo>
                  <a:lnTo>
                    <a:pt x="69" y="50"/>
                  </a:lnTo>
                  <a:lnTo>
                    <a:pt x="47" y="65"/>
                  </a:lnTo>
                  <a:lnTo>
                    <a:pt x="32" y="45"/>
                  </a:lnTo>
                  <a:lnTo>
                    <a:pt x="32" y="1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60"/>
            <p:cNvSpPr>
              <a:spLocks/>
            </p:cNvSpPr>
            <p:nvPr/>
          </p:nvSpPr>
          <p:spPr bwMode="auto">
            <a:xfrm>
              <a:off x="5826451" y="4012722"/>
              <a:ext cx="63500" cy="66675"/>
            </a:xfrm>
            <a:custGeom>
              <a:avLst/>
              <a:gdLst>
                <a:gd name="T0" fmla="*/ 0 w 78"/>
                <a:gd name="T1" fmla="*/ 0 h 84"/>
                <a:gd name="T2" fmla="*/ 24 w 78"/>
                <a:gd name="T3" fmla="*/ 21 h 84"/>
                <a:gd name="T4" fmla="*/ 41 w 78"/>
                <a:gd name="T5" fmla="*/ 48 h 84"/>
                <a:gd name="T6" fmla="*/ 41 w 78"/>
                <a:gd name="T7" fmla="*/ 84 h 84"/>
                <a:gd name="T8" fmla="*/ 78 w 78"/>
                <a:gd name="T9" fmla="*/ 72 h 84"/>
                <a:gd name="T10" fmla="*/ 71 w 78"/>
                <a:gd name="T11" fmla="*/ 25 h 84"/>
                <a:gd name="T12" fmla="*/ 17 w 78"/>
                <a:gd name="T13" fmla="*/ 4 h 84"/>
                <a:gd name="T14" fmla="*/ 0 w 78"/>
                <a:gd name="T15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8" h="84">
                  <a:moveTo>
                    <a:pt x="0" y="0"/>
                  </a:moveTo>
                  <a:lnTo>
                    <a:pt x="24" y="21"/>
                  </a:lnTo>
                  <a:lnTo>
                    <a:pt x="41" y="48"/>
                  </a:lnTo>
                  <a:lnTo>
                    <a:pt x="41" y="84"/>
                  </a:lnTo>
                  <a:lnTo>
                    <a:pt x="78" y="72"/>
                  </a:lnTo>
                  <a:lnTo>
                    <a:pt x="71" y="25"/>
                  </a:lnTo>
                  <a:lnTo>
                    <a:pt x="17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62"/>
            <p:cNvSpPr>
              <a:spLocks/>
            </p:cNvSpPr>
            <p:nvPr/>
          </p:nvSpPr>
          <p:spPr bwMode="auto">
            <a:xfrm>
              <a:off x="5840739" y="4107972"/>
              <a:ext cx="28575" cy="47625"/>
            </a:xfrm>
            <a:custGeom>
              <a:avLst/>
              <a:gdLst>
                <a:gd name="T0" fmla="*/ 37 w 37"/>
                <a:gd name="T1" fmla="*/ 0 h 61"/>
                <a:gd name="T2" fmla="*/ 3 w 37"/>
                <a:gd name="T3" fmla="*/ 24 h 61"/>
                <a:gd name="T4" fmla="*/ 0 w 37"/>
                <a:gd name="T5" fmla="*/ 61 h 61"/>
                <a:gd name="T6" fmla="*/ 28 w 37"/>
                <a:gd name="T7" fmla="*/ 35 h 61"/>
                <a:gd name="T8" fmla="*/ 37 w 37"/>
                <a:gd name="T9" fmla="*/ 0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61">
                  <a:moveTo>
                    <a:pt x="37" y="0"/>
                  </a:moveTo>
                  <a:lnTo>
                    <a:pt x="3" y="24"/>
                  </a:lnTo>
                  <a:lnTo>
                    <a:pt x="0" y="61"/>
                  </a:lnTo>
                  <a:lnTo>
                    <a:pt x="28" y="35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64"/>
            <p:cNvSpPr>
              <a:spLocks/>
            </p:cNvSpPr>
            <p:nvPr/>
          </p:nvSpPr>
          <p:spPr bwMode="auto">
            <a:xfrm>
              <a:off x="5843914" y="4147659"/>
              <a:ext cx="112713" cy="247650"/>
            </a:xfrm>
            <a:custGeom>
              <a:avLst/>
              <a:gdLst>
                <a:gd name="T0" fmla="*/ 44 w 142"/>
                <a:gd name="T1" fmla="*/ 0 h 312"/>
                <a:gd name="T2" fmla="*/ 62 w 142"/>
                <a:gd name="T3" fmla="*/ 37 h 312"/>
                <a:gd name="T4" fmla="*/ 41 w 142"/>
                <a:gd name="T5" fmla="*/ 50 h 312"/>
                <a:gd name="T6" fmla="*/ 25 w 142"/>
                <a:gd name="T7" fmla="*/ 85 h 312"/>
                <a:gd name="T8" fmla="*/ 18 w 142"/>
                <a:gd name="T9" fmla="*/ 132 h 312"/>
                <a:gd name="T10" fmla="*/ 0 w 142"/>
                <a:gd name="T11" fmla="*/ 183 h 312"/>
                <a:gd name="T12" fmla="*/ 0 w 142"/>
                <a:gd name="T13" fmla="*/ 227 h 312"/>
                <a:gd name="T14" fmla="*/ 14 w 142"/>
                <a:gd name="T15" fmla="*/ 247 h 312"/>
                <a:gd name="T16" fmla="*/ 30 w 142"/>
                <a:gd name="T17" fmla="*/ 213 h 312"/>
                <a:gd name="T18" fmla="*/ 55 w 142"/>
                <a:gd name="T19" fmla="*/ 207 h 312"/>
                <a:gd name="T20" fmla="*/ 58 w 142"/>
                <a:gd name="T21" fmla="*/ 237 h 312"/>
                <a:gd name="T22" fmla="*/ 55 w 142"/>
                <a:gd name="T23" fmla="*/ 277 h 312"/>
                <a:gd name="T24" fmla="*/ 44 w 142"/>
                <a:gd name="T25" fmla="*/ 312 h 312"/>
                <a:gd name="T26" fmla="*/ 79 w 142"/>
                <a:gd name="T27" fmla="*/ 281 h 312"/>
                <a:gd name="T28" fmla="*/ 132 w 142"/>
                <a:gd name="T29" fmla="*/ 267 h 312"/>
                <a:gd name="T30" fmla="*/ 142 w 142"/>
                <a:gd name="T31" fmla="*/ 233 h 312"/>
                <a:gd name="T32" fmla="*/ 95 w 142"/>
                <a:gd name="T33" fmla="*/ 260 h 312"/>
                <a:gd name="T34" fmla="*/ 75 w 142"/>
                <a:gd name="T35" fmla="*/ 237 h 312"/>
                <a:gd name="T36" fmla="*/ 85 w 142"/>
                <a:gd name="T37" fmla="*/ 210 h 312"/>
                <a:gd name="T38" fmla="*/ 121 w 142"/>
                <a:gd name="T39" fmla="*/ 179 h 312"/>
                <a:gd name="T40" fmla="*/ 128 w 142"/>
                <a:gd name="T41" fmla="*/ 162 h 312"/>
                <a:gd name="T42" fmla="*/ 111 w 142"/>
                <a:gd name="T43" fmla="*/ 132 h 312"/>
                <a:gd name="T44" fmla="*/ 82 w 142"/>
                <a:gd name="T45" fmla="*/ 125 h 312"/>
                <a:gd name="T46" fmla="*/ 82 w 142"/>
                <a:gd name="T47" fmla="*/ 148 h 312"/>
                <a:gd name="T48" fmla="*/ 104 w 142"/>
                <a:gd name="T49" fmla="*/ 148 h 312"/>
                <a:gd name="T50" fmla="*/ 101 w 142"/>
                <a:gd name="T51" fmla="*/ 176 h 312"/>
                <a:gd name="T52" fmla="*/ 72 w 142"/>
                <a:gd name="T53" fmla="*/ 200 h 312"/>
                <a:gd name="T54" fmla="*/ 30 w 142"/>
                <a:gd name="T55" fmla="*/ 190 h 312"/>
                <a:gd name="T56" fmla="*/ 21 w 142"/>
                <a:gd name="T57" fmla="*/ 152 h 312"/>
                <a:gd name="T58" fmla="*/ 41 w 142"/>
                <a:gd name="T59" fmla="*/ 85 h 312"/>
                <a:gd name="T60" fmla="*/ 72 w 142"/>
                <a:gd name="T61" fmla="*/ 57 h 312"/>
                <a:gd name="T62" fmla="*/ 79 w 142"/>
                <a:gd name="T63" fmla="*/ 30 h 312"/>
                <a:gd name="T64" fmla="*/ 44 w 142"/>
                <a:gd name="T65" fmla="*/ 0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2" h="312">
                  <a:moveTo>
                    <a:pt x="44" y="0"/>
                  </a:moveTo>
                  <a:lnTo>
                    <a:pt x="62" y="37"/>
                  </a:lnTo>
                  <a:lnTo>
                    <a:pt x="41" y="50"/>
                  </a:lnTo>
                  <a:lnTo>
                    <a:pt x="25" y="85"/>
                  </a:lnTo>
                  <a:lnTo>
                    <a:pt x="18" y="132"/>
                  </a:lnTo>
                  <a:lnTo>
                    <a:pt x="0" y="183"/>
                  </a:lnTo>
                  <a:lnTo>
                    <a:pt x="0" y="227"/>
                  </a:lnTo>
                  <a:lnTo>
                    <a:pt x="14" y="247"/>
                  </a:lnTo>
                  <a:lnTo>
                    <a:pt x="30" y="213"/>
                  </a:lnTo>
                  <a:lnTo>
                    <a:pt x="55" y="207"/>
                  </a:lnTo>
                  <a:lnTo>
                    <a:pt x="58" y="237"/>
                  </a:lnTo>
                  <a:lnTo>
                    <a:pt x="55" y="277"/>
                  </a:lnTo>
                  <a:lnTo>
                    <a:pt x="44" y="312"/>
                  </a:lnTo>
                  <a:lnTo>
                    <a:pt x="79" y="281"/>
                  </a:lnTo>
                  <a:lnTo>
                    <a:pt x="132" y="267"/>
                  </a:lnTo>
                  <a:lnTo>
                    <a:pt x="142" y="233"/>
                  </a:lnTo>
                  <a:lnTo>
                    <a:pt x="95" y="260"/>
                  </a:lnTo>
                  <a:lnTo>
                    <a:pt x="75" y="237"/>
                  </a:lnTo>
                  <a:lnTo>
                    <a:pt x="85" y="210"/>
                  </a:lnTo>
                  <a:lnTo>
                    <a:pt x="121" y="179"/>
                  </a:lnTo>
                  <a:lnTo>
                    <a:pt x="128" y="162"/>
                  </a:lnTo>
                  <a:lnTo>
                    <a:pt x="111" y="132"/>
                  </a:lnTo>
                  <a:lnTo>
                    <a:pt x="82" y="125"/>
                  </a:lnTo>
                  <a:lnTo>
                    <a:pt x="82" y="148"/>
                  </a:lnTo>
                  <a:lnTo>
                    <a:pt x="104" y="148"/>
                  </a:lnTo>
                  <a:lnTo>
                    <a:pt x="101" y="176"/>
                  </a:lnTo>
                  <a:lnTo>
                    <a:pt x="72" y="200"/>
                  </a:lnTo>
                  <a:lnTo>
                    <a:pt x="30" y="190"/>
                  </a:lnTo>
                  <a:lnTo>
                    <a:pt x="21" y="152"/>
                  </a:lnTo>
                  <a:lnTo>
                    <a:pt x="41" y="85"/>
                  </a:lnTo>
                  <a:lnTo>
                    <a:pt x="72" y="57"/>
                  </a:lnTo>
                  <a:lnTo>
                    <a:pt x="79" y="3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E2A0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074" name="Picture 2" descr="C:\Users\Public\Pictures\MC900388678 letadlo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810" y="3998602"/>
            <a:ext cx="2700000" cy="13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ublic\Pictures\MC900222584 kolo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54" y="3991688"/>
            <a:ext cx="2166755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Group 7"/>
          <p:cNvGrpSpPr>
            <a:grpSpLocks noChangeAspect="1"/>
          </p:cNvGrpSpPr>
          <p:nvPr/>
        </p:nvGrpSpPr>
        <p:grpSpPr bwMode="auto">
          <a:xfrm>
            <a:off x="757671" y="1059938"/>
            <a:ext cx="1123939" cy="1764000"/>
            <a:chOff x="1366" y="1228"/>
            <a:chExt cx="734" cy="1152"/>
          </a:xfrm>
        </p:grpSpPr>
        <p:sp>
          <p:nvSpPr>
            <p:cNvPr id="5" name="AutoShape 6"/>
            <p:cNvSpPr>
              <a:spLocks noChangeAspect="1" noChangeArrowheads="1" noTextEdit="1"/>
            </p:cNvSpPr>
            <p:nvPr/>
          </p:nvSpPr>
          <p:spPr bwMode="auto">
            <a:xfrm>
              <a:off x="1366" y="1228"/>
              <a:ext cx="734" cy="1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auto">
            <a:xfrm>
              <a:off x="1534" y="1228"/>
              <a:ext cx="498" cy="1152"/>
            </a:xfrm>
            <a:custGeom>
              <a:avLst/>
              <a:gdLst>
                <a:gd name="T0" fmla="*/ 360 w 498"/>
                <a:gd name="T1" fmla="*/ 576 h 1152"/>
                <a:gd name="T2" fmla="*/ 426 w 498"/>
                <a:gd name="T3" fmla="*/ 560 h 1152"/>
                <a:gd name="T4" fmla="*/ 480 w 498"/>
                <a:gd name="T5" fmla="*/ 504 h 1152"/>
                <a:gd name="T6" fmla="*/ 498 w 498"/>
                <a:gd name="T7" fmla="*/ 436 h 1152"/>
                <a:gd name="T8" fmla="*/ 474 w 498"/>
                <a:gd name="T9" fmla="*/ 358 h 1152"/>
                <a:gd name="T10" fmla="*/ 414 w 498"/>
                <a:gd name="T11" fmla="*/ 308 h 1152"/>
                <a:gd name="T12" fmla="*/ 342 w 498"/>
                <a:gd name="T13" fmla="*/ 298 h 1152"/>
                <a:gd name="T14" fmla="*/ 254 w 498"/>
                <a:gd name="T15" fmla="*/ 348 h 1152"/>
                <a:gd name="T16" fmla="*/ 202 w 498"/>
                <a:gd name="T17" fmla="*/ 328 h 1152"/>
                <a:gd name="T18" fmla="*/ 232 w 498"/>
                <a:gd name="T19" fmla="*/ 304 h 1152"/>
                <a:gd name="T20" fmla="*/ 268 w 498"/>
                <a:gd name="T21" fmla="*/ 270 h 1152"/>
                <a:gd name="T22" fmla="*/ 286 w 498"/>
                <a:gd name="T23" fmla="*/ 198 h 1152"/>
                <a:gd name="T24" fmla="*/ 332 w 498"/>
                <a:gd name="T25" fmla="*/ 162 h 1152"/>
                <a:gd name="T26" fmla="*/ 366 w 498"/>
                <a:gd name="T27" fmla="*/ 140 h 1152"/>
                <a:gd name="T28" fmla="*/ 312 w 498"/>
                <a:gd name="T29" fmla="*/ 114 h 1152"/>
                <a:gd name="T30" fmla="*/ 256 w 498"/>
                <a:gd name="T31" fmla="*/ 54 h 1152"/>
                <a:gd name="T32" fmla="*/ 206 w 498"/>
                <a:gd name="T33" fmla="*/ 8 h 1152"/>
                <a:gd name="T34" fmla="*/ 108 w 498"/>
                <a:gd name="T35" fmla="*/ 8 h 1152"/>
                <a:gd name="T36" fmla="*/ 60 w 498"/>
                <a:gd name="T37" fmla="*/ 58 h 1152"/>
                <a:gd name="T38" fmla="*/ 58 w 498"/>
                <a:gd name="T39" fmla="*/ 122 h 1152"/>
                <a:gd name="T40" fmla="*/ 56 w 498"/>
                <a:gd name="T41" fmla="*/ 188 h 1152"/>
                <a:gd name="T42" fmla="*/ 64 w 498"/>
                <a:gd name="T43" fmla="*/ 218 h 1152"/>
                <a:gd name="T44" fmla="*/ 40 w 498"/>
                <a:gd name="T45" fmla="*/ 214 h 1152"/>
                <a:gd name="T46" fmla="*/ 62 w 498"/>
                <a:gd name="T47" fmla="*/ 234 h 1152"/>
                <a:gd name="T48" fmla="*/ 44 w 498"/>
                <a:gd name="T49" fmla="*/ 246 h 1152"/>
                <a:gd name="T50" fmla="*/ 60 w 498"/>
                <a:gd name="T51" fmla="*/ 258 h 1152"/>
                <a:gd name="T52" fmla="*/ 72 w 498"/>
                <a:gd name="T53" fmla="*/ 268 h 1152"/>
                <a:gd name="T54" fmla="*/ 66 w 498"/>
                <a:gd name="T55" fmla="*/ 308 h 1152"/>
                <a:gd name="T56" fmla="*/ 6 w 498"/>
                <a:gd name="T57" fmla="*/ 356 h 1152"/>
                <a:gd name="T58" fmla="*/ 4 w 498"/>
                <a:gd name="T59" fmla="*/ 442 h 1152"/>
                <a:gd name="T60" fmla="*/ 10 w 498"/>
                <a:gd name="T61" fmla="*/ 590 h 1152"/>
                <a:gd name="T62" fmla="*/ 42 w 498"/>
                <a:gd name="T63" fmla="*/ 624 h 1152"/>
                <a:gd name="T64" fmla="*/ 20 w 498"/>
                <a:gd name="T65" fmla="*/ 670 h 1152"/>
                <a:gd name="T66" fmla="*/ 20 w 498"/>
                <a:gd name="T67" fmla="*/ 736 h 1152"/>
                <a:gd name="T68" fmla="*/ 54 w 498"/>
                <a:gd name="T69" fmla="*/ 852 h 1152"/>
                <a:gd name="T70" fmla="*/ 12 w 498"/>
                <a:gd name="T71" fmla="*/ 890 h 1152"/>
                <a:gd name="T72" fmla="*/ 6 w 498"/>
                <a:gd name="T73" fmla="*/ 946 h 1152"/>
                <a:gd name="T74" fmla="*/ 24 w 498"/>
                <a:gd name="T75" fmla="*/ 1002 h 1152"/>
                <a:gd name="T76" fmla="*/ 42 w 498"/>
                <a:gd name="T77" fmla="*/ 1062 h 1152"/>
                <a:gd name="T78" fmla="*/ 48 w 498"/>
                <a:gd name="T79" fmla="*/ 1104 h 1152"/>
                <a:gd name="T80" fmla="*/ 64 w 498"/>
                <a:gd name="T81" fmla="*/ 1118 h 1152"/>
                <a:gd name="T82" fmla="*/ 88 w 498"/>
                <a:gd name="T83" fmla="*/ 1142 h 1152"/>
                <a:gd name="T84" fmla="*/ 224 w 498"/>
                <a:gd name="T85" fmla="*/ 1152 h 1152"/>
                <a:gd name="T86" fmla="*/ 278 w 498"/>
                <a:gd name="T87" fmla="*/ 1144 h 1152"/>
                <a:gd name="T88" fmla="*/ 278 w 498"/>
                <a:gd name="T89" fmla="*/ 1102 h 1152"/>
                <a:gd name="T90" fmla="*/ 226 w 498"/>
                <a:gd name="T91" fmla="*/ 1088 h 1152"/>
                <a:gd name="T92" fmla="*/ 224 w 498"/>
                <a:gd name="T93" fmla="*/ 1056 h 1152"/>
                <a:gd name="T94" fmla="*/ 220 w 498"/>
                <a:gd name="T95" fmla="*/ 952 h 1152"/>
                <a:gd name="T96" fmla="*/ 234 w 498"/>
                <a:gd name="T97" fmla="*/ 904 h 1152"/>
                <a:gd name="T98" fmla="*/ 276 w 498"/>
                <a:gd name="T99" fmla="*/ 856 h 1152"/>
                <a:gd name="T100" fmla="*/ 308 w 498"/>
                <a:gd name="T101" fmla="*/ 820 h 1152"/>
                <a:gd name="T102" fmla="*/ 286 w 498"/>
                <a:gd name="T103" fmla="*/ 718 h 1152"/>
                <a:gd name="T104" fmla="*/ 244 w 498"/>
                <a:gd name="T105" fmla="*/ 612 h 1152"/>
                <a:gd name="T106" fmla="*/ 264 w 498"/>
                <a:gd name="T107" fmla="*/ 580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98" h="1152">
                  <a:moveTo>
                    <a:pt x="298" y="562"/>
                  </a:moveTo>
                  <a:lnTo>
                    <a:pt x="298" y="562"/>
                  </a:lnTo>
                  <a:lnTo>
                    <a:pt x="312" y="568"/>
                  </a:lnTo>
                  <a:lnTo>
                    <a:pt x="328" y="572"/>
                  </a:lnTo>
                  <a:lnTo>
                    <a:pt x="344" y="576"/>
                  </a:lnTo>
                  <a:lnTo>
                    <a:pt x="360" y="576"/>
                  </a:lnTo>
                  <a:lnTo>
                    <a:pt x="360" y="576"/>
                  </a:lnTo>
                  <a:lnTo>
                    <a:pt x="374" y="576"/>
                  </a:lnTo>
                  <a:lnTo>
                    <a:pt x="388" y="574"/>
                  </a:lnTo>
                  <a:lnTo>
                    <a:pt x="400" y="570"/>
                  </a:lnTo>
                  <a:lnTo>
                    <a:pt x="414" y="566"/>
                  </a:lnTo>
                  <a:lnTo>
                    <a:pt x="426" y="560"/>
                  </a:lnTo>
                  <a:lnTo>
                    <a:pt x="436" y="552"/>
                  </a:lnTo>
                  <a:lnTo>
                    <a:pt x="448" y="544"/>
                  </a:lnTo>
                  <a:lnTo>
                    <a:pt x="456" y="536"/>
                  </a:lnTo>
                  <a:lnTo>
                    <a:pt x="466" y="526"/>
                  </a:lnTo>
                  <a:lnTo>
                    <a:pt x="474" y="514"/>
                  </a:lnTo>
                  <a:lnTo>
                    <a:pt x="480" y="504"/>
                  </a:lnTo>
                  <a:lnTo>
                    <a:pt x="486" y="490"/>
                  </a:lnTo>
                  <a:lnTo>
                    <a:pt x="490" y="478"/>
                  </a:lnTo>
                  <a:lnTo>
                    <a:pt x="494" y="464"/>
                  </a:lnTo>
                  <a:lnTo>
                    <a:pt x="496" y="450"/>
                  </a:lnTo>
                  <a:lnTo>
                    <a:pt x="498" y="436"/>
                  </a:lnTo>
                  <a:lnTo>
                    <a:pt x="498" y="436"/>
                  </a:lnTo>
                  <a:lnTo>
                    <a:pt x="496" y="422"/>
                  </a:lnTo>
                  <a:lnTo>
                    <a:pt x="494" y="408"/>
                  </a:lnTo>
                  <a:lnTo>
                    <a:pt x="490" y="396"/>
                  </a:lnTo>
                  <a:lnTo>
                    <a:pt x="486" y="382"/>
                  </a:lnTo>
                  <a:lnTo>
                    <a:pt x="480" y="370"/>
                  </a:lnTo>
                  <a:lnTo>
                    <a:pt x="474" y="358"/>
                  </a:lnTo>
                  <a:lnTo>
                    <a:pt x="466" y="348"/>
                  </a:lnTo>
                  <a:lnTo>
                    <a:pt x="456" y="338"/>
                  </a:lnTo>
                  <a:lnTo>
                    <a:pt x="448" y="328"/>
                  </a:lnTo>
                  <a:lnTo>
                    <a:pt x="436" y="320"/>
                  </a:lnTo>
                  <a:lnTo>
                    <a:pt x="426" y="314"/>
                  </a:lnTo>
                  <a:lnTo>
                    <a:pt x="414" y="308"/>
                  </a:lnTo>
                  <a:lnTo>
                    <a:pt x="400" y="304"/>
                  </a:lnTo>
                  <a:lnTo>
                    <a:pt x="388" y="300"/>
                  </a:lnTo>
                  <a:lnTo>
                    <a:pt x="374" y="298"/>
                  </a:lnTo>
                  <a:lnTo>
                    <a:pt x="360" y="298"/>
                  </a:lnTo>
                  <a:lnTo>
                    <a:pt x="360" y="298"/>
                  </a:lnTo>
                  <a:lnTo>
                    <a:pt x="342" y="298"/>
                  </a:lnTo>
                  <a:lnTo>
                    <a:pt x="324" y="302"/>
                  </a:lnTo>
                  <a:lnTo>
                    <a:pt x="308" y="308"/>
                  </a:lnTo>
                  <a:lnTo>
                    <a:pt x="292" y="314"/>
                  </a:lnTo>
                  <a:lnTo>
                    <a:pt x="278" y="324"/>
                  </a:lnTo>
                  <a:lnTo>
                    <a:pt x="266" y="336"/>
                  </a:lnTo>
                  <a:lnTo>
                    <a:pt x="254" y="348"/>
                  </a:lnTo>
                  <a:lnTo>
                    <a:pt x="244" y="362"/>
                  </a:lnTo>
                  <a:lnTo>
                    <a:pt x="238" y="368"/>
                  </a:lnTo>
                  <a:lnTo>
                    <a:pt x="238" y="368"/>
                  </a:lnTo>
                  <a:lnTo>
                    <a:pt x="228" y="352"/>
                  </a:lnTo>
                  <a:lnTo>
                    <a:pt x="216" y="338"/>
                  </a:lnTo>
                  <a:lnTo>
                    <a:pt x="202" y="328"/>
                  </a:lnTo>
                  <a:lnTo>
                    <a:pt x="186" y="318"/>
                  </a:lnTo>
                  <a:lnTo>
                    <a:pt x="186" y="318"/>
                  </a:lnTo>
                  <a:lnTo>
                    <a:pt x="204" y="320"/>
                  </a:lnTo>
                  <a:lnTo>
                    <a:pt x="216" y="318"/>
                  </a:lnTo>
                  <a:lnTo>
                    <a:pt x="224" y="312"/>
                  </a:lnTo>
                  <a:lnTo>
                    <a:pt x="232" y="304"/>
                  </a:lnTo>
                  <a:lnTo>
                    <a:pt x="232" y="304"/>
                  </a:lnTo>
                  <a:lnTo>
                    <a:pt x="242" y="296"/>
                  </a:lnTo>
                  <a:lnTo>
                    <a:pt x="250" y="290"/>
                  </a:lnTo>
                  <a:lnTo>
                    <a:pt x="260" y="282"/>
                  </a:lnTo>
                  <a:lnTo>
                    <a:pt x="268" y="270"/>
                  </a:lnTo>
                  <a:lnTo>
                    <a:pt x="268" y="270"/>
                  </a:lnTo>
                  <a:lnTo>
                    <a:pt x="276" y="256"/>
                  </a:lnTo>
                  <a:lnTo>
                    <a:pt x="282" y="242"/>
                  </a:lnTo>
                  <a:lnTo>
                    <a:pt x="286" y="230"/>
                  </a:lnTo>
                  <a:lnTo>
                    <a:pt x="288" y="218"/>
                  </a:lnTo>
                  <a:lnTo>
                    <a:pt x="288" y="208"/>
                  </a:lnTo>
                  <a:lnTo>
                    <a:pt x="286" y="198"/>
                  </a:lnTo>
                  <a:lnTo>
                    <a:pt x="284" y="190"/>
                  </a:lnTo>
                  <a:lnTo>
                    <a:pt x="280" y="182"/>
                  </a:lnTo>
                  <a:lnTo>
                    <a:pt x="286" y="168"/>
                  </a:lnTo>
                  <a:lnTo>
                    <a:pt x="286" y="168"/>
                  </a:lnTo>
                  <a:lnTo>
                    <a:pt x="310" y="166"/>
                  </a:lnTo>
                  <a:lnTo>
                    <a:pt x="332" y="162"/>
                  </a:lnTo>
                  <a:lnTo>
                    <a:pt x="342" y="160"/>
                  </a:lnTo>
                  <a:lnTo>
                    <a:pt x="352" y="156"/>
                  </a:lnTo>
                  <a:lnTo>
                    <a:pt x="360" y="150"/>
                  </a:lnTo>
                  <a:lnTo>
                    <a:pt x="366" y="144"/>
                  </a:lnTo>
                  <a:lnTo>
                    <a:pt x="366" y="144"/>
                  </a:lnTo>
                  <a:lnTo>
                    <a:pt x="366" y="140"/>
                  </a:lnTo>
                  <a:lnTo>
                    <a:pt x="366" y="136"/>
                  </a:lnTo>
                  <a:lnTo>
                    <a:pt x="364" y="132"/>
                  </a:lnTo>
                  <a:lnTo>
                    <a:pt x="360" y="130"/>
                  </a:lnTo>
                  <a:lnTo>
                    <a:pt x="360" y="130"/>
                  </a:lnTo>
                  <a:lnTo>
                    <a:pt x="336" y="124"/>
                  </a:lnTo>
                  <a:lnTo>
                    <a:pt x="312" y="114"/>
                  </a:lnTo>
                  <a:lnTo>
                    <a:pt x="290" y="104"/>
                  </a:lnTo>
                  <a:lnTo>
                    <a:pt x="268" y="90"/>
                  </a:lnTo>
                  <a:lnTo>
                    <a:pt x="268" y="90"/>
                  </a:lnTo>
                  <a:lnTo>
                    <a:pt x="266" y="80"/>
                  </a:lnTo>
                  <a:lnTo>
                    <a:pt x="262" y="68"/>
                  </a:lnTo>
                  <a:lnTo>
                    <a:pt x="256" y="54"/>
                  </a:lnTo>
                  <a:lnTo>
                    <a:pt x="248" y="40"/>
                  </a:lnTo>
                  <a:lnTo>
                    <a:pt x="238" y="26"/>
                  </a:lnTo>
                  <a:lnTo>
                    <a:pt x="224" y="16"/>
                  </a:lnTo>
                  <a:lnTo>
                    <a:pt x="216" y="10"/>
                  </a:lnTo>
                  <a:lnTo>
                    <a:pt x="206" y="8"/>
                  </a:lnTo>
                  <a:lnTo>
                    <a:pt x="206" y="8"/>
                  </a:lnTo>
                  <a:lnTo>
                    <a:pt x="192" y="4"/>
                  </a:lnTo>
                  <a:lnTo>
                    <a:pt x="176" y="2"/>
                  </a:lnTo>
                  <a:lnTo>
                    <a:pt x="160" y="0"/>
                  </a:lnTo>
                  <a:lnTo>
                    <a:pt x="142" y="2"/>
                  </a:lnTo>
                  <a:lnTo>
                    <a:pt x="124" y="4"/>
                  </a:lnTo>
                  <a:lnTo>
                    <a:pt x="108" y="8"/>
                  </a:lnTo>
                  <a:lnTo>
                    <a:pt x="94" y="14"/>
                  </a:lnTo>
                  <a:lnTo>
                    <a:pt x="80" y="24"/>
                  </a:lnTo>
                  <a:lnTo>
                    <a:pt x="80" y="24"/>
                  </a:lnTo>
                  <a:lnTo>
                    <a:pt x="72" y="34"/>
                  </a:lnTo>
                  <a:lnTo>
                    <a:pt x="66" y="46"/>
                  </a:lnTo>
                  <a:lnTo>
                    <a:pt x="60" y="58"/>
                  </a:lnTo>
                  <a:lnTo>
                    <a:pt x="56" y="70"/>
                  </a:lnTo>
                  <a:lnTo>
                    <a:pt x="52" y="82"/>
                  </a:lnTo>
                  <a:lnTo>
                    <a:pt x="52" y="96"/>
                  </a:lnTo>
                  <a:lnTo>
                    <a:pt x="54" y="110"/>
                  </a:lnTo>
                  <a:lnTo>
                    <a:pt x="58" y="122"/>
                  </a:lnTo>
                  <a:lnTo>
                    <a:pt x="58" y="122"/>
                  </a:lnTo>
                  <a:lnTo>
                    <a:pt x="54" y="132"/>
                  </a:lnTo>
                  <a:lnTo>
                    <a:pt x="52" y="144"/>
                  </a:lnTo>
                  <a:lnTo>
                    <a:pt x="52" y="156"/>
                  </a:lnTo>
                  <a:lnTo>
                    <a:pt x="52" y="166"/>
                  </a:lnTo>
                  <a:lnTo>
                    <a:pt x="54" y="178"/>
                  </a:lnTo>
                  <a:lnTo>
                    <a:pt x="56" y="188"/>
                  </a:lnTo>
                  <a:lnTo>
                    <a:pt x="60" y="200"/>
                  </a:lnTo>
                  <a:lnTo>
                    <a:pt x="64" y="210"/>
                  </a:lnTo>
                  <a:lnTo>
                    <a:pt x="64" y="210"/>
                  </a:lnTo>
                  <a:lnTo>
                    <a:pt x="66" y="212"/>
                  </a:lnTo>
                  <a:lnTo>
                    <a:pt x="66" y="216"/>
                  </a:lnTo>
                  <a:lnTo>
                    <a:pt x="64" y="218"/>
                  </a:lnTo>
                  <a:lnTo>
                    <a:pt x="62" y="220"/>
                  </a:lnTo>
                  <a:lnTo>
                    <a:pt x="58" y="222"/>
                  </a:lnTo>
                  <a:lnTo>
                    <a:pt x="52" y="220"/>
                  </a:lnTo>
                  <a:lnTo>
                    <a:pt x="46" y="218"/>
                  </a:lnTo>
                  <a:lnTo>
                    <a:pt x="40" y="214"/>
                  </a:lnTo>
                  <a:lnTo>
                    <a:pt x="40" y="214"/>
                  </a:lnTo>
                  <a:lnTo>
                    <a:pt x="40" y="218"/>
                  </a:lnTo>
                  <a:lnTo>
                    <a:pt x="42" y="222"/>
                  </a:lnTo>
                  <a:lnTo>
                    <a:pt x="48" y="228"/>
                  </a:lnTo>
                  <a:lnTo>
                    <a:pt x="56" y="232"/>
                  </a:lnTo>
                  <a:lnTo>
                    <a:pt x="62" y="234"/>
                  </a:lnTo>
                  <a:lnTo>
                    <a:pt x="62" y="234"/>
                  </a:lnTo>
                  <a:lnTo>
                    <a:pt x="60" y="238"/>
                  </a:lnTo>
                  <a:lnTo>
                    <a:pt x="56" y="242"/>
                  </a:lnTo>
                  <a:lnTo>
                    <a:pt x="52" y="244"/>
                  </a:lnTo>
                  <a:lnTo>
                    <a:pt x="40" y="242"/>
                  </a:lnTo>
                  <a:lnTo>
                    <a:pt x="40" y="242"/>
                  </a:lnTo>
                  <a:lnTo>
                    <a:pt x="44" y="246"/>
                  </a:lnTo>
                  <a:lnTo>
                    <a:pt x="52" y="250"/>
                  </a:lnTo>
                  <a:lnTo>
                    <a:pt x="58" y="250"/>
                  </a:lnTo>
                  <a:lnTo>
                    <a:pt x="62" y="248"/>
                  </a:lnTo>
                  <a:lnTo>
                    <a:pt x="62" y="248"/>
                  </a:lnTo>
                  <a:lnTo>
                    <a:pt x="62" y="254"/>
                  </a:lnTo>
                  <a:lnTo>
                    <a:pt x="60" y="258"/>
                  </a:lnTo>
                  <a:lnTo>
                    <a:pt x="54" y="258"/>
                  </a:lnTo>
                  <a:lnTo>
                    <a:pt x="46" y="258"/>
                  </a:lnTo>
                  <a:lnTo>
                    <a:pt x="46" y="258"/>
                  </a:lnTo>
                  <a:lnTo>
                    <a:pt x="56" y="266"/>
                  </a:lnTo>
                  <a:lnTo>
                    <a:pt x="64" y="270"/>
                  </a:lnTo>
                  <a:lnTo>
                    <a:pt x="72" y="268"/>
                  </a:lnTo>
                  <a:lnTo>
                    <a:pt x="80" y="266"/>
                  </a:lnTo>
                  <a:lnTo>
                    <a:pt x="80" y="266"/>
                  </a:lnTo>
                  <a:lnTo>
                    <a:pt x="80" y="276"/>
                  </a:lnTo>
                  <a:lnTo>
                    <a:pt x="78" y="286"/>
                  </a:lnTo>
                  <a:lnTo>
                    <a:pt x="74" y="296"/>
                  </a:lnTo>
                  <a:lnTo>
                    <a:pt x="66" y="308"/>
                  </a:lnTo>
                  <a:lnTo>
                    <a:pt x="66" y="308"/>
                  </a:lnTo>
                  <a:lnTo>
                    <a:pt x="48" y="314"/>
                  </a:lnTo>
                  <a:lnTo>
                    <a:pt x="32" y="322"/>
                  </a:lnTo>
                  <a:lnTo>
                    <a:pt x="20" y="332"/>
                  </a:lnTo>
                  <a:lnTo>
                    <a:pt x="12" y="344"/>
                  </a:lnTo>
                  <a:lnTo>
                    <a:pt x="6" y="356"/>
                  </a:lnTo>
                  <a:lnTo>
                    <a:pt x="2" y="368"/>
                  </a:lnTo>
                  <a:lnTo>
                    <a:pt x="0" y="380"/>
                  </a:lnTo>
                  <a:lnTo>
                    <a:pt x="0" y="392"/>
                  </a:lnTo>
                  <a:lnTo>
                    <a:pt x="0" y="392"/>
                  </a:lnTo>
                  <a:lnTo>
                    <a:pt x="2" y="426"/>
                  </a:lnTo>
                  <a:lnTo>
                    <a:pt x="4" y="442"/>
                  </a:lnTo>
                  <a:lnTo>
                    <a:pt x="8" y="460"/>
                  </a:lnTo>
                  <a:lnTo>
                    <a:pt x="12" y="548"/>
                  </a:lnTo>
                  <a:lnTo>
                    <a:pt x="12" y="548"/>
                  </a:lnTo>
                  <a:lnTo>
                    <a:pt x="8" y="566"/>
                  </a:lnTo>
                  <a:lnTo>
                    <a:pt x="8" y="580"/>
                  </a:lnTo>
                  <a:lnTo>
                    <a:pt x="10" y="590"/>
                  </a:lnTo>
                  <a:lnTo>
                    <a:pt x="16" y="598"/>
                  </a:lnTo>
                  <a:lnTo>
                    <a:pt x="22" y="604"/>
                  </a:lnTo>
                  <a:lnTo>
                    <a:pt x="28" y="610"/>
                  </a:lnTo>
                  <a:lnTo>
                    <a:pt x="42" y="620"/>
                  </a:lnTo>
                  <a:lnTo>
                    <a:pt x="42" y="620"/>
                  </a:lnTo>
                  <a:lnTo>
                    <a:pt x="42" y="624"/>
                  </a:lnTo>
                  <a:lnTo>
                    <a:pt x="40" y="630"/>
                  </a:lnTo>
                  <a:lnTo>
                    <a:pt x="36" y="636"/>
                  </a:lnTo>
                  <a:lnTo>
                    <a:pt x="36" y="636"/>
                  </a:lnTo>
                  <a:lnTo>
                    <a:pt x="30" y="646"/>
                  </a:lnTo>
                  <a:lnTo>
                    <a:pt x="24" y="658"/>
                  </a:lnTo>
                  <a:lnTo>
                    <a:pt x="20" y="670"/>
                  </a:lnTo>
                  <a:lnTo>
                    <a:pt x="16" y="682"/>
                  </a:lnTo>
                  <a:lnTo>
                    <a:pt x="16" y="696"/>
                  </a:lnTo>
                  <a:lnTo>
                    <a:pt x="16" y="710"/>
                  </a:lnTo>
                  <a:lnTo>
                    <a:pt x="16" y="724"/>
                  </a:lnTo>
                  <a:lnTo>
                    <a:pt x="20" y="736"/>
                  </a:lnTo>
                  <a:lnTo>
                    <a:pt x="20" y="736"/>
                  </a:lnTo>
                  <a:lnTo>
                    <a:pt x="28" y="768"/>
                  </a:lnTo>
                  <a:lnTo>
                    <a:pt x="38" y="794"/>
                  </a:lnTo>
                  <a:lnTo>
                    <a:pt x="46" y="820"/>
                  </a:lnTo>
                  <a:lnTo>
                    <a:pt x="56" y="850"/>
                  </a:lnTo>
                  <a:lnTo>
                    <a:pt x="56" y="850"/>
                  </a:lnTo>
                  <a:lnTo>
                    <a:pt x="54" y="852"/>
                  </a:lnTo>
                  <a:lnTo>
                    <a:pt x="48" y="854"/>
                  </a:lnTo>
                  <a:lnTo>
                    <a:pt x="32" y="858"/>
                  </a:lnTo>
                  <a:lnTo>
                    <a:pt x="24" y="862"/>
                  </a:lnTo>
                  <a:lnTo>
                    <a:pt x="18" y="868"/>
                  </a:lnTo>
                  <a:lnTo>
                    <a:pt x="14" y="878"/>
                  </a:lnTo>
                  <a:lnTo>
                    <a:pt x="12" y="890"/>
                  </a:lnTo>
                  <a:lnTo>
                    <a:pt x="12" y="890"/>
                  </a:lnTo>
                  <a:lnTo>
                    <a:pt x="16" y="900"/>
                  </a:lnTo>
                  <a:lnTo>
                    <a:pt x="16" y="912"/>
                  </a:lnTo>
                  <a:lnTo>
                    <a:pt x="14" y="924"/>
                  </a:lnTo>
                  <a:lnTo>
                    <a:pt x="10" y="934"/>
                  </a:lnTo>
                  <a:lnTo>
                    <a:pt x="6" y="946"/>
                  </a:lnTo>
                  <a:lnTo>
                    <a:pt x="4" y="958"/>
                  </a:lnTo>
                  <a:lnTo>
                    <a:pt x="6" y="970"/>
                  </a:lnTo>
                  <a:lnTo>
                    <a:pt x="10" y="982"/>
                  </a:lnTo>
                  <a:lnTo>
                    <a:pt x="10" y="982"/>
                  </a:lnTo>
                  <a:lnTo>
                    <a:pt x="16" y="992"/>
                  </a:lnTo>
                  <a:lnTo>
                    <a:pt x="24" y="1002"/>
                  </a:lnTo>
                  <a:lnTo>
                    <a:pt x="36" y="1010"/>
                  </a:lnTo>
                  <a:lnTo>
                    <a:pt x="42" y="1012"/>
                  </a:lnTo>
                  <a:lnTo>
                    <a:pt x="48" y="1012"/>
                  </a:lnTo>
                  <a:lnTo>
                    <a:pt x="46" y="1058"/>
                  </a:lnTo>
                  <a:lnTo>
                    <a:pt x="46" y="1058"/>
                  </a:lnTo>
                  <a:lnTo>
                    <a:pt x="42" y="1062"/>
                  </a:lnTo>
                  <a:lnTo>
                    <a:pt x="40" y="1066"/>
                  </a:lnTo>
                  <a:lnTo>
                    <a:pt x="40" y="1076"/>
                  </a:lnTo>
                  <a:lnTo>
                    <a:pt x="42" y="1096"/>
                  </a:lnTo>
                  <a:lnTo>
                    <a:pt x="42" y="1096"/>
                  </a:lnTo>
                  <a:lnTo>
                    <a:pt x="44" y="1100"/>
                  </a:lnTo>
                  <a:lnTo>
                    <a:pt x="48" y="1104"/>
                  </a:lnTo>
                  <a:lnTo>
                    <a:pt x="56" y="1108"/>
                  </a:lnTo>
                  <a:lnTo>
                    <a:pt x="64" y="1110"/>
                  </a:lnTo>
                  <a:lnTo>
                    <a:pt x="64" y="1112"/>
                  </a:lnTo>
                  <a:lnTo>
                    <a:pt x="64" y="1114"/>
                  </a:lnTo>
                  <a:lnTo>
                    <a:pt x="64" y="1114"/>
                  </a:lnTo>
                  <a:lnTo>
                    <a:pt x="64" y="1118"/>
                  </a:lnTo>
                  <a:lnTo>
                    <a:pt x="64" y="1124"/>
                  </a:lnTo>
                  <a:lnTo>
                    <a:pt x="66" y="1130"/>
                  </a:lnTo>
                  <a:lnTo>
                    <a:pt x="68" y="1134"/>
                  </a:lnTo>
                  <a:lnTo>
                    <a:pt x="68" y="1134"/>
                  </a:lnTo>
                  <a:lnTo>
                    <a:pt x="78" y="1138"/>
                  </a:lnTo>
                  <a:lnTo>
                    <a:pt x="88" y="1142"/>
                  </a:lnTo>
                  <a:lnTo>
                    <a:pt x="110" y="1144"/>
                  </a:lnTo>
                  <a:lnTo>
                    <a:pt x="130" y="1144"/>
                  </a:lnTo>
                  <a:lnTo>
                    <a:pt x="154" y="1142"/>
                  </a:lnTo>
                  <a:lnTo>
                    <a:pt x="154" y="1142"/>
                  </a:lnTo>
                  <a:lnTo>
                    <a:pt x="202" y="1150"/>
                  </a:lnTo>
                  <a:lnTo>
                    <a:pt x="224" y="1152"/>
                  </a:lnTo>
                  <a:lnTo>
                    <a:pt x="246" y="1152"/>
                  </a:lnTo>
                  <a:lnTo>
                    <a:pt x="246" y="1152"/>
                  </a:lnTo>
                  <a:lnTo>
                    <a:pt x="258" y="1152"/>
                  </a:lnTo>
                  <a:lnTo>
                    <a:pt x="266" y="1150"/>
                  </a:lnTo>
                  <a:lnTo>
                    <a:pt x="274" y="1148"/>
                  </a:lnTo>
                  <a:lnTo>
                    <a:pt x="278" y="1144"/>
                  </a:lnTo>
                  <a:lnTo>
                    <a:pt x="278" y="1144"/>
                  </a:lnTo>
                  <a:lnTo>
                    <a:pt x="282" y="1136"/>
                  </a:lnTo>
                  <a:lnTo>
                    <a:pt x="282" y="1128"/>
                  </a:lnTo>
                  <a:lnTo>
                    <a:pt x="282" y="1120"/>
                  </a:lnTo>
                  <a:lnTo>
                    <a:pt x="280" y="1110"/>
                  </a:lnTo>
                  <a:lnTo>
                    <a:pt x="278" y="1102"/>
                  </a:lnTo>
                  <a:lnTo>
                    <a:pt x="272" y="1094"/>
                  </a:lnTo>
                  <a:lnTo>
                    <a:pt x="268" y="1090"/>
                  </a:lnTo>
                  <a:lnTo>
                    <a:pt x="260" y="1088"/>
                  </a:lnTo>
                  <a:lnTo>
                    <a:pt x="260" y="1088"/>
                  </a:lnTo>
                  <a:lnTo>
                    <a:pt x="238" y="1090"/>
                  </a:lnTo>
                  <a:lnTo>
                    <a:pt x="226" y="1088"/>
                  </a:lnTo>
                  <a:lnTo>
                    <a:pt x="220" y="1086"/>
                  </a:lnTo>
                  <a:lnTo>
                    <a:pt x="220" y="1082"/>
                  </a:lnTo>
                  <a:lnTo>
                    <a:pt x="220" y="1082"/>
                  </a:lnTo>
                  <a:lnTo>
                    <a:pt x="222" y="1078"/>
                  </a:lnTo>
                  <a:lnTo>
                    <a:pt x="224" y="1072"/>
                  </a:lnTo>
                  <a:lnTo>
                    <a:pt x="224" y="1056"/>
                  </a:lnTo>
                  <a:lnTo>
                    <a:pt x="220" y="1040"/>
                  </a:lnTo>
                  <a:lnTo>
                    <a:pt x="216" y="1036"/>
                  </a:lnTo>
                  <a:lnTo>
                    <a:pt x="214" y="1034"/>
                  </a:lnTo>
                  <a:lnTo>
                    <a:pt x="214" y="1034"/>
                  </a:lnTo>
                  <a:lnTo>
                    <a:pt x="216" y="980"/>
                  </a:lnTo>
                  <a:lnTo>
                    <a:pt x="220" y="952"/>
                  </a:lnTo>
                  <a:lnTo>
                    <a:pt x="222" y="926"/>
                  </a:lnTo>
                  <a:lnTo>
                    <a:pt x="222" y="926"/>
                  </a:lnTo>
                  <a:lnTo>
                    <a:pt x="226" y="920"/>
                  </a:lnTo>
                  <a:lnTo>
                    <a:pt x="226" y="914"/>
                  </a:lnTo>
                  <a:lnTo>
                    <a:pt x="228" y="908"/>
                  </a:lnTo>
                  <a:lnTo>
                    <a:pt x="234" y="904"/>
                  </a:lnTo>
                  <a:lnTo>
                    <a:pt x="234" y="904"/>
                  </a:lnTo>
                  <a:lnTo>
                    <a:pt x="246" y="898"/>
                  </a:lnTo>
                  <a:lnTo>
                    <a:pt x="254" y="890"/>
                  </a:lnTo>
                  <a:lnTo>
                    <a:pt x="260" y="882"/>
                  </a:lnTo>
                  <a:lnTo>
                    <a:pt x="266" y="874"/>
                  </a:lnTo>
                  <a:lnTo>
                    <a:pt x="276" y="856"/>
                  </a:lnTo>
                  <a:lnTo>
                    <a:pt x="284" y="848"/>
                  </a:lnTo>
                  <a:lnTo>
                    <a:pt x="294" y="840"/>
                  </a:lnTo>
                  <a:lnTo>
                    <a:pt x="294" y="840"/>
                  </a:lnTo>
                  <a:lnTo>
                    <a:pt x="298" y="836"/>
                  </a:lnTo>
                  <a:lnTo>
                    <a:pt x="302" y="832"/>
                  </a:lnTo>
                  <a:lnTo>
                    <a:pt x="308" y="820"/>
                  </a:lnTo>
                  <a:lnTo>
                    <a:pt x="308" y="810"/>
                  </a:lnTo>
                  <a:lnTo>
                    <a:pt x="306" y="800"/>
                  </a:lnTo>
                  <a:lnTo>
                    <a:pt x="306" y="800"/>
                  </a:lnTo>
                  <a:lnTo>
                    <a:pt x="298" y="758"/>
                  </a:lnTo>
                  <a:lnTo>
                    <a:pt x="292" y="738"/>
                  </a:lnTo>
                  <a:lnTo>
                    <a:pt x="286" y="718"/>
                  </a:lnTo>
                  <a:lnTo>
                    <a:pt x="278" y="698"/>
                  </a:lnTo>
                  <a:lnTo>
                    <a:pt x="268" y="678"/>
                  </a:lnTo>
                  <a:lnTo>
                    <a:pt x="252" y="656"/>
                  </a:lnTo>
                  <a:lnTo>
                    <a:pt x="232" y="636"/>
                  </a:lnTo>
                  <a:lnTo>
                    <a:pt x="232" y="636"/>
                  </a:lnTo>
                  <a:lnTo>
                    <a:pt x="244" y="612"/>
                  </a:lnTo>
                  <a:lnTo>
                    <a:pt x="244" y="612"/>
                  </a:lnTo>
                  <a:lnTo>
                    <a:pt x="252" y="608"/>
                  </a:lnTo>
                  <a:lnTo>
                    <a:pt x="258" y="604"/>
                  </a:lnTo>
                  <a:lnTo>
                    <a:pt x="260" y="598"/>
                  </a:lnTo>
                  <a:lnTo>
                    <a:pt x="262" y="592"/>
                  </a:lnTo>
                  <a:lnTo>
                    <a:pt x="264" y="580"/>
                  </a:lnTo>
                  <a:lnTo>
                    <a:pt x="264" y="574"/>
                  </a:lnTo>
                  <a:lnTo>
                    <a:pt x="264" y="574"/>
                  </a:lnTo>
                  <a:lnTo>
                    <a:pt x="274" y="566"/>
                  </a:lnTo>
                  <a:lnTo>
                    <a:pt x="288" y="556"/>
                  </a:lnTo>
                  <a:lnTo>
                    <a:pt x="298" y="56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1600" y="1240"/>
              <a:ext cx="190" cy="94"/>
            </a:xfrm>
            <a:custGeom>
              <a:avLst/>
              <a:gdLst>
                <a:gd name="T0" fmla="*/ 190 w 190"/>
                <a:gd name="T1" fmla="*/ 74 h 94"/>
                <a:gd name="T2" fmla="*/ 190 w 190"/>
                <a:gd name="T3" fmla="*/ 74 h 94"/>
                <a:gd name="T4" fmla="*/ 188 w 190"/>
                <a:gd name="T5" fmla="*/ 76 h 94"/>
                <a:gd name="T6" fmla="*/ 184 w 190"/>
                <a:gd name="T7" fmla="*/ 78 h 94"/>
                <a:gd name="T8" fmla="*/ 170 w 190"/>
                <a:gd name="T9" fmla="*/ 84 h 94"/>
                <a:gd name="T10" fmla="*/ 170 w 190"/>
                <a:gd name="T11" fmla="*/ 84 h 94"/>
                <a:gd name="T12" fmla="*/ 130 w 190"/>
                <a:gd name="T13" fmla="*/ 90 h 94"/>
                <a:gd name="T14" fmla="*/ 104 w 190"/>
                <a:gd name="T15" fmla="*/ 94 h 94"/>
                <a:gd name="T16" fmla="*/ 82 w 190"/>
                <a:gd name="T17" fmla="*/ 92 h 94"/>
                <a:gd name="T18" fmla="*/ 60 w 190"/>
                <a:gd name="T19" fmla="*/ 90 h 94"/>
                <a:gd name="T20" fmla="*/ 60 w 190"/>
                <a:gd name="T21" fmla="*/ 90 h 94"/>
                <a:gd name="T22" fmla="*/ 30 w 190"/>
                <a:gd name="T23" fmla="*/ 82 h 94"/>
                <a:gd name="T24" fmla="*/ 12 w 190"/>
                <a:gd name="T25" fmla="*/ 78 h 94"/>
                <a:gd name="T26" fmla="*/ 0 w 190"/>
                <a:gd name="T27" fmla="*/ 74 h 94"/>
                <a:gd name="T28" fmla="*/ 0 w 190"/>
                <a:gd name="T29" fmla="*/ 74 h 94"/>
                <a:gd name="T30" fmla="*/ 4 w 190"/>
                <a:gd name="T31" fmla="*/ 54 h 94"/>
                <a:gd name="T32" fmla="*/ 10 w 190"/>
                <a:gd name="T33" fmla="*/ 38 h 94"/>
                <a:gd name="T34" fmla="*/ 14 w 190"/>
                <a:gd name="T35" fmla="*/ 30 h 94"/>
                <a:gd name="T36" fmla="*/ 20 w 190"/>
                <a:gd name="T37" fmla="*/ 22 h 94"/>
                <a:gd name="T38" fmla="*/ 26 w 190"/>
                <a:gd name="T39" fmla="*/ 16 h 94"/>
                <a:gd name="T40" fmla="*/ 34 w 190"/>
                <a:gd name="T41" fmla="*/ 12 h 94"/>
                <a:gd name="T42" fmla="*/ 34 w 190"/>
                <a:gd name="T43" fmla="*/ 12 h 94"/>
                <a:gd name="T44" fmla="*/ 46 w 190"/>
                <a:gd name="T45" fmla="*/ 6 h 94"/>
                <a:gd name="T46" fmla="*/ 58 w 190"/>
                <a:gd name="T47" fmla="*/ 2 h 94"/>
                <a:gd name="T48" fmla="*/ 72 w 190"/>
                <a:gd name="T49" fmla="*/ 0 h 94"/>
                <a:gd name="T50" fmla="*/ 86 w 190"/>
                <a:gd name="T51" fmla="*/ 0 h 94"/>
                <a:gd name="T52" fmla="*/ 114 w 190"/>
                <a:gd name="T53" fmla="*/ 2 h 94"/>
                <a:gd name="T54" fmla="*/ 138 w 190"/>
                <a:gd name="T55" fmla="*/ 6 h 94"/>
                <a:gd name="T56" fmla="*/ 138 w 190"/>
                <a:gd name="T57" fmla="*/ 6 h 94"/>
                <a:gd name="T58" fmla="*/ 152 w 190"/>
                <a:gd name="T59" fmla="*/ 12 h 94"/>
                <a:gd name="T60" fmla="*/ 164 w 190"/>
                <a:gd name="T61" fmla="*/ 22 h 94"/>
                <a:gd name="T62" fmla="*/ 174 w 190"/>
                <a:gd name="T63" fmla="*/ 32 h 94"/>
                <a:gd name="T64" fmla="*/ 180 w 190"/>
                <a:gd name="T65" fmla="*/ 42 h 94"/>
                <a:gd name="T66" fmla="*/ 186 w 190"/>
                <a:gd name="T67" fmla="*/ 50 h 94"/>
                <a:gd name="T68" fmla="*/ 188 w 190"/>
                <a:gd name="T69" fmla="*/ 60 h 94"/>
                <a:gd name="T70" fmla="*/ 190 w 190"/>
                <a:gd name="T71" fmla="*/ 68 h 94"/>
                <a:gd name="T72" fmla="*/ 190 w 190"/>
                <a:gd name="T73" fmla="*/ 74 h 94"/>
                <a:gd name="T74" fmla="*/ 190 w 190"/>
                <a:gd name="T75" fmla="*/ 7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90" h="94">
                  <a:moveTo>
                    <a:pt x="190" y="74"/>
                  </a:moveTo>
                  <a:lnTo>
                    <a:pt x="190" y="74"/>
                  </a:lnTo>
                  <a:lnTo>
                    <a:pt x="188" y="76"/>
                  </a:lnTo>
                  <a:lnTo>
                    <a:pt x="184" y="78"/>
                  </a:lnTo>
                  <a:lnTo>
                    <a:pt x="170" y="84"/>
                  </a:lnTo>
                  <a:lnTo>
                    <a:pt x="170" y="84"/>
                  </a:lnTo>
                  <a:lnTo>
                    <a:pt x="130" y="90"/>
                  </a:lnTo>
                  <a:lnTo>
                    <a:pt x="104" y="94"/>
                  </a:lnTo>
                  <a:lnTo>
                    <a:pt x="82" y="92"/>
                  </a:lnTo>
                  <a:lnTo>
                    <a:pt x="60" y="90"/>
                  </a:lnTo>
                  <a:lnTo>
                    <a:pt x="60" y="90"/>
                  </a:lnTo>
                  <a:lnTo>
                    <a:pt x="30" y="82"/>
                  </a:lnTo>
                  <a:lnTo>
                    <a:pt x="12" y="78"/>
                  </a:lnTo>
                  <a:lnTo>
                    <a:pt x="0" y="74"/>
                  </a:lnTo>
                  <a:lnTo>
                    <a:pt x="0" y="74"/>
                  </a:lnTo>
                  <a:lnTo>
                    <a:pt x="4" y="54"/>
                  </a:lnTo>
                  <a:lnTo>
                    <a:pt x="10" y="38"/>
                  </a:lnTo>
                  <a:lnTo>
                    <a:pt x="14" y="30"/>
                  </a:lnTo>
                  <a:lnTo>
                    <a:pt x="20" y="22"/>
                  </a:lnTo>
                  <a:lnTo>
                    <a:pt x="26" y="16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46" y="6"/>
                  </a:lnTo>
                  <a:lnTo>
                    <a:pt x="58" y="2"/>
                  </a:lnTo>
                  <a:lnTo>
                    <a:pt x="72" y="0"/>
                  </a:lnTo>
                  <a:lnTo>
                    <a:pt x="86" y="0"/>
                  </a:lnTo>
                  <a:lnTo>
                    <a:pt x="114" y="2"/>
                  </a:lnTo>
                  <a:lnTo>
                    <a:pt x="138" y="6"/>
                  </a:lnTo>
                  <a:lnTo>
                    <a:pt x="138" y="6"/>
                  </a:lnTo>
                  <a:lnTo>
                    <a:pt x="152" y="12"/>
                  </a:lnTo>
                  <a:lnTo>
                    <a:pt x="164" y="22"/>
                  </a:lnTo>
                  <a:lnTo>
                    <a:pt x="174" y="32"/>
                  </a:lnTo>
                  <a:lnTo>
                    <a:pt x="180" y="42"/>
                  </a:lnTo>
                  <a:lnTo>
                    <a:pt x="186" y="50"/>
                  </a:lnTo>
                  <a:lnTo>
                    <a:pt x="188" y="60"/>
                  </a:lnTo>
                  <a:lnTo>
                    <a:pt x="190" y="68"/>
                  </a:lnTo>
                  <a:lnTo>
                    <a:pt x="190" y="74"/>
                  </a:lnTo>
                  <a:lnTo>
                    <a:pt x="190" y="74"/>
                  </a:lnTo>
                  <a:close/>
                </a:path>
              </a:pathLst>
            </a:custGeom>
            <a:solidFill>
              <a:srgbClr val="62BB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3"/>
            <p:cNvSpPr>
              <a:spLocks/>
            </p:cNvSpPr>
            <p:nvPr/>
          </p:nvSpPr>
          <p:spPr bwMode="auto">
            <a:xfrm>
              <a:off x="1668" y="1326"/>
              <a:ext cx="218" cy="54"/>
            </a:xfrm>
            <a:custGeom>
              <a:avLst/>
              <a:gdLst>
                <a:gd name="T0" fmla="*/ 216 w 218"/>
                <a:gd name="T1" fmla="*/ 38 h 54"/>
                <a:gd name="T2" fmla="*/ 216 w 218"/>
                <a:gd name="T3" fmla="*/ 38 h 54"/>
                <a:gd name="T4" fmla="*/ 218 w 218"/>
                <a:gd name="T5" fmla="*/ 44 h 54"/>
                <a:gd name="T6" fmla="*/ 214 w 218"/>
                <a:gd name="T7" fmla="*/ 48 h 54"/>
                <a:gd name="T8" fmla="*/ 208 w 218"/>
                <a:gd name="T9" fmla="*/ 50 h 54"/>
                <a:gd name="T10" fmla="*/ 198 w 218"/>
                <a:gd name="T11" fmla="*/ 52 h 54"/>
                <a:gd name="T12" fmla="*/ 170 w 218"/>
                <a:gd name="T13" fmla="*/ 54 h 54"/>
                <a:gd name="T14" fmla="*/ 138 w 218"/>
                <a:gd name="T15" fmla="*/ 54 h 54"/>
                <a:gd name="T16" fmla="*/ 138 w 218"/>
                <a:gd name="T17" fmla="*/ 54 h 54"/>
                <a:gd name="T18" fmla="*/ 94 w 218"/>
                <a:gd name="T19" fmla="*/ 48 h 54"/>
                <a:gd name="T20" fmla="*/ 50 w 218"/>
                <a:gd name="T21" fmla="*/ 40 h 54"/>
                <a:gd name="T22" fmla="*/ 30 w 218"/>
                <a:gd name="T23" fmla="*/ 36 h 54"/>
                <a:gd name="T24" fmla="*/ 14 w 218"/>
                <a:gd name="T25" fmla="*/ 32 h 54"/>
                <a:gd name="T26" fmla="*/ 4 w 218"/>
                <a:gd name="T27" fmla="*/ 26 h 54"/>
                <a:gd name="T28" fmla="*/ 2 w 218"/>
                <a:gd name="T29" fmla="*/ 24 h 54"/>
                <a:gd name="T30" fmla="*/ 0 w 218"/>
                <a:gd name="T31" fmla="*/ 20 h 54"/>
                <a:gd name="T32" fmla="*/ 0 w 218"/>
                <a:gd name="T33" fmla="*/ 20 h 54"/>
                <a:gd name="T34" fmla="*/ 24 w 218"/>
                <a:gd name="T35" fmla="*/ 20 h 54"/>
                <a:gd name="T36" fmla="*/ 66 w 218"/>
                <a:gd name="T37" fmla="*/ 18 h 54"/>
                <a:gd name="T38" fmla="*/ 88 w 218"/>
                <a:gd name="T39" fmla="*/ 16 h 54"/>
                <a:gd name="T40" fmla="*/ 106 w 218"/>
                <a:gd name="T41" fmla="*/ 12 h 54"/>
                <a:gd name="T42" fmla="*/ 118 w 218"/>
                <a:gd name="T43" fmla="*/ 6 h 54"/>
                <a:gd name="T44" fmla="*/ 122 w 218"/>
                <a:gd name="T45" fmla="*/ 4 h 54"/>
                <a:gd name="T46" fmla="*/ 124 w 218"/>
                <a:gd name="T47" fmla="*/ 0 h 54"/>
                <a:gd name="T48" fmla="*/ 124 w 218"/>
                <a:gd name="T49" fmla="*/ 0 h 54"/>
                <a:gd name="T50" fmla="*/ 148 w 218"/>
                <a:gd name="T51" fmla="*/ 10 h 54"/>
                <a:gd name="T52" fmla="*/ 176 w 218"/>
                <a:gd name="T53" fmla="*/ 22 h 54"/>
                <a:gd name="T54" fmla="*/ 200 w 218"/>
                <a:gd name="T55" fmla="*/ 34 h 54"/>
                <a:gd name="T56" fmla="*/ 210 w 218"/>
                <a:gd name="T57" fmla="*/ 36 h 54"/>
                <a:gd name="T58" fmla="*/ 216 w 218"/>
                <a:gd name="T59" fmla="*/ 38 h 54"/>
                <a:gd name="T60" fmla="*/ 216 w 218"/>
                <a:gd name="T61" fmla="*/ 38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18" h="54">
                  <a:moveTo>
                    <a:pt x="216" y="38"/>
                  </a:moveTo>
                  <a:lnTo>
                    <a:pt x="216" y="38"/>
                  </a:lnTo>
                  <a:lnTo>
                    <a:pt x="218" y="44"/>
                  </a:lnTo>
                  <a:lnTo>
                    <a:pt x="214" y="48"/>
                  </a:lnTo>
                  <a:lnTo>
                    <a:pt x="208" y="50"/>
                  </a:lnTo>
                  <a:lnTo>
                    <a:pt x="198" y="52"/>
                  </a:lnTo>
                  <a:lnTo>
                    <a:pt x="170" y="54"/>
                  </a:lnTo>
                  <a:lnTo>
                    <a:pt x="138" y="54"/>
                  </a:lnTo>
                  <a:lnTo>
                    <a:pt x="138" y="54"/>
                  </a:lnTo>
                  <a:lnTo>
                    <a:pt x="94" y="48"/>
                  </a:lnTo>
                  <a:lnTo>
                    <a:pt x="50" y="40"/>
                  </a:lnTo>
                  <a:lnTo>
                    <a:pt x="30" y="36"/>
                  </a:lnTo>
                  <a:lnTo>
                    <a:pt x="14" y="32"/>
                  </a:lnTo>
                  <a:lnTo>
                    <a:pt x="4" y="26"/>
                  </a:lnTo>
                  <a:lnTo>
                    <a:pt x="2" y="24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4" y="20"/>
                  </a:lnTo>
                  <a:lnTo>
                    <a:pt x="66" y="18"/>
                  </a:lnTo>
                  <a:lnTo>
                    <a:pt x="88" y="16"/>
                  </a:lnTo>
                  <a:lnTo>
                    <a:pt x="106" y="12"/>
                  </a:lnTo>
                  <a:lnTo>
                    <a:pt x="118" y="6"/>
                  </a:lnTo>
                  <a:lnTo>
                    <a:pt x="122" y="4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48" y="10"/>
                  </a:lnTo>
                  <a:lnTo>
                    <a:pt x="176" y="22"/>
                  </a:lnTo>
                  <a:lnTo>
                    <a:pt x="200" y="34"/>
                  </a:lnTo>
                  <a:lnTo>
                    <a:pt x="210" y="36"/>
                  </a:lnTo>
                  <a:lnTo>
                    <a:pt x="216" y="38"/>
                  </a:lnTo>
                  <a:lnTo>
                    <a:pt x="216" y="38"/>
                  </a:lnTo>
                  <a:close/>
                </a:path>
              </a:pathLst>
            </a:custGeom>
            <a:solidFill>
              <a:srgbClr val="62BB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4"/>
            <p:cNvSpPr>
              <a:spLocks/>
            </p:cNvSpPr>
            <p:nvPr/>
          </p:nvSpPr>
          <p:spPr bwMode="auto">
            <a:xfrm>
              <a:off x="1600" y="1324"/>
              <a:ext cx="60" cy="28"/>
            </a:xfrm>
            <a:custGeom>
              <a:avLst/>
              <a:gdLst>
                <a:gd name="T0" fmla="*/ 60 w 60"/>
                <a:gd name="T1" fmla="*/ 18 h 28"/>
                <a:gd name="T2" fmla="*/ 60 w 60"/>
                <a:gd name="T3" fmla="*/ 18 h 28"/>
                <a:gd name="T4" fmla="*/ 58 w 60"/>
                <a:gd name="T5" fmla="*/ 24 h 28"/>
                <a:gd name="T6" fmla="*/ 56 w 60"/>
                <a:gd name="T7" fmla="*/ 28 h 28"/>
                <a:gd name="T8" fmla="*/ 4 w 60"/>
                <a:gd name="T9" fmla="*/ 20 h 28"/>
                <a:gd name="T10" fmla="*/ 4 w 60"/>
                <a:gd name="T11" fmla="*/ 20 h 28"/>
                <a:gd name="T12" fmla="*/ 2 w 60"/>
                <a:gd name="T13" fmla="*/ 10 h 28"/>
                <a:gd name="T14" fmla="*/ 0 w 60"/>
                <a:gd name="T15" fmla="*/ 0 h 28"/>
                <a:gd name="T16" fmla="*/ 0 w 60"/>
                <a:gd name="T17" fmla="*/ 0 h 28"/>
                <a:gd name="T18" fmla="*/ 14 w 60"/>
                <a:gd name="T19" fmla="*/ 6 h 28"/>
                <a:gd name="T20" fmla="*/ 28 w 60"/>
                <a:gd name="T21" fmla="*/ 12 h 28"/>
                <a:gd name="T22" fmla="*/ 60 w 60"/>
                <a:gd name="T23" fmla="*/ 18 h 28"/>
                <a:gd name="T24" fmla="*/ 60 w 60"/>
                <a:gd name="T25" fmla="*/ 18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" h="28">
                  <a:moveTo>
                    <a:pt x="60" y="18"/>
                  </a:moveTo>
                  <a:lnTo>
                    <a:pt x="60" y="18"/>
                  </a:lnTo>
                  <a:lnTo>
                    <a:pt x="58" y="24"/>
                  </a:lnTo>
                  <a:lnTo>
                    <a:pt x="56" y="28"/>
                  </a:lnTo>
                  <a:lnTo>
                    <a:pt x="4" y="20"/>
                  </a:lnTo>
                  <a:lnTo>
                    <a:pt x="4" y="20"/>
                  </a:lnTo>
                  <a:lnTo>
                    <a:pt x="2" y="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4" y="6"/>
                  </a:lnTo>
                  <a:lnTo>
                    <a:pt x="28" y="12"/>
                  </a:lnTo>
                  <a:lnTo>
                    <a:pt x="60" y="18"/>
                  </a:lnTo>
                  <a:lnTo>
                    <a:pt x="60" y="18"/>
                  </a:lnTo>
                  <a:close/>
                </a:path>
              </a:pathLst>
            </a:custGeom>
            <a:solidFill>
              <a:srgbClr val="62BB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5"/>
            <p:cNvSpPr>
              <a:spLocks/>
            </p:cNvSpPr>
            <p:nvPr/>
          </p:nvSpPr>
          <p:spPr bwMode="auto">
            <a:xfrm>
              <a:off x="1594" y="1356"/>
              <a:ext cx="64" cy="122"/>
            </a:xfrm>
            <a:custGeom>
              <a:avLst/>
              <a:gdLst>
                <a:gd name="T0" fmla="*/ 64 w 64"/>
                <a:gd name="T1" fmla="*/ 10 h 122"/>
                <a:gd name="T2" fmla="*/ 64 w 64"/>
                <a:gd name="T3" fmla="*/ 10 h 122"/>
                <a:gd name="T4" fmla="*/ 62 w 64"/>
                <a:gd name="T5" fmla="*/ 24 h 122"/>
                <a:gd name="T6" fmla="*/ 58 w 64"/>
                <a:gd name="T7" fmla="*/ 38 h 122"/>
                <a:gd name="T8" fmla="*/ 58 w 64"/>
                <a:gd name="T9" fmla="*/ 38 h 122"/>
                <a:gd name="T10" fmla="*/ 54 w 64"/>
                <a:gd name="T11" fmla="*/ 32 h 122"/>
                <a:gd name="T12" fmla="*/ 52 w 64"/>
                <a:gd name="T13" fmla="*/ 30 h 122"/>
                <a:gd name="T14" fmla="*/ 48 w 64"/>
                <a:gd name="T15" fmla="*/ 28 h 122"/>
                <a:gd name="T16" fmla="*/ 40 w 64"/>
                <a:gd name="T17" fmla="*/ 26 h 122"/>
                <a:gd name="T18" fmla="*/ 40 w 64"/>
                <a:gd name="T19" fmla="*/ 26 h 122"/>
                <a:gd name="T20" fmla="*/ 34 w 64"/>
                <a:gd name="T21" fmla="*/ 26 h 122"/>
                <a:gd name="T22" fmla="*/ 26 w 64"/>
                <a:gd name="T23" fmla="*/ 28 h 122"/>
                <a:gd name="T24" fmla="*/ 22 w 64"/>
                <a:gd name="T25" fmla="*/ 32 h 122"/>
                <a:gd name="T26" fmla="*/ 16 w 64"/>
                <a:gd name="T27" fmla="*/ 36 h 122"/>
                <a:gd name="T28" fmla="*/ 16 w 64"/>
                <a:gd name="T29" fmla="*/ 36 h 122"/>
                <a:gd name="T30" fmla="*/ 14 w 64"/>
                <a:gd name="T31" fmla="*/ 42 h 122"/>
                <a:gd name="T32" fmla="*/ 14 w 64"/>
                <a:gd name="T33" fmla="*/ 48 h 122"/>
                <a:gd name="T34" fmla="*/ 14 w 64"/>
                <a:gd name="T35" fmla="*/ 60 h 122"/>
                <a:gd name="T36" fmla="*/ 18 w 64"/>
                <a:gd name="T37" fmla="*/ 70 h 122"/>
                <a:gd name="T38" fmla="*/ 22 w 64"/>
                <a:gd name="T39" fmla="*/ 80 h 122"/>
                <a:gd name="T40" fmla="*/ 18 w 64"/>
                <a:gd name="T41" fmla="*/ 122 h 122"/>
                <a:gd name="T42" fmla="*/ 18 w 64"/>
                <a:gd name="T43" fmla="*/ 122 h 122"/>
                <a:gd name="T44" fmla="*/ 16 w 64"/>
                <a:gd name="T45" fmla="*/ 120 h 122"/>
                <a:gd name="T46" fmla="*/ 12 w 64"/>
                <a:gd name="T47" fmla="*/ 118 h 122"/>
                <a:gd name="T48" fmla="*/ 10 w 64"/>
                <a:gd name="T49" fmla="*/ 110 h 122"/>
                <a:gd name="T50" fmla="*/ 10 w 64"/>
                <a:gd name="T51" fmla="*/ 98 h 122"/>
                <a:gd name="T52" fmla="*/ 10 w 64"/>
                <a:gd name="T53" fmla="*/ 98 h 122"/>
                <a:gd name="T54" fmla="*/ 14 w 64"/>
                <a:gd name="T55" fmla="*/ 90 h 122"/>
                <a:gd name="T56" fmla="*/ 16 w 64"/>
                <a:gd name="T57" fmla="*/ 82 h 122"/>
                <a:gd name="T58" fmla="*/ 14 w 64"/>
                <a:gd name="T59" fmla="*/ 72 h 122"/>
                <a:gd name="T60" fmla="*/ 10 w 64"/>
                <a:gd name="T61" fmla="*/ 64 h 122"/>
                <a:gd name="T62" fmla="*/ 2 w 64"/>
                <a:gd name="T63" fmla="*/ 44 h 122"/>
                <a:gd name="T64" fmla="*/ 0 w 64"/>
                <a:gd name="T65" fmla="*/ 36 h 122"/>
                <a:gd name="T66" fmla="*/ 2 w 64"/>
                <a:gd name="T67" fmla="*/ 26 h 122"/>
                <a:gd name="T68" fmla="*/ 2 w 64"/>
                <a:gd name="T69" fmla="*/ 26 h 122"/>
                <a:gd name="T70" fmla="*/ 2 w 64"/>
                <a:gd name="T71" fmla="*/ 18 h 122"/>
                <a:gd name="T72" fmla="*/ 6 w 64"/>
                <a:gd name="T73" fmla="*/ 10 h 122"/>
                <a:gd name="T74" fmla="*/ 10 w 64"/>
                <a:gd name="T75" fmla="*/ 6 h 122"/>
                <a:gd name="T76" fmla="*/ 16 w 64"/>
                <a:gd name="T77" fmla="*/ 0 h 122"/>
                <a:gd name="T78" fmla="*/ 64 w 64"/>
                <a:gd name="T79" fmla="*/ 10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4" h="122">
                  <a:moveTo>
                    <a:pt x="64" y="10"/>
                  </a:moveTo>
                  <a:lnTo>
                    <a:pt x="64" y="10"/>
                  </a:lnTo>
                  <a:lnTo>
                    <a:pt x="62" y="24"/>
                  </a:lnTo>
                  <a:lnTo>
                    <a:pt x="58" y="38"/>
                  </a:lnTo>
                  <a:lnTo>
                    <a:pt x="58" y="38"/>
                  </a:lnTo>
                  <a:lnTo>
                    <a:pt x="54" y="32"/>
                  </a:lnTo>
                  <a:lnTo>
                    <a:pt x="52" y="30"/>
                  </a:lnTo>
                  <a:lnTo>
                    <a:pt x="48" y="28"/>
                  </a:lnTo>
                  <a:lnTo>
                    <a:pt x="40" y="26"/>
                  </a:lnTo>
                  <a:lnTo>
                    <a:pt x="40" y="26"/>
                  </a:lnTo>
                  <a:lnTo>
                    <a:pt x="34" y="26"/>
                  </a:lnTo>
                  <a:lnTo>
                    <a:pt x="26" y="28"/>
                  </a:lnTo>
                  <a:lnTo>
                    <a:pt x="22" y="32"/>
                  </a:lnTo>
                  <a:lnTo>
                    <a:pt x="16" y="36"/>
                  </a:lnTo>
                  <a:lnTo>
                    <a:pt x="16" y="36"/>
                  </a:lnTo>
                  <a:lnTo>
                    <a:pt x="14" y="42"/>
                  </a:lnTo>
                  <a:lnTo>
                    <a:pt x="14" y="48"/>
                  </a:lnTo>
                  <a:lnTo>
                    <a:pt x="14" y="60"/>
                  </a:lnTo>
                  <a:lnTo>
                    <a:pt x="18" y="70"/>
                  </a:lnTo>
                  <a:lnTo>
                    <a:pt x="22" y="80"/>
                  </a:lnTo>
                  <a:lnTo>
                    <a:pt x="18" y="122"/>
                  </a:lnTo>
                  <a:lnTo>
                    <a:pt x="18" y="122"/>
                  </a:lnTo>
                  <a:lnTo>
                    <a:pt x="16" y="120"/>
                  </a:lnTo>
                  <a:lnTo>
                    <a:pt x="12" y="118"/>
                  </a:lnTo>
                  <a:lnTo>
                    <a:pt x="10" y="110"/>
                  </a:lnTo>
                  <a:lnTo>
                    <a:pt x="10" y="98"/>
                  </a:lnTo>
                  <a:lnTo>
                    <a:pt x="10" y="98"/>
                  </a:lnTo>
                  <a:lnTo>
                    <a:pt x="14" y="90"/>
                  </a:lnTo>
                  <a:lnTo>
                    <a:pt x="16" y="82"/>
                  </a:lnTo>
                  <a:lnTo>
                    <a:pt x="14" y="72"/>
                  </a:lnTo>
                  <a:lnTo>
                    <a:pt x="10" y="64"/>
                  </a:lnTo>
                  <a:lnTo>
                    <a:pt x="2" y="44"/>
                  </a:lnTo>
                  <a:lnTo>
                    <a:pt x="0" y="36"/>
                  </a:lnTo>
                  <a:lnTo>
                    <a:pt x="2" y="26"/>
                  </a:lnTo>
                  <a:lnTo>
                    <a:pt x="2" y="26"/>
                  </a:lnTo>
                  <a:lnTo>
                    <a:pt x="2" y="18"/>
                  </a:lnTo>
                  <a:lnTo>
                    <a:pt x="6" y="10"/>
                  </a:lnTo>
                  <a:lnTo>
                    <a:pt x="10" y="6"/>
                  </a:lnTo>
                  <a:lnTo>
                    <a:pt x="16" y="0"/>
                  </a:lnTo>
                  <a:lnTo>
                    <a:pt x="64" y="10"/>
                  </a:lnTo>
                  <a:close/>
                </a:path>
              </a:pathLst>
            </a:custGeom>
            <a:solidFill>
              <a:srgbClr val="FFF8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6"/>
            <p:cNvSpPr>
              <a:spLocks/>
            </p:cNvSpPr>
            <p:nvPr/>
          </p:nvSpPr>
          <p:spPr bwMode="auto">
            <a:xfrm>
              <a:off x="1616" y="1368"/>
              <a:ext cx="194" cy="198"/>
            </a:xfrm>
            <a:custGeom>
              <a:avLst/>
              <a:gdLst>
                <a:gd name="T0" fmla="*/ 192 w 194"/>
                <a:gd name="T1" fmla="*/ 26 h 198"/>
                <a:gd name="T2" fmla="*/ 190 w 194"/>
                <a:gd name="T3" fmla="*/ 42 h 198"/>
                <a:gd name="T4" fmla="*/ 194 w 194"/>
                <a:gd name="T5" fmla="*/ 58 h 198"/>
                <a:gd name="T6" fmla="*/ 190 w 194"/>
                <a:gd name="T7" fmla="*/ 96 h 198"/>
                <a:gd name="T8" fmla="*/ 180 w 194"/>
                <a:gd name="T9" fmla="*/ 118 h 198"/>
                <a:gd name="T10" fmla="*/ 162 w 194"/>
                <a:gd name="T11" fmla="*/ 144 h 198"/>
                <a:gd name="T12" fmla="*/ 138 w 194"/>
                <a:gd name="T13" fmla="*/ 162 h 198"/>
                <a:gd name="T14" fmla="*/ 128 w 194"/>
                <a:gd name="T15" fmla="*/ 166 h 198"/>
                <a:gd name="T16" fmla="*/ 110 w 194"/>
                <a:gd name="T17" fmla="*/ 166 h 198"/>
                <a:gd name="T18" fmla="*/ 98 w 194"/>
                <a:gd name="T19" fmla="*/ 162 h 198"/>
                <a:gd name="T20" fmla="*/ 92 w 194"/>
                <a:gd name="T21" fmla="*/ 156 h 198"/>
                <a:gd name="T22" fmla="*/ 76 w 194"/>
                <a:gd name="T23" fmla="*/ 154 h 198"/>
                <a:gd name="T24" fmla="*/ 40 w 194"/>
                <a:gd name="T25" fmla="*/ 132 h 198"/>
                <a:gd name="T26" fmla="*/ 26 w 194"/>
                <a:gd name="T27" fmla="*/ 116 h 198"/>
                <a:gd name="T28" fmla="*/ 28 w 194"/>
                <a:gd name="T29" fmla="*/ 128 h 198"/>
                <a:gd name="T30" fmla="*/ 42 w 194"/>
                <a:gd name="T31" fmla="*/ 146 h 198"/>
                <a:gd name="T32" fmla="*/ 62 w 194"/>
                <a:gd name="T33" fmla="*/ 164 h 198"/>
                <a:gd name="T34" fmla="*/ 86 w 194"/>
                <a:gd name="T35" fmla="*/ 172 h 198"/>
                <a:gd name="T36" fmla="*/ 86 w 194"/>
                <a:gd name="T37" fmla="*/ 180 h 198"/>
                <a:gd name="T38" fmla="*/ 82 w 194"/>
                <a:gd name="T39" fmla="*/ 198 h 198"/>
                <a:gd name="T40" fmla="*/ 66 w 194"/>
                <a:gd name="T41" fmla="*/ 198 h 198"/>
                <a:gd name="T42" fmla="*/ 34 w 194"/>
                <a:gd name="T43" fmla="*/ 186 h 198"/>
                <a:gd name="T44" fmla="*/ 0 w 194"/>
                <a:gd name="T45" fmla="*/ 166 h 198"/>
                <a:gd name="T46" fmla="*/ 6 w 194"/>
                <a:gd name="T47" fmla="*/ 154 h 198"/>
                <a:gd name="T48" fmla="*/ 10 w 194"/>
                <a:gd name="T49" fmla="*/ 132 h 198"/>
                <a:gd name="T50" fmla="*/ 10 w 194"/>
                <a:gd name="T51" fmla="*/ 114 h 198"/>
                <a:gd name="T52" fmla="*/ 10 w 194"/>
                <a:gd name="T53" fmla="*/ 76 h 198"/>
                <a:gd name="T54" fmla="*/ 16 w 194"/>
                <a:gd name="T55" fmla="*/ 72 h 198"/>
                <a:gd name="T56" fmla="*/ 12 w 194"/>
                <a:gd name="T57" fmla="*/ 66 h 198"/>
                <a:gd name="T58" fmla="*/ 4 w 194"/>
                <a:gd name="T59" fmla="*/ 40 h 198"/>
                <a:gd name="T60" fmla="*/ 6 w 194"/>
                <a:gd name="T61" fmla="*/ 30 h 198"/>
                <a:gd name="T62" fmla="*/ 12 w 194"/>
                <a:gd name="T63" fmla="*/ 26 h 198"/>
                <a:gd name="T64" fmla="*/ 18 w 194"/>
                <a:gd name="T65" fmla="*/ 24 h 198"/>
                <a:gd name="T66" fmla="*/ 26 w 194"/>
                <a:gd name="T67" fmla="*/ 28 h 198"/>
                <a:gd name="T68" fmla="*/ 34 w 194"/>
                <a:gd name="T69" fmla="*/ 42 h 198"/>
                <a:gd name="T70" fmla="*/ 34 w 194"/>
                <a:gd name="T71" fmla="*/ 50 h 198"/>
                <a:gd name="T72" fmla="*/ 44 w 194"/>
                <a:gd name="T73" fmla="*/ 40 h 198"/>
                <a:gd name="T74" fmla="*/ 56 w 194"/>
                <a:gd name="T75" fmla="*/ 14 h 198"/>
                <a:gd name="T76" fmla="*/ 58 w 194"/>
                <a:gd name="T77" fmla="*/ 0 h 198"/>
                <a:gd name="T78" fmla="*/ 102 w 194"/>
                <a:gd name="T79" fmla="*/ 14 h 198"/>
                <a:gd name="T80" fmla="*/ 140 w 194"/>
                <a:gd name="T81" fmla="*/ 22 h 198"/>
                <a:gd name="T82" fmla="*/ 192 w 194"/>
                <a:gd name="T83" fmla="*/ 26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94" h="198">
                  <a:moveTo>
                    <a:pt x="192" y="26"/>
                  </a:moveTo>
                  <a:lnTo>
                    <a:pt x="192" y="26"/>
                  </a:lnTo>
                  <a:lnTo>
                    <a:pt x="192" y="34"/>
                  </a:lnTo>
                  <a:lnTo>
                    <a:pt x="190" y="42"/>
                  </a:lnTo>
                  <a:lnTo>
                    <a:pt x="190" y="42"/>
                  </a:lnTo>
                  <a:lnTo>
                    <a:pt x="194" y="58"/>
                  </a:lnTo>
                  <a:lnTo>
                    <a:pt x="194" y="76"/>
                  </a:lnTo>
                  <a:lnTo>
                    <a:pt x="190" y="96"/>
                  </a:lnTo>
                  <a:lnTo>
                    <a:pt x="180" y="118"/>
                  </a:lnTo>
                  <a:lnTo>
                    <a:pt x="180" y="118"/>
                  </a:lnTo>
                  <a:lnTo>
                    <a:pt x="172" y="134"/>
                  </a:lnTo>
                  <a:lnTo>
                    <a:pt x="162" y="144"/>
                  </a:lnTo>
                  <a:lnTo>
                    <a:pt x="150" y="154"/>
                  </a:lnTo>
                  <a:lnTo>
                    <a:pt x="138" y="162"/>
                  </a:lnTo>
                  <a:lnTo>
                    <a:pt x="138" y="162"/>
                  </a:lnTo>
                  <a:lnTo>
                    <a:pt x="128" y="166"/>
                  </a:lnTo>
                  <a:lnTo>
                    <a:pt x="116" y="168"/>
                  </a:lnTo>
                  <a:lnTo>
                    <a:pt x="110" y="166"/>
                  </a:lnTo>
                  <a:lnTo>
                    <a:pt x="104" y="164"/>
                  </a:lnTo>
                  <a:lnTo>
                    <a:pt x="98" y="162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84" y="156"/>
                  </a:lnTo>
                  <a:lnTo>
                    <a:pt x="76" y="154"/>
                  </a:lnTo>
                  <a:lnTo>
                    <a:pt x="58" y="144"/>
                  </a:lnTo>
                  <a:lnTo>
                    <a:pt x="40" y="132"/>
                  </a:lnTo>
                  <a:lnTo>
                    <a:pt x="26" y="116"/>
                  </a:lnTo>
                  <a:lnTo>
                    <a:pt x="26" y="116"/>
                  </a:lnTo>
                  <a:lnTo>
                    <a:pt x="26" y="120"/>
                  </a:lnTo>
                  <a:lnTo>
                    <a:pt x="28" y="128"/>
                  </a:lnTo>
                  <a:lnTo>
                    <a:pt x="34" y="136"/>
                  </a:lnTo>
                  <a:lnTo>
                    <a:pt x="42" y="146"/>
                  </a:lnTo>
                  <a:lnTo>
                    <a:pt x="52" y="154"/>
                  </a:lnTo>
                  <a:lnTo>
                    <a:pt x="62" y="164"/>
                  </a:lnTo>
                  <a:lnTo>
                    <a:pt x="74" y="170"/>
                  </a:lnTo>
                  <a:lnTo>
                    <a:pt x="86" y="172"/>
                  </a:lnTo>
                  <a:lnTo>
                    <a:pt x="86" y="172"/>
                  </a:lnTo>
                  <a:lnTo>
                    <a:pt x="86" y="180"/>
                  </a:lnTo>
                  <a:lnTo>
                    <a:pt x="84" y="186"/>
                  </a:lnTo>
                  <a:lnTo>
                    <a:pt x="82" y="198"/>
                  </a:lnTo>
                  <a:lnTo>
                    <a:pt x="82" y="198"/>
                  </a:lnTo>
                  <a:lnTo>
                    <a:pt x="66" y="198"/>
                  </a:lnTo>
                  <a:lnTo>
                    <a:pt x="48" y="194"/>
                  </a:lnTo>
                  <a:lnTo>
                    <a:pt x="34" y="186"/>
                  </a:lnTo>
                  <a:lnTo>
                    <a:pt x="18" y="176"/>
                  </a:lnTo>
                  <a:lnTo>
                    <a:pt x="0" y="166"/>
                  </a:lnTo>
                  <a:lnTo>
                    <a:pt x="0" y="166"/>
                  </a:lnTo>
                  <a:lnTo>
                    <a:pt x="6" y="154"/>
                  </a:lnTo>
                  <a:lnTo>
                    <a:pt x="8" y="144"/>
                  </a:lnTo>
                  <a:lnTo>
                    <a:pt x="10" y="132"/>
                  </a:lnTo>
                  <a:lnTo>
                    <a:pt x="10" y="114"/>
                  </a:lnTo>
                  <a:lnTo>
                    <a:pt x="10" y="114"/>
                  </a:lnTo>
                  <a:lnTo>
                    <a:pt x="8" y="88"/>
                  </a:lnTo>
                  <a:lnTo>
                    <a:pt x="10" y="76"/>
                  </a:lnTo>
                  <a:lnTo>
                    <a:pt x="12" y="74"/>
                  </a:lnTo>
                  <a:lnTo>
                    <a:pt x="16" y="72"/>
                  </a:lnTo>
                  <a:lnTo>
                    <a:pt x="16" y="72"/>
                  </a:lnTo>
                  <a:lnTo>
                    <a:pt x="12" y="66"/>
                  </a:lnTo>
                  <a:lnTo>
                    <a:pt x="6" y="48"/>
                  </a:lnTo>
                  <a:lnTo>
                    <a:pt x="4" y="40"/>
                  </a:lnTo>
                  <a:lnTo>
                    <a:pt x="4" y="32"/>
                  </a:lnTo>
                  <a:lnTo>
                    <a:pt x="6" y="30"/>
                  </a:lnTo>
                  <a:lnTo>
                    <a:pt x="8" y="26"/>
                  </a:lnTo>
                  <a:lnTo>
                    <a:pt x="12" y="26"/>
                  </a:lnTo>
                  <a:lnTo>
                    <a:pt x="18" y="24"/>
                  </a:lnTo>
                  <a:lnTo>
                    <a:pt x="18" y="24"/>
                  </a:lnTo>
                  <a:lnTo>
                    <a:pt x="22" y="26"/>
                  </a:lnTo>
                  <a:lnTo>
                    <a:pt x="26" y="28"/>
                  </a:lnTo>
                  <a:lnTo>
                    <a:pt x="32" y="36"/>
                  </a:lnTo>
                  <a:lnTo>
                    <a:pt x="34" y="42"/>
                  </a:lnTo>
                  <a:lnTo>
                    <a:pt x="34" y="50"/>
                  </a:lnTo>
                  <a:lnTo>
                    <a:pt x="34" y="50"/>
                  </a:lnTo>
                  <a:lnTo>
                    <a:pt x="40" y="46"/>
                  </a:lnTo>
                  <a:lnTo>
                    <a:pt x="44" y="40"/>
                  </a:lnTo>
                  <a:lnTo>
                    <a:pt x="52" y="28"/>
                  </a:lnTo>
                  <a:lnTo>
                    <a:pt x="56" y="14"/>
                  </a:lnTo>
                  <a:lnTo>
                    <a:pt x="58" y="0"/>
                  </a:lnTo>
                  <a:lnTo>
                    <a:pt x="58" y="0"/>
                  </a:lnTo>
                  <a:lnTo>
                    <a:pt x="76" y="6"/>
                  </a:lnTo>
                  <a:lnTo>
                    <a:pt x="102" y="14"/>
                  </a:lnTo>
                  <a:lnTo>
                    <a:pt x="118" y="18"/>
                  </a:lnTo>
                  <a:lnTo>
                    <a:pt x="140" y="22"/>
                  </a:lnTo>
                  <a:lnTo>
                    <a:pt x="164" y="24"/>
                  </a:lnTo>
                  <a:lnTo>
                    <a:pt x="192" y="26"/>
                  </a:lnTo>
                  <a:lnTo>
                    <a:pt x="192" y="26"/>
                  </a:lnTo>
                  <a:close/>
                </a:path>
              </a:pathLst>
            </a:custGeom>
            <a:solidFill>
              <a:srgbClr val="FCC7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7"/>
            <p:cNvSpPr>
              <a:spLocks/>
            </p:cNvSpPr>
            <p:nvPr/>
          </p:nvSpPr>
          <p:spPr bwMode="auto">
            <a:xfrm>
              <a:off x="1776" y="1400"/>
              <a:ext cx="28" cy="12"/>
            </a:xfrm>
            <a:custGeom>
              <a:avLst/>
              <a:gdLst>
                <a:gd name="T0" fmla="*/ 28 w 28"/>
                <a:gd name="T1" fmla="*/ 10 h 12"/>
                <a:gd name="T2" fmla="*/ 28 w 28"/>
                <a:gd name="T3" fmla="*/ 10 h 12"/>
                <a:gd name="T4" fmla="*/ 26 w 28"/>
                <a:gd name="T5" fmla="*/ 12 h 12"/>
                <a:gd name="T6" fmla="*/ 22 w 28"/>
                <a:gd name="T7" fmla="*/ 10 h 12"/>
                <a:gd name="T8" fmla="*/ 16 w 28"/>
                <a:gd name="T9" fmla="*/ 8 h 12"/>
                <a:gd name="T10" fmla="*/ 16 w 28"/>
                <a:gd name="T11" fmla="*/ 8 h 12"/>
                <a:gd name="T12" fmla="*/ 10 w 28"/>
                <a:gd name="T13" fmla="*/ 8 h 12"/>
                <a:gd name="T14" fmla="*/ 6 w 28"/>
                <a:gd name="T15" fmla="*/ 8 h 12"/>
                <a:gd name="T16" fmla="*/ 2 w 28"/>
                <a:gd name="T17" fmla="*/ 8 h 12"/>
                <a:gd name="T18" fmla="*/ 0 w 28"/>
                <a:gd name="T19" fmla="*/ 8 h 12"/>
                <a:gd name="T20" fmla="*/ 0 w 28"/>
                <a:gd name="T21" fmla="*/ 4 h 12"/>
                <a:gd name="T22" fmla="*/ 0 w 28"/>
                <a:gd name="T23" fmla="*/ 4 h 12"/>
                <a:gd name="T24" fmla="*/ 6 w 28"/>
                <a:gd name="T25" fmla="*/ 0 h 12"/>
                <a:gd name="T26" fmla="*/ 10 w 28"/>
                <a:gd name="T27" fmla="*/ 0 h 12"/>
                <a:gd name="T28" fmla="*/ 14 w 28"/>
                <a:gd name="T29" fmla="*/ 0 h 12"/>
                <a:gd name="T30" fmla="*/ 14 w 28"/>
                <a:gd name="T31" fmla="*/ 0 h 12"/>
                <a:gd name="T32" fmla="*/ 20 w 28"/>
                <a:gd name="T33" fmla="*/ 2 h 12"/>
                <a:gd name="T34" fmla="*/ 24 w 28"/>
                <a:gd name="T35" fmla="*/ 6 h 12"/>
                <a:gd name="T36" fmla="*/ 28 w 28"/>
                <a:gd name="T37" fmla="*/ 10 h 12"/>
                <a:gd name="T38" fmla="*/ 28 w 28"/>
                <a:gd name="T39" fmla="*/ 1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8" h="12">
                  <a:moveTo>
                    <a:pt x="28" y="10"/>
                  </a:moveTo>
                  <a:lnTo>
                    <a:pt x="28" y="10"/>
                  </a:lnTo>
                  <a:lnTo>
                    <a:pt x="26" y="12"/>
                  </a:lnTo>
                  <a:lnTo>
                    <a:pt x="22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0" y="8"/>
                  </a:lnTo>
                  <a:lnTo>
                    <a:pt x="6" y="8"/>
                  </a:lnTo>
                  <a:lnTo>
                    <a:pt x="2" y="8"/>
                  </a:lnTo>
                  <a:lnTo>
                    <a:pt x="0" y="8"/>
                  </a:lnTo>
                  <a:lnTo>
                    <a:pt x="0" y="4"/>
                  </a:lnTo>
                  <a:lnTo>
                    <a:pt x="0" y="4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0" y="2"/>
                  </a:lnTo>
                  <a:lnTo>
                    <a:pt x="24" y="6"/>
                  </a:lnTo>
                  <a:lnTo>
                    <a:pt x="28" y="10"/>
                  </a:lnTo>
                  <a:lnTo>
                    <a:pt x="28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8"/>
            <p:cNvSpPr>
              <a:spLocks/>
            </p:cNvSpPr>
            <p:nvPr/>
          </p:nvSpPr>
          <p:spPr bwMode="auto">
            <a:xfrm>
              <a:off x="1714" y="1396"/>
              <a:ext cx="38" cy="12"/>
            </a:xfrm>
            <a:custGeom>
              <a:avLst/>
              <a:gdLst>
                <a:gd name="T0" fmla="*/ 0 w 38"/>
                <a:gd name="T1" fmla="*/ 10 h 12"/>
                <a:gd name="T2" fmla="*/ 0 w 38"/>
                <a:gd name="T3" fmla="*/ 10 h 12"/>
                <a:gd name="T4" fmla="*/ 0 w 38"/>
                <a:gd name="T5" fmla="*/ 10 h 12"/>
                <a:gd name="T6" fmla="*/ 6 w 38"/>
                <a:gd name="T7" fmla="*/ 10 h 12"/>
                <a:gd name="T8" fmla="*/ 16 w 38"/>
                <a:gd name="T9" fmla="*/ 8 h 12"/>
                <a:gd name="T10" fmla="*/ 16 w 38"/>
                <a:gd name="T11" fmla="*/ 8 h 12"/>
                <a:gd name="T12" fmla="*/ 22 w 38"/>
                <a:gd name="T13" fmla="*/ 10 h 12"/>
                <a:gd name="T14" fmla="*/ 30 w 38"/>
                <a:gd name="T15" fmla="*/ 12 h 12"/>
                <a:gd name="T16" fmla="*/ 36 w 38"/>
                <a:gd name="T17" fmla="*/ 12 h 12"/>
                <a:gd name="T18" fmla="*/ 38 w 38"/>
                <a:gd name="T19" fmla="*/ 12 h 12"/>
                <a:gd name="T20" fmla="*/ 38 w 38"/>
                <a:gd name="T21" fmla="*/ 8 h 12"/>
                <a:gd name="T22" fmla="*/ 38 w 38"/>
                <a:gd name="T23" fmla="*/ 8 h 12"/>
                <a:gd name="T24" fmla="*/ 32 w 38"/>
                <a:gd name="T25" fmla="*/ 2 h 12"/>
                <a:gd name="T26" fmla="*/ 26 w 38"/>
                <a:gd name="T27" fmla="*/ 0 h 12"/>
                <a:gd name="T28" fmla="*/ 18 w 38"/>
                <a:gd name="T29" fmla="*/ 0 h 12"/>
                <a:gd name="T30" fmla="*/ 18 w 38"/>
                <a:gd name="T31" fmla="*/ 0 h 12"/>
                <a:gd name="T32" fmla="*/ 10 w 38"/>
                <a:gd name="T33" fmla="*/ 0 h 12"/>
                <a:gd name="T34" fmla="*/ 4 w 38"/>
                <a:gd name="T35" fmla="*/ 4 h 12"/>
                <a:gd name="T36" fmla="*/ 0 w 38"/>
                <a:gd name="T37" fmla="*/ 10 h 12"/>
                <a:gd name="T38" fmla="*/ 0 w 38"/>
                <a:gd name="T39" fmla="*/ 1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" h="12">
                  <a:moveTo>
                    <a:pt x="0" y="10"/>
                  </a:moveTo>
                  <a:lnTo>
                    <a:pt x="0" y="10"/>
                  </a:lnTo>
                  <a:lnTo>
                    <a:pt x="0" y="10"/>
                  </a:lnTo>
                  <a:lnTo>
                    <a:pt x="6" y="1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22" y="10"/>
                  </a:lnTo>
                  <a:lnTo>
                    <a:pt x="30" y="12"/>
                  </a:lnTo>
                  <a:lnTo>
                    <a:pt x="36" y="12"/>
                  </a:lnTo>
                  <a:lnTo>
                    <a:pt x="38" y="12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2" y="2"/>
                  </a:lnTo>
                  <a:lnTo>
                    <a:pt x="26" y="0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10" y="0"/>
                  </a:lnTo>
                  <a:lnTo>
                    <a:pt x="4" y="4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9"/>
            <p:cNvSpPr>
              <a:spLocks/>
            </p:cNvSpPr>
            <p:nvPr/>
          </p:nvSpPr>
          <p:spPr bwMode="auto">
            <a:xfrm>
              <a:off x="1750" y="1438"/>
              <a:ext cx="36" cy="26"/>
            </a:xfrm>
            <a:custGeom>
              <a:avLst/>
              <a:gdLst>
                <a:gd name="T0" fmla="*/ 32 w 36"/>
                <a:gd name="T1" fmla="*/ 22 h 26"/>
                <a:gd name="T2" fmla="*/ 32 w 36"/>
                <a:gd name="T3" fmla="*/ 22 h 26"/>
                <a:gd name="T4" fmla="*/ 28 w 36"/>
                <a:gd name="T5" fmla="*/ 24 h 26"/>
                <a:gd name="T6" fmla="*/ 24 w 36"/>
                <a:gd name="T7" fmla="*/ 26 h 26"/>
                <a:gd name="T8" fmla="*/ 14 w 36"/>
                <a:gd name="T9" fmla="*/ 26 h 26"/>
                <a:gd name="T10" fmla="*/ 6 w 36"/>
                <a:gd name="T11" fmla="*/ 24 h 26"/>
                <a:gd name="T12" fmla="*/ 0 w 36"/>
                <a:gd name="T13" fmla="*/ 20 h 26"/>
                <a:gd name="T14" fmla="*/ 0 w 36"/>
                <a:gd name="T15" fmla="*/ 20 h 26"/>
                <a:gd name="T16" fmla="*/ 8 w 36"/>
                <a:gd name="T17" fmla="*/ 22 h 26"/>
                <a:gd name="T18" fmla="*/ 18 w 36"/>
                <a:gd name="T19" fmla="*/ 20 h 26"/>
                <a:gd name="T20" fmla="*/ 28 w 36"/>
                <a:gd name="T21" fmla="*/ 18 h 26"/>
                <a:gd name="T22" fmla="*/ 28 w 36"/>
                <a:gd name="T23" fmla="*/ 18 h 26"/>
                <a:gd name="T24" fmla="*/ 32 w 36"/>
                <a:gd name="T25" fmla="*/ 14 h 26"/>
                <a:gd name="T26" fmla="*/ 32 w 36"/>
                <a:gd name="T27" fmla="*/ 8 h 26"/>
                <a:gd name="T28" fmla="*/ 30 w 36"/>
                <a:gd name="T29" fmla="*/ 0 h 26"/>
                <a:gd name="T30" fmla="*/ 30 w 36"/>
                <a:gd name="T31" fmla="*/ 0 h 26"/>
                <a:gd name="T32" fmla="*/ 30 w 36"/>
                <a:gd name="T33" fmla="*/ 0 h 26"/>
                <a:gd name="T34" fmla="*/ 32 w 36"/>
                <a:gd name="T35" fmla="*/ 2 h 26"/>
                <a:gd name="T36" fmla="*/ 34 w 36"/>
                <a:gd name="T37" fmla="*/ 8 h 26"/>
                <a:gd name="T38" fmla="*/ 36 w 36"/>
                <a:gd name="T39" fmla="*/ 16 h 26"/>
                <a:gd name="T40" fmla="*/ 34 w 36"/>
                <a:gd name="T41" fmla="*/ 20 h 26"/>
                <a:gd name="T42" fmla="*/ 32 w 36"/>
                <a:gd name="T43" fmla="*/ 22 h 26"/>
                <a:gd name="T44" fmla="*/ 32 w 36"/>
                <a:gd name="T45" fmla="*/ 2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6" h="26">
                  <a:moveTo>
                    <a:pt x="32" y="22"/>
                  </a:moveTo>
                  <a:lnTo>
                    <a:pt x="32" y="22"/>
                  </a:lnTo>
                  <a:lnTo>
                    <a:pt x="28" y="24"/>
                  </a:lnTo>
                  <a:lnTo>
                    <a:pt x="24" y="26"/>
                  </a:lnTo>
                  <a:lnTo>
                    <a:pt x="14" y="26"/>
                  </a:lnTo>
                  <a:lnTo>
                    <a:pt x="6" y="24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8" y="22"/>
                  </a:lnTo>
                  <a:lnTo>
                    <a:pt x="18" y="20"/>
                  </a:lnTo>
                  <a:lnTo>
                    <a:pt x="28" y="18"/>
                  </a:lnTo>
                  <a:lnTo>
                    <a:pt x="28" y="18"/>
                  </a:lnTo>
                  <a:lnTo>
                    <a:pt x="32" y="14"/>
                  </a:lnTo>
                  <a:lnTo>
                    <a:pt x="32" y="8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4" y="8"/>
                  </a:lnTo>
                  <a:lnTo>
                    <a:pt x="36" y="16"/>
                  </a:lnTo>
                  <a:lnTo>
                    <a:pt x="34" y="20"/>
                  </a:lnTo>
                  <a:lnTo>
                    <a:pt x="32" y="22"/>
                  </a:lnTo>
                  <a:lnTo>
                    <a:pt x="32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0"/>
            <p:cNvSpPr>
              <a:spLocks/>
            </p:cNvSpPr>
            <p:nvPr/>
          </p:nvSpPr>
          <p:spPr bwMode="auto">
            <a:xfrm>
              <a:off x="1726" y="1478"/>
              <a:ext cx="50" cy="18"/>
            </a:xfrm>
            <a:custGeom>
              <a:avLst/>
              <a:gdLst>
                <a:gd name="T0" fmla="*/ 50 w 50"/>
                <a:gd name="T1" fmla="*/ 0 h 18"/>
                <a:gd name="T2" fmla="*/ 50 w 50"/>
                <a:gd name="T3" fmla="*/ 0 h 18"/>
                <a:gd name="T4" fmla="*/ 50 w 50"/>
                <a:gd name="T5" fmla="*/ 6 h 18"/>
                <a:gd name="T6" fmla="*/ 46 w 50"/>
                <a:gd name="T7" fmla="*/ 10 h 18"/>
                <a:gd name="T8" fmla="*/ 42 w 50"/>
                <a:gd name="T9" fmla="*/ 14 h 18"/>
                <a:gd name="T10" fmla="*/ 38 w 50"/>
                <a:gd name="T11" fmla="*/ 16 h 18"/>
                <a:gd name="T12" fmla="*/ 38 w 50"/>
                <a:gd name="T13" fmla="*/ 16 h 18"/>
                <a:gd name="T14" fmla="*/ 30 w 50"/>
                <a:gd name="T15" fmla="*/ 18 h 18"/>
                <a:gd name="T16" fmla="*/ 22 w 50"/>
                <a:gd name="T17" fmla="*/ 16 h 18"/>
                <a:gd name="T18" fmla="*/ 16 w 50"/>
                <a:gd name="T19" fmla="*/ 14 h 18"/>
                <a:gd name="T20" fmla="*/ 12 w 50"/>
                <a:gd name="T21" fmla="*/ 12 h 18"/>
                <a:gd name="T22" fmla="*/ 4 w 50"/>
                <a:gd name="T23" fmla="*/ 4 h 18"/>
                <a:gd name="T24" fmla="*/ 0 w 50"/>
                <a:gd name="T25" fmla="*/ 0 h 18"/>
                <a:gd name="T26" fmla="*/ 0 w 50"/>
                <a:gd name="T27" fmla="*/ 0 h 18"/>
                <a:gd name="T28" fmla="*/ 6 w 50"/>
                <a:gd name="T29" fmla="*/ 0 h 18"/>
                <a:gd name="T30" fmla="*/ 12 w 50"/>
                <a:gd name="T31" fmla="*/ 4 h 18"/>
                <a:gd name="T32" fmla="*/ 20 w 50"/>
                <a:gd name="T33" fmla="*/ 8 h 18"/>
                <a:gd name="T34" fmla="*/ 28 w 50"/>
                <a:gd name="T35" fmla="*/ 10 h 18"/>
                <a:gd name="T36" fmla="*/ 28 w 50"/>
                <a:gd name="T37" fmla="*/ 10 h 18"/>
                <a:gd name="T38" fmla="*/ 36 w 50"/>
                <a:gd name="T39" fmla="*/ 10 h 18"/>
                <a:gd name="T40" fmla="*/ 44 w 50"/>
                <a:gd name="T41" fmla="*/ 6 h 18"/>
                <a:gd name="T42" fmla="*/ 50 w 50"/>
                <a:gd name="T43" fmla="*/ 0 h 18"/>
                <a:gd name="T44" fmla="*/ 50 w 50"/>
                <a:gd name="T45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50" h="18">
                  <a:moveTo>
                    <a:pt x="50" y="0"/>
                  </a:moveTo>
                  <a:lnTo>
                    <a:pt x="50" y="0"/>
                  </a:lnTo>
                  <a:lnTo>
                    <a:pt x="50" y="6"/>
                  </a:lnTo>
                  <a:lnTo>
                    <a:pt x="46" y="10"/>
                  </a:lnTo>
                  <a:lnTo>
                    <a:pt x="42" y="14"/>
                  </a:lnTo>
                  <a:lnTo>
                    <a:pt x="38" y="16"/>
                  </a:lnTo>
                  <a:lnTo>
                    <a:pt x="38" y="16"/>
                  </a:lnTo>
                  <a:lnTo>
                    <a:pt x="30" y="18"/>
                  </a:lnTo>
                  <a:lnTo>
                    <a:pt x="22" y="16"/>
                  </a:lnTo>
                  <a:lnTo>
                    <a:pt x="16" y="14"/>
                  </a:lnTo>
                  <a:lnTo>
                    <a:pt x="12" y="12"/>
                  </a:lnTo>
                  <a:lnTo>
                    <a:pt x="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4"/>
                  </a:lnTo>
                  <a:lnTo>
                    <a:pt x="20" y="8"/>
                  </a:lnTo>
                  <a:lnTo>
                    <a:pt x="28" y="10"/>
                  </a:lnTo>
                  <a:lnTo>
                    <a:pt x="28" y="10"/>
                  </a:lnTo>
                  <a:lnTo>
                    <a:pt x="36" y="10"/>
                  </a:lnTo>
                  <a:lnTo>
                    <a:pt x="44" y="6"/>
                  </a:lnTo>
                  <a:lnTo>
                    <a:pt x="50" y="0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"/>
            <p:cNvSpPr>
              <a:spLocks/>
            </p:cNvSpPr>
            <p:nvPr/>
          </p:nvSpPr>
          <p:spPr bwMode="auto">
            <a:xfrm>
              <a:off x="1766" y="1534"/>
              <a:ext cx="256" cy="260"/>
            </a:xfrm>
            <a:custGeom>
              <a:avLst/>
              <a:gdLst>
                <a:gd name="T0" fmla="*/ 76 w 256"/>
                <a:gd name="T1" fmla="*/ 218 h 260"/>
                <a:gd name="T2" fmla="*/ 100 w 256"/>
                <a:gd name="T3" fmla="*/ 208 h 260"/>
                <a:gd name="T4" fmla="*/ 132 w 256"/>
                <a:gd name="T5" fmla="*/ 222 h 260"/>
                <a:gd name="T6" fmla="*/ 166 w 256"/>
                <a:gd name="T7" fmla="*/ 220 h 260"/>
                <a:gd name="T8" fmla="*/ 170 w 256"/>
                <a:gd name="T9" fmla="*/ 212 h 260"/>
                <a:gd name="T10" fmla="*/ 170 w 256"/>
                <a:gd name="T11" fmla="*/ 202 h 260"/>
                <a:gd name="T12" fmla="*/ 154 w 256"/>
                <a:gd name="T13" fmla="*/ 194 h 260"/>
                <a:gd name="T14" fmla="*/ 178 w 256"/>
                <a:gd name="T15" fmla="*/ 186 h 260"/>
                <a:gd name="T16" fmla="*/ 192 w 256"/>
                <a:gd name="T17" fmla="*/ 166 h 260"/>
                <a:gd name="T18" fmla="*/ 188 w 256"/>
                <a:gd name="T19" fmla="*/ 156 h 260"/>
                <a:gd name="T20" fmla="*/ 164 w 256"/>
                <a:gd name="T21" fmla="*/ 162 h 260"/>
                <a:gd name="T22" fmla="*/ 180 w 256"/>
                <a:gd name="T23" fmla="*/ 134 h 260"/>
                <a:gd name="T24" fmla="*/ 182 w 256"/>
                <a:gd name="T25" fmla="*/ 124 h 260"/>
                <a:gd name="T26" fmla="*/ 174 w 256"/>
                <a:gd name="T27" fmla="*/ 116 h 260"/>
                <a:gd name="T28" fmla="*/ 156 w 256"/>
                <a:gd name="T29" fmla="*/ 122 h 260"/>
                <a:gd name="T30" fmla="*/ 144 w 256"/>
                <a:gd name="T31" fmla="*/ 134 h 260"/>
                <a:gd name="T32" fmla="*/ 144 w 256"/>
                <a:gd name="T33" fmla="*/ 128 h 260"/>
                <a:gd name="T34" fmla="*/ 158 w 256"/>
                <a:gd name="T35" fmla="*/ 104 h 260"/>
                <a:gd name="T36" fmla="*/ 148 w 256"/>
                <a:gd name="T37" fmla="*/ 94 h 260"/>
                <a:gd name="T38" fmla="*/ 140 w 256"/>
                <a:gd name="T39" fmla="*/ 94 h 260"/>
                <a:gd name="T40" fmla="*/ 116 w 256"/>
                <a:gd name="T41" fmla="*/ 114 h 260"/>
                <a:gd name="T42" fmla="*/ 108 w 256"/>
                <a:gd name="T43" fmla="*/ 118 h 260"/>
                <a:gd name="T44" fmla="*/ 82 w 256"/>
                <a:gd name="T45" fmla="*/ 128 h 260"/>
                <a:gd name="T46" fmla="*/ 78 w 256"/>
                <a:gd name="T47" fmla="*/ 118 h 260"/>
                <a:gd name="T48" fmla="*/ 82 w 256"/>
                <a:gd name="T49" fmla="*/ 96 h 260"/>
                <a:gd name="T50" fmla="*/ 66 w 256"/>
                <a:gd name="T51" fmla="*/ 86 h 260"/>
                <a:gd name="T52" fmla="*/ 42 w 256"/>
                <a:gd name="T53" fmla="*/ 112 h 260"/>
                <a:gd name="T54" fmla="*/ 32 w 256"/>
                <a:gd name="T55" fmla="*/ 134 h 260"/>
                <a:gd name="T56" fmla="*/ 4 w 256"/>
                <a:gd name="T57" fmla="*/ 158 h 260"/>
                <a:gd name="T58" fmla="*/ 0 w 256"/>
                <a:gd name="T59" fmla="*/ 130 h 260"/>
                <a:gd name="T60" fmla="*/ 10 w 256"/>
                <a:gd name="T61" fmla="*/ 80 h 260"/>
                <a:gd name="T62" fmla="*/ 26 w 256"/>
                <a:gd name="T63" fmla="*/ 52 h 260"/>
                <a:gd name="T64" fmla="*/ 64 w 256"/>
                <a:gd name="T65" fmla="*/ 18 h 260"/>
                <a:gd name="T66" fmla="*/ 110 w 256"/>
                <a:gd name="T67" fmla="*/ 2 h 260"/>
                <a:gd name="T68" fmla="*/ 140 w 256"/>
                <a:gd name="T69" fmla="*/ 2 h 260"/>
                <a:gd name="T70" fmla="*/ 178 w 256"/>
                <a:gd name="T71" fmla="*/ 12 h 260"/>
                <a:gd name="T72" fmla="*/ 218 w 256"/>
                <a:gd name="T73" fmla="*/ 38 h 260"/>
                <a:gd name="T74" fmla="*/ 246 w 256"/>
                <a:gd name="T75" fmla="*/ 80 h 260"/>
                <a:gd name="T76" fmla="*/ 254 w 256"/>
                <a:gd name="T77" fmla="*/ 118 h 260"/>
                <a:gd name="T78" fmla="*/ 254 w 256"/>
                <a:gd name="T79" fmla="*/ 144 h 260"/>
                <a:gd name="T80" fmla="*/ 246 w 256"/>
                <a:gd name="T81" fmla="*/ 182 h 260"/>
                <a:gd name="T82" fmla="*/ 218 w 256"/>
                <a:gd name="T83" fmla="*/ 222 h 260"/>
                <a:gd name="T84" fmla="*/ 178 w 256"/>
                <a:gd name="T85" fmla="*/ 250 h 260"/>
                <a:gd name="T86" fmla="*/ 140 w 256"/>
                <a:gd name="T87" fmla="*/ 260 h 260"/>
                <a:gd name="T88" fmla="*/ 114 w 256"/>
                <a:gd name="T89" fmla="*/ 260 h 260"/>
                <a:gd name="T90" fmla="*/ 76 w 256"/>
                <a:gd name="T91" fmla="*/ 250 h 260"/>
                <a:gd name="T92" fmla="*/ 66 w 256"/>
                <a:gd name="T93" fmla="*/ 244 h 260"/>
                <a:gd name="T94" fmla="*/ 68 w 256"/>
                <a:gd name="T95" fmla="*/ 234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56" h="260">
                  <a:moveTo>
                    <a:pt x="64" y="220"/>
                  </a:moveTo>
                  <a:lnTo>
                    <a:pt x="64" y="220"/>
                  </a:lnTo>
                  <a:lnTo>
                    <a:pt x="76" y="218"/>
                  </a:lnTo>
                  <a:lnTo>
                    <a:pt x="86" y="214"/>
                  </a:lnTo>
                  <a:lnTo>
                    <a:pt x="94" y="210"/>
                  </a:lnTo>
                  <a:lnTo>
                    <a:pt x="100" y="208"/>
                  </a:lnTo>
                  <a:lnTo>
                    <a:pt x="100" y="208"/>
                  </a:lnTo>
                  <a:lnTo>
                    <a:pt x="114" y="216"/>
                  </a:lnTo>
                  <a:lnTo>
                    <a:pt x="132" y="222"/>
                  </a:lnTo>
                  <a:lnTo>
                    <a:pt x="150" y="224"/>
                  </a:lnTo>
                  <a:lnTo>
                    <a:pt x="158" y="222"/>
                  </a:lnTo>
                  <a:lnTo>
                    <a:pt x="166" y="220"/>
                  </a:lnTo>
                  <a:lnTo>
                    <a:pt x="166" y="220"/>
                  </a:lnTo>
                  <a:lnTo>
                    <a:pt x="168" y="216"/>
                  </a:lnTo>
                  <a:lnTo>
                    <a:pt x="170" y="212"/>
                  </a:lnTo>
                  <a:lnTo>
                    <a:pt x="170" y="208"/>
                  </a:lnTo>
                  <a:lnTo>
                    <a:pt x="170" y="202"/>
                  </a:lnTo>
                  <a:lnTo>
                    <a:pt x="170" y="202"/>
                  </a:lnTo>
                  <a:lnTo>
                    <a:pt x="146" y="194"/>
                  </a:lnTo>
                  <a:lnTo>
                    <a:pt x="146" y="194"/>
                  </a:lnTo>
                  <a:lnTo>
                    <a:pt x="154" y="194"/>
                  </a:lnTo>
                  <a:lnTo>
                    <a:pt x="164" y="194"/>
                  </a:lnTo>
                  <a:lnTo>
                    <a:pt x="170" y="190"/>
                  </a:lnTo>
                  <a:lnTo>
                    <a:pt x="178" y="186"/>
                  </a:lnTo>
                  <a:lnTo>
                    <a:pt x="184" y="180"/>
                  </a:lnTo>
                  <a:lnTo>
                    <a:pt x="188" y="172"/>
                  </a:lnTo>
                  <a:lnTo>
                    <a:pt x="192" y="166"/>
                  </a:lnTo>
                  <a:lnTo>
                    <a:pt x="192" y="160"/>
                  </a:lnTo>
                  <a:lnTo>
                    <a:pt x="192" y="160"/>
                  </a:lnTo>
                  <a:lnTo>
                    <a:pt x="188" y="156"/>
                  </a:lnTo>
                  <a:lnTo>
                    <a:pt x="184" y="154"/>
                  </a:lnTo>
                  <a:lnTo>
                    <a:pt x="176" y="156"/>
                  </a:lnTo>
                  <a:lnTo>
                    <a:pt x="164" y="162"/>
                  </a:lnTo>
                  <a:lnTo>
                    <a:pt x="164" y="162"/>
                  </a:lnTo>
                  <a:lnTo>
                    <a:pt x="176" y="144"/>
                  </a:lnTo>
                  <a:lnTo>
                    <a:pt x="180" y="134"/>
                  </a:lnTo>
                  <a:lnTo>
                    <a:pt x="182" y="128"/>
                  </a:lnTo>
                  <a:lnTo>
                    <a:pt x="182" y="124"/>
                  </a:lnTo>
                  <a:lnTo>
                    <a:pt x="182" y="124"/>
                  </a:lnTo>
                  <a:lnTo>
                    <a:pt x="178" y="120"/>
                  </a:lnTo>
                  <a:lnTo>
                    <a:pt x="174" y="116"/>
                  </a:lnTo>
                  <a:lnTo>
                    <a:pt x="174" y="116"/>
                  </a:lnTo>
                  <a:lnTo>
                    <a:pt x="168" y="116"/>
                  </a:lnTo>
                  <a:lnTo>
                    <a:pt x="162" y="118"/>
                  </a:lnTo>
                  <a:lnTo>
                    <a:pt x="156" y="122"/>
                  </a:lnTo>
                  <a:lnTo>
                    <a:pt x="152" y="128"/>
                  </a:lnTo>
                  <a:lnTo>
                    <a:pt x="152" y="128"/>
                  </a:lnTo>
                  <a:lnTo>
                    <a:pt x="144" y="134"/>
                  </a:lnTo>
                  <a:lnTo>
                    <a:pt x="138" y="138"/>
                  </a:lnTo>
                  <a:lnTo>
                    <a:pt x="138" y="138"/>
                  </a:lnTo>
                  <a:lnTo>
                    <a:pt x="144" y="128"/>
                  </a:lnTo>
                  <a:lnTo>
                    <a:pt x="152" y="120"/>
                  </a:lnTo>
                  <a:lnTo>
                    <a:pt x="158" y="110"/>
                  </a:lnTo>
                  <a:lnTo>
                    <a:pt x="158" y="104"/>
                  </a:lnTo>
                  <a:lnTo>
                    <a:pt x="156" y="100"/>
                  </a:lnTo>
                  <a:lnTo>
                    <a:pt x="156" y="100"/>
                  </a:lnTo>
                  <a:lnTo>
                    <a:pt x="148" y="94"/>
                  </a:lnTo>
                  <a:lnTo>
                    <a:pt x="144" y="92"/>
                  </a:lnTo>
                  <a:lnTo>
                    <a:pt x="140" y="94"/>
                  </a:lnTo>
                  <a:lnTo>
                    <a:pt x="140" y="94"/>
                  </a:lnTo>
                  <a:lnTo>
                    <a:pt x="130" y="100"/>
                  </a:lnTo>
                  <a:lnTo>
                    <a:pt x="122" y="108"/>
                  </a:lnTo>
                  <a:lnTo>
                    <a:pt x="116" y="114"/>
                  </a:lnTo>
                  <a:lnTo>
                    <a:pt x="112" y="116"/>
                  </a:lnTo>
                  <a:lnTo>
                    <a:pt x="108" y="118"/>
                  </a:lnTo>
                  <a:lnTo>
                    <a:pt x="108" y="118"/>
                  </a:lnTo>
                  <a:lnTo>
                    <a:pt x="98" y="118"/>
                  </a:lnTo>
                  <a:lnTo>
                    <a:pt x="88" y="122"/>
                  </a:lnTo>
                  <a:lnTo>
                    <a:pt x="82" y="128"/>
                  </a:lnTo>
                  <a:lnTo>
                    <a:pt x="82" y="128"/>
                  </a:lnTo>
                  <a:lnTo>
                    <a:pt x="78" y="122"/>
                  </a:lnTo>
                  <a:lnTo>
                    <a:pt x="78" y="118"/>
                  </a:lnTo>
                  <a:lnTo>
                    <a:pt x="80" y="106"/>
                  </a:lnTo>
                  <a:lnTo>
                    <a:pt x="82" y="102"/>
                  </a:lnTo>
                  <a:lnTo>
                    <a:pt x="82" y="96"/>
                  </a:lnTo>
                  <a:lnTo>
                    <a:pt x="78" y="92"/>
                  </a:lnTo>
                  <a:lnTo>
                    <a:pt x="70" y="86"/>
                  </a:lnTo>
                  <a:lnTo>
                    <a:pt x="66" y="86"/>
                  </a:lnTo>
                  <a:lnTo>
                    <a:pt x="66" y="86"/>
                  </a:lnTo>
                  <a:lnTo>
                    <a:pt x="54" y="98"/>
                  </a:lnTo>
                  <a:lnTo>
                    <a:pt x="42" y="112"/>
                  </a:lnTo>
                  <a:lnTo>
                    <a:pt x="36" y="118"/>
                  </a:lnTo>
                  <a:lnTo>
                    <a:pt x="34" y="126"/>
                  </a:lnTo>
                  <a:lnTo>
                    <a:pt x="32" y="134"/>
                  </a:lnTo>
                  <a:lnTo>
                    <a:pt x="34" y="144"/>
                  </a:lnTo>
                  <a:lnTo>
                    <a:pt x="4" y="158"/>
                  </a:lnTo>
                  <a:lnTo>
                    <a:pt x="4" y="158"/>
                  </a:lnTo>
                  <a:lnTo>
                    <a:pt x="0" y="144"/>
                  </a:lnTo>
                  <a:lnTo>
                    <a:pt x="0" y="130"/>
                  </a:lnTo>
                  <a:lnTo>
                    <a:pt x="0" y="130"/>
                  </a:lnTo>
                  <a:lnTo>
                    <a:pt x="2" y="112"/>
                  </a:lnTo>
                  <a:lnTo>
                    <a:pt x="4" y="96"/>
                  </a:lnTo>
                  <a:lnTo>
                    <a:pt x="10" y="80"/>
                  </a:lnTo>
                  <a:lnTo>
                    <a:pt x="18" y="64"/>
                  </a:lnTo>
                  <a:lnTo>
                    <a:pt x="18" y="64"/>
                  </a:lnTo>
                  <a:lnTo>
                    <a:pt x="26" y="52"/>
                  </a:lnTo>
                  <a:lnTo>
                    <a:pt x="38" y="38"/>
                  </a:lnTo>
                  <a:lnTo>
                    <a:pt x="50" y="28"/>
                  </a:lnTo>
                  <a:lnTo>
                    <a:pt x="64" y="18"/>
                  </a:lnTo>
                  <a:lnTo>
                    <a:pt x="78" y="10"/>
                  </a:lnTo>
                  <a:lnTo>
                    <a:pt x="94" y="6"/>
                  </a:lnTo>
                  <a:lnTo>
                    <a:pt x="110" y="2"/>
                  </a:lnTo>
                  <a:lnTo>
                    <a:pt x="128" y="0"/>
                  </a:lnTo>
                  <a:lnTo>
                    <a:pt x="128" y="0"/>
                  </a:lnTo>
                  <a:lnTo>
                    <a:pt x="140" y="2"/>
                  </a:lnTo>
                  <a:lnTo>
                    <a:pt x="154" y="4"/>
                  </a:lnTo>
                  <a:lnTo>
                    <a:pt x="166" y="6"/>
                  </a:lnTo>
                  <a:lnTo>
                    <a:pt x="178" y="12"/>
                  </a:lnTo>
                  <a:lnTo>
                    <a:pt x="188" y="16"/>
                  </a:lnTo>
                  <a:lnTo>
                    <a:pt x="200" y="22"/>
                  </a:lnTo>
                  <a:lnTo>
                    <a:pt x="218" y="38"/>
                  </a:lnTo>
                  <a:lnTo>
                    <a:pt x="234" y="58"/>
                  </a:lnTo>
                  <a:lnTo>
                    <a:pt x="240" y="68"/>
                  </a:lnTo>
                  <a:lnTo>
                    <a:pt x="246" y="80"/>
                  </a:lnTo>
                  <a:lnTo>
                    <a:pt x="250" y="92"/>
                  </a:lnTo>
                  <a:lnTo>
                    <a:pt x="252" y="104"/>
                  </a:lnTo>
                  <a:lnTo>
                    <a:pt x="254" y="118"/>
                  </a:lnTo>
                  <a:lnTo>
                    <a:pt x="256" y="130"/>
                  </a:lnTo>
                  <a:lnTo>
                    <a:pt x="256" y="130"/>
                  </a:lnTo>
                  <a:lnTo>
                    <a:pt x="254" y="144"/>
                  </a:lnTo>
                  <a:lnTo>
                    <a:pt x="252" y="156"/>
                  </a:lnTo>
                  <a:lnTo>
                    <a:pt x="250" y="170"/>
                  </a:lnTo>
                  <a:lnTo>
                    <a:pt x="246" y="182"/>
                  </a:lnTo>
                  <a:lnTo>
                    <a:pt x="240" y="192"/>
                  </a:lnTo>
                  <a:lnTo>
                    <a:pt x="234" y="204"/>
                  </a:lnTo>
                  <a:lnTo>
                    <a:pt x="218" y="222"/>
                  </a:lnTo>
                  <a:lnTo>
                    <a:pt x="200" y="238"/>
                  </a:lnTo>
                  <a:lnTo>
                    <a:pt x="188" y="244"/>
                  </a:lnTo>
                  <a:lnTo>
                    <a:pt x="178" y="250"/>
                  </a:lnTo>
                  <a:lnTo>
                    <a:pt x="166" y="254"/>
                  </a:lnTo>
                  <a:lnTo>
                    <a:pt x="154" y="258"/>
                  </a:lnTo>
                  <a:lnTo>
                    <a:pt x="140" y="260"/>
                  </a:lnTo>
                  <a:lnTo>
                    <a:pt x="128" y="260"/>
                  </a:lnTo>
                  <a:lnTo>
                    <a:pt x="128" y="260"/>
                  </a:lnTo>
                  <a:lnTo>
                    <a:pt x="114" y="260"/>
                  </a:lnTo>
                  <a:lnTo>
                    <a:pt x="102" y="258"/>
                  </a:lnTo>
                  <a:lnTo>
                    <a:pt x="88" y="254"/>
                  </a:lnTo>
                  <a:lnTo>
                    <a:pt x="76" y="250"/>
                  </a:lnTo>
                  <a:lnTo>
                    <a:pt x="76" y="250"/>
                  </a:lnTo>
                  <a:lnTo>
                    <a:pt x="66" y="244"/>
                  </a:lnTo>
                  <a:lnTo>
                    <a:pt x="66" y="244"/>
                  </a:lnTo>
                  <a:lnTo>
                    <a:pt x="66" y="242"/>
                  </a:lnTo>
                  <a:lnTo>
                    <a:pt x="66" y="240"/>
                  </a:lnTo>
                  <a:lnTo>
                    <a:pt x="68" y="234"/>
                  </a:lnTo>
                  <a:lnTo>
                    <a:pt x="64" y="220"/>
                  </a:lnTo>
                  <a:close/>
                </a:path>
              </a:pathLst>
            </a:custGeom>
            <a:solidFill>
              <a:srgbClr val="F793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2"/>
            <p:cNvSpPr>
              <a:spLocks/>
            </p:cNvSpPr>
            <p:nvPr/>
          </p:nvSpPr>
          <p:spPr bwMode="auto">
            <a:xfrm>
              <a:off x="1610" y="1546"/>
              <a:ext cx="70" cy="106"/>
            </a:xfrm>
            <a:custGeom>
              <a:avLst/>
              <a:gdLst>
                <a:gd name="T0" fmla="*/ 40 w 70"/>
                <a:gd name="T1" fmla="*/ 24 h 106"/>
                <a:gd name="T2" fmla="*/ 40 w 70"/>
                <a:gd name="T3" fmla="*/ 24 h 106"/>
                <a:gd name="T4" fmla="*/ 50 w 70"/>
                <a:gd name="T5" fmla="*/ 44 h 106"/>
                <a:gd name="T6" fmla="*/ 60 w 70"/>
                <a:gd name="T7" fmla="*/ 62 h 106"/>
                <a:gd name="T8" fmla="*/ 66 w 70"/>
                <a:gd name="T9" fmla="*/ 80 h 106"/>
                <a:gd name="T10" fmla="*/ 70 w 70"/>
                <a:gd name="T11" fmla="*/ 100 h 106"/>
                <a:gd name="T12" fmla="*/ 52 w 70"/>
                <a:gd name="T13" fmla="*/ 106 h 106"/>
                <a:gd name="T14" fmla="*/ 52 w 70"/>
                <a:gd name="T15" fmla="*/ 106 h 106"/>
                <a:gd name="T16" fmla="*/ 44 w 70"/>
                <a:gd name="T17" fmla="*/ 76 h 106"/>
                <a:gd name="T18" fmla="*/ 34 w 70"/>
                <a:gd name="T19" fmla="*/ 50 h 106"/>
                <a:gd name="T20" fmla="*/ 20 w 70"/>
                <a:gd name="T21" fmla="*/ 24 h 106"/>
                <a:gd name="T22" fmla="*/ 0 w 70"/>
                <a:gd name="T23" fmla="*/ 0 h 106"/>
                <a:gd name="T24" fmla="*/ 0 w 70"/>
                <a:gd name="T25" fmla="*/ 0 h 106"/>
                <a:gd name="T26" fmla="*/ 12 w 70"/>
                <a:gd name="T27" fmla="*/ 2 h 106"/>
                <a:gd name="T28" fmla="*/ 22 w 70"/>
                <a:gd name="T29" fmla="*/ 8 h 106"/>
                <a:gd name="T30" fmla="*/ 30 w 70"/>
                <a:gd name="T31" fmla="*/ 16 h 106"/>
                <a:gd name="T32" fmla="*/ 40 w 70"/>
                <a:gd name="T33" fmla="*/ 24 h 106"/>
                <a:gd name="T34" fmla="*/ 40 w 70"/>
                <a:gd name="T35" fmla="*/ 24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0" h="106">
                  <a:moveTo>
                    <a:pt x="40" y="24"/>
                  </a:moveTo>
                  <a:lnTo>
                    <a:pt x="40" y="24"/>
                  </a:lnTo>
                  <a:lnTo>
                    <a:pt x="50" y="44"/>
                  </a:lnTo>
                  <a:lnTo>
                    <a:pt x="60" y="62"/>
                  </a:lnTo>
                  <a:lnTo>
                    <a:pt x="66" y="80"/>
                  </a:lnTo>
                  <a:lnTo>
                    <a:pt x="70" y="100"/>
                  </a:lnTo>
                  <a:lnTo>
                    <a:pt x="52" y="106"/>
                  </a:lnTo>
                  <a:lnTo>
                    <a:pt x="52" y="106"/>
                  </a:lnTo>
                  <a:lnTo>
                    <a:pt x="44" y="76"/>
                  </a:lnTo>
                  <a:lnTo>
                    <a:pt x="34" y="50"/>
                  </a:lnTo>
                  <a:lnTo>
                    <a:pt x="20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2"/>
                  </a:lnTo>
                  <a:lnTo>
                    <a:pt x="22" y="8"/>
                  </a:lnTo>
                  <a:lnTo>
                    <a:pt x="30" y="16"/>
                  </a:lnTo>
                  <a:lnTo>
                    <a:pt x="40" y="24"/>
                  </a:lnTo>
                  <a:lnTo>
                    <a:pt x="40" y="2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1548" y="1554"/>
              <a:ext cx="272" cy="278"/>
            </a:xfrm>
            <a:custGeom>
              <a:avLst/>
              <a:gdLst>
                <a:gd name="T0" fmla="*/ 92 w 272"/>
                <a:gd name="T1" fmla="*/ 62 h 278"/>
                <a:gd name="T2" fmla="*/ 106 w 272"/>
                <a:gd name="T3" fmla="*/ 104 h 278"/>
                <a:gd name="T4" fmla="*/ 114 w 272"/>
                <a:gd name="T5" fmla="*/ 152 h 278"/>
                <a:gd name="T6" fmla="*/ 108 w 272"/>
                <a:gd name="T7" fmla="*/ 164 h 278"/>
                <a:gd name="T8" fmla="*/ 102 w 272"/>
                <a:gd name="T9" fmla="*/ 122 h 278"/>
                <a:gd name="T10" fmla="*/ 86 w 272"/>
                <a:gd name="T11" fmla="*/ 84 h 278"/>
                <a:gd name="T12" fmla="*/ 68 w 272"/>
                <a:gd name="T13" fmla="*/ 58 h 278"/>
                <a:gd name="T14" fmla="*/ 58 w 272"/>
                <a:gd name="T15" fmla="*/ 48 h 278"/>
                <a:gd name="T16" fmla="*/ 62 w 272"/>
                <a:gd name="T17" fmla="*/ 58 h 278"/>
                <a:gd name="T18" fmla="*/ 84 w 272"/>
                <a:gd name="T19" fmla="*/ 112 h 278"/>
                <a:gd name="T20" fmla="*/ 90 w 272"/>
                <a:gd name="T21" fmla="*/ 140 h 278"/>
                <a:gd name="T22" fmla="*/ 98 w 272"/>
                <a:gd name="T23" fmla="*/ 190 h 278"/>
                <a:gd name="T24" fmla="*/ 86 w 272"/>
                <a:gd name="T25" fmla="*/ 192 h 278"/>
                <a:gd name="T26" fmla="*/ 80 w 272"/>
                <a:gd name="T27" fmla="*/ 186 h 278"/>
                <a:gd name="T28" fmla="*/ 80 w 272"/>
                <a:gd name="T29" fmla="*/ 176 h 278"/>
                <a:gd name="T30" fmla="*/ 78 w 272"/>
                <a:gd name="T31" fmla="*/ 178 h 278"/>
                <a:gd name="T32" fmla="*/ 76 w 272"/>
                <a:gd name="T33" fmla="*/ 194 h 278"/>
                <a:gd name="T34" fmla="*/ 82 w 272"/>
                <a:gd name="T35" fmla="*/ 198 h 278"/>
                <a:gd name="T36" fmla="*/ 94 w 272"/>
                <a:gd name="T37" fmla="*/ 198 h 278"/>
                <a:gd name="T38" fmla="*/ 128 w 272"/>
                <a:gd name="T39" fmla="*/ 188 h 278"/>
                <a:gd name="T40" fmla="*/ 162 w 272"/>
                <a:gd name="T41" fmla="*/ 176 h 278"/>
                <a:gd name="T42" fmla="*/ 180 w 272"/>
                <a:gd name="T43" fmla="*/ 172 h 278"/>
                <a:gd name="T44" fmla="*/ 174 w 272"/>
                <a:gd name="T45" fmla="*/ 180 h 278"/>
                <a:gd name="T46" fmla="*/ 158 w 272"/>
                <a:gd name="T47" fmla="*/ 192 h 278"/>
                <a:gd name="T48" fmla="*/ 148 w 272"/>
                <a:gd name="T49" fmla="*/ 196 h 278"/>
                <a:gd name="T50" fmla="*/ 146 w 272"/>
                <a:gd name="T51" fmla="*/ 200 h 278"/>
                <a:gd name="T52" fmla="*/ 156 w 272"/>
                <a:gd name="T53" fmla="*/ 198 h 278"/>
                <a:gd name="T54" fmla="*/ 180 w 272"/>
                <a:gd name="T55" fmla="*/ 182 h 278"/>
                <a:gd name="T56" fmla="*/ 190 w 272"/>
                <a:gd name="T57" fmla="*/ 178 h 278"/>
                <a:gd name="T58" fmla="*/ 212 w 272"/>
                <a:gd name="T59" fmla="*/ 160 h 278"/>
                <a:gd name="T60" fmla="*/ 228 w 272"/>
                <a:gd name="T61" fmla="*/ 148 h 278"/>
                <a:gd name="T62" fmla="*/ 250 w 272"/>
                <a:gd name="T63" fmla="*/ 138 h 278"/>
                <a:gd name="T64" fmla="*/ 260 w 272"/>
                <a:gd name="T65" fmla="*/ 158 h 278"/>
                <a:gd name="T66" fmla="*/ 270 w 272"/>
                <a:gd name="T67" fmla="*/ 194 h 278"/>
                <a:gd name="T68" fmla="*/ 272 w 272"/>
                <a:gd name="T69" fmla="*/ 214 h 278"/>
                <a:gd name="T70" fmla="*/ 232 w 272"/>
                <a:gd name="T71" fmla="*/ 238 h 278"/>
                <a:gd name="T72" fmla="*/ 190 w 272"/>
                <a:gd name="T73" fmla="*/ 258 h 278"/>
                <a:gd name="T74" fmla="*/ 146 w 272"/>
                <a:gd name="T75" fmla="*/ 270 h 278"/>
                <a:gd name="T76" fmla="*/ 100 w 272"/>
                <a:gd name="T77" fmla="*/ 278 h 278"/>
                <a:gd name="T78" fmla="*/ 94 w 272"/>
                <a:gd name="T79" fmla="*/ 278 h 278"/>
                <a:gd name="T80" fmla="*/ 82 w 272"/>
                <a:gd name="T81" fmla="*/ 272 h 278"/>
                <a:gd name="T82" fmla="*/ 64 w 272"/>
                <a:gd name="T83" fmla="*/ 260 h 278"/>
                <a:gd name="T84" fmla="*/ 52 w 272"/>
                <a:gd name="T85" fmla="*/ 250 h 278"/>
                <a:gd name="T86" fmla="*/ 34 w 272"/>
                <a:gd name="T87" fmla="*/ 224 h 278"/>
                <a:gd name="T88" fmla="*/ 22 w 272"/>
                <a:gd name="T89" fmla="*/ 180 h 278"/>
                <a:gd name="T90" fmla="*/ 16 w 272"/>
                <a:gd name="T91" fmla="*/ 150 h 278"/>
                <a:gd name="T92" fmla="*/ 4 w 272"/>
                <a:gd name="T93" fmla="*/ 110 h 278"/>
                <a:gd name="T94" fmla="*/ 0 w 272"/>
                <a:gd name="T95" fmla="*/ 66 h 278"/>
                <a:gd name="T96" fmla="*/ 0 w 272"/>
                <a:gd name="T97" fmla="*/ 60 h 278"/>
                <a:gd name="T98" fmla="*/ 8 w 272"/>
                <a:gd name="T99" fmla="*/ 34 h 278"/>
                <a:gd name="T100" fmla="*/ 24 w 272"/>
                <a:gd name="T101" fmla="*/ 10 h 278"/>
                <a:gd name="T102" fmla="*/ 30 w 272"/>
                <a:gd name="T103" fmla="*/ 4 h 278"/>
                <a:gd name="T104" fmla="*/ 48 w 272"/>
                <a:gd name="T105" fmla="*/ 0 h 278"/>
                <a:gd name="T106" fmla="*/ 58 w 272"/>
                <a:gd name="T107" fmla="*/ 2 h 278"/>
                <a:gd name="T108" fmla="*/ 70 w 272"/>
                <a:gd name="T109" fmla="*/ 16 h 278"/>
                <a:gd name="T110" fmla="*/ 92 w 272"/>
                <a:gd name="T111" fmla="*/ 62 h 2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72" h="278">
                  <a:moveTo>
                    <a:pt x="92" y="62"/>
                  </a:moveTo>
                  <a:lnTo>
                    <a:pt x="92" y="62"/>
                  </a:lnTo>
                  <a:lnTo>
                    <a:pt x="100" y="82"/>
                  </a:lnTo>
                  <a:lnTo>
                    <a:pt x="106" y="104"/>
                  </a:lnTo>
                  <a:lnTo>
                    <a:pt x="112" y="128"/>
                  </a:lnTo>
                  <a:lnTo>
                    <a:pt x="114" y="152"/>
                  </a:lnTo>
                  <a:lnTo>
                    <a:pt x="108" y="164"/>
                  </a:lnTo>
                  <a:lnTo>
                    <a:pt x="108" y="164"/>
                  </a:lnTo>
                  <a:lnTo>
                    <a:pt x="106" y="142"/>
                  </a:lnTo>
                  <a:lnTo>
                    <a:pt x="102" y="122"/>
                  </a:lnTo>
                  <a:lnTo>
                    <a:pt x="94" y="102"/>
                  </a:lnTo>
                  <a:lnTo>
                    <a:pt x="86" y="84"/>
                  </a:lnTo>
                  <a:lnTo>
                    <a:pt x="78" y="70"/>
                  </a:lnTo>
                  <a:lnTo>
                    <a:pt x="68" y="58"/>
                  </a:lnTo>
                  <a:lnTo>
                    <a:pt x="62" y="50"/>
                  </a:lnTo>
                  <a:lnTo>
                    <a:pt x="58" y="48"/>
                  </a:lnTo>
                  <a:lnTo>
                    <a:pt x="58" y="48"/>
                  </a:lnTo>
                  <a:lnTo>
                    <a:pt x="62" y="58"/>
                  </a:lnTo>
                  <a:lnTo>
                    <a:pt x="72" y="82"/>
                  </a:lnTo>
                  <a:lnTo>
                    <a:pt x="84" y="112"/>
                  </a:lnTo>
                  <a:lnTo>
                    <a:pt x="88" y="126"/>
                  </a:lnTo>
                  <a:lnTo>
                    <a:pt x="90" y="140"/>
                  </a:lnTo>
                  <a:lnTo>
                    <a:pt x="98" y="190"/>
                  </a:lnTo>
                  <a:lnTo>
                    <a:pt x="98" y="190"/>
                  </a:lnTo>
                  <a:lnTo>
                    <a:pt x="92" y="192"/>
                  </a:lnTo>
                  <a:lnTo>
                    <a:pt x="86" y="192"/>
                  </a:lnTo>
                  <a:lnTo>
                    <a:pt x="82" y="190"/>
                  </a:lnTo>
                  <a:lnTo>
                    <a:pt x="80" y="186"/>
                  </a:lnTo>
                  <a:lnTo>
                    <a:pt x="80" y="186"/>
                  </a:lnTo>
                  <a:lnTo>
                    <a:pt x="80" y="176"/>
                  </a:lnTo>
                  <a:lnTo>
                    <a:pt x="80" y="176"/>
                  </a:lnTo>
                  <a:lnTo>
                    <a:pt x="78" y="178"/>
                  </a:lnTo>
                  <a:lnTo>
                    <a:pt x="76" y="186"/>
                  </a:lnTo>
                  <a:lnTo>
                    <a:pt x="76" y="194"/>
                  </a:lnTo>
                  <a:lnTo>
                    <a:pt x="78" y="196"/>
                  </a:lnTo>
                  <a:lnTo>
                    <a:pt x="82" y="198"/>
                  </a:lnTo>
                  <a:lnTo>
                    <a:pt x="82" y="198"/>
                  </a:lnTo>
                  <a:lnTo>
                    <a:pt x="94" y="198"/>
                  </a:lnTo>
                  <a:lnTo>
                    <a:pt x="106" y="196"/>
                  </a:lnTo>
                  <a:lnTo>
                    <a:pt x="128" y="188"/>
                  </a:lnTo>
                  <a:lnTo>
                    <a:pt x="150" y="178"/>
                  </a:lnTo>
                  <a:lnTo>
                    <a:pt x="162" y="176"/>
                  </a:lnTo>
                  <a:lnTo>
                    <a:pt x="174" y="174"/>
                  </a:lnTo>
                  <a:lnTo>
                    <a:pt x="180" y="172"/>
                  </a:lnTo>
                  <a:lnTo>
                    <a:pt x="180" y="172"/>
                  </a:lnTo>
                  <a:lnTo>
                    <a:pt x="174" y="180"/>
                  </a:lnTo>
                  <a:lnTo>
                    <a:pt x="168" y="186"/>
                  </a:lnTo>
                  <a:lnTo>
                    <a:pt x="158" y="192"/>
                  </a:lnTo>
                  <a:lnTo>
                    <a:pt x="150" y="194"/>
                  </a:lnTo>
                  <a:lnTo>
                    <a:pt x="148" y="196"/>
                  </a:lnTo>
                  <a:lnTo>
                    <a:pt x="146" y="200"/>
                  </a:lnTo>
                  <a:lnTo>
                    <a:pt x="146" y="200"/>
                  </a:lnTo>
                  <a:lnTo>
                    <a:pt x="152" y="200"/>
                  </a:lnTo>
                  <a:lnTo>
                    <a:pt x="156" y="198"/>
                  </a:lnTo>
                  <a:lnTo>
                    <a:pt x="168" y="192"/>
                  </a:lnTo>
                  <a:lnTo>
                    <a:pt x="180" y="182"/>
                  </a:lnTo>
                  <a:lnTo>
                    <a:pt x="180" y="182"/>
                  </a:lnTo>
                  <a:lnTo>
                    <a:pt x="190" y="178"/>
                  </a:lnTo>
                  <a:lnTo>
                    <a:pt x="198" y="172"/>
                  </a:lnTo>
                  <a:lnTo>
                    <a:pt x="212" y="160"/>
                  </a:lnTo>
                  <a:lnTo>
                    <a:pt x="218" y="154"/>
                  </a:lnTo>
                  <a:lnTo>
                    <a:pt x="228" y="148"/>
                  </a:lnTo>
                  <a:lnTo>
                    <a:pt x="238" y="142"/>
                  </a:lnTo>
                  <a:lnTo>
                    <a:pt x="250" y="138"/>
                  </a:lnTo>
                  <a:lnTo>
                    <a:pt x="250" y="138"/>
                  </a:lnTo>
                  <a:lnTo>
                    <a:pt x="260" y="158"/>
                  </a:lnTo>
                  <a:lnTo>
                    <a:pt x="266" y="176"/>
                  </a:lnTo>
                  <a:lnTo>
                    <a:pt x="270" y="194"/>
                  </a:lnTo>
                  <a:lnTo>
                    <a:pt x="272" y="214"/>
                  </a:lnTo>
                  <a:lnTo>
                    <a:pt x="272" y="214"/>
                  </a:lnTo>
                  <a:lnTo>
                    <a:pt x="252" y="228"/>
                  </a:lnTo>
                  <a:lnTo>
                    <a:pt x="232" y="238"/>
                  </a:lnTo>
                  <a:lnTo>
                    <a:pt x="212" y="248"/>
                  </a:lnTo>
                  <a:lnTo>
                    <a:pt x="190" y="258"/>
                  </a:lnTo>
                  <a:lnTo>
                    <a:pt x="168" y="264"/>
                  </a:lnTo>
                  <a:lnTo>
                    <a:pt x="146" y="270"/>
                  </a:lnTo>
                  <a:lnTo>
                    <a:pt x="122" y="274"/>
                  </a:lnTo>
                  <a:lnTo>
                    <a:pt x="100" y="278"/>
                  </a:lnTo>
                  <a:lnTo>
                    <a:pt x="100" y="278"/>
                  </a:lnTo>
                  <a:lnTo>
                    <a:pt x="94" y="278"/>
                  </a:lnTo>
                  <a:lnTo>
                    <a:pt x="90" y="276"/>
                  </a:lnTo>
                  <a:lnTo>
                    <a:pt x="82" y="272"/>
                  </a:lnTo>
                  <a:lnTo>
                    <a:pt x="72" y="266"/>
                  </a:lnTo>
                  <a:lnTo>
                    <a:pt x="64" y="260"/>
                  </a:lnTo>
                  <a:lnTo>
                    <a:pt x="64" y="260"/>
                  </a:lnTo>
                  <a:lnTo>
                    <a:pt x="52" y="250"/>
                  </a:lnTo>
                  <a:lnTo>
                    <a:pt x="42" y="238"/>
                  </a:lnTo>
                  <a:lnTo>
                    <a:pt x="34" y="224"/>
                  </a:lnTo>
                  <a:lnTo>
                    <a:pt x="30" y="210"/>
                  </a:lnTo>
                  <a:lnTo>
                    <a:pt x="22" y="180"/>
                  </a:lnTo>
                  <a:lnTo>
                    <a:pt x="16" y="150"/>
                  </a:lnTo>
                  <a:lnTo>
                    <a:pt x="16" y="150"/>
                  </a:lnTo>
                  <a:lnTo>
                    <a:pt x="8" y="130"/>
                  </a:lnTo>
                  <a:lnTo>
                    <a:pt x="4" y="110"/>
                  </a:lnTo>
                  <a:lnTo>
                    <a:pt x="2" y="88"/>
                  </a:lnTo>
                  <a:lnTo>
                    <a:pt x="0" y="66"/>
                  </a:lnTo>
                  <a:lnTo>
                    <a:pt x="0" y="66"/>
                  </a:lnTo>
                  <a:lnTo>
                    <a:pt x="0" y="60"/>
                  </a:lnTo>
                  <a:lnTo>
                    <a:pt x="2" y="52"/>
                  </a:lnTo>
                  <a:lnTo>
                    <a:pt x="8" y="34"/>
                  </a:lnTo>
                  <a:lnTo>
                    <a:pt x="18" y="16"/>
                  </a:lnTo>
                  <a:lnTo>
                    <a:pt x="24" y="10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8" y="2"/>
                  </a:lnTo>
                  <a:lnTo>
                    <a:pt x="58" y="2"/>
                  </a:lnTo>
                  <a:lnTo>
                    <a:pt x="70" y="16"/>
                  </a:lnTo>
                  <a:lnTo>
                    <a:pt x="78" y="32"/>
                  </a:lnTo>
                  <a:lnTo>
                    <a:pt x="92" y="62"/>
                  </a:lnTo>
                  <a:lnTo>
                    <a:pt x="92" y="62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1728" y="1560"/>
              <a:ext cx="38" cy="62"/>
            </a:xfrm>
            <a:custGeom>
              <a:avLst/>
              <a:gdLst>
                <a:gd name="T0" fmla="*/ 38 w 38"/>
                <a:gd name="T1" fmla="*/ 44 h 62"/>
                <a:gd name="T2" fmla="*/ 38 w 38"/>
                <a:gd name="T3" fmla="*/ 44 h 62"/>
                <a:gd name="T4" fmla="*/ 34 w 38"/>
                <a:gd name="T5" fmla="*/ 62 h 62"/>
                <a:gd name="T6" fmla="*/ 34 w 38"/>
                <a:gd name="T7" fmla="*/ 62 h 62"/>
                <a:gd name="T8" fmla="*/ 28 w 38"/>
                <a:gd name="T9" fmla="*/ 46 h 62"/>
                <a:gd name="T10" fmla="*/ 20 w 38"/>
                <a:gd name="T11" fmla="*/ 30 h 62"/>
                <a:gd name="T12" fmla="*/ 0 w 38"/>
                <a:gd name="T13" fmla="*/ 0 h 62"/>
                <a:gd name="T14" fmla="*/ 0 w 38"/>
                <a:gd name="T15" fmla="*/ 0 h 62"/>
                <a:gd name="T16" fmla="*/ 12 w 38"/>
                <a:gd name="T17" fmla="*/ 10 h 62"/>
                <a:gd name="T18" fmla="*/ 22 w 38"/>
                <a:gd name="T19" fmla="*/ 20 h 62"/>
                <a:gd name="T20" fmla="*/ 32 w 38"/>
                <a:gd name="T21" fmla="*/ 32 h 62"/>
                <a:gd name="T22" fmla="*/ 38 w 38"/>
                <a:gd name="T23" fmla="*/ 44 h 62"/>
                <a:gd name="T24" fmla="*/ 38 w 38"/>
                <a:gd name="T25" fmla="*/ 4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8" h="62">
                  <a:moveTo>
                    <a:pt x="38" y="44"/>
                  </a:moveTo>
                  <a:lnTo>
                    <a:pt x="38" y="44"/>
                  </a:lnTo>
                  <a:lnTo>
                    <a:pt x="34" y="62"/>
                  </a:lnTo>
                  <a:lnTo>
                    <a:pt x="34" y="62"/>
                  </a:lnTo>
                  <a:lnTo>
                    <a:pt x="28" y="46"/>
                  </a:lnTo>
                  <a:lnTo>
                    <a:pt x="20" y="30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10"/>
                  </a:lnTo>
                  <a:lnTo>
                    <a:pt x="22" y="20"/>
                  </a:lnTo>
                  <a:lnTo>
                    <a:pt x="32" y="32"/>
                  </a:lnTo>
                  <a:lnTo>
                    <a:pt x="38" y="44"/>
                  </a:lnTo>
                  <a:lnTo>
                    <a:pt x="38" y="4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1664" y="1570"/>
              <a:ext cx="88" cy="94"/>
            </a:xfrm>
            <a:custGeom>
              <a:avLst/>
              <a:gdLst>
                <a:gd name="T0" fmla="*/ 46 w 88"/>
                <a:gd name="T1" fmla="*/ 18 h 94"/>
                <a:gd name="T2" fmla="*/ 46 w 88"/>
                <a:gd name="T3" fmla="*/ 18 h 94"/>
                <a:gd name="T4" fmla="*/ 40 w 88"/>
                <a:gd name="T5" fmla="*/ 20 h 94"/>
                <a:gd name="T6" fmla="*/ 34 w 88"/>
                <a:gd name="T7" fmla="*/ 20 h 94"/>
                <a:gd name="T8" fmla="*/ 20 w 88"/>
                <a:gd name="T9" fmla="*/ 22 h 94"/>
                <a:gd name="T10" fmla="*/ 20 w 88"/>
                <a:gd name="T11" fmla="*/ 22 h 94"/>
                <a:gd name="T12" fmla="*/ 24 w 88"/>
                <a:gd name="T13" fmla="*/ 24 h 94"/>
                <a:gd name="T14" fmla="*/ 28 w 88"/>
                <a:gd name="T15" fmla="*/ 26 h 94"/>
                <a:gd name="T16" fmla="*/ 34 w 88"/>
                <a:gd name="T17" fmla="*/ 28 h 94"/>
                <a:gd name="T18" fmla="*/ 40 w 88"/>
                <a:gd name="T19" fmla="*/ 28 h 94"/>
                <a:gd name="T20" fmla="*/ 52 w 88"/>
                <a:gd name="T21" fmla="*/ 24 h 94"/>
                <a:gd name="T22" fmla="*/ 56 w 88"/>
                <a:gd name="T23" fmla="*/ 22 h 94"/>
                <a:gd name="T24" fmla="*/ 58 w 88"/>
                <a:gd name="T25" fmla="*/ 18 h 94"/>
                <a:gd name="T26" fmla="*/ 60 w 88"/>
                <a:gd name="T27" fmla="*/ 4 h 94"/>
                <a:gd name="T28" fmla="*/ 60 w 88"/>
                <a:gd name="T29" fmla="*/ 4 h 94"/>
                <a:gd name="T30" fmla="*/ 70 w 88"/>
                <a:gd name="T31" fmla="*/ 18 h 94"/>
                <a:gd name="T32" fmla="*/ 76 w 88"/>
                <a:gd name="T33" fmla="*/ 32 h 94"/>
                <a:gd name="T34" fmla="*/ 84 w 88"/>
                <a:gd name="T35" fmla="*/ 48 h 94"/>
                <a:gd name="T36" fmla="*/ 88 w 88"/>
                <a:gd name="T37" fmla="*/ 64 h 94"/>
                <a:gd name="T38" fmla="*/ 88 w 88"/>
                <a:gd name="T39" fmla="*/ 64 h 94"/>
                <a:gd name="T40" fmla="*/ 60 w 88"/>
                <a:gd name="T41" fmla="*/ 76 h 94"/>
                <a:gd name="T42" fmla="*/ 48 w 88"/>
                <a:gd name="T43" fmla="*/ 84 h 94"/>
                <a:gd name="T44" fmla="*/ 36 w 88"/>
                <a:gd name="T45" fmla="*/ 94 h 94"/>
                <a:gd name="T46" fmla="*/ 36 w 88"/>
                <a:gd name="T47" fmla="*/ 94 h 94"/>
                <a:gd name="T48" fmla="*/ 30 w 88"/>
                <a:gd name="T49" fmla="*/ 74 h 94"/>
                <a:gd name="T50" fmla="*/ 26 w 88"/>
                <a:gd name="T51" fmla="*/ 58 h 94"/>
                <a:gd name="T52" fmla="*/ 12 w 88"/>
                <a:gd name="T53" fmla="*/ 22 h 94"/>
                <a:gd name="T54" fmla="*/ 0 w 88"/>
                <a:gd name="T55" fmla="*/ 0 h 94"/>
                <a:gd name="T56" fmla="*/ 0 w 88"/>
                <a:gd name="T57" fmla="*/ 0 h 94"/>
                <a:gd name="T58" fmla="*/ 12 w 88"/>
                <a:gd name="T59" fmla="*/ 2 h 94"/>
                <a:gd name="T60" fmla="*/ 26 w 88"/>
                <a:gd name="T61" fmla="*/ 4 h 94"/>
                <a:gd name="T62" fmla="*/ 40 w 88"/>
                <a:gd name="T63" fmla="*/ 4 h 94"/>
                <a:gd name="T64" fmla="*/ 46 w 88"/>
                <a:gd name="T65" fmla="*/ 4 h 94"/>
                <a:gd name="T66" fmla="*/ 52 w 88"/>
                <a:gd name="T67" fmla="*/ 0 h 94"/>
                <a:gd name="T68" fmla="*/ 52 w 88"/>
                <a:gd name="T69" fmla="*/ 0 h 94"/>
                <a:gd name="T70" fmla="*/ 52 w 88"/>
                <a:gd name="T71" fmla="*/ 10 h 94"/>
                <a:gd name="T72" fmla="*/ 50 w 88"/>
                <a:gd name="T73" fmla="*/ 16 h 94"/>
                <a:gd name="T74" fmla="*/ 46 w 88"/>
                <a:gd name="T75" fmla="*/ 18 h 94"/>
                <a:gd name="T76" fmla="*/ 46 w 88"/>
                <a:gd name="T77" fmla="*/ 18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88" h="94">
                  <a:moveTo>
                    <a:pt x="46" y="18"/>
                  </a:moveTo>
                  <a:lnTo>
                    <a:pt x="46" y="18"/>
                  </a:lnTo>
                  <a:lnTo>
                    <a:pt x="40" y="20"/>
                  </a:lnTo>
                  <a:lnTo>
                    <a:pt x="34" y="20"/>
                  </a:lnTo>
                  <a:lnTo>
                    <a:pt x="20" y="22"/>
                  </a:lnTo>
                  <a:lnTo>
                    <a:pt x="20" y="22"/>
                  </a:lnTo>
                  <a:lnTo>
                    <a:pt x="24" y="24"/>
                  </a:lnTo>
                  <a:lnTo>
                    <a:pt x="28" y="26"/>
                  </a:lnTo>
                  <a:lnTo>
                    <a:pt x="34" y="28"/>
                  </a:lnTo>
                  <a:lnTo>
                    <a:pt x="40" y="28"/>
                  </a:lnTo>
                  <a:lnTo>
                    <a:pt x="52" y="24"/>
                  </a:lnTo>
                  <a:lnTo>
                    <a:pt x="56" y="22"/>
                  </a:lnTo>
                  <a:lnTo>
                    <a:pt x="58" y="18"/>
                  </a:lnTo>
                  <a:lnTo>
                    <a:pt x="60" y="4"/>
                  </a:lnTo>
                  <a:lnTo>
                    <a:pt x="60" y="4"/>
                  </a:lnTo>
                  <a:lnTo>
                    <a:pt x="70" y="18"/>
                  </a:lnTo>
                  <a:lnTo>
                    <a:pt x="76" y="32"/>
                  </a:lnTo>
                  <a:lnTo>
                    <a:pt x="84" y="48"/>
                  </a:lnTo>
                  <a:lnTo>
                    <a:pt x="88" y="64"/>
                  </a:lnTo>
                  <a:lnTo>
                    <a:pt x="88" y="64"/>
                  </a:lnTo>
                  <a:lnTo>
                    <a:pt x="60" y="76"/>
                  </a:lnTo>
                  <a:lnTo>
                    <a:pt x="48" y="84"/>
                  </a:lnTo>
                  <a:lnTo>
                    <a:pt x="36" y="94"/>
                  </a:lnTo>
                  <a:lnTo>
                    <a:pt x="36" y="94"/>
                  </a:lnTo>
                  <a:lnTo>
                    <a:pt x="30" y="74"/>
                  </a:lnTo>
                  <a:lnTo>
                    <a:pt x="26" y="58"/>
                  </a:lnTo>
                  <a:lnTo>
                    <a:pt x="12" y="22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2"/>
                  </a:lnTo>
                  <a:lnTo>
                    <a:pt x="26" y="4"/>
                  </a:lnTo>
                  <a:lnTo>
                    <a:pt x="40" y="4"/>
                  </a:lnTo>
                  <a:lnTo>
                    <a:pt x="46" y="4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2" y="10"/>
                  </a:lnTo>
                  <a:lnTo>
                    <a:pt x="50" y="16"/>
                  </a:lnTo>
                  <a:lnTo>
                    <a:pt x="46" y="18"/>
                  </a:lnTo>
                  <a:lnTo>
                    <a:pt x="46" y="18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6"/>
            <p:cNvSpPr>
              <a:spLocks/>
            </p:cNvSpPr>
            <p:nvPr/>
          </p:nvSpPr>
          <p:spPr bwMode="auto">
            <a:xfrm>
              <a:off x="1812" y="1628"/>
              <a:ext cx="136" cy="122"/>
            </a:xfrm>
            <a:custGeom>
              <a:avLst/>
              <a:gdLst>
                <a:gd name="T0" fmla="*/ 0 w 136"/>
                <a:gd name="T1" fmla="*/ 58 h 122"/>
                <a:gd name="T2" fmla="*/ 4 w 136"/>
                <a:gd name="T3" fmla="*/ 26 h 122"/>
                <a:gd name="T4" fmla="*/ 24 w 136"/>
                <a:gd name="T5" fmla="*/ 0 h 122"/>
                <a:gd name="T6" fmla="*/ 26 w 136"/>
                <a:gd name="T7" fmla="*/ 2 h 122"/>
                <a:gd name="T8" fmla="*/ 26 w 136"/>
                <a:gd name="T9" fmla="*/ 10 h 122"/>
                <a:gd name="T10" fmla="*/ 24 w 136"/>
                <a:gd name="T11" fmla="*/ 14 h 122"/>
                <a:gd name="T12" fmla="*/ 22 w 136"/>
                <a:gd name="T13" fmla="*/ 20 h 122"/>
                <a:gd name="T14" fmla="*/ 22 w 136"/>
                <a:gd name="T15" fmla="*/ 26 h 122"/>
                <a:gd name="T16" fmla="*/ 26 w 136"/>
                <a:gd name="T17" fmla="*/ 36 h 122"/>
                <a:gd name="T18" fmla="*/ 28 w 136"/>
                <a:gd name="T19" fmla="*/ 46 h 122"/>
                <a:gd name="T20" fmla="*/ 30 w 136"/>
                <a:gd name="T21" fmla="*/ 46 h 122"/>
                <a:gd name="T22" fmla="*/ 32 w 136"/>
                <a:gd name="T23" fmla="*/ 46 h 122"/>
                <a:gd name="T24" fmla="*/ 44 w 136"/>
                <a:gd name="T25" fmla="*/ 36 h 122"/>
                <a:gd name="T26" fmla="*/ 76 w 136"/>
                <a:gd name="T27" fmla="*/ 24 h 122"/>
                <a:gd name="T28" fmla="*/ 88 w 136"/>
                <a:gd name="T29" fmla="*/ 14 h 122"/>
                <a:gd name="T30" fmla="*/ 92 w 136"/>
                <a:gd name="T31" fmla="*/ 10 h 122"/>
                <a:gd name="T32" fmla="*/ 98 w 136"/>
                <a:gd name="T33" fmla="*/ 8 h 122"/>
                <a:gd name="T34" fmla="*/ 102 w 136"/>
                <a:gd name="T35" fmla="*/ 12 h 122"/>
                <a:gd name="T36" fmla="*/ 100 w 136"/>
                <a:gd name="T37" fmla="*/ 20 h 122"/>
                <a:gd name="T38" fmla="*/ 78 w 136"/>
                <a:gd name="T39" fmla="*/ 50 h 122"/>
                <a:gd name="T40" fmla="*/ 80 w 136"/>
                <a:gd name="T41" fmla="*/ 54 h 122"/>
                <a:gd name="T42" fmla="*/ 88 w 136"/>
                <a:gd name="T43" fmla="*/ 54 h 122"/>
                <a:gd name="T44" fmla="*/ 98 w 136"/>
                <a:gd name="T45" fmla="*/ 52 h 122"/>
                <a:gd name="T46" fmla="*/ 112 w 136"/>
                <a:gd name="T47" fmla="*/ 38 h 122"/>
                <a:gd name="T48" fmla="*/ 120 w 136"/>
                <a:gd name="T49" fmla="*/ 32 h 122"/>
                <a:gd name="T50" fmla="*/ 122 w 136"/>
                <a:gd name="T51" fmla="*/ 32 h 122"/>
                <a:gd name="T52" fmla="*/ 124 w 136"/>
                <a:gd name="T53" fmla="*/ 40 h 122"/>
                <a:gd name="T54" fmla="*/ 106 w 136"/>
                <a:gd name="T55" fmla="*/ 66 h 122"/>
                <a:gd name="T56" fmla="*/ 92 w 136"/>
                <a:gd name="T57" fmla="*/ 70 h 122"/>
                <a:gd name="T58" fmla="*/ 80 w 136"/>
                <a:gd name="T59" fmla="*/ 76 h 122"/>
                <a:gd name="T60" fmla="*/ 84 w 136"/>
                <a:gd name="T61" fmla="*/ 78 h 122"/>
                <a:gd name="T62" fmla="*/ 94 w 136"/>
                <a:gd name="T63" fmla="*/ 74 h 122"/>
                <a:gd name="T64" fmla="*/ 100 w 136"/>
                <a:gd name="T65" fmla="*/ 74 h 122"/>
                <a:gd name="T66" fmla="*/ 112 w 136"/>
                <a:gd name="T67" fmla="*/ 74 h 122"/>
                <a:gd name="T68" fmla="*/ 132 w 136"/>
                <a:gd name="T69" fmla="*/ 70 h 122"/>
                <a:gd name="T70" fmla="*/ 134 w 136"/>
                <a:gd name="T71" fmla="*/ 70 h 122"/>
                <a:gd name="T72" fmla="*/ 136 w 136"/>
                <a:gd name="T73" fmla="*/ 74 h 122"/>
                <a:gd name="T74" fmla="*/ 130 w 136"/>
                <a:gd name="T75" fmla="*/ 82 h 122"/>
                <a:gd name="T76" fmla="*/ 114 w 136"/>
                <a:gd name="T77" fmla="*/ 92 h 122"/>
                <a:gd name="T78" fmla="*/ 82 w 136"/>
                <a:gd name="T79" fmla="*/ 98 h 122"/>
                <a:gd name="T80" fmla="*/ 84 w 136"/>
                <a:gd name="T81" fmla="*/ 102 h 122"/>
                <a:gd name="T82" fmla="*/ 100 w 136"/>
                <a:gd name="T83" fmla="*/ 108 h 122"/>
                <a:gd name="T84" fmla="*/ 114 w 136"/>
                <a:gd name="T85" fmla="*/ 112 h 122"/>
                <a:gd name="T86" fmla="*/ 116 w 136"/>
                <a:gd name="T87" fmla="*/ 118 h 122"/>
                <a:gd name="T88" fmla="*/ 112 w 136"/>
                <a:gd name="T89" fmla="*/ 122 h 122"/>
                <a:gd name="T90" fmla="*/ 104 w 136"/>
                <a:gd name="T91" fmla="*/ 122 h 122"/>
                <a:gd name="T92" fmla="*/ 76 w 136"/>
                <a:gd name="T93" fmla="*/ 116 h 122"/>
                <a:gd name="T94" fmla="*/ 70 w 136"/>
                <a:gd name="T95" fmla="*/ 110 h 122"/>
                <a:gd name="T96" fmla="*/ 54 w 136"/>
                <a:gd name="T97" fmla="*/ 104 h 122"/>
                <a:gd name="T98" fmla="*/ 46 w 136"/>
                <a:gd name="T99" fmla="*/ 106 h 122"/>
                <a:gd name="T100" fmla="*/ 16 w 136"/>
                <a:gd name="T101" fmla="*/ 11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36" h="122">
                  <a:moveTo>
                    <a:pt x="0" y="58"/>
                  </a:moveTo>
                  <a:lnTo>
                    <a:pt x="0" y="58"/>
                  </a:lnTo>
                  <a:lnTo>
                    <a:pt x="4" y="26"/>
                  </a:lnTo>
                  <a:lnTo>
                    <a:pt x="4" y="26"/>
                  </a:lnTo>
                  <a:lnTo>
                    <a:pt x="14" y="12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26" y="2"/>
                  </a:lnTo>
                  <a:lnTo>
                    <a:pt x="26" y="6"/>
                  </a:lnTo>
                  <a:lnTo>
                    <a:pt x="26" y="10"/>
                  </a:lnTo>
                  <a:lnTo>
                    <a:pt x="24" y="14"/>
                  </a:lnTo>
                  <a:lnTo>
                    <a:pt x="24" y="14"/>
                  </a:lnTo>
                  <a:lnTo>
                    <a:pt x="22" y="16"/>
                  </a:lnTo>
                  <a:lnTo>
                    <a:pt x="22" y="20"/>
                  </a:lnTo>
                  <a:lnTo>
                    <a:pt x="22" y="26"/>
                  </a:lnTo>
                  <a:lnTo>
                    <a:pt x="22" y="26"/>
                  </a:lnTo>
                  <a:lnTo>
                    <a:pt x="24" y="30"/>
                  </a:lnTo>
                  <a:lnTo>
                    <a:pt x="26" y="36"/>
                  </a:lnTo>
                  <a:lnTo>
                    <a:pt x="28" y="40"/>
                  </a:lnTo>
                  <a:lnTo>
                    <a:pt x="28" y="46"/>
                  </a:lnTo>
                  <a:lnTo>
                    <a:pt x="28" y="46"/>
                  </a:lnTo>
                  <a:lnTo>
                    <a:pt x="30" y="46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38" y="40"/>
                  </a:lnTo>
                  <a:lnTo>
                    <a:pt x="44" y="36"/>
                  </a:lnTo>
                  <a:lnTo>
                    <a:pt x="62" y="32"/>
                  </a:lnTo>
                  <a:lnTo>
                    <a:pt x="76" y="24"/>
                  </a:lnTo>
                  <a:lnTo>
                    <a:pt x="84" y="20"/>
                  </a:lnTo>
                  <a:lnTo>
                    <a:pt x="88" y="14"/>
                  </a:lnTo>
                  <a:lnTo>
                    <a:pt x="88" y="14"/>
                  </a:lnTo>
                  <a:lnTo>
                    <a:pt x="92" y="10"/>
                  </a:lnTo>
                  <a:lnTo>
                    <a:pt x="96" y="8"/>
                  </a:lnTo>
                  <a:lnTo>
                    <a:pt x="98" y="8"/>
                  </a:lnTo>
                  <a:lnTo>
                    <a:pt x="98" y="8"/>
                  </a:lnTo>
                  <a:lnTo>
                    <a:pt x="102" y="12"/>
                  </a:lnTo>
                  <a:lnTo>
                    <a:pt x="102" y="14"/>
                  </a:lnTo>
                  <a:lnTo>
                    <a:pt x="100" y="20"/>
                  </a:lnTo>
                  <a:lnTo>
                    <a:pt x="78" y="50"/>
                  </a:lnTo>
                  <a:lnTo>
                    <a:pt x="78" y="50"/>
                  </a:lnTo>
                  <a:lnTo>
                    <a:pt x="78" y="52"/>
                  </a:lnTo>
                  <a:lnTo>
                    <a:pt x="80" y="54"/>
                  </a:lnTo>
                  <a:lnTo>
                    <a:pt x="80" y="54"/>
                  </a:lnTo>
                  <a:lnTo>
                    <a:pt x="88" y="54"/>
                  </a:lnTo>
                  <a:lnTo>
                    <a:pt x="98" y="52"/>
                  </a:lnTo>
                  <a:lnTo>
                    <a:pt x="98" y="52"/>
                  </a:lnTo>
                  <a:lnTo>
                    <a:pt x="106" y="46"/>
                  </a:lnTo>
                  <a:lnTo>
                    <a:pt x="112" y="38"/>
                  </a:lnTo>
                  <a:lnTo>
                    <a:pt x="116" y="34"/>
                  </a:lnTo>
                  <a:lnTo>
                    <a:pt x="120" y="32"/>
                  </a:lnTo>
                  <a:lnTo>
                    <a:pt x="122" y="32"/>
                  </a:lnTo>
                  <a:lnTo>
                    <a:pt x="122" y="32"/>
                  </a:lnTo>
                  <a:lnTo>
                    <a:pt x="124" y="36"/>
                  </a:lnTo>
                  <a:lnTo>
                    <a:pt x="124" y="40"/>
                  </a:lnTo>
                  <a:lnTo>
                    <a:pt x="122" y="46"/>
                  </a:lnTo>
                  <a:lnTo>
                    <a:pt x="106" y="66"/>
                  </a:lnTo>
                  <a:lnTo>
                    <a:pt x="106" y="66"/>
                  </a:lnTo>
                  <a:lnTo>
                    <a:pt x="92" y="70"/>
                  </a:lnTo>
                  <a:lnTo>
                    <a:pt x="86" y="72"/>
                  </a:lnTo>
                  <a:lnTo>
                    <a:pt x="80" y="76"/>
                  </a:lnTo>
                  <a:lnTo>
                    <a:pt x="80" y="76"/>
                  </a:lnTo>
                  <a:lnTo>
                    <a:pt x="84" y="78"/>
                  </a:lnTo>
                  <a:lnTo>
                    <a:pt x="90" y="76"/>
                  </a:lnTo>
                  <a:lnTo>
                    <a:pt x="94" y="74"/>
                  </a:lnTo>
                  <a:lnTo>
                    <a:pt x="100" y="74"/>
                  </a:lnTo>
                  <a:lnTo>
                    <a:pt x="100" y="74"/>
                  </a:lnTo>
                  <a:lnTo>
                    <a:pt x="106" y="76"/>
                  </a:lnTo>
                  <a:lnTo>
                    <a:pt x="112" y="74"/>
                  </a:lnTo>
                  <a:lnTo>
                    <a:pt x="124" y="72"/>
                  </a:lnTo>
                  <a:lnTo>
                    <a:pt x="132" y="70"/>
                  </a:lnTo>
                  <a:lnTo>
                    <a:pt x="134" y="70"/>
                  </a:lnTo>
                  <a:lnTo>
                    <a:pt x="134" y="70"/>
                  </a:lnTo>
                  <a:lnTo>
                    <a:pt x="136" y="72"/>
                  </a:lnTo>
                  <a:lnTo>
                    <a:pt x="136" y="74"/>
                  </a:lnTo>
                  <a:lnTo>
                    <a:pt x="134" y="78"/>
                  </a:lnTo>
                  <a:lnTo>
                    <a:pt x="130" y="82"/>
                  </a:lnTo>
                  <a:lnTo>
                    <a:pt x="114" y="92"/>
                  </a:lnTo>
                  <a:lnTo>
                    <a:pt x="114" y="92"/>
                  </a:lnTo>
                  <a:lnTo>
                    <a:pt x="98" y="94"/>
                  </a:lnTo>
                  <a:lnTo>
                    <a:pt x="82" y="98"/>
                  </a:lnTo>
                  <a:lnTo>
                    <a:pt x="82" y="98"/>
                  </a:lnTo>
                  <a:lnTo>
                    <a:pt x="84" y="102"/>
                  </a:lnTo>
                  <a:lnTo>
                    <a:pt x="88" y="104"/>
                  </a:lnTo>
                  <a:lnTo>
                    <a:pt x="100" y="108"/>
                  </a:lnTo>
                  <a:lnTo>
                    <a:pt x="114" y="112"/>
                  </a:lnTo>
                  <a:lnTo>
                    <a:pt x="114" y="112"/>
                  </a:lnTo>
                  <a:lnTo>
                    <a:pt x="116" y="116"/>
                  </a:lnTo>
                  <a:lnTo>
                    <a:pt x="116" y="118"/>
                  </a:lnTo>
                  <a:lnTo>
                    <a:pt x="114" y="120"/>
                  </a:lnTo>
                  <a:lnTo>
                    <a:pt x="112" y="122"/>
                  </a:lnTo>
                  <a:lnTo>
                    <a:pt x="112" y="122"/>
                  </a:lnTo>
                  <a:lnTo>
                    <a:pt x="104" y="122"/>
                  </a:lnTo>
                  <a:lnTo>
                    <a:pt x="96" y="122"/>
                  </a:lnTo>
                  <a:lnTo>
                    <a:pt x="76" y="116"/>
                  </a:lnTo>
                  <a:lnTo>
                    <a:pt x="76" y="116"/>
                  </a:lnTo>
                  <a:lnTo>
                    <a:pt x="70" y="110"/>
                  </a:lnTo>
                  <a:lnTo>
                    <a:pt x="62" y="106"/>
                  </a:lnTo>
                  <a:lnTo>
                    <a:pt x="54" y="104"/>
                  </a:lnTo>
                  <a:lnTo>
                    <a:pt x="46" y="106"/>
                  </a:lnTo>
                  <a:lnTo>
                    <a:pt x="46" y="106"/>
                  </a:lnTo>
                  <a:lnTo>
                    <a:pt x="30" y="112"/>
                  </a:lnTo>
                  <a:lnTo>
                    <a:pt x="16" y="114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FCC7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7"/>
            <p:cNvSpPr>
              <a:spLocks/>
            </p:cNvSpPr>
            <p:nvPr/>
          </p:nvSpPr>
          <p:spPr bwMode="auto">
            <a:xfrm>
              <a:off x="1662" y="1646"/>
              <a:ext cx="98" cy="88"/>
            </a:xfrm>
            <a:custGeom>
              <a:avLst/>
              <a:gdLst>
                <a:gd name="T0" fmla="*/ 76 w 98"/>
                <a:gd name="T1" fmla="*/ 68 h 88"/>
                <a:gd name="T2" fmla="*/ 76 w 98"/>
                <a:gd name="T3" fmla="*/ 68 h 88"/>
                <a:gd name="T4" fmla="*/ 74 w 98"/>
                <a:gd name="T5" fmla="*/ 72 h 88"/>
                <a:gd name="T6" fmla="*/ 70 w 98"/>
                <a:gd name="T7" fmla="*/ 72 h 88"/>
                <a:gd name="T8" fmla="*/ 64 w 98"/>
                <a:gd name="T9" fmla="*/ 72 h 88"/>
                <a:gd name="T10" fmla="*/ 56 w 98"/>
                <a:gd name="T11" fmla="*/ 70 h 88"/>
                <a:gd name="T12" fmla="*/ 42 w 98"/>
                <a:gd name="T13" fmla="*/ 70 h 88"/>
                <a:gd name="T14" fmla="*/ 42 w 98"/>
                <a:gd name="T15" fmla="*/ 70 h 88"/>
                <a:gd name="T16" fmla="*/ 20 w 98"/>
                <a:gd name="T17" fmla="*/ 78 h 88"/>
                <a:gd name="T18" fmla="*/ 0 w 98"/>
                <a:gd name="T19" fmla="*/ 88 h 88"/>
                <a:gd name="T20" fmla="*/ 0 w 98"/>
                <a:gd name="T21" fmla="*/ 88 h 88"/>
                <a:gd name="T22" fmla="*/ 4 w 98"/>
                <a:gd name="T23" fmla="*/ 80 h 88"/>
                <a:gd name="T24" fmla="*/ 8 w 98"/>
                <a:gd name="T25" fmla="*/ 68 h 88"/>
                <a:gd name="T26" fmla="*/ 8 w 98"/>
                <a:gd name="T27" fmla="*/ 68 h 88"/>
                <a:gd name="T28" fmla="*/ 26 w 98"/>
                <a:gd name="T29" fmla="*/ 62 h 88"/>
                <a:gd name="T30" fmla="*/ 40 w 98"/>
                <a:gd name="T31" fmla="*/ 58 h 88"/>
                <a:gd name="T32" fmla="*/ 40 w 98"/>
                <a:gd name="T33" fmla="*/ 58 h 88"/>
                <a:gd name="T34" fmla="*/ 40 w 98"/>
                <a:gd name="T35" fmla="*/ 50 h 88"/>
                <a:gd name="T36" fmla="*/ 40 w 98"/>
                <a:gd name="T37" fmla="*/ 44 h 88"/>
                <a:gd name="T38" fmla="*/ 38 w 98"/>
                <a:gd name="T39" fmla="*/ 36 h 88"/>
                <a:gd name="T40" fmla="*/ 38 w 98"/>
                <a:gd name="T41" fmla="*/ 30 h 88"/>
                <a:gd name="T42" fmla="*/ 38 w 98"/>
                <a:gd name="T43" fmla="*/ 30 h 88"/>
                <a:gd name="T44" fmla="*/ 50 w 98"/>
                <a:gd name="T45" fmla="*/ 18 h 88"/>
                <a:gd name="T46" fmla="*/ 60 w 98"/>
                <a:gd name="T47" fmla="*/ 10 h 88"/>
                <a:gd name="T48" fmla="*/ 70 w 98"/>
                <a:gd name="T49" fmla="*/ 6 h 88"/>
                <a:gd name="T50" fmla="*/ 78 w 98"/>
                <a:gd name="T51" fmla="*/ 2 h 88"/>
                <a:gd name="T52" fmla="*/ 90 w 98"/>
                <a:gd name="T53" fmla="*/ 0 h 88"/>
                <a:gd name="T54" fmla="*/ 96 w 98"/>
                <a:gd name="T55" fmla="*/ 0 h 88"/>
                <a:gd name="T56" fmla="*/ 96 w 98"/>
                <a:gd name="T57" fmla="*/ 0 h 88"/>
                <a:gd name="T58" fmla="*/ 94 w 98"/>
                <a:gd name="T59" fmla="*/ 18 h 88"/>
                <a:gd name="T60" fmla="*/ 94 w 98"/>
                <a:gd name="T61" fmla="*/ 18 h 88"/>
                <a:gd name="T62" fmla="*/ 96 w 98"/>
                <a:gd name="T63" fmla="*/ 34 h 88"/>
                <a:gd name="T64" fmla="*/ 98 w 98"/>
                <a:gd name="T65" fmla="*/ 50 h 88"/>
                <a:gd name="T66" fmla="*/ 76 w 98"/>
                <a:gd name="T67" fmla="*/ 6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" h="88">
                  <a:moveTo>
                    <a:pt x="76" y="68"/>
                  </a:moveTo>
                  <a:lnTo>
                    <a:pt x="76" y="68"/>
                  </a:lnTo>
                  <a:lnTo>
                    <a:pt x="74" y="72"/>
                  </a:lnTo>
                  <a:lnTo>
                    <a:pt x="70" y="72"/>
                  </a:lnTo>
                  <a:lnTo>
                    <a:pt x="64" y="72"/>
                  </a:lnTo>
                  <a:lnTo>
                    <a:pt x="56" y="70"/>
                  </a:lnTo>
                  <a:lnTo>
                    <a:pt x="42" y="70"/>
                  </a:lnTo>
                  <a:lnTo>
                    <a:pt x="42" y="70"/>
                  </a:lnTo>
                  <a:lnTo>
                    <a:pt x="20" y="78"/>
                  </a:lnTo>
                  <a:lnTo>
                    <a:pt x="0" y="88"/>
                  </a:lnTo>
                  <a:lnTo>
                    <a:pt x="0" y="88"/>
                  </a:lnTo>
                  <a:lnTo>
                    <a:pt x="4" y="80"/>
                  </a:lnTo>
                  <a:lnTo>
                    <a:pt x="8" y="68"/>
                  </a:lnTo>
                  <a:lnTo>
                    <a:pt x="8" y="68"/>
                  </a:lnTo>
                  <a:lnTo>
                    <a:pt x="26" y="62"/>
                  </a:lnTo>
                  <a:lnTo>
                    <a:pt x="40" y="58"/>
                  </a:lnTo>
                  <a:lnTo>
                    <a:pt x="40" y="58"/>
                  </a:lnTo>
                  <a:lnTo>
                    <a:pt x="40" y="50"/>
                  </a:lnTo>
                  <a:lnTo>
                    <a:pt x="40" y="44"/>
                  </a:lnTo>
                  <a:lnTo>
                    <a:pt x="38" y="36"/>
                  </a:lnTo>
                  <a:lnTo>
                    <a:pt x="38" y="30"/>
                  </a:lnTo>
                  <a:lnTo>
                    <a:pt x="38" y="30"/>
                  </a:lnTo>
                  <a:lnTo>
                    <a:pt x="50" y="18"/>
                  </a:lnTo>
                  <a:lnTo>
                    <a:pt x="60" y="10"/>
                  </a:lnTo>
                  <a:lnTo>
                    <a:pt x="70" y="6"/>
                  </a:lnTo>
                  <a:lnTo>
                    <a:pt x="78" y="2"/>
                  </a:lnTo>
                  <a:lnTo>
                    <a:pt x="90" y="0"/>
                  </a:lnTo>
                  <a:lnTo>
                    <a:pt x="96" y="0"/>
                  </a:lnTo>
                  <a:lnTo>
                    <a:pt x="96" y="0"/>
                  </a:lnTo>
                  <a:lnTo>
                    <a:pt x="94" y="18"/>
                  </a:lnTo>
                  <a:lnTo>
                    <a:pt x="94" y="18"/>
                  </a:lnTo>
                  <a:lnTo>
                    <a:pt x="96" y="34"/>
                  </a:lnTo>
                  <a:lnTo>
                    <a:pt x="98" y="50"/>
                  </a:lnTo>
                  <a:lnTo>
                    <a:pt x="76" y="68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8"/>
            <p:cNvSpPr>
              <a:spLocks/>
            </p:cNvSpPr>
            <p:nvPr/>
          </p:nvSpPr>
          <p:spPr bwMode="auto">
            <a:xfrm>
              <a:off x="1664" y="1656"/>
              <a:ext cx="26" cy="24"/>
            </a:xfrm>
            <a:custGeom>
              <a:avLst/>
              <a:gdLst>
                <a:gd name="T0" fmla="*/ 26 w 26"/>
                <a:gd name="T1" fmla="*/ 16 h 24"/>
                <a:gd name="T2" fmla="*/ 2 w 26"/>
                <a:gd name="T3" fmla="*/ 24 h 24"/>
                <a:gd name="T4" fmla="*/ 2 w 26"/>
                <a:gd name="T5" fmla="*/ 24 h 24"/>
                <a:gd name="T6" fmla="*/ 0 w 26"/>
                <a:gd name="T7" fmla="*/ 16 h 24"/>
                <a:gd name="T8" fmla="*/ 0 w 26"/>
                <a:gd name="T9" fmla="*/ 8 h 24"/>
                <a:gd name="T10" fmla="*/ 0 w 26"/>
                <a:gd name="T11" fmla="*/ 8 h 24"/>
                <a:gd name="T12" fmla="*/ 0 w 26"/>
                <a:gd name="T13" fmla="*/ 6 h 24"/>
                <a:gd name="T14" fmla="*/ 2 w 26"/>
                <a:gd name="T15" fmla="*/ 4 h 24"/>
                <a:gd name="T16" fmla="*/ 8 w 26"/>
                <a:gd name="T17" fmla="*/ 2 h 24"/>
                <a:gd name="T18" fmla="*/ 20 w 26"/>
                <a:gd name="T19" fmla="*/ 0 h 24"/>
                <a:gd name="T20" fmla="*/ 20 w 26"/>
                <a:gd name="T21" fmla="*/ 0 h 24"/>
                <a:gd name="T22" fmla="*/ 24 w 26"/>
                <a:gd name="T23" fmla="*/ 8 h 24"/>
                <a:gd name="T24" fmla="*/ 26 w 26"/>
                <a:gd name="T25" fmla="*/ 16 h 24"/>
                <a:gd name="T26" fmla="*/ 26 w 26"/>
                <a:gd name="T27" fmla="*/ 16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6" h="24">
                  <a:moveTo>
                    <a:pt x="26" y="16"/>
                  </a:moveTo>
                  <a:lnTo>
                    <a:pt x="2" y="24"/>
                  </a:lnTo>
                  <a:lnTo>
                    <a:pt x="2" y="24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6"/>
                  </a:lnTo>
                  <a:lnTo>
                    <a:pt x="2" y="4"/>
                  </a:lnTo>
                  <a:lnTo>
                    <a:pt x="8" y="2"/>
                  </a:lnTo>
                  <a:lnTo>
                    <a:pt x="20" y="0"/>
                  </a:lnTo>
                  <a:lnTo>
                    <a:pt x="20" y="0"/>
                  </a:lnTo>
                  <a:lnTo>
                    <a:pt x="24" y="8"/>
                  </a:lnTo>
                  <a:lnTo>
                    <a:pt x="26" y="16"/>
                  </a:lnTo>
                  <a:lnTo>
                    <a:pt x="26" y="16"/>
                  </a:lnTo>
                  <a:close/>
                </a:path>
              </a:pathLst>
            </a:custGeom>
            <a:solidFill>
              <a:srgbClr val="FEBE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29"/>
            <p:cNvSpPr>
              <a:spLocks/>
            </p:cNvSpPr>
            <p:nvPr/>
          </p:nvSpPr>
          <p:spPr bwMode="auto">
            <a:xfrm>
              <a:off x="1670" y="1682"/>
              <a:ext cx="22" cy="22"/>
            </a:xfrm>
            <a:custGeom>
              <a:avLst/>
              <a:gdLst>
                <a:gd name="T0" fmla="*/ 22 w 22"/>
                <a:gd name="T1" fmla="*/ 14 h 22"/>
                <a:gd name="T2" fmla="*/ 22 w 22"/>
                <a:gd name="T3" fmla="*/ 14 h 22"/>
                <a:gd name="T4" fmla="*/ 18 w 22"/>
                <a:gd name="T5" fmla="*/ 16 h 22"/>
                <a:gd name="T6" fmla="*/ 12 w 22"/>
                <a:gd name="T7" fmla="*/ 18 h 22"/>
                <a:gd name="T8" fmla="*/ 2 w 22"/>
                <a:gd name="T9" fmla="*/ 22 h 22"/>
                <a:gd name="T10" fmla="*/ 2 w 22"/>
                <a:gd name="T11" fmla="*/ 22 h 22"/>
                <a:gd name="T12" fmla="*/ 0 w 22"/>
                <a:gd name="T13" fmla="*/ 16 h 22"/>
                <a:gd name="T14" fmla="*/ 0 w 22"/>
                <a:gd name="T15" fmla="*/ 12 h 22"/>
                <a:gd name="T16" fmla="*/ 2 w 22"/>
                <a:gd name="T17" fmla="*/ 10 h 22"/>
                <a:gd name="T18" fmla="*/ 4 w 22"/>
                <a:gd name="T19" fmla="*/ 6 h 22"/>
                <a:gd name="T20" fmla="*/ 10 w 22"/>
                <a:gd name="T21" fmla="*/ 2 h 22"/>
                <a:gd name="T22" fmla="*/ 18 w 22"/>
                <a:gd name="T23" fmla="*/ 0 h 22"/>
                <a:gd name="T24" fmla="*/ 18 w 22"/>
                <a:gd name="T25" fmla="*/ 0 h 22"/>
                <a:gd name="T26" fmla="*/ 20 w 22"/>
                <a:gd name="T27" fmla="*/ 2 h 22"/>
                <a:gd name="T28" fmla="*/ 22 w 22"/>
                <a:gd name="T29" fmla="*/ 6 h 22"/>
                <a:gd name="T30" fmla="*/ 22 w 22"/>
                <a:gd name="T31" fmla="*/ 14 h 22"/>
                <a:gd name="T32" fmla="*/ 22 w 22"/>
                <a:gd name="T33" fmla="*/ 14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2" h="22">
                  <a:moveTo>
                    <a:pt x="22" y="14"/>
                  </a:moveTo>
                  <a:lnTo>
                    <a:pt x="22" y="14"/>
                  </a:lnTo>
                  <a:lnTo>
                    <a:pt x="18" y="16"/>
                  </a:lnTo>
                  <a:lnTo>
                    <a:pt x="12" y="18"/>
                  </a:lnTo>
                  <a:lnTo>
                    <a:pt x="2" y="22"/>
                  </a:lnTo>
                  <a:lnTo>
                    <a:pt x="2" y="22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2" y="10"/>
                  </a:lnTo>
                  <a:lnTo>
                    <a:pt x="4" y="6"/>
                  </a:lnTo>
                  <a:lnTo>
                    <a:pt x="10" y="2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0" y="2"/>
                  </a:lnTo>
                  <a:lnTo>
                    <a:pt x="22" y="6"/>
                  </a:lnTo>
                  <a:lnTo>
                    <a:pt x="22" y="14"/>
                  </a:lnTo>
                  <a:lnTo>
                    <a:pt x="22" y="1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30"/>
            <p:cNvSpPr>
              <a:spLocks/>
            </p:cNvSpPr>
            <p:nvPr/>
          </p:nvSpPr>
          <p:spPr bwMode="auto">
            <a:xfrm>
              <a:off x="1554" y="1726"/>
              <a:ext cx="18" cy="104"/>
            </a:xfrm>
            <a:custGeom>
              <a:avLst/>
              <a:gdLst>
                <a:gd name="T0" fmla="*/ 18 w 18"/>
                <a:gd name="T1" fmla="*/ 104 h 104"/>
                <a:gd name="T2" fmla="*/ 18 w 18"/>
                <a:gd name="T3" fmla="*/ 104 h 104"/>
                <a:gd name="T4" fmla="*/ 10 w 18"/>
                <a:gd name="T5" fmla="*/ 96 h 104"/>
                <a:gd name="T6" fmla="*/ 4 w 18"/>
                <a:gd name="T7" fmla="*/ 88 h 104"/>
                <a:gd name="T8" fmla="*/ 2 w 18"/>
                <a:gd name="T9" fmla="*/ 82 h 104"/>
                <a:gd name="T10" fmla="*/ 2 w 18"/>
                <a:gd name="T11" fmla="*/ 74 h 104"/>
                <a:gd name="T12" fmla="*/ 2 w 18"/>
                <a:gd name="T13" fmla="*/ 62 h 104"/>
                <a:gd name="T14" fmla="*/ 2 w 18"/>
                <a:gd name="T15" fmla="*/ 46 h 104"/>
                <a:gd name="T16" fmla="*/ 2 w 18"/>
                <a:gd name="T17" fmla="*/ 46 h 104"/>
                <a:gd name="T18" fmla="*/ 2 w 18"/>
                <a:gd name="T19" fmla="*/ 22 h 104"/>
                <a:gd name="T20" fmla="*/ 0 w 18"/>
                <a:gd name="T21" fmla="*/ 10 h 104"/>
                <a:gd name="T22" fmla="*/ 2 w 18"/>
                <a:gd name="T23" fmla="*/ 0 h 104"/>
                <a:gd name="T24" fmla="*/ 2 w 18"/>
                <a:gd name="T25" fmla="*/ 0 h 104"/>
                <a:gd name="T26" fmla="*/ 8 w 18"/>
                <a:gd name="T27" fmla="*/ 28 h 104"/>
                <a:gd name="T28" fmla="*/ 14 w 18"/>
                <a:gd name="T29" fmla="*/ 60 h 104"/>
                <a:gd name="T30" fmla="*/ 18 w 18"/>
                <a:gd name="T31" fmla="*/ 88 h 104"/>
                <a:gd name="T32" fmla="*/ 18 w 18"/>
                <a:gd name="T33" fmla="*/ 104 h 104"/>
                <a:gd name="T34" fmla="*/ 18 w 18"/>
                <a:gd name="T35" fmla="*/ 10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8" h="104">
                  <a:moveTo>
                    <a:pt x="18" y="104"/>
                  </a:moveTo>
                  <a:lnTo>
                    <a:pt x="18" y="104"/>
                  </a:lnTo>
                  <a:lnTo>
                    <a:pt x="10" y="96"/>
                  </a:lnTo>
                  <a:lnTo>
                    <a:pt x="4" y="88"/>
                  </a:lnTo>
                  <a:lnTo>
                    <a:pt x="2" y="82"/>
                  </a:lnTo>
                  <a:lnTo>
                    <a:pt x="2" y="74"/>
                  </a:lnTo>
                  <a:lnTo>
                    <a:pt x="2" y="62"/>
                  </a:lnTo>
                  <a:lnTo>
                    <a:pt x="2" y="46"/>
                  </a:lnTo>
                  <a:lnTo>
                    <a:pt x="2" y="46"/>
                  </a:lnTo>
                  <a:lnTo>
                    <a:pt x="2" y="22"/>
                  </a:lnTo>
                  <a:lnTo>
                    <a:pt x="0" y="10"/>
                  </a:lnTo>
                  <a:lnTo>
                    <a:pt x="2" y="0"/>
                  </a:lnTo>
                  <a:lnTo>
                    <a:pt x="2" y="0"/>
                  </a:lnTo>
                  <a:lnTo>
                    <a:pt x="8" y="28"/>
                  </a:lnTo>
                  <a:lnTo>
                    <a:pt x="14" y="60"/>
                  </a:lnTo>
                  <a:lnTo>
                    <a:pt x="18" y="88"/>
                  </a:lnTo>
                  <a:lnTo>
                    <a:pt x="18" y="104"/>
                  </a:lnTo>
                  <a:lnTo>
                    <a:pt x="18" y="104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31"/>
            <p:cNvSpPr>
              <a:spLocks/>
            </p:cNvSpPr>
            <p:nvPr/>
          </p:nvSpPr>
          <p:spPr bwMode="auto">
            <a:xfrm>
              <a:off x="1604" y="1808"/>
              <a:ext cx="182" cy="42"/>
            </a:xfrm>
            <a:custGeom>
              <a:avLst/>
              <a:gdLst>
                <a:gd name="T0" fmla="*/ 178 w 182"/>
                <a:gd name="T1" fmla="*/ 20 h 42"/>
                <a:gd name="T2" fmla="*/ 178 w 182"/>
                <a:gd name="T3" fmla="*/ 20 h 42"/>
                <a:gd name="T4" fmla="*/ 166 w 182"/>
                <a:gd name="T5" fmla="*/ 24 h 42"/>
                <a:gd name="T6" fmla="*/ 148 w 182"/>
                <a:gd name="T7" fmla="*/ 30 h 42"/>
                <a:gd name="T8" fmla="*/ 124 w 182"/>
                <a:gd name="T9" fmla="*/ 34 h 42"/>
                <a:gd name="T10" fmla="*/ 100 w 182"/>
                <a:gd name="T11" fmla="*/ 38 h 42"/>
                <a:gd name="T12" fmla="*/ 72 w 182"/>
                <a:gd name="T13" fmla="*/ 40 h 42"/>
                <a:gd name="T14" fmla="*/ 46 w 182"/>
                <a:gd name="T15" fmla="*/ 42 h 42"/>
                <a:gd name="T16" fmla="*/ 22 w 182"/>
                <a:gd name="T17" fmla="*/ 40 h 42"/>
                <a:gd name="T18" fmla="*/ 0 w 182"/>
                <a:gd name="T19" fmla="*/ 36 h 42"/>
                <a:gd name="T20" fmla="*/ 16 w 182"/>
                <a:gd name="T21" fmla="*/ 26 h 42"/>
                <a:gd name="T22" fmla="*/ 16 w 182"/>
                <a:gd name="T23" fmla="*/ 26 h 42"/>
                <a:gd name="T24" fmla="*/ 24 w 182"/>
                <a:gd name="T25" fmla="*/ 30 h 42"/>
                <a:gd name="T26" fmla="*/ 32 w 182"/>
                <a:gd name="T27" fmla="*/ 34 h 42"/>
                <a:gd name="T28" fmla="*/ 40 w 182"/>
                <a:gd name="T29" fmla="*/ 36 h 42"/>
                <a:gd name="T30" fmla="*/ 50 w 182"/>
                <a:gd name="T31" fmla="*/ 36 h 42"/>
                <a:gd name="T32" fmla="*/ 68 w 182"/>
                <a:gd name="T33" fmla="*/ 34 h 42"/>
                <a:gd name="T34" fmla="*/ 88 w 182"/>
                <a:gd name="T35" fmla="*/ 30 h 42"/>
                <a:gd name="T36" fmla="*/ 88 w 182"/>
                <a:gd name="T37" fmla="*/ 30 h 42"/>
                <a:gd name="T38" fmla="*/ 134 w 182"/>
                <a:gd name="T39" fmla="*/ 16 h 42"/>
                <a:gd name="T40" fmla="*/ 160 w 182"/>
                <a:gd name="T41" fmla="*/ 8 h 42"/>
                <a:gd name="T42" fmla="*/ 182 w 182"/>
                <a:gd name="T43" fmla="*/ 0 h 42"/>
                <a:gd name="T44" fmla="*/ 178 w 182"/>
                <a:gd name="T45" fmla="*/ 2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82" h="42">
                  <a:moveTo>
                    <a:pt x="178" y="20"/>
                  </a:moveTo>
                  <a:lnTo>
                    <a:pt x="178" y="20"/>
                  </a:lnTo>
                  <a:lnTo>
                    <a:pt x="166" y="24"/>
                  </a:lnTo>
                  <a:lnTo>
                    <a:pt x="148" y="30"/>
                  </a:lnTo>
                  <a:lnTo>
                    <a:pt x="124" y="34"/>
                  </a:lnTo>
                  <a:lnTo>
                    <a:pt x="100" y="38"/>
                  </a:lnTo>
                  <a:lnTo>
                    <a:pt x="72" y="40"/>
                  </a:lnTo>
                  <a:lnTo>
                    <a:pt x="46" y="42"/>
                  </a:lnTo>
                  <a:lnTo>
                    <a:pt x="22" y="40"/>
                  </a:lnTo>
                  <a:lnTo>
                    <a:pt x="0" y="36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24" y="30"/>
                  </a:lnTo>
                  <a:lnTo>
                    <a:pt x="32" y="34"/>
                  </a:lnTo>
                  <a:lnTo>
                    <a:pt x="40" y="36"/>
                  </a:lnTo>
                  <a:lnTo>
                    <a:pt x="50" y="36"/>
                  </a:lnTo>
                  <a:lnTo>
                    <a:pt x="68" y="34"/>
                  </a:lnTo>
                  <a:lnTo>
                    <a:pt x="88" y="30"/>
                  </a:lnTo>
                  <a:lnTo>
                    <a:pt x="88" y="30"/>
                  </a:lnTo>
                  <a:lnTo>
                    <a:pt x="134" y="16"/>
                  </a:lnTo>
                  <a:lnTo>
                    <a:pt x="160" y="8"/>
                  </a:lnTo>
                  <a:lnTo>
                    <a:pt x="182" y="0"/>
                  </a:lnTo>
                  <a:lnTo>
                    <a:pt x="178" y="20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32"/>
            <p:cNvSpPr>
              <a:spLocks/>
            </p:cNvSpPr>
            <p:nvPr/>
          </p:nvSpPr>
          <p:spPr bwMode="auto">
            <a:xfrm>
              <a:off x="1580" y="1806"/>
              <a:ext cx="26" cy="34"/>
            </a:xfrm>
            <a:custGeom>
              <a:avLst/>
              <a:gdLst>
                <a:gd name="T0" fmla="*/ 26 w 26"/>
                <a:gd name="T1" fmla="*/ 20 h 34"/>
                <a:gd name="T2" fmla="*/ 26 w 26"/>
                <a:gd name="T3" fmla="*/ 20 h 34"/>
                <a:gd name="T4" fmla="*/ 18 w 26"/>
                <a:gd name="T5" fmla="*/ 28 h 34"/>
                <a:gd name="T6" fmla="*/ 10 w 26"/>
                <a:gd name="T7" fmla="*/ 34 h 34"/>
                <a:gd name="T8" fmla="*/ 10 w 26"/>
                <a:gd name="T9" fmla="*/ 34 h 34"/>
                <a:gd name="T10" fmla="*/ 6 w 26"/>
                <a:gd name="T11" fmla="*/ 30 h 34"/>
                <a:gd name="T12" fmla="*/ 4 w 26"/>
                <a:gd name="T13" fmla="*/ 24 h 34"/>
                <a:gd name="T14" fmla="*/ 0 w 26"/>
                <a:gd name="T15" fmla="*/ 0 h 34"/>
                <a:gd name="T16" fmla="*/ 0 w 26"/>
                <a:gd name="T17" fmla="*/ 0 h 34"/>
                <a:gd name="T18" fmla="*/ 12 w 26"/>
                <a:gd name="T19" fmla="*/ 12 h 34"/>
                <a:gd name="T20" fmla="*/ 26 w 26"/>
                <a:gd name="T21" fmla="*/ 20 h 34"/>
                <a:gd name="T22" fmla="*/ 26 w 26"/>
                <a:gd name="T23" fmla="*/ 2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6" h="34">
                  <a:moveTo>
                    <a:pt x="26" y="20"/>
                  </a:moveTo>
                  <a:lnTo>
                    <a:pt x="26" y="20"/>
                  </a:lnTo>
                  <a:lnTo>
                    <a:pt x="18" y="28"/>
                  </a:lnTo>
                  <a:lnTo>
                    <a:pt x="10" y="34"/>
                  </a:lnTo>
                  <a:lnTo>
                    <a:pt x="10" y="34"/>
                  </a:lnTo>
                  <a:lnTo>
                    <a:pt x="6" y="30"/>
                  </a:lnTo>
                  <a:lnTo>
                    <a:pt x="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12" y="12"/>
                  </a:lnTo>
                  <a:lnTo>
                    <a:pt x="26" y="20"/>
                  </a:lnTo>
                  <a:lnTo>
                    <a:pt x="26" y="20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33"/>
            <p:cNvSpPr>
              <a:spLocks/>
            </p:cNvSpPr>
            <p:nvPr/>
          </p:nvSpPr>
          <p:spPr bwMode="auto">
            <a:xfrm>
              <a:off x="1592" y="1846"/>
              <a:ext cx="168" cy="28"/>
            </a:xfrm>
            <a:custGeom>
              <a:avLst/>
              <a:gdLst>
                <a:gd name="T0" fmla="*/ 158 w 168"/>
                <a:gd name="T1" fmla="*/ 20 h 28"/>
                <a:gd name="T2" fmla="*/ 158 w 168"/>
                <a:gd name="T3" fmla="*/ 20 h 28"/>
                <a:gd name="T4" fmla="*/ 138 w 168"/>
                <a:gd name="T5" fmla="*/ 24 h 28"/>
                <a:gd name="T6" fmla="*/ 120 w 168"/>
                <a:gd name="T7" fmla="*/ 26 h 28"/>
                <a:gd name="T8" fmla="*/ 100 w 168"/>
                <a:gd name="T9" fmla="*/ 28 h 28"/>
                <a:gd name="T10" fmla="*/ 74 w 168"/>
                <a:gd name="T11" fmla="*/ 28 h 28"/>
                <a:gd name="T12" fmla="*/ 74 w 168"/>
                <a:gd name="T13" fmla="*/ 28 h 28"/>
                <a:gd name="T14" fmla="*/ 56 w 168"/>
                <a:gd name="T15" fmla="*/ 26 h 28"/>
                <a:gd name="T16" fmla="*/ 36 w 168"/>
                <a:gd name="T17" fmla="*/ 24 h 28"/>
                <a:gd name="T18" fmla="*/ 18 w 168"/>
                <a:gd name="T19" fmla="*/ 22 h 28"/>
                <a:gd name="T20" fmla="*/ 0 w 168"/>
                <a:gd name="T21" fmla="*/ 16 h 28"/>
                <a:gd name="T22" fmla="*/ 0 w 168"/>
                <a:gd name="T23" fmla="*/ 8 h 28"/>
                <a:gd name="T24" fmla="*/ 0 w 168"/>
                <a:gd name="T25" fmla="*/ 8 h 28"/>
                <a:gd name="T26" fmla="*/ 46 w 168"/>
                <a:gd name="T27" fmla="*/ 12 h 28"/>
                <a:gd name="T28" fmla="*/ 90 w 168"/>
                <a:gd name="T29" fmla="*/ 14 h 28"/>
                <a:gd name="T30" fmla="*/ 110 w 168"/>
                <a:gd name="T31" fmla="*/ 12 h 28"/>
                <a:gd name="T32" fmla="*/ 130 w 168"/>
                <a:gd name="T33" fmla="*/ 8 h 28"/>
                <a:gd name="T34" fmla="*/ 150 w 168"/>
                <a:gd name="T35" fmla="*/ 4 h 28"/>
                <a:gd name="T36" fmla="*/ 168 w 168"/>
                <a:gd name="T37" fmla="*/ 0 h 28"/>
                <a:gd name="T38" fmla="*/ 168 w 168"/>
                <a:gd name="T39" fmla="*/ 0 h 28"/>
                <a:gd name="T40" fmla="*/ 164 w 168"/>
                <a:gd name="T41" fmla="*/ 10 h 28"/>
                <a:gd name="T42" fmla="*/ 158 w 168"/>
                <a:gd name="T43" fmla="*/ 20 h 28"/>
                <a:gd name="T44" fmla="*/ 158 w 168"/>
                <a:gd name="T45" fmla="*/ 2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8" h="28">
                  <a:moveTo>
                    <a:pt x="158" y="20"/>
                  </a:moveTo>
                  <a:lnTo>
                    <a:pt x="158" y="20"/>
                  </a:lnTo>
                  <a:lnTo>
                    <a:pt x="138" y="24"/>
                  </a:lnTo>
                  <a:lnTo>
                    <a:pt x="120" y="26"/>
                  </a:lnTo>
                  <a:lnTo>
                    <a:pt x="100" y="28"/>
                  </a:lnTo>
                  <a:lnTo>
                    <a:pt x="74" y="28"/>
                  </a:lnTo>
                  <a:lnTo>
                    <a:pt x="74" y="28"/>
                  </a:lnTo>
                  <a:lnTo>
                    <a:pt x="56" y="26"/>
                  </a:lnTo>
                  <a:lnTo>
                    <a:pt x="36" y="24"/>
                  </a:lnTo>
                  <a:lnTo>
                    <a:pt x="18" y="2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  <a:lnTo>
                    <a:pt x="46" y="12"/>
                  </a:lnTo>
                  <a:lnTo>
                    <a:pt x="90" y="14"/>
                  </a:lnTo>
                  <a:lnTo>
                    <a:pt x="110" y="12"/>
                  </a:lnTo>
                  <a:lnTo>
                    <a:pt x="130" y="8"/>
                  </a:lnTo>
                  <a:lnTo>
                    <a:pt x="150" y="4"/>
                  </a:lnTo>
                  <a:lnTo>
                    <a:pt x="168" y="0"/>
                  </a:lnTo>
                  <a:lnTo>
                    <a:pt x="168" y="0"/>
                  </a:lnTo>
                  <a:lnTo>
                    <a:pt x="164" y="10"/>
                  </a:lnTo>
                  <a:lnTo>
                    <a:pt x="158" y="20"/>
                  </a:lnTo>
                  <a:lnTo>
                    <a:pt x="158" y="20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34"/>
            <p:cNvSpPr>
              <a:spLocks/>
            </p:cNvSpPr>
            <p:nvPr/>
          </p:nvSpPr>
          <p:spPr bwMode="auto">
            <a:xfrm>
              <a:off x="1566" y="1874"/>
              <a:ext cx="260" cy="416"/>
            </a:xfrm>
            <a:custGeom>
              <a:avLst/>
              <a:gdLst>
                <a:gd name="T0" fmla="*/ 260 w 260"/>
                <a:gd name="T1" fmla="*/ 170 h 416"/>
                <a:gd name="T2" fmla="*/ 254 w 260"/>
                <a:gd name="T3" fmla="*/ 184 h 416"/>
                <a:gd name="T4" fmla="*/ 242 w 260"/>
                <a:gd name="T5" fmla="*/ 196 h 416"/>
                <a:gd name="T6" fmla="*/ 222 w 260"/>
                <a:gd name="T7" fmla="*/ 214 h 416"/>
                <a:gd name="T8" fmla="*/ 220 w 260"/>
                <a:gd name="T9" fmla="*/ 222 h 416"/>
                <a:gd name="T10" fmla="*/ 216 w 260"/>
                <a:gd name="T11" fmla="*/ 234 h 416"/>
                <a:gd name="T12" fmla="*/ 200 w 260"/>
                <a:gd name="T13" fmla="*/ 242 h 416"/>
                <a:gd name="T14" fmla="*/ 194 w 260"/>
                <a:gd name="T15" fmla="*/ 248 h 416"/>
                <a:gd name="T16" fmla="*/ 194 w 260"/>
                <a:gd name="T17" fmla="*/ 178 h 416"/>
                <a:gd name="T18" fmla="*/ 182 w 260"/>
                <a:gd name="T19" fmla="*/ 70 h 416"/>
                <a:gd name="T20" fmla="*/ 178 w 260"/>
                <a:gd name="T21" fmla="*/ 52 h 416"/>
                <a:gd name="T22" fmla="*/ 180 w 260"/>
                <a:gd name="T23" fmla="*/ 184 h 416"/>
                <a:gd name="T24" fmla="*/ 174 w 260"/>
                <a:gd name="T25" fmla="*/ 266 h 416"/>
                <a:gd name="T26" fmla="*/ 166 w 260"/>
                <a:gd name="T27" fmla="*/ 280 h 416"/>
                <a:gd name="T28" fmla="*/ 146 w 260"/>
                <a:gd name="T29" fmla="*/ 306 h 416"/>
                <a:gd name="T30" fmla="*/ 140 w 260"/>
                <a:gd name="T31" fmla="*/ 320 h 416"/>
                <a:gd name="T32" fmla="*/ 142 w 260"/>
                <a:gd name="T33" fmla="*/ 320 h 416"/>
                <a:gd name="T34" fmla="*/ 156 w 260"/>
                <a:gd name="T35" fmla="*/ 304 h 416"/>
                <a:gd name="T36" fmla="*/ 170 w 260"/>
                <a:gd name="T37" fmla="*/ 296 h 416"/>
                <a:gd name="T38" fmla="*/ 168 w 260"/>
                <a:gd name="T39" fmla="*/ 344 h 416"/>
                <a:gd name="T40" fmla="*/ 170 w 260"/>
                <a:gd name="T41" fmla="*/ 394 h 416"/>
                <a:gd name="T42" fmla="*/ 140 w 260"/>
                <a:gd name="T43" fmla="*/ 398 h 416"/>
                <a:gd name="T44" fmla="*/ 92 w 260"/>
                <a:gd name="T45" fmla="*/ 412 h 416"/>
                <a:gd name="T46" fmla="*/ 56 w 260"/>
                <a:gd name="T47" fmla="*/ 416 h 416"/>
                <a:gd name="T48" fmla="*/ 38 w 260"/>
                <a:gd name="T49" fmla="*/ 414 h 416"/>
                <a:gd name="T50" fmla="*/ 30 w 260"/>
                <a:gd name="T51" fmla="*/ 410 h 416"/>
                <a:gd name="T52" fmla="*/ 28 w 260"/>
                <a:gd name="T53" fmla="*/ 400 h 416"/>
                <a:gd name="T54" fmla="*/ 30 w 260"/>
                <a:gd name="T55" fmla="*/ 378 h 416"/>
                <a:gd name="T56" fmla="*/ 32 w 260"/>
                <a:gd name="T57" fmla="*/ 348 h 416"/>
                <a:gd name="T58" fmla="*/ 38 w 260"/>
                <a:gd name="T59" fmla="*/ 318 h 416"/>
                <a:gd name="T60" fmla="*/ 50 w 260"/>
                <a:gd name="T61" fmla="*/ 294 h 416"/>
                <a:gd name="T62" fmla="*/ 62 w 260"/>
                <a:gd name="T63" fmla="*/ 286 h 416"/>
                <a:gd name="T64" fmla="*/ 76 w 260"/>
                <a:gd name="T65" fmla="*/ 280 h 416"/>
                <a:gd name="T66" fmla="*/ 72 w 260"/>
                <a:gd name="T67" fmla="*/ 278 h 416"/>
                <a:gd name="T68" fmla="*/ 58 w 260"/>
                <a:gd name="T69" fmla="*/ 280 h 416"/>
                <a:gd name="T70" fmla="*/ 48 w 260"/>
                <a:gd name="T71" fmla="*/ 286 h 416"/>
                <a:gd name="T72" fmla="*/ 36 w 260"/>
                <a:gd name="T73" fmla="*/ 298 h 416"/>
                <a:gd name="T74" fmla="*/ 40 w 260"/>
                <a:gd name="T75" fmla="*/ 272 h 416"/>
                <a:gd name="T76" fmla="*/ 46 w 260"/>
                <a:gd name="T77" fmla="*/ 260 h 416"/>
                <a:gd name="T78" fmla="*/ 58 w 260"/>
                <a:gd name="T79" fmla="*/ 260 h 416"/>
                <a:gd name="T80" fmla="*/ 68 w 260"/>
                <a:gd name="T81" fmla="*/ 264 h 416"/>
                <a:gd name="T82" fmla="*/ 86 w 260"/>
                <a:gd name="T83" fmla="*/ 270 h 416"/>
                <a:gd name="T84" fmla="*/ 68 w 260"/>
                <a:gd name="T85" fmla="*/ 254 h 416"/>
                <a:gd name="T86" fmla="*/ 48 w 260"/>
                <a:gd name="T87" fmla="*/ 224 h 416"/>
                <a:gd name="T88" fmla="*/ 42 w 260"/>
                <a:gd name="T89" fmla="*/ 210 h 416"/>
                <a:gd name="T90" fmla="*/ 26 w 260"/>
                <a:gd name="T91" fmla="*/ 162 h 416"/>
                <a:gd name="T92" fmla="*/ 4 w 260"/>
                <a:gd name="T93" fmla="*/ 90 h 416"/>
                <a:gd name="T94" fmla="*/ 0 w 260"/>
                <a:gd name="T95" fmla="*/ 44 h 416"/>
                <a:gd name="T96" fmla="*/ 4 w 260"/>
                <a:gd name="T97" fmla="*/ 22 h 416"/>
                <a:gd name="T98" fmla="*/ 8 w 260"/>
                <a:gd name="T99" fmla="*/ 12 h 416"/>
                <a:gd name="T100" fmla="*/ 16 w 260"/>
                <a:gd name="T101" fmla="*/ 0 h 416"/>
                <a:gd name="T102" fmla="*/ 46 w 260"/>
                <a:gd name="T103" fmla="*/ 8 h 416"/>
                <a:gd name="T104" fmla="*/ 76 w 260"/>
                <a:gd name="T105" fmla="*/ 12 h 416"/>
                <a:gd name="T106" fmla="*/ 108 w 260"/>
                <a:gd name="T107" fmla="*/ 12 h 416"/>
                <a:gd name="T108" fmla="*/ 166 w 260"/>
                <a:gd name="T109" fmla="*/ 8 h 416"/>
                <a:gd name="T110" fmla="*/ 192 w 260"/>
                <a:gd name="T111" fmla="*/ 0 h 416"/>
                <a:gd name="T112" fmla="*/ 212 w 260"/>
                <a:gd name="T113" fmla="*/ 26 h 416"/>
                <a:gd name="T114" fmla="*/ 236 w 260"/>
                <a:gd name="T115" fmla="*/ 68 h 416"/>
                <a:gd name="T116" fmla="*/ 252 w 260"/>
                <a:gd name="T117" fmla="*/ 114 h 416"/>
                <a:gd name="T118" fmla="*/ 258 w 260"/>
                <a:gd name="T119" fmla="*/ 150 h 416"/>
                <a:gd name="T120" fmla="*/ 260 w 260"/>
                <a:gd name="T121" fmla="*/ 170 h 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60" h="416">
                  <a:moveTo>
                    <a:pt x="260" y="170"/>
                  </a:moveTo>
                  <a:lnTo>
                    <a:pt x="260" y="170"/>
                  </a:lnTo>
                  <a:lnTo>
                    <a:pt x="258" y="178"/>
                  </a:lnTo>
                  <a:lnTo>
                    <a:pt x="254" y="184"/>
                  </a:lnTo>
                  <a:lnTo>
                    <a:pt x="248" y="190"/>
                  </a:lnTo>
                  <a:lnTo>
                    <a:pt x="242" y="196"/>
                  </a:lnTo>
                  <a:lnTo>
                    <a:pt x="228" y="208"/>
                  </a:lnTo>
                  <a:lnTo>
                    <a:pt x="222" y="214"/>
                  </a:lnTo>
                  <a:lnTo>
                    <a:pt x="220" y="222"/>
                  </a:lnTo>
                  <a:lnTo>
                    <a:pt x="220" y="222"/>
                  </a:lnTo>
                  <a:lnTo>
                    <a:pt x="218" y="228"/>
                  </a:lnTo>
                  <a:lnTo>
                    <a:pt x="216" y="234"/>
                  </a:lnTo>
                  <a:lnTo>
                    <a:pt x="208" y="240"/>
                  </a:lnTo>
                  <a:lnTo>
                    <a:pt x="200" y="242"/>
                  </a:lnTo>
                  <a:lnTo>
                    <a:pt x="194" y="248"/>
                  </a:lnTo>
                  <a:lnTo>
                    <a:pt x="194" y="248"/>
                  </a:lnTo>
                  <a:lnTo>
                    <a:pt x="194" y="212"/>
                  </a:lnTo>
                  <a:lnTo>
                    <a:pt x="194" y="178"/>
                  </a:lnTo>
                  <a:lnTo>
                    <a:pt x="188" y="116"/>
                  </a:lnTo>
                  <a:lnTo>
                    <a:pt x="182" y="70"/>
                  </a:lnTo>
                  <a:lnTo>
                    <a:pt x="178" y="52"/>
                  </a:lnTo>
                  <a:lnTo>
                    <a:pt x="178" y="52"/>
                  </a:lnTo>
                  <a:lnTo>
                    <a:pt x="180" y="134"/>
                  </a:lnTo>
                  <a:lnTo>
                    <a:pt x="180" y="184"/>
                  </a:lnTo>
                  <a:lnTo>
                    <a:pt x="178" y="224"/>
                  </a:lnTo>
                  <a:lnTo>
                    <a:pt x="174" y="266"/>
                  </a:lnTo>
                  <a:lnTo>
                    <a:pt x="174" y="266"/>
                  </a:lnTo>
                  <a:lnTo>
                    <a:pt x="166" y="280"/>
                  </a:lnTo>
                  <a:lnTo>
                    <a:pt x="156" y="292"/>
                  </a:lnTo>
                  <a:lnTo>
                    <a:pt x="146" y="306"/>
                  </a:lnTo>
                  <a:lnTo>
                    <a:pt x="142" y="312"/>
                  </a:lnTo>
                  <a:lnTo>
                    <a:pt x="140" y="320"/>
                  </a:lnTo>
                  <a:lnTo>
                    <a:pt x="140" y="320"/>
                  </a:lnTo>
                  <a:lnTo>
                    <a:pt x="142" y="320"/>
                  </a:lnTo>
                  <a:lnTo>
                    <a:pt x="146" y="312"/>
                  </a:lnTo>
                  <a:lnTo>
                    <a:pt x="156" y="304"/>
                  </a:lnTo>
                  <a:lnTo>
                    <a:pt x="170" y="296"/>
                  </a:lnTo>
                  <a:lnTo>
                    <a:pt x="170" y="296"/>
                  </a:lnTo>
                  <a:lnTo>
                    <a:pt x="168" y="320"/>
                  </a:lnTo>
                  <a:lnTo>
                    <a:pt x="168" y="344"/>
                  </a:lnTo>
                  <a:lnTo>
                    <a:pt x="170" y="394"/>
                  </a:lnTo>
                  <a:lnTo>
                    <a:pt x="170" y="394"/>
                  </a:lnTo>
                  <a:lnTo>
                    <a:pt x="154" y="394"/>
                  </a:lnTo>
                  <a:lnTo>
                    <a:pt x="140" y="398"/>
                  </a:lnTo>
                  <a:lnTo>
                    <a:pt x="108" y="408"/>
                  </a:lnTo>
                  <a:lnTo>
                    <a:pt x="92" y="412"/>
                  </a:lnTo>
                  <a:lnTo>
                    <a:pt x="74" y="416"/>
                  </a:lnTo>
                  <a:lnTo>
                    <a:pt x="56" y="416"/>
                  </a:lnTo>
                  <a:lnTo>
                    <a:pt x="38" y="414"/>
                  </a:lnTo>
                  <a:lnTo>
                    <a:pt x="38" y="414"/>
                  </a:lnTo>
                  <a:lnTo>
                    <a:pt x="32" y="414"/>
                  </a:lnTo>
                  <a:lnTo>
                    <a:pt x="30" y="410"/>
                  </a:lnTo>
                  <a:lnTo>
                    <a:pt x="28" y="406"/>
                  </a:lnTo>
                  <a:lnTo>
                    <a:pt x="28" y="400"/>
                  </a:lnTo>
                  <a:lnTo>
                    <a:pt x="28" y="388"/>
                  </a:lnTo>
                  <a:lnTo>
                    <a:pt x="30" y="378"/>
                  </a:lnTo>
                  <a:lnTo>
                    <a:pt x="30" y="378"/>
                  </a:lnTo>
                  <a:lnTo>
                    <a:pt x="32" y="348"/>
                  </a:lnTo>
                  <a:lnTo>
                    <a:pt x="34" y="334"/>
                  </a:lnTo>
                  <a:lnTo>
                    <a:pt x="38" y="318"/>
                  </a:lnTo>
                  <a:lnTo>
                    <a:pt x="44" y="306"/>
                  </a:lnTo>
                  <a:lnTo>
                    <a:pt x="50" y="294"/>
                  </a:lnTo>
                  <a:lnTo>
                    <a:pt x="56" y="290"/>
                  </a:lnTo>
                  <a:lnTo>
                    <a:pt x="62" y="286"/>
                  </a:lnTo>
                  <a:lnTo>
                    <a:pt x="68" y="282"/>
                  </a:lnTo>
                  <a:lnTo>
                    <a:pt x="76" y="280"/>
                  </a:lnTo>
                  <a:lnTo>
                    <a:pt x="76" y="280"/>
                  </a:lnTo>
                  <a:lnTo>
                    <a:pt x="72" y="278"/>
                  </a:lnTo>
                  <a:lnTo>
                    <a:pt x="66" y="276"/>
                  </a:lnTo>
                  <a:lnTo>
                    <a:pt x="58" y="280"/>
                  </a:lnTo>
                  <a:lnTo>
                    <a:pt x="48" y="286"/>
                  </a:lnTo>
                  <a:lnTo>
                    <a:pt x="48" y="286"/>
                  </a:lnTo>
                  <a:lnTo>
                    <a:pt x="36" y="298"/>
                  </a:lnTo>
                  <a:lnTo>
                    <a:pt x="36" y="298"/>
                  </a:lnTo>
                  <a:lnTo>
                    <a:pt x="36" y="288"/>
                  </a:lnTo>
                  <a:lnTo>
                    <a:pt x="40" y="272"/>
                  </a:lnTo>
                  <a:lnTo>
                    <a:pt x="42" y="266"/>
                  </a:lnTo>
                  <a:lnTo>
                    <a:pt x="46" y="260"/>
                  </a:lnTo>
                  <a:lnTo>
                    <a:pt x="52" y="258"/>
                  </a:lnTo>
                  <a:lnTo>
                    <a:pt x="58" y="260"/>
                  </a:lnTo>
                  <a:lnTo>
                    <a:pt x="58" y="260"/>
                  </a:lnTo>
                  <a:lnTo>
                    <a:pt x="68" y="264"/>
                  </a:lnTo>
                  <a:lnTo>
                    <a:pt x="76" y="266"/>
                  </a:lnTo>
                  <a:lnTo>
                    <a:pt x="86" y="270"/>
                  </a:lnTo>
                  <a:lnTo>
                    <a:pt x="86" y="270"/>
                  </a:lnTo>
                  <a:lnTo>
                    <a:pt x="68" y="254"/>
                  </a:lnTo>
                  <a:lnTo>
                    <a:pt x="56" y="240"/>
                  </a:lnTo>
                  <a:lnTo>
                    <a:pt x="48" y="224"/>
                  </a:lnTo>
                  <a:lnTo>
                    <a:pt x="42" y="210"/>
                  </a:lnTo>
                  <a:lnTo>
                    <a:pt x="42" y="210"/>
                  </a:lnTo>
                  <a:lnTo>
                    <a:pt x="36" y="186"/>
                  </a:lnTo>
                  <a:lnTo>
                    <a:pt x="26" y="162"/>
                  </a:lnTo>
                  <a:lnTo>
                    <a:pt x="10" y="112"/>
                  </a:lnTo>
                  <a:lnTo>
                    <a:pt x="4" y="90"/>
                  </a:lnTo>
                  <a:lnTo>
                    <a:pt x="0" y="66"/>
                  </a:lnTo>
                  <a:lnTo>
                    <a:pt x="0" y="44"/>
                  </a:lnTo>
                  <a:lnTo>
                    <a:pt x="0" y="32"/>
                  </a:lnTo>
                  <a:lnTo>
                    <a:pt x="4" y="22"/>
                  </a:lnTo>
                  <a:lnTo>
                    <a:pt x="4" y="22"/>
                  </a:lnTo>
                  <a:lnTo>
                    <a:pt x="8" y="12"/>
                  </a:lnTo>
                  <a:lnTo>
                    <a:pt x="12" y="6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46" y="8"/>
                  </a:lnTo>
                  <a:lnTo>
                    <a:pt x="60" y="12"/>
                  </a:lnTo>
                  <a:lnTo>
                    <a:pt x="76" y="12"/>
                  </a:lnTo>
                  <a:lnTo>
                    <a:pt x="76" y="12"/>
                  </a:lnTo>
                  <a:lnTo>
                    <a:pt x="108" y="12"/>
                  </a:lnTo>
                  <a:lnTo>
                    <a:pt x="138" y="12"/>
                  </a:lnTo>
                  <a:lnTo>
                    <a:pt x="166" y="8"/>
                  </a:lnTo>
                  <a:lnTo>
                    <a:pt x="192" y="0"/>
                  </a:lnTo>
                  <a:lnTo>
                    <a:pt x="192" y="0"/>
                  </a:lnTo>
                  <a:lnTo>
                    <a:pt x="202" y="12"/>
                  </a:lnTo>
                  <a:lnTo>
                    <a:pt x="212" y="26"/>
                  </a:lnTo>
                  <a:lnTo>
                    <a:pt x="224" y="44"/>
                  </a:lnTo>
                  <a:lnTo>
                    <a:pt x="236" y="68"/>
                  </a:lnTo>
                  <a:lnTo>
                    <a:pt x="248" y="98"/>
                  </a:lnTo>
                  <a:lnTo>
                    <a:pt x="252" y="114"/>
                  </a:lnTo>
                  <a:lnTo>
                    <a:pt x="256" y="132"/>
                  </a:lnTo>
                  <a:lnTo>
                    <a:pt x="258" y="150"/>
                  </a:lnTo>
                  <a:lnTo>
                    <a:pt x="260" y="170"/>
                  </a:lnTo>
                  <a:lnTo>
                    <a:pt x="260" y="170"/>
                  </a:lnTo>
                  <a:close/>
                </a:path>
              </a:pathLst>
            </a:custGeom>
            <a:solidFill>
              <a:srgbClr val="1B75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35"/>
            <p:cNvSpPr>
              <a:spLocks/>
            </p:cNvSpPr>
            <p:nvPr/>
          </p:nvSpPr>
          <p:spPr bwMode="auto">
            <a:xfrm>
              <a:off x="1570" y="2092"/>
              <a:ext cx="36" cy="42"/>
            </a:xfrm>
            <a:custGeom>
              <a:avLst/>
              <a:gdLst>
                <a:gd name="T0" fmla="*/ 24 w 36"/>
                <a:gd name="T1" fmla="*/ 2 h 42"/>
                <a:gd name="T2" fmla="*/ 24 w 36"/>
                <a:gd name="T3" fmla="*/ 2 h 42"/>
                <a:gd name="T4" fmla="*/ 28 w 36"/>
                <a:gd name="T5" fmla="*/ 14 h 42"/>
                <a:gd name="T6" fmla="*/ 36 w 36"/>
                <a:gd name="T7" fmla="*/ 26 h 42"/>
                <a:gd name="T8" fmla="*/ 36 w 36"/>
                <a:gd name="T9" fmla="*/ 26 h 42"/>
                <a:gd name="T10" fmla="*/ 32 w 36"/>
                <a:gd name="T11" fmla="*/ 36 h 42"/>
                <a:gd name="T12" fmla="*/ 28 w 36"/>
                <a:gd name="T13" fmla="*/ 42 h 42"/>
                <a:gd name="T14" fmla="*/ 28 w 36"/>
                <a:gd name="T15" fmla="*/ 42 h 42"/>
                <a:gd name="T16" fmla="*/ 16 w 36"/>
                <a:gd name="T17" fmla="*/ 24 h 42"/>
                <a:gd name="T18" fmla="*/ 0 w 36"/>
                <a:gd name="T19" fmla="*/ 6 h 42"/>
                <a:gd name="T20" fmla="*/ 0 w 36"/>
                <a:gd name="T21" fmla="*/ 6 h 42"/>
                <a:gd name="T22" fmla="*/ 6 w 36"/>
                <a:gd name="T23" fmla="*/ 0 h 42"/>
                <a:gd name="T24" fmla="*/ 12 w 36"/>
                <a:gd name="T25" fmla="*/ 0 h 42"/>
                <a:gd name="T26" fmla="*/ 24 w 36"/>
                <a:gd name="T27" fmla="*/ 2 h 42"/>
                <a:gd name="T28" fmla="*/ 24 w 36"/>
                <a:gd name="T29" fmla="*/ 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42">
                  <a:moveTo>
                    <a:pt x="24" y="2"/>
                  </a:moveTo>
                  <a:lnTo>
                    <a:pt x="24" y="2"/>
                  </a:lnTo>
                  <a:lnTo>
                    <a:pt x="28" y="14"/>
                  </a:lnTo>
                  <a:lnTo>
                    <a:pt x="36" y="26"/>
                  </a:lnTo>
                  <a:lnTo>
                    <a:pt x="36" y="26"/>
                  </a:lnTo>
                  <a:lnTo>
                    <a:pt x="32" y="36"/>
                  </a:lnTo>
                  <a:lnTo>
                    <a:pt x="28" y="42"/>
                  </a:lnTo>
                  <a:lnTo>
                    <a:pt x="28" y="42"/>
                  </a:lnTo>
                  <a:lnTo>
                    <a:pt x="16" y="24"/>
                  </a:lnTo>
                  <a:lnTo>
                    <a:pt x="0" y="6"/>
                  </a:lnTo>
                  <a:lnTo>
                    <a:pt x="0" y="6"/>
                  </a:lnTo>
                  <a:lnTo>
                    <a:pt x="6" y="0"/>
                  </a:lnTo>
                  <a:lnTo>
                    <a:pt x="12" y="0"/>
                  </a:lnTo>
                  <a:lnTo>
                    <a:pt x="24" y="2"/>
                  </a:lnTo>
                  <a:lnTo>
                    <a:pt x="24" y="2"/>
                  </a:lnTo>
                  <a:close/>
                </a:path>
              </a:pathLst>
            </a:custGeom>
            <a:solidFill>
              <a:srgbClr val="A3B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36"/>
            <p:cNvSpPr>
              <a:spLocks/>
            </p:cNvSpPr>
            <p:nvPr/>
          </p:nvSpPr>
          <p:spPr bwMode="auto">
            <a:xfrm>
              <a:off x="1678" y="2114"/>
              <a:ext cx="32" cy="56"/>
            </a:xfrm>
            <a:custGeom>
              <a:avLst/>
              <a:gdLst>
                <a:gd name="T0" fmla="*/ 32 w 32"/>
                <a:gd name="T1" fmla="*/ 10 h 56"/>
                <a:gd name="T2" fmla="*/ 32 w 32"/>
                <a:gd name="T3" fmla="*/ 10 h 56"/>
                <a:gd name="T4" fmla="*/ 30 w 32"/>
                <a:gd name="T5" fmla="*/ 16 h 56"/>
                <a:gd name="T6" fmla="*/ 28 w 32"/>
                <a:gd name="T7" fmla="*/ 24 h 56"/>
                <a:gd name="T8" fmla="*/ 22 w 32"/>
                <a:gd name="T9" fmla="*/ 36 h 56"/>
                <a:gd name="T10" fmla="*/ 12 w 32"/>
                <a:gd name="T11" fmla="*/ 46 h 56"/>
                <a:gd name="T12" fmla="*/ 2 w 32"/>
                <a:gd name="T13" fmla="*/ 56 h 56"/>
                <a:gd name="T14" fmla="*/ 0 w 32"/>
                <a:gd name="T15" fmla="*/ 56 h 56"/>
                <a:gd name="T16" fmla="*/ 0 w 32"/>
                <a:gd name="T17" fmla="*/ 36 h 56"/>
                <a:gd name="T18" fmla="*/ 0 w 32"/>
                <a:gd name="T19" fmla="*/ 36 h 56"/>
                <a:gd name="T20" fmla="*/ 6 w 32"/>
                <a:gd name="T21" fmla="*/ 34 h 56"/>
                <a:gd name="T22" fmla="*/ 12 w 32"/>
                <a:gd name="T23" fmla="*/ 30 h 56"/>
                <a:gd name="T24" fmla="*/ 20 w 32"/>
                <a:gd name="T25" fmla="*/ 20 h 56"/>
                <a:gd name="T26" fmla="*/ 20 w 32"/>
                <a:gd name="T27" fmla="*/ 20 h 56"/>
                <a:gd name="T28" fmla="*/ 24 w 32"/>
                <a:gd name="T29" fmla="*/ 16 h 56"/>
                <a:gd name="T30" fmla="*/ 24 w 32"/>
                <a:gd name="T31" fmla="*/ 10 h 56"/>
                <a:gd name="T32" fmla="*/ 26 w 32"/>
                <a:gd name="T33" fmla="*/ 0 h 56"/>
                <a:gd name="T34" fmla="*/ 26 w 32"/>
                <a:gd name="T35" fmla="*/ 0 h 56"/>
                <a:gd name="T36" fmla="*/ 30 w 32"/>
                <a:gd name="T37" fmla="*/ 0 h 56"/>
                <a:gd name="T38" fmla="*/ 32 w 32"/>
                <a:gd name="T39" fmla="*/ 2 h 56"/>
                <a:gd name="T40" fmla="*/ 32 w 32"/>
                <a:gd name="T41" fmla="*/ 10 h 56"/>
                <a:gd name="T42" fmla="*/ 32 w 32"/>
                <a:gd name="T43" fmla="*/ 1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2" h="56">
                  <a:moveTo>
                    <a:pt x="32" y="10"/>
                  </a:moveTo>
                  <a:lnTo>
                    <a:pt x="32" y="10"/>
                  </a:lnTo>
                  <a:lnTo>
                    <a:pt x="30" y="16"/>
                  </a:lnTo>
                  <a:lnTo>
                    <a:pt x="28" y="24"/>
                  </a:lnTo>
                  <a:lnTo>
                    <a:pt x="22" y="36"/>
                  </a:lnTo>
                  <a:lnTo>
                    <a:pt x="12" y="46"/>
                  </a:lnTo>
                  <a:lnTo>
                    <a:pt x="2" y="56"/>
                  </a:lnTo>
                  <a:lnTo>
                    <a:pt x="0" y="56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6" y="34"/>
                  </a:lnTo>
                  <a:lnTo>
                    <a:pt x="12" y="30"/>
                  </a:lnTo>
                  <a:lnTo>
                    <a:pt x="20" y="20"/>
                  </a:lnTo>
                  <a:lnTo>
                    <a:pt x="20" y="20"/>
                  </a:lnTo>
                  <a:lnTo>
                    <a:pt x="24" y="16"/>
                  </a:lnTo>
                  <a:lnTo>
                    <a:pt x="24" y="10"/>
                  </a:lnTo>
                  <a:lnTo>
                    <a:pt x="26" y="0"/>
                  </a:lnTo>
                  <a:lnTo>
                    <a:pt x="26" y="0"/>
                  </a:lnTo>
                  <a:lnTo>
                    <a:pt x="30" y="0"/>
                  </a:lnTo>
                  <a:lnTo>
                    <a:pt x="32" y="2"/>
                  </a:lnTo>
                  <a:lnTo>
                    <a:pt x="32" y="10"/>
                  </a:lnTo>
                  <a:lnTo>
                    <a:pt x="32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37"/>
            <p:cNvSpPr>
              <a:spLocks/>
            </p:cNvSpPr>
            <p:nvPr/>
          </p:nvSpPr>
          <p:spPr bwMode="auto">
            <a:xfrm>
              <a:off x="1556" y="2102"/>
              <a:ext cx="16" cy="52"/>
            </a:xfrm>
            <a:custGeom>
              <a:avLst/>
              <a:gdLst>
                <a:gd name="T0" fmla="*/ 16 w 16"/>
                <a:gd name="T1" fmla="*/ 22 h 52"/>
                <a:gd name="T2" fmla="*/ 16 w 16"/>
                <a:gd name="T3" fmla="*/ 22 h 52"/>
                <a:gd name="T4" fmla="*/ 14 w 16"/>
                <a:gd name="T5" fmla="*/ 34 h 52"/>
                <a:gd name="T6" fmla="*/ 12 w 16"/>
                <a:gd name="T7" fmla="*/ 40 h 52"/>
                <a:gd name="T8" fmla="*/ 4 w 16"/>
                <a:gd name="T9" fmla="*/ 52 h 52"/>
                <a:gd name="T10" fmla="*/ 4 w 16"/>
                <a:gd name="T11" fmla="*/ 52 h 52"/>
                <a:gd name="T12" fmla="*/ 6 w 16"/>
                <a:gd name="T13" fmla="*/ 42 h 52"/>
                <a:gd name="T14" fmla="*/ 4 w 16"/>
                <a:gd name="T15" fmla="*/ 34 h 52"/>
                <a:gd name="T16" fmla="*/ 2 w 16"/>
                <a:gd name="T17" fmla="*/ 20 h 52"/>
                <a:gd name="T18" fmla="*/ 0 w 16"/>
                <a:gd name="T19" fmla="*/ 14 h 52"/>
                <a:gd name="T20" fmla="*/ 0 w 16"/>
                <a:gd name="T21" fmla="*/ 10 h 52"/>
                <a:gd name="T22" fmla="*/ 2 w 16"/>
                <a:gd name="T23" fmla="*/ 4 h 52"/>
                <a:gd name="T24" fmla="*/ 6 w 16"/>
                <a:gd name="T25" fmla="*/ 0 h 52"/>
                <a:gd name="T26" fmla="*/ 6 w 16"/>
                <a:gd name="T27" fmla="*/ 0 h 52"/>
                <a:gd name="T28" fmla="*/ 10 w 16"/>
                <a:gd name="T29" fmla="*/ 2 h 52"/>
                <a:gd name="T30" fmla="*/ 12 w 16"/>
                <a:gd name="T31" fmla="*/ 8 h 52"/>
                <a:gd name="T32" fmla="*/ 16 w 16"/>
                <a:gd name="T33" fmla="*/ 14 h 52"/>
                <a:gd name="T34" fmla="*/ 16 w 16"/>
                <a:gd name="T35" fmla="*/ 22 h 52"/>
                <a:gd name="T36" fmla="*/ 16 w 16"/>
                <a:gd name="T37" fmla="*/ 22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" h="52">
                  <a:moveTo>
                    <a:pt x="16" y="22"/>
                  </a:moveTo>
                  <a:lnTo>
                    <a:pt x="16" y="22"/>
                  </a:lnTo>
                  <a:lnTo>
                    <a:pt x="14" y="34"/>
                  </a:lnTo>
                  <a:lnTo>
                    <a:pt x="12" y="40"/>
                  </a:lnTo>
                  <a:lnTo>
                    <a:pt x="4" y="52"/>
                  </a:lnTo>
                  <a:lnTo>
                    <a:pt x="4" y="52"/>
                  </a:lnTo>
                  <a:lnTo>
                    <a:pt x="6" y="42"/>
                  </a:lnTo>
                  <a:lnTo>
                    <a:pt x="4" y="34"/>
                  </a:lnTo>
                  <a:lnTo>
                    <a:pt x="2" y="20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2" y="4"/>
                  </a:lnTo>
                  <a:lnTo>
                    <a:pt x="6" y="0"/>
                  </a:lnTo>
                  <a:lnTo>
                    <a:pt x="6" y="0"/>
                  </a:lnTo>
                  <a:lnTo>
                    <a:pt x="10" y="2"/>
                  </a:lnTo>
                  <a:lnTo>
                    <a:pt x="12" y="8"/>
                  </a:lnTo>
                  <a:lnTo>
                    <a:pt x="16" y="14"/>
                  </a:lnTo>
                  <a:lnTo>
                    <a:pt x="16" y="22"/>
                  </a:lnTo>
                  <a:lnTo>
                    <a:pt x="16" y="22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38"/>
            <p:cNvSpPr>
              <a:spLocks/>
            </p:cNvSpPr>
            <p:nvPr/>
          </p:nvSpPr>
          <p:spPr bwMode="auto">
            <a:xfrm>
              <a:off x="1564" y="2128"/>
              <a:ext cx="28" cy="66"/>
            </a:xfrm>
            <a:custGeom>
              <a:avLst/>
              <a:gdLst>
                <a:gd name="T0" fmla="*/ 26 w 28"/>
                <a:gd name="T1" fmla="*/ 26 h 66"/>
                <a:gd name="T2" fmla="*/ 26 w 28"/>
                <a:gd name="T3" fmla="*/ 26 h 66"/>
                <a:gd name="T4" fmla="*/ 26 w 28"/>
                <a:gd name="T5" fmla="*/ 36 h 66"/>
                <a:gd name="T6" fmla="*/ 24 w 28"/>
                <a:gd name="T7" fmla="*/ 46 h 66"/>
                <a:gd name="T8" fmla="*/ 22 w 28"/>
                <a:gd name="T9" fmla="*/ 56 h 66"/>
                <a:gd name="T10" fmla="*/ 24 w 28"/>
                <a:gd name="T11" fmla="*/ 66 h 66"/>
                <a:gd name="T12" fmla="*/ 24 w 28"/>
                <a:gd name="T13" fmla="*/ 66 h 66"/>
                <a:gd name="T14" fmla="*/ 14 w 28"/>
                <a:gd name="T15" fmla="*/ 50 h 66"/>
                <a:gd name="T16" fmla="*/ 0 w 28"/>
                <a:gd name="T17" fmla="*/ 36 h 66"/>
                <a:gd name="T18" fmla="*/ 0 w 28"/>
                <a:gd name="T19" fmla="*/ 36 h 66"/>
                <a:gd name="T20" fmla="*/ 12 w 28"/>
                <a:gd name="T21" fmla="*/ 18 h 66"/>
                <a:gd name="T22" fmla="*/ 16 w 28"/>
                <a:gd name="T23" fmla="*/ 8 h 66"/>
                <a:gd name="T24" fmla="*/ 18 w 28"/>
                <a:gd name="T25" fmla="*/ 0 h 66"/>
                <a:gd name="T26" fmla="*/ 18 w 28"/>
                <a:gd name="T27" fmla="*/ 0 h 66"/>
                <a:gd name="T28" fmla="*/ 20 w 28"/>
                <a:gd name="T29" fmla="*/ 2 h 66"/>
                <a:gd name="T30" fmla="*/ 20 w 28"/>
                <a:gd name="T31" fmla="*/ 4 h 66"/>
                <a:gd name="T32" fmla="*/ 24 w 28"/>
                <a:gd name="T33" fmla="*/ 8 h 66"/>
                <a:gd name="T34" fmla="*/ 26 w 28"/>
                <a:gd name="T35" fmla="*/ 10 h 66"/>
                <a:gd name="T36" fmla="*/ 28 w 28"/>
                <a:gd name="T37" fmla="*/ 14 h 66"/>
                <a:gd name="T38" fmla="*/ 28 w 28"/>
                <a:gd name="T39" fmla="*/ 20 h 66"/>
                <a:gd name="T40" fmla="*/ 26 w 28"/>
                <a:gd name="T41" fmla="*/ 26 h 66"/>
                <a:gd name="T42" fmla="*/ 26 w 28"/>
                <a:gd name="T43" fmla="*/ 2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8" h="66">
                  <a:moveTo>
                    <a:pt x="26" y="26"/>
                  </a:moveTo>
                  <a:lnTo>
                    <a:pt x="26" y="26"/>
                  </a:lnTo>
                  <a:lnTo>
                    <a:pt x="26" y="36"/>
                  </a:lnTo>
                  <a:lnTo>
                    <a:pt x="24" y="46"/>
                  </a:lnTo>
                  <a:lnTo>
                    <a:pt x="22" y="56"/>
                  </a:lnTo>
                  <a:lnTo>
                    <a:pt x="24" y="66"/>
                  </a:lnTo>
                  <a:lnTo>
                    <a:pt x="24" y="66"/>
                  </a:lnTo>
                  <a:lnTo>
                    <a:pt x="14" y="50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12" y="18"/>
                  </a:lnTo>
                  <a:lnTo>
                    <a:pt x="16" y="8"/>
                  </a:lnTo>
                  <a:lnTo>
                    <a:pt x="18" y="0"/>
                  </a:lnTo>
                  <a:lnTo>
                    <a:pt x="18" y="0"/>
                  </a:lnTo>
                  <a:lnTo>
                    <a:pt x="20" y="2"/>
                  </a:lnTo>
                  <a:lnTo>
                    <a:pt x="20" y="4"/>
                  </a:lnTo>
                  <a:lnTo>
                    <a:pt x="24" y="8"/>
                  </a:lnTo>
                  <a:lnTo>
                    <a:pt x="26" y="10"/>
                  </a:lnTo>
                  <a:lnTo>
                    <a:pt x="28" y="14"/>
                  </a:lnTo>
                  <a:lnTo>
                    <a:pt x="28" y="20"/>
                  </a:lnTo>
                  <a:lnTo>
                    <a:pt x="26" y="26"/>
                  </a:lnTo>
                  <a:lnTo>
                    <a:pt x="26" y="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39"/>
            <p:cNvSpPr>
              <a:spLocks/>
            </p:cNvSpPr>
            <p:nvPr/>
          </p:nvSpPr>
          <p:spPr bwMode="auto">
            <a:xfrm>
              <a:off x="1554" y="2174"/>
              <a:ext cx="30" cy="58"/>
            </a:xfrm>
            <a:custGeom>
              <a:avLst/>
              <a:gdLst>
                <a:gd name="T0" fmla="*/ 28 w 30"/>
                <a:gd name="T1" fmla="*/ 58 h 58"/>
                <a:gd name="T2" fmla="*/ 28 w 30"/>
                <a:gd name="T3" fmla="*/ 58 h 58"/>
                <a:gd name="T4" fmla="*/ 20 w 30"/>
                <a:gd name="T5" fmla="*/ 52 h 58"/>
                <a:gd name="T6" fmla="*/ 14 w 30"/>
                <a:gd name="T7" fmla="*/ 46 h 58"/>
                <a:gd name="T8" fmla="*/ 8 w 30"/>
                <a:gd name="T9" fmla="*/ 40 h 58"/>
                <a:gd name="T10" fmla="*/ 4 w 30"/>
                <a:gd name="T11" fmla="*/ 32 h 58"/>
                <a:gd name="T12" fmla="*/ 2 w 30"/>
                <a:gd name="T13" fmla="*/ 24 h 58"/>
                <a:gd name="T14" fmla="*/ 0 w 30"/>
                <a:gd name="T15" fmla="*/ 16 h 58"/>
                <a:gd name="T16" fmla="*/ 2 w 30"/>
                <a:gd name="T17" fmla="*/ 8 h 58"/>
                <a:gd name="T18" fmla="*/ 6 w 30"/>
                <a:gd name="T19" fmla="*/ 0 h 58"/>
                <a:gd name="T20" fmla="*/ 30 w 30"/>
                <a:gd name="T21" fmla="*/ 32 h 58"/>
                <a:gd name="T22" fmla="*/ 28 w 30"/>
                <a:gd name="T23" fmla="*/ 5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0" h="58">
                  <a:moveTo>
                    <a:pt x="28" y="58"/>
                  </a:moveTo>
                  <a:lnTo>
                    <a:pt x="28" y="58"/>
                  </a:lnTo>
                  <a:lnTo>
                    <a:pt x="20" y="52"/>
                  </a:lnTo>
                  <a:lnTo>
                    <a:pt x="14" y="46"/>
                  </a:lnTo>
                  <a:lnTo>
                    <a:pt x="8" y="40"/>
                  </a:lnTo>
                  <a:lnTo>
                    <a:pt x="4" y="32"/>
                  </a:lnTo>
                  <a:lnTo>
                    <a:pt x="2" y="24"/>
                  </a:lnTo>
                  <a:lnTo>
                    <a:pt x="0" y="16"/>
                  </a:lnTo>
                  <a:lnTo>
                    <a:pt x="2" y="8"/>
                  </a:lnTo>
                  <a:lnTo>
                    <a:pt x="6" y="0"/>
                  </a:lnTo>
                  <a:lnTo>
                    <a:pt x="30" y="32"/>
                  </a:lnTo>
                  <a:lnTo>
                    <a:pt x="28" y="58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40"/>
            <p:cNvSpPr>
              <a:spLocks/>
            </p:cNvSpPr>
            <p:nvPr/>
          </p:nvSpPr>
          <p:spPr bwMode="auto">
            <a:xfrm>
              <a:off x="1586" y="2282"/>
              <a:ext cx="154" cy="48"/>
            </a:xfrm>
            <a:custGeom>
              <a:avLst/>
              <a:gdLst>
                <a:gd name="T0" fmla="*/ 154 w 154"/>
                <a:gd name="T1" fmla="*/ 18 h 48"/>
                <a:gd name="T2" fmla="*/ 154 w 154"/>
                <a:gd name="T3" fmla="*/ 18 h 48"/>
                <a:gd name="T4" fmla="*/ 124 w 154"/>
                <a:gd name="T5" fmla="*/ 32 h 48"/>
                <a:gd name="T6" fmla="*/ 92 w 154"/>
                <a:gd name="T7" fmla="*/ 42 h 48"/>
                <a:gd name="T8" fmla="*/ 76 w 154"/>
                <a:gd name="T9" fmla="*/ 46 h 48"/>
                <a:gd name="T10" fmla="*/ 58 w 154"/>
                <a:gd name="T11" fmla="*/ 48 h 48"/>
                <a:gd name="T12" fmla="*/ 42 w 154"/>
                <a:gd name="T13" fmla="*/ 48 h 48"/>
                <a:gd name="T14" fmla="*/ 24 w 154"/>
                <a:gd name="T15" fmla="*/ 44 h 48"/>
                <a:gd name="T16" fmla="*/ 24 w 154"/>
                <a:gd name="T17" fmla="*/ 44 h 48"/>
                <a:gd name="T18" fmla="*/ 12 w 154"/>
                <a:gd name="T19" fmla="*/ 40 h 48"/>
                <a:gd name="T20" fmla="*/ 6 w 154"/>
                <a:gd name="T21" fmla="*/ 38 h 48"/>
                <a:gd name="T22" fmla="*/ 0 w 154"/>
                <a:gd name="T23" fmla="*/ 36 h 48"/>
                <a:gd name="T24" fmla="*/ 0 w 154"/>
                <a:gd name="T25" fmla="*/ 36 h 48"/>
                <a:gd name="T26" fmla="*/ 0 w 154"/>
                <a:gd name="T27" fmla="*/ 28 h 48"/>
                <a:gd name="T28" fmla="*/ 0 w 154"/>
                <a:gd name="T29" fmla="*/ 22 h 48"/>
                <a:gd name="T30" fmla="*/ 4 w 154"/>
                <a:gd name="T31" fmla="*/ 18 h 48"/>
                <a:gd name="T32" fmla="*/ 8 w 154"/>
                <a:gd name="T33" fmla="*/ 14 h 48"/>
                <a:gd name="T34" fmla="*/ 8 w 154"/>
                <a:gd name="T35" fmla="*/ 14 h 48"/>
                <a:gd name="T36" fmla="*/ 24 w 154"/>
                <a:gd name="T37" fmla="*/ 18 h 48"/>
                <a:gd name="T38" fmla="*/ 42 w 154"/>
                <a:gd name="T39" fmla="*/ 20 h 48"/>
                <a:gd name="T40" fmla="*/ 58 w 154"/>
                <a:gd name="T41" fmla="*/ 22 h 48"/>
                <a:gd name="T42" fmla="*/ 74 w 154"/>
                <a:gd name="T43" fmla="*/ 18 h 48"/>
                <a:gd name="T44" fmla="*/ 74 w 154"/>
                <a:gd name="T45" fmla="*/ 18 h 48"/>
                <a:gd name="T46" fmla="*/ 100 w 154"/>
                <a:gd name="T47" fmla="*/ 10 h 48"/>
                <a:gd name="T48" fmla="*/ 118 w 154"/>
                <a:gd name="T49" fmla="*/ 6 h 48"/>
                <a:gd name="T50" fmla="*/ 134 w 154"/>
                <a:gd name="T51" fmla="*/ 2 h 48"/>
                <a:gd name="T52" fmla="*/ 152 w 154"/>
                <a:gd name="T53" fmla="*/ 0 h 48"/>
                <a:gd name="T54" fmla="*/ 154 w 154"/>
                <a:gd name="T55" fmla="*/ 1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54" h="48">
                  <a:moveTo>
                    <a:pt x="154" y="18"/>
                  </a:moveTo>
                  <a:lnTo>
                    <a:pt x="154" y="18"/>
                  </a:lnTo>
                  <a:lnTo>
                    <a:pt x="124" y="32"/>
                  </a:lnTo>
                  <a:lnTo>
                    <a:pt x="92" y="42"/>
                  </a:lnTo>
                  <a:lnTo>
                    <a:pt x="76" y="46"/>
                  </a:lnTo>
                  <a:lnTo>
                    <a:pt x="58" y="48"/>
                  </a:lnTo>
                  <a:lnTo>
                    <a:pt x="42" y="48"/>
                  </a:lnTo>
                  <a:lnTo>
                    <a:pt x="24" y="44"/>
                  </a:lnTo>
                  <a:lnTo>
                    <a:pt x="24" y="44"/>
                  </a:lnTo>
                  <a:lnTo>
                    <a:pt x="12" y="40"/>
                  </a:lnTo>
                  <a:lnTo>
                    <a:pt x="6" y="38"/>
                  </a:lnTo>
                  <a:lnTo>
                    <a:pt x="0" y="36"/>
                  </a:lnTo>
                  <a:lnTo>
                    <a:pt x="0" y="36"/>
                  </a:lnTo>
                  <a:lnTo>
                    <a:pt x="0" y="28"/>
                  </a:lnTo>
                  <a:lnTo>
                    <a:pt x="0" y="22"/>
                  </a:lnTo>
                  <a:lnTo>
                    <a:pt x="4" y="18"/>
                  </a:lnTo>
                  <a:lnTo>
                    <a:pt x="8" y="14"/>
                  </a:lnTo>
                  <a:lnTo>
                    <a:pt x="8" y="14"/>
                  </a:lnTo>
                  <a:lnTo>
                    <a:pt x="24" y="18"/>
                  </a:lnTo>
                  <a:lnTo>
                    <a:pt x="42" y="20"/>
                  </a:lnTo>
                  <a:lnTo>
                    <a:pt x="58" y="22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100" y="10"/>
                  </a:lnTo>
                  <a:lnTo>
                    <a:pt x="118" y="6"/>
                  </a:lnTo>
                  <a:lnTo>
                    <a:pt x="134" y="2"/>
                  </a:lnTo>
                  <a:lnTo>
                    <a:pt x="152" y="0"/>
                  </a:lnTo>
                  <a:lnTo>
                    <a:pt x="154" y="18"/>
                  </a:lnTo>
                  <a:close/>
                </a:path>
              </a:pathLst>
            </a:custGeom>
            <a:solidFill>
              <a:srgbClr val="A3B9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41"/>
            <p:cNvSpPr>
              <a:spLocks/>
            </p:cNvSpPr>
            <p:nvPr/>
          </p:nvSpPr>
          <p:spPr bwMode="auto">
            <a:xfrm>
              <a:off x="1672" y="2318"/>
              <a:ext cx="70" cy="44"/>
            </a:xfrm>
            <a:custGeom>
              <a:avLst/>
              <a:gdLst>
                <a:gd name="T0" fmla="*/ 70 w 70"/>
                <a:gd name="T1" fmla="*/ 10 h 44"/>
                <a:gd name="T2" fmla="*/ 70 w 70"/>
                <a:gd name="T3" fmla="*/ 10 h 44"/>
                <a:gd name="T4" fmla="*/ 50 w 70"/>
                <a:gd name="T5" fmla="*/ 26 h 44"/>
                <a:gd name="T6" fmla="*/ 30 w 70"/>
                <a:gd name="T7" fmla="*/ 44 h 44"/>
                <a:gd name="T8" fmla="*/ 30 w 70"/>
                <a:gd name="T9" fmla="*/ 44 h 44"/>
                <a:gd name="T10" fmla="*/ 24 w 70"/>
                <a:gd name="T11" fmla="*/ 42 h 44"/>
                <a:gd name="T12" fmla="*/ 20 w 70"/>
                <a:gd name="T13" fmla="*/ 40 h 44"/>
                <a:gd name="T14" fmla="*/ 18 w 70"/>
                <a:gd name="T15" fmla="*/ 34 h 44"/>
                <a:gd name="T16" fmla="*/ 12 w 70"/>
                <a:gd name="T17" fmla="*/ 26 h 44"/>
                <a:gd name="T18" fmla="*/ 0 w 70"/>
                <a:gd name="T19" fmla="*/ 20 h 44"/>
                <a:gd name="T20" fmla="*/ 0 w 70"/>
                <a:gd name="T21" fmla="*/ 20 h 44"/>
                <a:gd name="T22" fmla="*/ 18 w 70"/>
                <a:gd name="T23" fmla="*/ 16 h 44"/>
                <a:gd name="T24" fmla="*/ 34 w 70"/>
                <a:gd name="T25" fmla="*/ 10 h 44"/>
                <a:gd name="T26" fmla="*/ 66 w 70"/>
                <a:gd name="T27" fmla="*/ 0 h 44"/>
                <a:gd name="T28" fmla="*/ 70 w 70"/>
                <a:gd name="T29" fmla="*/ 1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0" h="44">
                  <a:moveTo>
                    <a:pt x="70" y="10"/>
                  </a:moveTo>
                  <a:lnTo>
                    <a:pt x="70" y="10"/>
                  </a:lnTo>
                  <a:lnTo>
                    <a:pt x="50" y="26"/>
                  </a:lnTo>
                  <a:lnTo>
                    <a:pt x="30" y="44"/>
                  </a:lnTo>
                  <a:lnTo>
                    <a:pt x="30" y="44"/>
                  </a:lnTo>
                  <a:lnTo>
                    <a:pt x="24" y="42"/>
                  </a:lnTo>
                  <a:lnTo>
                    <a:pt x="20" y="40"/>
                  </a:lnTo>
                  <a:lnTo>
                    <a:pt x="18" y="34"/>
                  </a:lnTo>
                  <a:lnTo>
                    <a:pt x="12" y="26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18" y="16"/>
                  </a:lnTo>
                  <a:lnTo>
                    <a:pt x="34" y="10"/>
                  </a:lnTo>
                  <a:lnTo>
                    <a:pt x="66" y="0"/>
                  </a:lnTo>
                  <a:lnTo>
                    <a:pt x="70" y="1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42"/>
            <p:cNvSpPr>
              <a:spLocks/>
            </p:cNvSpPr>
            <p:nvPr/>
          </p:nvSpPr>
          <p:spPr bwMode="auto">
            <a:xfrm>
              <a:off x="1718" y="2330"/>
              <a:ext cx="84" cy="36"/>
            </a:xfrm>
            <a:custGeom>
              <a:avLst/>
              <a:gdLst>
                <a:gd name="T0" fmla="*/ 82 w 84"/>
                <a:gd name="T1" fmla="*/ 34 h 36"/>
                <a:gd name="T2" fmla="*/ 82 w 84"/>
                <a:gd name="T3" fmla="*/ 34 h 36"/>
                <a:gd name="T4" fmla="*/ 76 w 84"/>
                <a:gd name="T5" fmla="*/ 36 h 36"/>
                <a:gd name="T6" fmla="*/ 64 w 84"/>
                <a:gd name="T7" fmla="*/ 36 h 36"/>
                <a:gd name="T8" fmla="*/ 38 w 84"/>
                <a:gd name="T9" fmla="*/ 36 h 36"/>
                <a:gd name="T10" fmla="*/ 0 w 84"/>
                <a:gd name="T11" fmla="*/ 30 h 36"/>
                <a:gd name="T12" fmla="*/ 0 w 84"/>
                <a:gd name="T13" fmla="*/ 30 h 36"/>
                <a:gd name="T14" fmla="*/ 10 w 84"/>
                <a:gd name="T15" fmla="*/ 22 h 36"/>
                <a:gd name="T16" fmla="*/ 20 w 84"/>
                <a:gd name="T17" fmla="*/ 14 h 36"/>
                <a:gd name="T18" fmla="*/ 38 w 84"/>
                <a:gd name="T19" fmla="*/ 2 h 36"/>
                <a:gd name="T20" fmla="*/ 38 w 84"/>
                <a:gd name="T21" fmla="*/ 2 h 36"/>
                <a:gd name="T22" fmla="*/ 54 w 84"/>
                <a:gd name="T23" fmla="*/ 0 h 36"/>
                <a:gd name="T24" fmla="*/ 62 w 84"/>
                <a:gd name="T25" fmla="*/ 0 h 36"/>
                <a:gd name="T26" fmla="*/ 70 w 84"/>
                <a:gd name="T27" fmla="*/ 0 h 36"/>
                <a:gd name="T28" fmla="*/ 78 w 84"/>
                <a:gd name="T29" fmla="*/ 2 h 36"/>
                <a:gd name="T30" fmla="*/ 82 w 84"/>
                <a:gd name="T31" fmla="*/ 8 h 36"/>
                <a:gd name="T32" fmla="*/ 84 w 84"/>
                <a:gd name="T33" fmla="*/ 18 h 36"/>
                <a:gd name="T34" fmla="*/ 82 w 84"/>
                <a:gd name="T35" fmla="*/ 34 h 36"/>
                <a:gd name="T36" fmla="*/ 82 w 84"/>
                <a:gd name="T37" fmla="*/ 34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4" h="36">
                  <a:moveTo>
                    <a:pt x="82" y="34"/>
                  </a:moveTo>
                  <a:lnTo>
                    <a:pt x="82" y="34"/>
                  </a:lnTo>
                  <a:lnTo>
                    <a:pt x="76" y="36"/>
                  </a:lnTo>
                  <a:lnTo>
                    <a:pt x="64" y="36"/>
                  </a:lnTo>
                  <a:lnTo>
                    <a:pt x="38" y="36"/>
                  </a:lnTo>
                  <a:lnTo>
                    <a:pt x="0" y="30"/>
                  </a:lnTo>
                  <a:lnTo>
                    <a:pt x="0" y="30"/>
                  </a:lnTo>
                  <a:lnTo>
                    <a:pt x="10" y="22"/>
                  </a:lnTo>
                  <a:lnTo>
                    <a:pt x="20" y="14"/>
                  </a:lnTo>
                  <a:lnTo>
                    <a:pt x="38" y="2"/>
                  </a:lnTo>
                  <a:lnTo>
                    <a:pt x="38" y="2"/>
                  </a:lnTo>
                  <a:lnTo>
                    <a:pt x="54" y="0"/>
                  </a:lnTo>
                  <a:lnTo>
                    <a:pt x="62" y="0"/>
                  </a:lnTo>
                  <a:lnTo>
                    <a:pt x="70" y="0"/>
                  </a:lnTo>
                  <a:lnTo>
                    <a:pt x="78" y="2"/>
                  </a:lnTo>
                  <a:lnTo>
                    <a:pt x="82" y="8"/>
                  </a:lnTo>
                  <a:lnTo>
                    <a:pt x="84" y="18"/>
                  </a:lnTo>
                  <a:lnTo>
                    <a:pt x="82" y="34"/>
                  </a:lnTo>
                  <a:lnTo>
                    <a:pt x="82" y="34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43"/>
            <p:cNvSpPr>
              <a:spLocks/>
            </p:cNvSpPr>
            <p:nvPr/>
          </p:nvSpPr>
          <p:spPr bwMode="auto">
            <a:xfrm>
              <a:off x="1612" y="2340"/>
              <a:ext cx="68" cy="18"/>
            </a:xfrm>
            <a:custGeom>
              <a:avLst/>
              <a:gdLst>
                <a:gd name="T0" fmla="*/ 68 w 68"/>
                <a:gd name="T1" fmla="*/ 18 h 18"/>
                <a:gd name="T2" fmla="*/ 68 w 68"/>
                <a:gd name="T3" fmla="*/ 18 h 18"/>
                <a:gd name="T4" fmla="*/ 34 w 68"/>
                <a:gd name="T5" fmla="*/ 18 h 18"/>
                <a:gd name="T6" fmla="*/ 16 w 68"/>
                <a:gd name="T7" fmla="*/ 16 h 18"/>
                <a:gd name="T8" fmla="*/ 8 w 68"/>
                <a:gd name="T9" fmla="*/ 14 h 18"/>
                <a:gd name="T10" fmla="*/ 0 w 68"/>
                <a:gd name="T11" fmla="*/ 10 h 18"/>
                <a:gd name="T12" fmla="*/ 0 w 68"/>
                <a:gd name="T13" fmla="*/ 10 h 18"/>
                <a:gd name="T14" fmla="*/ 0 w 68"/>
                <a:gd name="T15" fmla="*/ 6 h 18"/>
                <a:gd name="T16" fmla="*/ 0 w 68"/>
                <a:gd name="T17" fmla="*/ 0 h 18"/>
                <a:gd name="T18" fmla="*/ 0 w 68"/>
                <a:gd name="T19" fmla="*/ 0 h 18"/>
                <a:gd name="T20" fmla="*/ 24 w 68"/>
                <a:gd name="T21" fmla="*/ 2 h 18"/>
                <a:gd name="T22" fmla="*/ 38 w 68"/>
                <a:gd name="T23" fmla="*/ 2 h 18"/>
                <a:gd name="T24" fmla="*/ 48 w 68"/>
                <a:gd name="T25" fmla="*/ 0 h 18"/>
                <a:gd name="T26" fmla="*/ 48 w 68"/>
                <a:gd name="T27" fmla="*/ 0 h 18"/>
                <a:gd name="T28" fmla="*/ 62 w 68"/>
                <a:gd name="T29" fmla="*/ 8 h 18"/>
                <a:gd name="T30" fmla="*/ 66 w 68"/>
                <a:gd name="T31" fmla="*/ 12 h 18"/>
                <a:gd name="T32" fmla="*/ 68 w 68"/>
                <a:gd name="T33" fmla="*/ 18 h 18"/>
                <a:gd name="T34" fmla="*/ 68 w 68"/>
                <a:gd name="T3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18">
                  <a:moveTo>
                    <a:pt x="68" y="18"/>
                  </a:moveTo>
                  <a:lnTo>
                    <a:pt x="68" y="18"/>
                  </a:lnTo>
                  <a:lnTo>
                    <a:pt x="34" y="18"/>
                  </a:lnTo>
                  <a:lnTo>
                    <a:pt x="16" y="16"/>
                  </a:lnTo>
                  <a:lnTo>
                    <a:pt x="8" y="1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6"/>
                  </a:lnTo>
                  <a:lnTo>
                    <a:pt x="0" y="0"/>
                  </a:lnTo>
                  <a:lnTo>
                    <a:pt x="0" y="0"/>
                  </a:lnTo>
                  <a:lnTo>
                    <a:pt x="24" y="2"/>
                  </a:lnTo>
                  <a:lnTo>
                    <a:pt x="38" y="2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8" y="18"/>
                  </a:lnTo>
                  <a:lnTo>
                    <a:pt x="68" y="18"/>
                  </a:lnTo>
                  <a:close/>
                </a:path>
              </a:pathLst>
            </a:custGeom>
            <a:solidFill>
              <a:srgbClr val="EC2A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44"/>
            <p:cNvSpPr>
              <a:spLocks/>
            </p:cNvSpPr>
            <p:nvPr/>
          </p:nvSpPr>
          <p:spPr bwMode="auto">
            <a:xfrm>
              <a:off x="1832" y="1574"/>
              <a:ext cx="190" cy="220"/>
            </a:xfrm>
            <a:custGeom>
              <a:avLst/>
              <a:gdLst>
                <a:gd name="T0" fmla="*/ 152 w 190"/>
                <a:gd name="T1" fmla="*/ 0 h 220"/>
                <a:gd name="T2" fmla="*/ 156 w 190"/>
                <a:gd name="T3" fmla="*/ 32 h 220"/>
                <a:gd name="T4" fmla="*/ 154 w 190"/>
                <a:gd name="T5" fmla="*/ 56 h 220"/>
                <a:gd name="T6" fmla="*/ 138 w 190"/>
                <a:gd name="T7" fmla="*/ 102 h 220"/>
                <a:gd name="T8" fmla="*/ 126 w 190"/>
                <a:gd name="T9" fmla="*/ 122 h 220"/>
                <a:gd name="T10" fmla="*/ 122 w 190"/>
                <a:gd name="T11" fmla="*/ 132 h 220"/>
                <a:gd name="T12" fmla="*/ 106 w 190"/>
                <a:gd name="T13" fmla="*/ 150 h 220"/>
                <a:gd name="T14" fmla="*/ 94 w 190"/>
                <a:gd name="T15" fmla="*/ 154 h 220"/>
                <a:gd name="T16" fmla="*/ 90 w 190"/>
                <a:gd name="T17" fmla="*/ 158 h 220"/>
                <a:gd name="T18" fmla="*/ 104 w 190"/>
                <a:gd name="T19" fmla="*/ 162 h 220"/>
                <a:gd name="T20" fmla="*/ 104 w 190"/>
                <a:gd name="T21" fmla="*/ 172 h 220"/>
                <a:gd name="T22" fmla="*/ 100 w 190"/>
                <a:gd name="T23" fmla="*/ 180 h 220"/>
                <a:gd name="T24" fmla="*/ 90 w 190"/>
                <a:gd name="T25" fmla="*/ 184 h 220"/>
                <a:gd name="T26" fmla="*/ 66 w 190"/>
                <a:gd name="T27" fmla="*/ 182 h 220"/>
                <a:gd name="T28" fmla="*/ 54 w 190"/>
                <a:gd name="T29" fmla="*/ 178 h 220"/>
                <a:gd name="T30" fmla="*/ 2 w 190"/>
                <a:gd name="T31" fmla="*/ 192 h 220"/>
                <a:gd name="T32" fmla="*/ 2 w 190"/>
                <a:gd name="T33" fmla="*/ 194 h 220"/>
                <a:gd name="T34" fmla="*/ 0 w 190"/>
                <a:gd name="T35" fmla="*/ 202 h 220"/>
                <a:gd name="T36" fmla="*/ 0 w 190"/>
                <a:gd name="T37" fmla="*/ 204 h 220"/>
                <a:gd name="T38" fmla="*/ 10 w 190"/>
                <a:gd name="T39" fmla="*/ 210 h 220"/>
                <a:gd name="T40" fmla="*/ 36 w 190"/>
                <a:gd name="T41" fmla="*/ 218 h 220"/>
                <a:gd name="T42" fmla="*/ 62 w 190"/>
                <a:gd name="T43" fmla="*/ 220 h 220"/>
                <a:gd name="T44" fmla="*/ 74 w 190"/>
                <a:gd name="T45" fmla="*/ 220 h 220"/>
                <a:gd name="T46" fmla="*/ 100 w 190"/>
                <a:gd name="T47" fmla="*/ 214 h 220"/>
                <a:gd name="T48" fmla="*/ 122 w 190"/>
                <a:gd name="T49" fmla="*/ 204 h 220"/>
                <a:gd name="T50" fmla="*/ 152 w 190"/>
                <a:gd name="T51" fmla="*/ 182 h 220"/>
                <a:gd name="T52" fmla="*/ 174 w 190"/>
                <a:gd name="T53" fmla="*/ 152 h 220"/>
                <a:gd name="T54" fmla="*/ 184 w 190"/>
                <a:gd name="T55" fmla="*/ 130 h 220"/>
                <a:gd name="T56" fmla="*/ 188 w 190"/>
                <a:gd name="T57" fmla="*/ 104 h 220"/>
                <a:gd name="T58" fmla="*/ 190 w 190"/>
                <a:gd name="T59" fmla="*/ 90 h 220"/>
                <a:gd name="T60" fmla="*/ 186 w 190"/>
                <a:gd name="T61" fmla="*/ 64 h 220"/>
                <a:gd name="T62" fmla="*/ 180 w 190"/>
                <a:gd name="T63" fmla="*/ 40 h 220"/>
                <a:gd name="T64" fmla="*/ 168 w 190"/>
                <a:gd name="T65" fmla="*/ 18 h 220"/>
                <a:gd name="T66" fmla="*/ 152 w 190"/>
                <a:gd name="T67" fmla="*/ 0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90" h="220">
                  <a:moveTo>
                    <a:pt x="152" y="0"/>
                  </a:moveTo>
                  <a:lnTo>
                    <a:pt x="152" y="0"/>
                  </a:lnTo>
                  <a:lnTo>
                    <a:pt x="156" y="16"/>
                  </a:lnTo>
                  <a:lnTo>
                    <a:pt x="156" y="32"/>
                  </a:lnTo>
                  <a:lnTo>
                    <a:pt x="156" y="32"/>
                  </a:lnTo>
                  <a:lnTo>
                    <a:pt x="154" y="56"/>
                  </a:lnTo>
                  <a:lnTo>
                    <a:pt x="148" y="80"/>
                  </a:lnTo>
                  <a:lnTo>
                    <a:pt x="138" y="102"/>
                  </a:lnTo>
                  <a:lnTo>
                    <a:pt x="126" y="122"/>
                  </a:lnTo>
                  <a:lnTo>
                    <a:pt x="126" y="122"/>
                  </a:lnTo>
                  <a:lnTo>
                    <a:pt x="124" y="128"/>
                  </a:lnTo>
                  <a:lnTo>
                    <a:pt x="122" y="132"/>
                  </a:lnTo>
                  <a:lnTo>
                    <a:pt x="116" y="142"/>
                  </a:lnTo>
                  <a:lnTo>
                    <a:pt x="106" y="150"/>
                  </a:lnTo>
                  <a:lnTo>
                    <a:pt x="94" y="154"/>
                  </a:lnTo>
                  <a:lnTo>
                    <a:pt x="94" y="154"/>
                  </a:lnTo>
                  <a:lnTo>
                    <a:pt x="90" y="158"/>
                  </a:lnTo>
                  <a:lnTo>
                    <a:pt x="90" y="158"/>
                  </a:lnTo>
                  <a:lnTo>
                    <a:pt x="104" y="162"/>
                  </a:lnTo>
                  <a:lnTo>
                    <a:pt x="104" y="162"/>
                  </a:lnTo>
                  <a:lnTo>
                    <a:pt x="104" y="168"/>
                  </a:lnTo>
                  <a:lnTo>
                    <a:pt x="104" y="172"/>
                  </a:lnTo>
                  <a:lnTo>
                    <a:pt x="102" y="176"/>
                  </a:lnTo>
                  <a:lnTo>
                    <a:pt x="100" y="180"/>
                  </a:lnTo>
                  <a:lnTo>
                    <a:pt x="100" y="180"/>
                  </a:lnTo>
                  <a:lnTo>
                    <a:pt x="90" y="184"/>
                  </a:lnTo>
                  <a:lnTo>
                    <a:pt x="78" y="184"/>
                  </a:lnTo>
                  <a:lnTo>
                    <a:pt x="66" y="182"/>
                  </a:lnTo>
                  <a:lnTo>
                    <a:pt x="54" y="178"/>
                  </a:lnTo>
                  <a:lnTo>
                    <a:pt x="54" y="178"/>
                  </a:lnTo>
                  <a:lnTo>
                    <a:pt x="28" y="186"/>
                  </a:lnTo>
                  <a:lnTo>
                    <a:pt x="2" y="192"/>
                  </a:lnTo>
                  <a:lnTo>
                    <a:pt x="2" y="194"/>
                  </a:lnTo>
                  <a:lnTo>
                    <a:pt x="2" y="194"/>
                  </a:lnTo>
                  <a:lnTo>
                    <a:pt x="0" y="200"/>
                  </a:lnTo>
                  <a:lnTo>
                    <a:pt x="0" y="202"/>
                  </a:lnTo>
                  <a:lnTo>
                    <a:pt x="0" y="204"/>
                  </a:lnTo>
                  <a:lnTo>
                    <a:pt x="0" y="204"/>
                  </a:lnTo>
                  <a:lnTo>
                    <a:pt x="10" y="210"/>
                  </a:lnTo>
                  <a:lnTo>
                    <a:pt x="10" y="210"/>
                  </a:lnTo>
                  <a:lnTo>
                    <a:pt x="22" y="214"/>
                  </a:lnTo>
                  <a:lnTo>
                    <a:pt x="36" y="218"/>
                  </a:lnTo>
                  <a:lnTo>
                    <a:pt x="48" y="220"/>
                  </a:lnTo>
                  <a:lnTo>
                    <a:pt x="62" y="220"/>
                  </a:lnTo>
                  <a:lnTo>
                    <a:pt x="62" y="220"/>
                  </a:lnTo>
                  <a:lnTo>
                    <a:pt x="74" y="220"/>
                  </a:lnTo>
                  <a:lnTo>
                    <a:pt x="88" y="218"/>
                  </a:lnTo>
                  <a:lnTo>
                    <a:pt x="100" y="214"/>
                  </a:lnTo>
                  <a:lnTo>
                    <a:pt x="112" y="210"/>
                  </a:lnTo>
                  <a:lnTo>
                    <a:pt x="122" y="204"/>
                  </a:lnTo>
                  <a:lnTo>
                    <a:pt x="134" y="198"/>
                  </a:lnTo>
                  <a:lnTo>
                    <a:pt x="152" y="182"/>
                  </a:lnTo>
                  <a:lnTo>
                    <a:pt x="168" y="164"/>
                  </a:lnTo>
                  <a:lnTo>
                    <a:pt x="174" y="152"/>
                  </a:lnTo>
                  <a:lnTo>
                    <a:pt x="180" y="142"/>
                  </a:lnTo>
                  <a:lnTo>
                    <a:pt x="184" y="130"/>
                  </a:lnTo>
                  <a:lnTo>
                    <a:pt x="186" y="116"/>
                  </a:lnTo>
                  <a:lnTo>
                    <a:pt x="188" y="104"/>
                  </a:lnTo>
                  <a:lnTo>
                    <a:pt x="190" y="90"/>
                  </a:lnTo>
                  <a:lnTo>
                    <a:pt x="190" y="90"/>
                  </a:lnTo>
                  <a:lnTo>
                    <a:pt x="188" y="78"/>
                  </a:lnTo>
                  <a:lnTo>
                    <a:pt x="186" y="64"/>
                  </a:lnTo>
                  <a:lnTo>
                    <a:pt x="184" y="52"/>
                  </a:lnTo>
                  <a:lnTo>
                    <a:pt x="180" y="40"/>
                  </a:lnTo>
                  <a:lnTo>
                    <a:pt x="174" y="28"/>
                  </a:lnTo>
                  <a:lnTo>
                    <a:pt x="168" y="18"/>
                  </a:lnTo>
                  <a:lnTo>
                    <a:pt x="152" y="0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F5802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45"/>
            <p:cNvSpPr>
              <a:spLocks/>
            </p:cNvSpPr>
            <p:nvPr/>
          </p:nvSpPr>
          <p:spPr bwMode="auto">
            <a:xfrm>
              <a:off x="1912" y="1728"/>
              <a:ext cx="14" cy="4"/>
            </a:xfrm>
            <a:custGeom>
              <a:avLst/>
              <a:gdLst>
                <a:gd name="T0" fmla="*/ 0 w 14"/>
                <a:gd name="T1" fmla="*/ 0 h 4"/>
                <a:gd name="T2" fmla="*/ 0 w 14"/>
                <a:gd name="T3" fmla="*/ 0 h 4"/>
                <a:gd name="T4" fmla="*/ 10 w 14"/>
                <a:gd name="T5" fmla="*/ 4 h 4"/>
                <a:gd name="T6" fmla="*/ 10 w 14"/>
                <a:gd name="T7" fmla="*/ 4 h 4"/>
                <a:gd name="T8" fmla="*/ 14 w 14"/>
                <a:gd name="T9" fmla="*/ 0 h 4"/>
                <a:gd name="T10" fmla="*/ 14 w 14"/>
                <a:gd name="T11" fmla="*/ 0 h 4"/>
                <a:gd name="T12" fmla="*/ 8 w 14"/>
                <a:gd name="T13" fmla="*/ 2 h 4"/>
                <a:gd name="T14" fmla="*/ 0 w 14"/>
                <a:gd name="T15" fmla="*/ 0 h 4"/>
                <a:gd name="T16" fmla="*/ 0 w 14"/>
                <a:gd name="T1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" h="4">
                  <a:moveTo>
                    <a:pt x="0" y="0"/>
                  </a:moveTo>
                  <a:lnTo>
                    <a:pt x="0" y="0"/>
                  </a:lnTo>
                  <a:lnTo>
                    <a:pt x="10" y="4"/>
                  </a:lnTo>
                  <a:lnTo>
                    <a:pt x="10" y="4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8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93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46"/>
            <p:cNvSpPr>
              <a:spLocks/>
            </p:cNvSpPr>
            <p:nvPr/>
          </p:nvSpPr>
          <p:spPr bwMode="auto">
            <a:xfrm>
              <a:off x="1830" y="1742"/>
              <a:ext cx="56" cy="24"/>
            </a:xfrm>
            <a:custGeom>
              <a:avLst/>
              <a:gdLst>
                <a:gd name="T0" fmla="*/ 36 w 56"/>
                <a:gd name="T1" fmla="*/ 0 h 24"/>
                <a:gd name="T2" fmla="*/ 36 w 56"/>
                <a:gd name="T3" fmla="*/ 0 h 24"/>
                <a:gd name="T4" fmla="*/ 30 w 56"/>
                <a:gd name="T5" fmla="*/ 2 h 24"/>
                <a:gd name="T6" fmla="*/ 22 w 56"/>
                <a:gd name="T7" fmla="*/ 6 h 24"/>
                <a:gd name="T8" fmla="*/ 12 w 56"/>
                <a:gd name="T9" fmla="*/ 10 h 24"/>
                <a:gd name="T10" fmla="*/ 0 w 56"/>
                <a:gd name="T11" fmla="*/ 12 h 24"/>
                <a:gd name="T12" fmla="*/ 4 w 56"/>
                <a:gd name="T13" fmla="*/ 24 h 24"/>
                <a:gd name="T14" fmla="*/ 4 w 56"/>
                <a:gd name="T15" fmla="*/ 24 h 24"/>
                <a:gd name="T16" fmla="*/ 30 w 56"/>
                <a:gd name="T17" fmla="*/ 18 h 24"/>
                <a:gd name="T18" fmla="*/ 56 w 56"/>
                <a:gd name="T19" fmla="*/ 10 h 24"/>
                <a:gd name="T20" fmla="*/ 56 w 56"/>
                <a:gd name="T21" fmla="*/ 10 h 24"/>
                <a:gd name="T22" fmla="*/ 36 w 56"/>
                <a:gd name="T23" fmla="*/ 0 h 24"/>
                <a:gd name="T24" fmla="*/ 36 w 56"/>
                <a:gd name="T2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6" h="24">
                  <a:moveTo>
                    <a:pt x="36" y="0"/>
                  </a:moveTo>
                  <a:lnTo>
                    <a:pt x="36" y="0"/>
                  </a:lnTo>
                  <a:lnTo>
                    <a:pt x="30" y="2"/>
                  </a:lnTo>
                  <a:lnTo>
                    <a:pt x="22" y="6"/>
                  </a:lnTo>
                  <a:lnTo>
                    <a:pt x="12" y="10"/>
                  </a:lnTo>
                  <a:lnTo>
                    <a:pt x="0" y="12"/>
                  </a:lnTo>
                  <a:lnTo>
                    <a:pt x="4" y="24"/>
                  </a:lnTo>
                  <a:lnTo>
                    <a:pt x="4" y="24"/>
                  </a:lnTo>
                  <a:lnTo>
                    <a:pt x="30" y="18"/>
                  </a:lnTo>
                  <a:lnTo>
                    <a:pt x="56" y="10"/>
                  </a:lnTo>
                  <a:lnTo>
                    <a:pt x="56" y="10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793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18" name="TextovéPole 117"/>
          <p:cNvSpPr txBox="1"/>
          <p:nvPr/>
        </p:nvSpPr>
        <p:spPr>
          <a:xfrm>
            <a:off x="800357" y="2877848"/>
            <a:ext cx="9252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H:\obrázky\MC900057911 mísa ovoce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213" y="1408952"/>
            <a:ext cx="1415646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" name="TextovéPole 106"/>
          <p:cNvSpPr txBox="1"/>
          <p:nvPr/>
        </p:nvSpPr>
        <p:spPr>
          <a:xfrm>
            <a:off x="4574671" y="2803759"/>
            <a:ext cx="15119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7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05216" y="1433081"/>
            <a:ext cx="929893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47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5865298"/>
              </p:ext>
            </p:extLst>
          </p:nvPr>
        </p:nvGraphicFramePr>
        <p:xfrm>
          <a:off x="2483768" y="1642415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6057190"/>
              </p:ext>
            </p:extLst>
          </p:nvPr>
        </p:nvGraphicFramePr>
        <p:xfrm>
          <a:off x="2411760" y="5520487"/>
          <a:ext cx="1906468" cy="6172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17211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5" name="Tabulka 4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883431"/>
              </p:ext>
            </p:extLst>
          </p:nvPr>
        </p:nvGraphicFramePr>
        <p:xfrm>
          <a:off x="6697980" y="3747635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7001074"/>
              </p:ext>
            </p:extLst>
          </p:nvPr>
        </p:nvGraphicFramePr>
        <p:xfrm>
          <a:off x="2420593" y="3657754"/>
          <a:ext cx="1906468" cy="641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41252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109311"/>
              </p:ext>
            </p:extLst>
          </p:nvPr>
        </p:nvGraphicFramePr>
        <p:xfrm>
          <a:off x="6716100" y="5485395"/>
          <a:ext cx="1906468" cy="6099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0994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296698"/>
              </p:ext>
            </p:extLst>
          </p:nvPr>
        </p:nvGraphicFramePr>
        <p:xfrm>
          <a:off x="6618926" y="1834931"/>
          <a:ext cx="1906468" cy="698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6617"/>
                <a:gridCol w="476617"/>
                <a:gridCol w="476617"/>
                <a:gridCol w="476617"/>
              </a:tblGrid>
              <a:tr h="69815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</a:t>
                      </a:r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1162204" y="302530"/>
            <a:ext cx="74422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50488" y="96986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75920" y="292608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437" y="488508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59978" y="1109547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71062" y="313859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92560" y="505553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24882" r="-1579" b="14478"/>
          <a:stretch/>
        </p:blipFill>
        <p:spPr>
          <a:xfrm>
            <a:off x="390187" y="5178367"/>
            <a:ext cx="1869450" cy="1116000"/>
          </a:xfrm>
          <a:prstGeom prst="rect">
            <a:avLst/>
          </a:prstGeom>
        </p:spPr>
      </p:pic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" descr="C:\Users\Public\Pictures\MC900388678 letadlo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87" y="3600261"/>
            <a:ext cx="1929755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10" name="Picture 114" descr="C:\Users\Public\Pictures\KOLO-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39" b="54371"/>
          <a:stretch/>
        </p:blipFill>
        <p:spPr bwMode="auto">
          <a:xfrm>
            <a:off x="672144" y="1442628"/>
            <a:ext cx="1750818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11" name="Picture 115" descr="C:\Users\Public\Pictures\MC900434591 kočka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702" y="5286367"/>
            <a:ext cx="1470434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12" name="Picture 116" descr="C:\Users\Public\Pictures\MC900425834 opice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536" y="1393503"/>
            <a:ext cx="1152245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13" name="Picture 117" descr="C:\Users\Public\Pictures\MC900352136 oheň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283" y="3156921"/>
            <a:ext cx="1003154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1162204" y="302530"/>
            <a:ext cx="6336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Pojmenuj obrázek. V rámečku označ počet slabik.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353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Obdélník 121"/>
          <p:cNvSpPr/>
          <p:nvPr/>
        </p:nvSpPr>
        <p:spPr>
          <a:xfrm>
            <a:off x="6775377" y="1801875"/>
            <a:ext cx="1512000" cy="4536000"/>
          </a:xfrm>
          <a:prstGeom prst="rect">
            <a:avLst/>
          </a:prstGeom>
          <a:blipFill>
            <a:blip r:embed="rId2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2393148" y="1811334"/>
            <a:ext cx="1512000" cy="4536000"/>
          </a:xfrm>
          <a:prstGeom prst="rect">
            <a:avLst/>
          </a:prstGeom>
          <a:blipFill>
            <a:blip r:embed="rId2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6" y="832803"/>
            <a:ext cx="76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KRÁTKÉ SLABIKY                          DLOUHÉ SLABIKY    </a:t>
            </a:r>
          </a:p>
        </p:txBody>
      </p:sp>
      <p:sp>
        <p:nvSpPr>
          <p:cNvPr id="132" name="Ovál 131"/>
          <p:cNvSpPr/>
          <p:nvPr/>
        </p:nvSpPr>
        <p:spPr>
          <a:xfrm>
            <a:off x="3300005" y="998721"/>
            <a:ext cx="180000" cy="18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" name="Obdélník 132"/>
          <p:cNvSpPr/>
          <p:nvPr/>
        </p:nvSpPr>
        <p:spPr>
          <a:xfrm>
            <a:off x="7603469" y="1049284"/>
            <a:ext cx="324000" cy="7887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38147" y="401916"/>
            <a:ext cx="18473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3" name="Picture 3" descr="C:\Users\Public\Pictures\....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474" y="5337053"/>
            <a:ext cx="1169987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Šipka doprava 24"/>
          <p:cNvSpPr/>
          <p:nvPr/>
        </p:nvSpPr>
        <p:spPr>
          <a:xfrm>
            <a:off x="720910" y="1294468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4758" y="3893443"/>
            <a:ext cx="841179" cy="201151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89326" y="3189684"/>
            <a:ext cx="1502616" cy="1332000"/>
          </a:xfrm>
          <a:prstGeom prst="rect">
            <a:avLst/>
          </a:prstGeom>
          <a:noFill/>
          <a:effectLst>
            <a:glow rad="635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9" descr="C:\Users\Public\Pictures\. .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480" y="5429157"/>
            <a:ext cx="5175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039" y="4727157"/>
            <a:ext cx="1404000" cy="1404000"/>
          </a:xfrm>
          <a:prstGeom prst="rect">
            <a:avLst/>
          </a:prstGeom>
          <a:ln>
            <a:noFill/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096" name="Picture 7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70076" y="1801875"/>
            <a:ext cx="1506778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2879" y="2332350"/>
            <a:ext cx="841179" cy="201151"/>
          </a:xfrm>
          <a:prstGeom prst="rect">
            <a:avLst/>
          </a:prstGeom>
        </p:spPr>
      </p:pic>
      <p:pic>
        <p:nvPicPr>
          <p:cNvPr id="2114" name="Picture 66" descr="C:\Users\Public\Pictures\MC900193286 oříšky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743" y="3628832"/>
            <a:ext cx="1298055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2" descr="C:\Users\q98ew7\Obrázky\TEČKY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877" y="4011699"/>
            <a:ext cx="974725" cy="20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44" name="Picture 96" descr="C:\Users\Public\Pictures\MC900441708 jablko -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60" y="1939501"/>
            <a:ext cx="1188000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Obrázek 1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0275" y="2448287"/>
            <a:ext cx="841179" cy="201151"/>
          </a:xfrm>
          <a:prstGeom prst="rect">
            <a:avLst/>
          </a:prstGeom>
        </p:spPr>
      </p:pic>
      <p:pic>
        <p:nvPicPr>
          <p:cNvPr id="2147" name="Picture 99" descr="C:\Users\Public\Pictures\oko --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927" y="5097341"/>
            <a:ext cx="1079500" cy="1084263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544440" y="413911"/>
            <a:ext cx="528978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Vytleskej slabiky a znázorni délku slabik.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53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8059264"/>
              </p:ext>
            </p:extLst>
          </p:nvPr>
        </p:nvGraphicFramePr>
        <p:xfrm>
          <a:off x="2124805" y="1795302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066277"/>
              </p:ext>
            </p:extLst>
          </p:nvPr>
        </p:nvGraphicFramePr>
        <p:xfrm>
          <a:off x="1759221" y="5333932"/>
          <a:ext cx="3412098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8683"/>
                <a:gridCol w="568683"/>
                <a:gridCol w="568683"/>
                <a:gridCol w="568683"/>
                <a:gridCol w="568683"/>
                <a:gridCol w="568683"/>
              </a:tblGrid>
              <a:tr h="684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7640398"/>
              </p:ext>
            </p:extLst>
          </p:nvPr>
        </p:nvGraphicFramePr>
        <p:xfrm>
          <a:off x="6587464" y="3511887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822158"/>
              </p:ext>
            </p:extLst>
          </p:nvPr>
        </p:nvGraphicFramePr>
        <p:xfrm>
          <a:off x="6456472" y="1809718"/>
          <a:ext cx="2147976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27976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32" name="Obdélník 1031"/>
          <p:cNvSpPr/>
          <p:nvPr/>
        </p:nvSpPr>
        <p:spPr>
          <a:xfrm>
            <a:off x="770429" y="161331"/>
            <a:ext cx="780227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Vyslov slova po slabikách. Vyznač v mřížce písmeno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tam, kde slyšíš hlásku O.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Šipka dolů 27"/>
          <p:cNvSpPr/>
          <p:nvPr/>
        </p:nvSpPr>
        <p:spPr>
          <a:xfrm>
            <a:off x="188511" y="819166"/>
            <a:ext cx="495055" cy="931100"/>
          </a:xfrm>
          <a:prstGeom prst="down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6" name="Tabulka 1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305412"/>
              </p:ext>
            </p:extLst>
          </p:nvPr>
        </p:nvGraphicFramePr>
        <p:xfrm>
          <a:off x="6715135" y="5333688"/>
          <a:ext cx="1620000" cy="64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</a:tblGrid>
              <a:tr h="648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40" name="Obdélník 139"/>
          <p:cNvSpPr/>
          <p:nvPr/>
        </p:nvSpPr>
        <p:spPr>
          <a:xfrm>
            <a:off x="2139827" y="3657041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141" name="Obdélník 140"/>
          <p:cNvSpPr/>
          <p:nvPr/>
        </p:nvSpPr>
        <p:spPr>
          <a:xfrm>
            <a:off x="6996765" y="1828523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43" name="Obdélník 142"/>
          <p:cNvSpPr/>
          <p:nvPr/>
        </p:nvSpPr>
        <p:spPr>
          <a:xfrm>
            <a:off x="7125594" y="3503152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pic>
        <p:nvPicPr>
          <p:cNvPr id="131" name="Obrázek 13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7531" y="2973040"/>
            <a:ext cx="1370311" cy="136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3546" y="1416052"/>
            <a:ext cx="85240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3711784" y="1828521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139827" y="3657040"/>
            <a:ext cx="40748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652958"/>
              </p:ext>
            </p:extLst>
          </p:nvPr>
        </p:nvGraphicFramePr>
        <p:xfrm>
          <a:off x="2080295" y="3501008"/>
          <a:ext cx="2160000" cy="68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</a:tblGrid>
              <a:tr h="68400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685" y="3086219"/>
            <a:ext cx="1289264" cy="149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3147868" y="3511887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473922" y="5329091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724895" y="5329092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pic>
        <p:nvPicPr>
          <p:cNvPr id="36" name="Picture 99" descr="C:\Users\Public\Pictures\oko --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979" y="5097341"/>
            <a:ext cx="1079500" cy="1084263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14" descr="C:\Users\Public\Pictures\KOLO-.pn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39" b="54371"/>
          <a:stretch/>
        </p:blipFill>
        <p:spPr bwMode="auto">
          <a:xfrm>
            <a:off x="4587024" y="1593689"/>
            <a:ext cx="1750818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" name="Obdélník 38"/>
          <p:cNvSpPr/>
          <p:nvPr/>
        </p:nvSpPr>
        <p:spPr>
          <a:xfrm>
            <a:off x="8028968" y="1828522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pic>
        <p:nvPicPr>
          <p:cNvPr id="2051" name="Picture 3" descr="C:\Users\Public\Pictures\MC900436899 jahod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17" y="5029604"/>
            <a:ext cx="1008000" cy="10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Obdélník 39"/>
          <p:cNvSpPr/>
          <p:nvPr/>
        </p:nvSpPr>
        <p:spPr>
          <a:xfrm>
            <a:off x="7771927" y="5329092"/>
            <a:ext cx="5437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258735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141" grpId="0"/>
      <p:bldP spid="143" grpId="0"/>
      <p:bldP spid="24" grpId="0"/>
      <p:bldP spid="33" grpId="0"/>
      <p:bldP spid="34" grpId="0"/>
      <p:bldP spid="39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2303</TotalTime>
  <Words>215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395</cp:revision>
  <dcterms:created xsi:type="dcterms:W3CDTF">2012-02-24T12:40:18Z</dcterms:created>
  <dcterms:modified xsi:type="dcterms:W3CDTF">2013-08-20T18:41:24Z</dcterms:modified>
</cp:coreProperties>
</file>