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74" r:id="rId2"/>
    <p:sldId id="277" r:id="rId3"/>
    <p:sldId id="287" r:id="rId4"/>
    <p:sldId id="263" r:id="rId5"/>
    <p:sldId id="279" r:id="rId6"/>
    <p:sldId id="286" r:id="rId7"/>
    <p:sldId id="28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1EBB6"/>
    <a:srgbClr val="36CED6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871" autoAdjust="0"/>
  </p:normalViewPr>
  <p:slideViewPr>
    <p:cSldViewPr>
      <p:cViewPr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ED3C1A-0A47-43C9-AC28-AB4937153941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F244DF-F9B3-4873-BB95-919C4BD5B74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6154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4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wmf"/><Relationship Id="rId5" Type="http://schemas.openxmlformats.org/officeDocument/2006/relationships/image" Target="../media/image9.png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11" Type="http://schemas.openxmlformats.org/officeDocument/2006/relationships/image" Target="../media/image7.wmf"/><Relationship Id="rId5" Type="http://schemas.openxmlformats.org/officeDocument/2006/relationships/image" Target="../media/image13.png"/><Relationship Id="rId10" Type="http://schemas.openxmlformats.org/officeDocument/2006/relationships/image" Target="../media/image17.png"/><Relationship Id="rId4" Type="http://schemas.openxmlformats.org/officeDocument/2006/relationships/image" Target="../media/image12.png"/><Relationship Id="rId9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9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3.png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04664"/>
            <a:ext cx="4781680" cy="104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231820" y="2624376"/>
            <a:ext cx="6951864" cy="3636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ZŠ </a:t>
            </a:r>
            <a:r>
              <a:rPr lang="cs-CZ" sz="2000" dirty="0"/>
              <a:t>a MŠ Kateřinice, okres Vsetín</a:t>
            </a:r>
          </a:p>
          <a:p>
            <a:pPr>
              <a:defRPr/>
            </a:pPr>
            <a:r>
              <a:rPr lang="cs-CZ" sz="2000" dirty="0"/>
              <a:t>projekt č. CZ.1.07/1.4.00/21.1314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000" b="1" dirty="0"/>
              <a:t>Č. </a:t>
            </a:r>
            <a:r>
              <a:rPr lang="cs-CZ" sz="2000" b="1" dirty="0" err="1"/>
              <a:t>DUMu</a:t>
            </a:r>
            <a:r>
              <a:rPr lang="cs-CZ" sz="2000" b="1" dirty="0"/>
              <a:t> </a:t>
            </a:r>
            <a:r>
              <a:rPr lang="cs-CZ" sz="2000" b="1" dirty="0" smtClean="0"/>
              <a:t>VY_32_INOVACE_04_14_Český </a:t>
            </a:r>
            <a:r>
              <a:rPr lang="cs-CZ" sz="2000" b="1" dirty="0"/>
              <a:t>jazyk</a:t>
            </a:r>
          </a:p>
          <a:p>
            <a:pPr fontAlgn="ctr"/>
            <a:r>
              <a:rPr lang="cs-CZ" sz="2000" dirty="0"/>
              <a:t>Vzdělávací oblast: Jazyk a </a:t>
            </a:r>
            <a:r>
              <a:rPr lang="cs-CZ" sz="2000" dirty="0" smtClean="0"/>
              <a:t>jazyková komunikace </a:t>
            </a:r>
            <a:r>
              <a:rPr lang="cs-CZ" sz="2000" dirty="0"/>
              <a:t>- </a:t>
            </a:r>
            <a:r>
              <a:rPr lang="cs-CZ" sz="2000" dirty="0" smtClean="0"/>
              <a:t>1. ročník</a:t>
            </a:r>
          </a:p>
          <a:p>
            <a:pPr fontAlgn="ctr"/>
            <a:r>
              <a:rPr lang="cs-CZ" sz="2000" dirty="0" smtClean="0"/>
              <a:t>Předmět: Český jazyk</a:t>
            </a:r>
          </a:p>
          <a:p>
            <a:pPr fontAlgn="ctr"/>
            <a:r>
              <a:rPr lang="cs-CZ" sz="2000" dirty="0" smtClean="0"/>
              <a:t>Tematický okruh: Jazyková výchova</a:t>
            </a:r>
            <a:endParaRPr lang="cs-CZ" sz="2000" dirty="0"/>
          </a:p>
          <a:p>
            <a:pPr fontAlgn="ctr"/>
            <a:endParaRPr lang="cs-CZ" sz="2000" dirty="0"/>
          </a:p>
          <a:p>
            <a:r>
              <a:rPr lang="cs-CZ" sz="2000" dirty="0"/>
              <a:t>Autor: Mgr. Bronislava </a:t>
            </a:r>
            <a:r>
              <a:rPr lang="cs-CZ" sz="2000" dirty="0" err="1"/>
              <a:t>Uličníková</a:t>
            </a:r>
            <a:endParaRPr lang="cs-CZ" sz="2000" dirty="0"/>
          </a:p>
          <a:p>
            <a:r>
              <a:rPr lang="cs-CZ" sz="2000" dirty="0" smtClean="0"/>
              <a:t>Anotace: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Prezentace obsahuje úkoly na určování pozice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hlásky I, 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vyznačování písmen ve slovech,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určování počtu slabik, procvičuje rozlišování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krátkých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dlouhých slabik.</a:t>
            </a:r>
          </a:p>
          <a:p>
            <a:pPr algn="ctr" fontAlgn="ctr"/>
            <a:endParaRPr lang="cs-CZ" sz="2000" dirty="0" smtClean="0"/>
          </a:p>
          <a:p>
            <a:pPr algn="ctr" fontAlgn="ctr"/>
            <a:endParaRPr lang="cs-CZ" sz="2000" dirty="0" smtClean="0"/>
          </a:p>
          <a:p>
            <a:pPr algn="ctr" fontAlgn="ctr"/>
            <a:endParaRPr lang="cs-CZ" sz="2000" dirty="0" smtClean="0"/>
          </a:p>
          <a:p>
            <a:pPr algn="ctr" fontAlgn="ctr"/>
            <a:endParaRPr lang="cs-CZ" sz="2000" dirty="0" smtClean="0"/>
          </a:p>
          <a:p>
            <a:pPr algn="ctr" fontAlgn="ctr"/>
            <a:endParaRPr lang="cs-CZ" sz="2000" dirty="0"/>
          </a:p>
        </p:txBody>
      </p:sp>
      <p:sp>
        <p:nvSpPr>
          <p:cNvPr id="2" name="Obdélník 1"/>
          <p:cNvSpPr/>
          <p:nvPr/>
        </p:nvSpPr>
        <p:spPr>
          <a:xfrm>
            <a:off x="1745626" y="1802686"/>
            <a:ext cx="539436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pt-BR" sz="2800" b="1" dirty="0">
                <a:latin typeface="Times New Roman" pitchFamily="18" charset="0"/>
                <a:cs typeface="Times New Roman" pitchFamily="18" charset="0"/>
              </a:rPr>
              <a:t>Hláska a písmeno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pt-BR" sz="2800" b="1" dirty="0">
                <a:latin typeface="Times New Roman" pitchFamily="18" charset="0"/>
                <a:cs typeface="Times New Roman" pitchFamily="18" charset="0"/>
              </a:rPr>
              <a:t> - procvičování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114988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2826" y="269231"/>
            <a:ext cx="7812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Pojmenuj obrázek a řekni, kde ve slově vyslovujeme hlásku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             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Vyznač písmena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I, i.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550940">
            <a:off x="1747520" y="3322051"/>
            <a:ext cx="480738" cy="1764000"/>
          </a:xfrm>
          <a:prstGeom prst="rect">
            <a:avLst/>
          </a:prstGeom>
        </p:spPr>
      </p:pic>
      <p:sp>
        <p:nvSpPr>
          <p:cNvPr id="30" name="TextovéPole 29"/>
          <p:cNvSpPr txBox="1"/>
          <p:nvPr/>
        </p:nvSpPr>
        <p:spPr>
          <a:xfrm>
            <a:off x="7851395" y="684729"/>
            <a:ext cx="7817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í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6" name="TextovéPole 125"/>
          <p:cNvSpPr txBox="1"/>
          <p:nvPr/>
        </p:nvSpPr>
        <p:spPr>
          <a:xfrm>
            <a:off x="859712" y="2788136"/>
            <a:ext cx="14670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indián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6" name="TextovéPole 135"/>
          <p:cNvSpPr txBox="1"/>
          <p:nvPr/>
        </p:nvSpPr>
        <p:spPr>
          <a:xfrm>
            <a:off x="2076864" y="3142079"/>
            <a:ext cx="18473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7" name="TextovéPole 136"/>
          <p:cNvSpPr txBox="1"/>
          <p:nvPr/>
        </p:nvSpPr>
        <p:spPr>
          <a:xfrm>
            <a:off x="2255059" y="5972438"/>
            <a:ext cx="20537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indiánka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237214" y="5807988"/>
            <a:ext cx="14269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Ivana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784640" y="2616427"/>
            <a:ext cx="10855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iglú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818254" y="4758455"/>
            <a:ext cx="19511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INJEKCE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9" name="Picture 1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02571" y="1047304"/>
            <a:ext cx="2266439" cy="15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7889" y="4353591"/>
            <a:ext cx="1292637" cy="1800000"/>
          </a:xfrm>
          <a:prstGeom prst="rect">
            <a:avLst/>
          </a:prstGeom>
        </p:spPr>
      </p:pic>
      <p:pic>
        <p:nvPicPr>
          <p:cNvPr id="1026" name="Picture 2" descr="C:\Users\Public\Pictures\MC900435947 indián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847" y="1083304"/>
            <a:ext cx="1481806" cy="15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ublic\Pictures\MC900355919 indiánka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8838" y="4208438"/>
            <a:ext cx="1278345" cy="17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TextovéPole 30"/>
          <p:cNvSpPr txBox="1"/>
          <p:nvPr/>
        </p:nvSpPr>
        <p:spPr>
          <a:xfrm>
            <a:off x="6155097" y="3585551"/>
            <a:ext cx="16962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inkoust</a:t>
            </a:r>
          </a:p>
        </p:txBody>
      </p:sp>
      <p:sp>
        <p:nvSpPr>
          <p:cNvPr id="5" name="AutoShape 6"/>
          <p:cNvSpPr>
            <a:spLocks noChangeAspect="1" noChangeArrowheads="1" noTextEdit="1"/>
          </p:cNvSpPr>
          <p:nvPr/>
        </p:nvSpPr>
        <p:spPr bwMode="auto">
          <a:xfrm>
            <a:off x="8278018" y="5500896"/>
            <a:ext cx="1649413" cy="1833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29" name="Skupina 128"/>
          <p:cNvGrpSpPr/>
          <p:nvPr/>
        </p:nvGrpSpPr>
        <p:grpSpPr>
          <a:xfrm>
            <a:off x="4733436" y="3257878"/>
            <a:ext cx="1404000" cy="1404000"/>
            <a:chOff x="7504113" y="3481388"/>
            <a:chExt cx="1636713" cy="1533525"/>
          </a:xfrm>
        </p:grpSpPr>
        <p:sp>
          <p:nvSpPr>
            <p:cNvPr id="6" name="Freeform 8"/>
            <p:cNvSpPr>
              <a:spLocks/>
            </p:cNvSpPr>
            <p:nvPr/>
          </p:nvSpPr>
          <p:spPr bwMode="auto">
            <a:xfrm>
              <a:off x="7504113" y="4460875"/>
              <a:ext cx="250825" cy="107950"/>
            </a:xfrm>
            <a:custGeom>
              <a:avLst/>
              <a:gdLst>
                <a:gd name="T0" fmla="*/ 298 w 317"/>
                <a:gd name="T1" fmla="*/ 60 h 137"/>
                <a:gd name="T2" fmla="*/ 278 w 317"/>
                <a:gd name="T3" fmla="*/ 53 h 137"/>
                <a:gd name="T4" fmla="*/ 258 w 317"/>
                <a:gd name="T5" fmla="*/ 46 h 137"/>
                <a:gd name="T6" fmla="*/ 239 w 317"/>
                <a:gd name="T7" fmla="*/ 40 h 137"/>
                <a:gd name="T8" fmla="*/ 220 w 317"/>
                <a:gd name="T9" fmla="*/ 33 h 137"/>
                <a:gd name="T10" fmla="*/ 201 w 317"/>
                <a:gd name="T11" fmla="*/ 26 h 137"/>
                <a:gd name="T12" fmla="*/ 181 w 317"/>
                <a:gd name="T13" fmla="*/ 18 h 137"/>
                <a:gd name="T14" fmla="*/ 159 w 317"/>
                <a:gd name="T15" fmla="*/ 10 h 137"/>
                <a:gd name="T16" fmla="*/ 136 w 317"/>
                <a:gd name="T17" fmla="*/ 0 h 137"/>
                <a:gd name="T18" fmla="*/ 123 w 317"/>
                <a:gd name="T19" fmla="*/ 7 h 137"/>
                <a:gd name="T20" fmla="*/ 111 w 317"/>
                <a:gd name="T21" fmla="*/ 13 h 137"/>
                <a:gd name="T22" fmla="*/ 97 w 317"/>
                <a:gd name="T23" fmla="*/ 18 h 137"/>
                <a:gd name="T24" fmla="*/ 84 w 317"/>
                <a:gd name="T25" fmla="*/ 21 h 137"/>
                <a:gd name="T26" fmla="*/ 70 w 317"/>
                <a:gd name="T27" fmla="*/ 22 h 137"/>
                <a:gd name="T28" fmla="*/ 57 w 317"/>
                <a:gd name="T29" fmla="*/ 22 h 137"/>
                <a:gd name="T30" fmla="*/ 43 w 317"/>
                <a:gd name="T31" fmla="*/ 18 h 137"/>
                <a:gd name="T32" fmla="*/ 29 w 317"/>
                <a:gd name="T33" fmla="*/ 11 h 137"/>
                <a:gd name="T34" fmla="*/ 24 w 317"/>
                <a:gd name="T35" fmla="*/ 7 h 137"/>
                <a:gd name="T36" fmla="*/ 21 w 317"/>
                <a:gd name="T37" fmla="*/ 5 h 137"/>
                <a:gd name="T38" fmla="*/ 16 w 317"/>
                <a:gd name="T39" fmla="*/ 5 h 137"/>
                <a:gd name="T40" fmla="*/ 12 w 317"/>
                <a:gd name="T41" fmla="*/ 5 h 137"/>
                <a:gd name="T42" fmla="*/ 6 w 317"/>
                <a:gd name="T43" fmla="*/ 7 h 137"/>
                <a:gd name="T44" fmla="*/ 1 w 317"/>
                <a:gd name="T45" fmla="*/ 11 h 137"/>
                <a:gd name="T46" fmla="*/ 0 w 317"/>
                <a:gd name="T47" fmla="*/ 16 h 137"/>
                <a:gd name="T48" fmla="*/ 1 w 317"/>
                <a:gd name="T49" fmla="*/ 25 h 137"/>
                <a:gd name="T50" fmla="*/ 11 w 317"/>
                <a:gd name="T51" fmla="*/ 34 h 137"/>
                <a:gd name="T52" fmla="*/ 32 w 317"/>
                <a:gd name="T53" fmla="*/ 38 h 137"/>
                <a:gd name="T54" fmla="*/ 49 w 317"/>
                <a:gd name="T55" fmla="*/ 44 h 137"/>
                <a:gd name="T56" fmla="*/ 62 w 317"/>
                <a:gd name="T57" fmla="*/ 51 h 137"/>
                <a:gd name="T58" fmla="*/ 72 w 317"/>
                <a:gd name="T59" fmla="*/ 60 h 137"/>
                <a:gd name="T60" fmla="*/ 78 w 317"/>
                <a:gd name="T61" fmla="*/ 71 h 137"/>
                <a:gd name="T62" fmla="*/ 84 w 317"/>
                <a:gd name="T63" fmla="*/ 83 h 137"/>
                <a:gd name="T64" fmla="*/ 88 w 317"/>
                <a:gd name="T65" fmla="*/ 97 h 137"/>
                <a:gd name="T66" fmla="*/ 91 w 317"/>
                <a:gd name="T67" fmla="*/ 112 h 137"/>
                <a:gd name="T68" fmla="*/ 105 w 317"/>
                <a:gd name="T69" fmla="*/ 112 h 137"/>
                <a:gd name="T70" fmla="*/ 119 w 317"/>
                <a:gd name="T71" fmla="*/ 112 h 137"/>
                <a:gd name="T72" fmla="*/ 133 w 317"/>
                <a:gd name="T73" fmla="*/ 113 h 137"/>
                <a:gd name="T74" fmla="*/ 145 w 317"/>
                <a:gd name="T75" fmla="*/ 114 h 137"/>
                <a:gd name="T76" fmla="*/ 159 w 317"/>
                <a:gd name="T77" fmla="*/ 116 h 137"/>
                <a:gd name="T78" fmla="*/ 172 w 317"/>
                <a:gd name="T79" fmla="*/ 118 h 137"/>
                <a:gd name="T80" fmla="*/ 184 w 317"/>
                <a:gd name="T81" fmla="*/ 120 h 137"/>
                <a:gd name="T82" fmla="*/ 197 w 317"/>
                <a:gd name="T83" fmla="*/ 122 h 137"/>
                <a:gd name="T84" fmla="*/ 210 w 317"/>
                <a:gd name="T85" fmla="*/ 125 h 137"/>
                <a:gd name="T86" fmla="*/ 222 w 317"/>
                <a:gd name="T87" fmla="*/ 127 h 137"/>
                <a:gd name="T88" fmla="*/ 235 w 317"/>
                <a:gd name="T89" fmla="*/ 129 h 137"/>
                <a:gd name="T90" fmla="*/ 248 w 317"/>
                <a:gd name="T91" fmla="*/ 132 h 137"/>
                <a:gd name="T92" fmla="*/ 259 w 317"/>
                <a:gd name="T93" fmla="*/ 133 h 137"/>
                <a:gd name="T94" fmla="*/ 272 w 317"/>
                <a:gd name="T95" fmla="*/ 135 h 137"/>
                <a:gd name="T96" fmla="*/ 284 w 317"/>
                <a:gd name="T97" fmla="*/ 136 h 137"/>
                <a:gd name="T98" fmla="*/ 296 w 317"/>
                <a:gd name="T99" fmla="*/ 137 h 137"/>
                <a:gd name="T100" fmla="*/ 305 w 317"/>
                <a:gd name="T101" fmla="*/ 99 h 137"/>
                <a:gd name="T102" fmla="*/ 317 w 317"/>
                <a:gd name="T103" fmla="*/ 63 h 137"/>
                <a:gd name="T104" fmla="*/ 298 w 317"/>
                <a:gd name="T105" fmla="*/ 60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317" h="137">
                  <a:moveTo>
                    <a:pt x="298" y="60"/>
                  </a:moveTo>
                  <a:lnTo>
                    <a:pt x="278" y="53"/>
                  </a:lnTo>
                  <a:lnTo>
                    <a:pt x="258" y="46"/>
                  </a:lnTo>
                  <a:lnTo>
                    <a:pt x="239" y="40"/>
                  </a:lnTo>
                  <a:lnTo>
                    <a:pt x="220" y="33"/>
                  </a:lnTo>
                  <a:lnTo>
                    <a:pt x="201" y="26"/>
                  </a:lnTo>
                  <a:lnTo>
                    <a:pt x="181" y="18"/>
                  </a:lnTo>
                  <a:lnTo>
                    <a:pt x="159" y="10"/>
                  </a:lnTo>
                  <a:lnTo>
                    <a:pt x="136" y="0"/>
                  </a:lnTo>
                  <a:lnTo>
                    <a:pt x="123" y="7"/>
                  </a:lnTo>
                  <a:lnTo>
                    <a:pt x="111" y="13"/>
                  </a:lnTo>
                  <a:lnTo>
                    <a:pt x="97" y="18"/>
                  </a:lnTo>
                  <a:lnTo>
                    <a:pt x="84" y="21"/>
                  </a:lnTo>
                  <a:lnTo>
                    <a:pt x="70" y="22"/>
                  </a:lnTo>
                  <a:lnTo>
                    <a:pt x="57" y="22"/>
                  </a:lnTo>
                  <a:lnTo>
                    <a:pt x="43" y="18"/>
                  </a:lnTo>
                  <a:lnTo>
                    <a:pt x="29" y="11"/>
                  </a:lnTo>
                  <a:lnTo>
                    <a:pt x="24" y="7"/>
                  </a:lnTo>
                  <a:lnTo>
                    <a:pt x="21" y="5"/>
                  </a:lnTo>
                  <a:lnTo>
                    <a:pt x="16" y="5"/>
                  </a:lnTo>
                  <a:lnTo>
                    <a:pt x="12" y="5"/>
                  </a:lnTo>
                  <a:lnTo>
                    <a:pt x="6" y="7"/>
                  </a:lnTo>
                  <a:lnTo>
                    <a:pt x="1" y="11"/>
                  </a:lnTo>
                  <a:lnTo>
                    <a:pt x="0" y="16"/>
                  </a:lnTo>
                  <a:lnTo>
                    <a:pt x="1" y="25"/>
                  </a:lnTo>
                  <a:lnTo>
                    <a:pt x="11" y="34"/>
                  </a:lnTo>
                  <a:lnTo>
                    <a:pt x="32" y="38"/>
                  </a:lnTo>
                  <a:lnTo>
                    <a:pt x="49" y="44"/>
                  </a:lnTo>
                  <a:lnTo>
                    <a:pt x="62" y="51"/>
                  </a:lnTo>
                  <a:lnTo>
                    <a:pt x="72" y="60"/>
                  </a:lnTo>
                  <a:lnTo>
                    <a:pt x="78" y="71"/>
                  </a:lnTo>
                  <a:lnTo>
                    <a:pt x="84" y="83"/>
                  </a:lnTo>
                  <a:lnTo>
                    <a:pt x="88" y="97"/>
                  </a:lnTo>
                  <a:lnTo>
                    <a:pt x="91" y="112"/>
                  </a:lnTo>
                  <a:lnTo>
                    <a:pt x="105" y="112"/>
                  </a:lnTo>
                  <a:lnTo>
                    <a:pt x="119" y="112"/>
                  </a:lnTo>
                  <a:lnTo>
                    <a:pt x="133" y="113"/>
                  </a:lnTo>
                  <a:lnTo>
                    <a:pt x="145" y="114"/>
                  </a:lnTo>
                  <a:lnTo>
                    <a:pt x="159" y="116"/>
                  </a:lnTo>
                  <a:lnTo>
                    <a:pt x="172" y="118"/>
                  </a:lnTo>
                  <a:lnTo>
                    <a:pt x="184" y="120"/>
                  </a:lnTo>
                  <a:lnTo>
                    <a:pt x="197" y="122"/>
                  </a:lnTo>
                  <a:lnTo>
                    <a:pt x="210" y="125"/>
                  </a:lnTo>
                  <a:lnTo>
                    <a:pt x="222" y="127"/>
                  </a:lnTo>
                  <a:lnTo>
                    <a:pt x="235" y="129"/>
                  </a:lnTo>
                  <a:lnTo>
                    <a:pt x="248" y="132"/>
                  </a:lnTo>
                  <a:lnTo>
                    <a:pt x="259" y="133"/>
                  </a:lnTo>
                  <a:lnTo>
                    <a:pt x="272" y="135"/>
                  </a:lnTo>
                  <a:lnTo>
                    <a:pt x="284" y="136"/>
                  </a:lnTo>
                  <a:lnTo>
                    <a:pt x="296" y="137"/>
                  </a:lnTo>
                  <a:lnTo>
                    <a:pt x="305" y="99"/>
                  </a:lnTo>
                  <a:lnTo>
                    <a:pt x="317" y="63"/>
                  </a:lnTo>
                  <a:lnTo>
                    <a:pt x="298" y="60"/>
                  </a:lnTo>
                  <a:close/>
                </a:path>
              </a:pathLst>
            </a:custGeom>
            <a:solidFill>
              <a:srgbClr val="333D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0" name="Freeform 27"/>
            <p:cNvSpPr>
              <a:spLocks/>
            </p:cNvSpPr>
            <p:nvPr/>
          </p:nvSpPr>
          <p:spPr bwMode="auto">
            <a:xfrm>
              <a:off x="7688263" y="3481388"/>
              <a:ext cx="1187450" cy="987425"/>
            </a:xfrm>
            <a:custGeom>
              <a:avLst/>
              <a:gdLst>
                <a:gd name="T0" fmla="*/ 625 w 1495"/>
                <a:gd name="T1" fmla="*/ 93 h 1245"/>
                <a:gd name="T2" fmla="*/ 612 w 1495"/>
                <a:gd name="T3" fmla="*/ 114 h 1245"/>
                <a:gd name="T4" fmla="*/ 593 w 1495"/>
                <a:gd name="T5" fmla="*/ 121 h 1245"/>
                <a:gd name="T6" fmla="*/ 582 w 1495"/>
                <a:gd name="T7" fmla="*/ 173 h 1245"/>
                <a:gd name="T8" fmla="*/ 585 w 1495"/>
                <a:gd name="T9" fmla="*/ 212 h 1245"/>
                <a:gd name="T10" fmla="*/ 587 w 1495"/>
                <a:gd name="T11" fmla="*/ 238 h 1245"/>
                <a:gd name="T12" fmla="*/ 571 w 1495"/>
                <a:gd name="T13" fmla="*/ 248 h 1245"/>
                <a:gd name="T14" fmla="*/ 571 w 1495"/>
                <a:gd name="T15" fmla="*/ 291 h 1245"/>
                <a:gd name="T16" fmla="*/ 564 w 1495"/>
                <a:gd name="T17" fmla="*/ 330 h 1245"/>
                <a:gd name="T18" fmla="*/ 506 w 1495"/>
                <a:gd name="T19" fmla="*/ 366 h 1245"/>
                <a:gd name="T20" fmla="*/ 441 w 1495"/>
                <a:gd name="T21" fmla="*/ 405 h 1245"/>
                <a:gd name="T22" fmla="*/ 384 w 1495"/>
                <a:gd name="T23" fmla="*/ 450 h 1245"/>
                <a:gd name="T24" fmla="*/ 328 w 1495"/>
                <a:gd name="T25" fmla="*/ 507 h 1245"/>
                <a:gd name="T26" fmla="*/ 313 w 1495"/>
                <a:gd name="T27" fmla="*/ 570 h 1245"/>
                <a:gd name="T28" fmla="*/ 236 w 1495"/>
                <a:gd name="T29" fmla="*/ 616 h 1245"/>
                <a:gd name="T30" fmla="*/ 153 w 1495"/>
                <a:gd name="T31" fmla="*/ 656 h 1245"/>
                <a:gd name="T32" fmla="*/ 83 w 1495"/>
                <a:gd name="T33" fmla="*/ 714 h 1245"/>
                <a:gd name="T34" fmla="*/ 17 w 1495"/>
                <a:gd name="T35" fmla="*/ 805 h 1245"/>
                <a:gd name="T36" fmla="*/ 17 w 1495"/>
                <a:gd name="T37" fmla="*/ 927 h 1245"/>
                <a:gd name="T38" fmla="*/ 38 w 1495"/>
                <a:gd name="T39" fmla="*/ 1049 h 1245"/>
                <a:gd name="T40" fmla="*/ 78 w 1495"/>
                <a:gd name="T41" fmla="*/ 1101 h 1245"/>
                <a:gd name="T42" fmla="*/ 123 w 1495"/>
                <a:gd name="T43" fmla="*/ 1127 h 1245"/>
                <a:gd name="T44" fmla="*/ 172 w 1495"/>
                <a:gd name="T45" fmla="*/ 1120 h 1245"/>
                <a:gd name="T46" fmla="*/ 221 w 1495"/>
                <a:gd name="T47" fmla="*/ 1100 h 1245"/>
                <a:gd name="T48" fmla="*/ 263 w 1495"/>
                <a:gd name="T49" fmla="*/ 1072 h 1245"/>
                <a:gd name="T50" fmla="*/ 302 w 1495"/>
                <a:gd name="T51" fmla="*/ 1041 h 1245"/>
                <a:gd name="T52" fmla="*/ 318 w 1495"/>
                <a:gd name="T53" fmla="*/ 1103 h 1245"/>
                <a:gd name="T54" fmla="*/ 349 w 1495"/>
                <a:gd name="T55" fmla="*/ 1143 h 1245"/>
                <a:gd name="T56" fmla="*/ 388 w 1495"/>
                <a:gd name="T57" fmla="*/ 1168 h 1245"/>
                <a:gd name="T58" fmla="*/ 430 w 1495"/>
                <a:gd name="T59" fmla="*/ 1185 h 1245"/>
                <a:gd name="T60" fmla="*/ 472 w 1495"/>
                <a:gd name="T61" fmla="*/ 1201 h 1245"/>
                <a:gd name="T62" fmla="*/ 606 w 1495"/>
                <a:gd name="T63" fmla="*/ 1212 h 1245"/>
                <a:gd name="T64" fmla="*/ 771 w 1495"/>
                <a:gd name="T65" fmla="*/ 1223 h 1245"/>
                <a:gd name="T66" fmla="*/ 935 w 1495"/>
                <a:gd name="T67" fmla="*/ 1232 h 1245"/>
                <a:gd name="T68" fmla="*/ 1100 w 1495"/>
                <a:gd name="T69" fmla="*/ 1242 h 1245"/>
                <a:gd name="T70" fmla="*/ 1177 w 1495"/>
                <a:gd name="T71" fmla="*/ 1239 h 1245"/>
                <a:gd name="T72" fmla="*/ 1226 w 1495"/>
                <a:gd name="T73" fmla="*/ 1232 h 1245"/>
                <a:gd name="T74" fmla="*/ 1274 w 1495"/>
                <a:gd name="T75" fmla="*/ 1224 h 1245"/>
                <a:gd name="T76" fmla="*/ 1322 w 1495"/>
                <a:gd name="T77" fmla="*/ 1217 h 1245"/>
                <a:gd name="T78" fmla="*/ 1378 w 1495"/>
                <a:gd name="T79" fmla="*/ 1189 h 1245"/>
                <a:gd name="T80" fmla="*/ 1435 w 1495"/>
                <a:gd name="T81" fmla="*/ 1155 h 1245"/>
                <a:gd name="T82" fmla="*/ 1466 w 1495"/>
                <a:gd name="T83" fmla="*/ 1118 h 1245"/>
                <a:gd name="T84" fmla="*/ 1489 w 1495"/>
                <a:gd name="T85" fmla="*/ 1079 h 1245"/>
                <a:gd name="T86" fmla="*/ 1494 w 1495"/>
                <a:gd name="T87" fmla="*/ 644 h 1245"/>
                <a:gd name="T88" fmla="*/ 1459 w 1495"/>
                <a:gd name="T89" fmla="*/ 468 h 1245"/>
                <a:gd name="T90" fmla="*/ 1412 w 1495"/>
                <a:gd name="T91" fmla="*/ 422 h 1245"/>
                <a:gd name="T92" fmla="*/ 1349 w 1495"/>
                <a:gd name="T93" fmla="*/ 391 h 1245"/>
                <a:gd name="T94" fmla="*/ 1280 w 1495"/>
                <a:gd name="T95" fmla="*/ 367 h 1245"/>
                <a:gd name="T96" fmla="*/ 1249 w 1495"/>
                <a:gd name="T97" fmla="*/ 345 h 1245"/>
                <a:gd name="T98" fmla="*/ 1230 w 1495"/>
                <a:gd name="T99" fmla="*/ 333 h 1245"/>
                <a:gd name="T100" fmla="*/ 1213 w 1495"/>
                <a:gd name="T101" fmla="*/ 326 h 1245"/>
                <a:gd name="T102" fmla="*/ 1209 w 1495"/>
                <a:gd name="T103" fmla="*/ 303 h 1245"/>
                <a:gd name="T104" fmla="*/ 1234 w 1495"/>
                <a:gd name="T105" fmla="*/ 291 h 1245"/>
                <a:gd name="T106" fmla="*/ 1241 w 1495"/>
                <a:gd name="T107" fmla="*/ 241 h 1245"/>
                <a:gd name="T108" fmla="*/ 1216 w 1495"/>
                <a:gd name="T109" fmla="*/ 220 h 1245"/>
                <a:gd name="T110" fmla="*/ 1227 w 1495"/>
                <a:gd name="T111" fmla="*/ 197 h 1245"/>
                <a:gd name="T112" fmla="*/ 1231 w 1495"/>
                <a:gd name="T113" fmla="*/ 141 h 1245"/>
                <a:gd name="T114" fmla="*/ 1209 w 1495"/>
                <a:gd name="T115" fmla="*/ 110 h 1245"/>
                <a:gd name="T116" fmla="*/ 1198 w 1495"/>
                <a:gd name="T117" fmla="*/ 61 h 1245"/>
                <a:gd name="T118" fmla="*/ 1090 w 1495"/>
                <a:gd name="T119" fmla="*/ 18 h 1245"/>
                <a:gd name="T120" fmla="*/ 913 w 1495"/>
                <a:gd name="T121" fmla="*/ 2 h 1245"/>
                <a:gd name="T122" fmla="*/ 748 w 1495"/>
                <a:gd name="T123" fmla="*/ 7 h 1245"/>
                <a:gd name="T124" fmla="*/ 639 w 1495"/>
                <a:gd name="T125" fmla="*/ 33 h 1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495" h="1245">
                  <a:moveTo>
                    <a:pt x="628" y="42"/>
                  </a:moveTo>
                  <a:lnTo>
                    <a:pt x="627" y="59"/>
                  </a:lnTo>
                  <a:lnTo>
                    <a:pt x="627" y="75"/>
                  </a:lnTo>
                  <a:lnTo>
                    <a:pt x="625" y="93"/>
                  </a:lnTo>
                  <a:lnTo>
                    <a:pt x="624" y="110"/>
                  </a:lnTo>
                  <a:lnTo>
                    <a:pt x="620" y="111"/>
                  </a:lnTo>
                  <a:lnTo>
                    <a:pt x="615" y="113"/>
                  </a:lnTo>
                  <a:lnTo>
                    <a:pt x="612" y="114"/>
                  </a:lnTo>
                  <a:lnTo>
                    <a:pt x="607" y="117"/>
                  </a:lnTo>
                  <a:lnTo>
                    <a:pt x="602" y="118"/>
                  </a:lnTo>
                  <a:lnTo>
                    <a:pt x="598" y="120"/>
                  </a:lnTo>
                  <a:lnTo>
                    <a:pt x="593" y="121"/>
                  </a:lnTo>
                  <a:lnTo>
                    <a:pt x="589" y="123"/>
                  </a:lnTo>
                  <a:lnTo>
                    <a:pt x="586" y="140"/>
                  </a:lnTo>
                  <a:lnTo>
                    <a:pt x="584" y="156"/>
                  </a:lnTo>
                  <a:lnTo>
                    <a:pt x="582" y="173"/>
                  </a:lnTo>
                  <a:lnTo>
                    <a:pt x="579" y="191"/>
                  </a:lnTo>
                  <a:lnTo>
                    <a:pt x="582" y="199"/>
                  </a:lnTo>
                  <a:lnTo>
                    <a:pt x="583" y="206"/>
                  </a:lnTo>
                  <a:lnTo>
                    <a:pt x="585" y="212"/>
                  </a:lnTo>
                  <a:lnTo>
                    <a:pt x="587" y="219"/>
                  </a:lnTo>
                  <a:lnTo>
                    <a:pt x="587" y="225"/>
                  </a:lnTo>
                  <a:lnTo>
                    <a:pt x="587" y="231"/>
                  </a:lnTo>
                  <a:lnTo>
                    <a:pt x="587" y="238"/>
                  </a:lnTo>
                  <a:lnTo>
                    <a:pt x="589" y="244"/>
                  </a:lnTo>
                  <a:lnTo>
                    <a:pt x="583" y="245"/>
                  </a:lnTo>
                  <a:lnTo>
                    <a:pt x="577" y="246"/>
                  </a:lnTo>
                  <a:lnTo>
                    <a:pt x="571" y="248"/>
                  </a:lnTo>
                  <a:lnTo>
                    <a:pt x="566" y="249"/>
                  </a:lnTo>
                  <a:lnTo>
                    <a:pt x="568" y="263"/>
                  </a:lnTo>
                  <a:lnTo>
                    <a:pt x="569" y="277"/>
                  </a:lnTo>
                  <a:lnTo>
                    <a:pt x="571" y="291"/>
                  </a:lnTo>
                  <a:lnTo>
                    <a:pt x="572" y="305"/>
                  </a:lnTo>
                  <a:lnTo>
                    <a:pt x="570" y="313"/>
                  </a:lnTo>
                  <a:lnTo>
                    <a:pt x="568" y="321"/>
                  </a:lnTo>
                  <a:lnTo>
                    <a:pt x="564" y="330"/>
                  </a:lnTo>
                  <a:lnTo>
                    <a:pt x="562" y="338"/>
                  </a:lnTo>
                  <a:lnTo>
                    <a:pt x="543" y="347"/>
                  </a:lnTo>
                  <a:lnTo>
                    <a:pt x="524" y="356"/>
                  </a:lnTo>
                  <a:lnTo>
                    <a:pt x="506" y="366"/>
                  </a:lnTo>
                  <a:lnTo>
                    <a:pt x="488" y="375"/>
                  </a:lnTo>
                  <a:lnTo>
                    <a:pt x="472" y="384"/>
                  </a:lnTo>
                  <a:lnTo>
                    <a:pt x="456" y="394"/>
                  </a:lnTo>
                  <a:lnTo>
                    <a:pt x="441" y="405"/>
                  </a:lnTo>
                  <a:lnTo>
                    <a:pt x="426" y="415"/>
                  </a:lnTo>
                  <a:lnTo>
                    <a:pt x="412" y="427"/>
                  </a:lnTo>
                  <a:lnTo>
                    <a:pt x="397" y="438"/>
                  </a:lnTo>
                  <a:lnTo>
                    <a:pt x="384" y="450"/>
                  </a:lnTo>
                  <a:lnTo>
                    <a:pt x="370" y="464"/>
                  </a:lnTo>
                  <a:lnTo>
                    <a:pt x="356" y="476"/>
                  </a:lnTo>
                  <a:lnTo>
                    <a:pt x="342" y="491"/>
                  </a:lnTo>
                  <a:lnTo>
                    <a:pt x="328" y="507"/>
                  </a:lnTo>
                  <a:lnTo>
                    <a:pt x="313" y="523"/>
                  </a:lnTo>
                  <a:lnTo>
                    <a:pt x="313" y="538"/>
                  </a:lnTo>
                  <a:lnTo>
                    <a:pt x="313" y="553"/>
                  </a:lnTo>
                  <a:lnTo>
                    <a:pt x="313" y="570"/>
                  </a:lnTo>
                  <a:lnTo>
                    <a:pt x="313" y="585"/>
                  </a:lnTo>
                  <a:lnTo>
                    <a:pt x="286" y="595"/>
                  </a:lnTo>
                  <a:lnTo>
                    <a:pt x="260" y="605"/>
                  </a:lnTo>
                  <a:lnTo>
                    <a:pt x="236" y="616"/>
                  </a:lnTo>
                  <a:lnTo>
                    <a:pt x="213" y="625"/>
                  </a:lnTo>
                  <a:lnTo>
                    <a:pt x="192" y="635"/>
                  </a:lnTo>
                  <a:lnTo>
                    <a:pt x="172" y="644"/>
                  </a:lnTo>
                  <a:lnTo>
                    <a:pt x="153" y="656"/>
                  </a:lnTo>
                  <a:lnTo>
                    <a:pt x="135" y="668"/>
                  </a:lnTo>
                  <a:lnTo>
                    <a:pt x="117" y="681"/>
                  </a:lnTo>
                  <a:lnTo>
                    <a:pt x="100" y="696"/>
                  </a:lnTo>
                  <a:lnTo>
                    <a:pt x="83" y="714"/>
                  </a:lnTo>
                  <a:lnTo>
                    <a:pt x="67" y="732"/>
                  </a:lnTo>
                  <a:lnTo>
                    <a:pt x="51" y="753"/>
                  </a:lnTo>
                  <a:lnTo>
                    <a:pt x="35" y="777"/>
                  </a:lnTo>
                  <a:lnTo>
                    <a:pt x="17" y="805"/>
                  </a:lnTo>
                  <a:lnTo>
                    <a:pt x="0" y="835"/>
                  </a:lnTo>
                  <a:lnTo>
                    <a:pt x="6" y="866"/>
                  </a:lnTo>
                  <a:lnTo>
                    <a:pt x="12" y="896"/>
                  </a:lnTo>
                  <a:lnTo>
                    <a:pt x="17" y="927"/>
                  </a:lnTo>
                  <a:lnTo>
                    <a:pt x="22" y="957"/>
                  </a:lnTo>
                  <a:lnTo>
                    <a:pt x="28" y="988"/>
                  </a:lnTo>
                  <a:lnTo>
                    <a:pt x="33" y="1019"/>
                  </a:lnTo>
                  <a:lnTo>
                    <a:pt x="38" y="1049"/>
                  </a:lnTo>
                  <a:lnTo>
                    <a:pt x="44" y="1080"/>
                  </a:lnTo>
                  <a:lnTo>
                    <a:pt x="55" y="1087"/>
                  </a:lnTo>
                  <a:lnTo>
                    <a:pt x="67" y="1094"/>
                  </a:lnTo>
                  <a:lnTo>
                    <a:pt x="78" y="1101"/>
                  </a:lnTo>
                  <a:lnTo>
                    <a:pt x="90" y="1106"/>
                  </a:lnTo>
                  <a:lnTo>
                    <a:pt x="100" y="1113"/>
                  </a:lnTo>
                  <a:lnTo>
                    <a:pt x="112" y="1120"/>
                  </a:lnTo>
                  <a:lnTo>
                    <a:pt x="123" y="1127"/>
                  </a:lnTo>
                  <a:lnTo>
                    <a:pt x="135" y="1134"/>
                  </a:lnTo>
                  <a:lnTo>
                    <a:pt x="147" y="1130"/>
                  </a:lnTo>
                  <a:lnTo>
                    <a:pt x="159" y="1125"/>
                  </a:lnTo>
                  <a:lnTo>
                    <a:pt x="172" y="1120"/>
                  </a:lnTo>
                  <a:lnTo>
                    <a:pt x="184" y="1115"/>
                  </a:lnTo>
                  <a:lnTo>
                    <a:pt x="196" y="1110"/>
                  </a:lnTo>
                  <a:lnTo>
                    <a:pt x="208" y="1105"/>
                  </a:lnTo>
                  <a:lnTo>
                    <a:pt x="221" y="1100"/>
                  </a:lnTo>
                  <a:lnTo>
                    <a:pt x="234" y="1095"/>
                  </a:lnTo>
                  <a:lnTo>
                    <a:pt x="243" y="1087"/>
                  </a:lnTo>
                  <a:lnTo>
                    <a:pt x="253" y="1079"/>
                  </a:lnTo>
                  <a:lnTo>
                    <a:pt x="263" y="1072"/>
                  </a:lnTo>
                  <a:lnTo>
                    <a:pt x="273" y="1064"/>
                  </a:lnTo>
                  <a:lnTo>
                    <a:pt x="282" y="1056"/>
                  </a:lnTo>
                  <a:lnTo>
                    <a:pt x="293" y="1048"/>
                  </a:lnTo>
                  <a:lnTo>
                    <a:pt x="302" y="1041"/>
                  </a:lnTo>
                  <a:lnTo>
                    <a:pt x="312" y="1033"/>
                  </a:lnTo>
                  <a:lnTo>
                    <a:pt x="314" y="1056"/>
                  </a:lnTo>
                  <a:lnTo>
                    <a:pt x="316" y="1079"/>
                  </a:lnTo>
                  <a:lnTo>
                    <a:pt x="318" y="1103"/>
                  </a:lnTo>
                  <a:lnTo>
                    <a:pt x="319" y="1126"/>
                  </a:lnTo>
                  <a:lnTo>
                    <a:pt x="329" y="1132"/>
                  </a:lnTo>
                  <a:lnTo>
                    <a:pt x="339" y="1138"/>
                  </a:lnTo>
                  <a:lnTo>
                    <a:pt x="349" y="1143"/>
                  </a:lnTo>
                  <a:lnTo>
                    <a:pt x="359" y="1149"/>
                  </a:lnTo>
                  <a:lnTo>
                    <a:pt x="369" y="1156"/>
                  </a:lnTo>
                  <a:lnTo>
                    <a:pt x="379" y="1162"/>
                  </a:lnTo>
                  <a:lnTo>
                    <a:pt x="388" y="1168"/>
                  </a:lnTo>
                  <a:lnTo>
                    <a:pt x="399" y="1173"/>
                  </a:lnTo>
                  <a:lnTo>
                    <a:pt x="409" y="1177"/>
                  </a:lnTo>
                  <a:lnTo>
                    <a:pt x="419" y="1181"/>
                  </a:lnTo>
                  <a:lnTo>
                    <a:pt x="430" y="1185"/>
                  </a:lnTo>
                  <a:lnTo>
                    <a:pt x="441" y="1188"/>
                  </a:lnTo>
                  <a:lnTo>
                    <a:pt x="452" y="1193"/>
                  </a:lnTo>
                  <a:lnTo>
                    <a:pt x="462" y="1196"/>
                  </a:lnTo>
                  <a:lnTo>
                    <a:pt x="472" y="1201"/>
                  </a:lnTo>
                  <a:lnTo>
                    <a:pt x="483" y="1204"/>
                  </a:lnTo>
                  <a:lnTo>
                    <a:pt x="524" y="1207"/>
                  </a:lnTo>
                  <a:lnTo>
                    <a:pt x="566" y="1209"/>
                  </a:lnTo>
                  <a:lnTo>
                    <a:pt x="606" y="1212"/>
                  </a:lnTo>
                  <a:lnTo>
                    <a:pt x="647" y="1215"/>
                  </a:lnTo>
                  <a:lnTo>
                    <a:pt x="689" y="1217"/>
                  </a:lnTo>
                  <a:lnTo>
                    <a:pt x="730" y="1219"/>
                  </a:lnTo>
                  <a:lnTo>
                    <a:pt x="771" y="1223"/>
                  </a:lnTo>
                  <a:lnTo>
                    <a:pt x="812" y="1225"/>
                  </a:lnTo>
                  <a:lnTo>
                    <a:pt x="854" y="1227"/>
                  </a:lnTo>
                  <a:lnTo>
                    <a:pt x="894" y="1230"/>
                  </a:lnTo>
                  <a:lnTo>
                    <a:pt x="935" y="1232"/>
                  </a:lnTo>
                  <a:lnTo>
                    <a:pt x="977" y="1235"/>
                  </a:lnTo>
                  <a:lnTo>
                    <a:pt x="1018" y="1238"/>
                  </a:lnTo>
                  <a:lnTo>
                    <a:pt x="1059" y="1240"/>
                  </a:lnTo>
                  <a:lnTo>
                    <a:pt x="1100" y="1242"/>
                  </a:lnTo>
                  <a:lnTo>
                    <a:pt x="1142" y="1245"/>
                  </a:lnTo>
                  <a:lnTo>
                    <a:pt x="1153" y="1242"/>
                  </a:lnTo>
                  <a:lnTo>
                    <a:pt x="1166" y="1241"/>
                  </a:lnTo>
                  <a:lnTo>
                    <a:pt x="1177" y="1239"/>
                  </a:lnTo>
                  <a:lnTo>
                    <a:pt x="1190" y="1238"/>
                  </a:lnTo>
                  <a:lnTo>
                    <a:pt x="1201" y="1235"/>
                  </a:lnTo>
                  <a:lnTo>
                    <a:pt x="1214" y="1234"/>
                  </a:lnTo>
                  <a:lnTo>
                    <a:pt x="1226" y="1232"/>
                  </a:lnTo>
                  <a:lnTo>
                    <a:pt x="1238" y="1230"/>
                  </a:lnTo>
                  <a:lnTo>
                    <a:pt x="1250" y="1229"/>
                  </a:lnTo>
                  <a:lnTo>
                    <a:pt x="1262" y="1226"/>
                  </a:lnTo>
                  <a:lnTo>
                    <a:pt x="1274" y="1224"/>
                  </a:lnTo>
                  <a:lnTo>
                    <a:pt x="1287" y="1223"/>
                  </a:lnTo>
                  <a:lnTo>
                    <a:pt x="1298" y="1221"/>
                  </a:lnTo>
                  <a:lnTo>
                    <a:pt x="1310" y="1218"/>
                  </a:lnTo>
                  <a:lnTo>
                    <a:pt x="1322" y="1217"/>
                  </a:lnTo>
                  <a:lnTo>
                    <a:pt x="1334" y="1215"/>
                  </a:lnTo>
                  <a:lnTo>
                    <a:pt x="1349" y="1207"/>
                  </a:lnTo>
                  <a:lnTo>
                    <a:pt x="1363" y="1197"/>
                  </a:lnTo>
                  <a:lnTo>
                    <a:pt x="1378" y="1189"/>
                  </a:lnTo>
                  <a:lnTo>
                    <a:pt x="1391" y="1180"/>
                  </a:lnTo>
                  <a:lnTo>
                    <a:pt x="1406" y="1172"/>
                  </a:lnTo>
                  <a:lnTo>
                    <a:pt x="1420" y="1164"/>
                  </a:lnTo>
                  <a:lnTo>
                    <a:pt x="1435" y="1155"/>
                  </a:lnTo>
                  <a:lnTo>
                    <a:pt x="1449" y="1147"/>
                  </a:lnTo>
                  <a:lnTo>
                    <a:pt x="1455" y="1138"/>
                  </a:lnTo>
                  <a:lnTo>
                    <a:pt x="1461" y="1127"/>
                  </a:lnTo>
                  <a:lnTo>
                    <a:pt x="1466" y="1118"/>
                  </a:lnTo>
                  <a:lnTo>
                    <a:pt x="1472" y="1108"/>
                  </a:lnTo>
                  <a:lnTo>
                    <a:pt x="1478" y="1098"/>
                  </a:lnTo>
                  <a:lnTo>
                    <a:pt x="1484" y="1089"/>
                  </a:lnTo>
                  <a:lnTo>
                    <a:pt x="1489" y="1079"/>
                  </a:lnTo>
                  <a:lnTo>
                    <a:pt x="1495" y="1070"/>
                  </a:lnTo>
                  <a:lnTo>
                    <a:pt x="1495" y="928"/>
                  </a:lnTo>
                  <a:lnTo>
                    <a:pt x="1495" y="786"/>
                  </a:lnTo>
                  <a:lnTo>
                    <a:pt x="1494" y="644"/>
                  </a:lnTo>
                  <a:lnTo>
                    <a:pt x="1494" y="503"/>
                  </a:lnTo>
                  <a:lnTo>
                    <a:pt x="1482" y="491"/>
                  </a:lnTo>
                  <a:lnTo>
                    <a:pt x="1471" y="480"/>
                  </a:lnTo>
                  <a:lnTo>
                    <a:pt x="1459" y="468"/>
                  </a:lnTo>
                  <a:lnTo>
                    <a:pt x="1448" y="457"/>
                  </a:lnTo>
                  <a:lnTo>
                    <a:pt x="1435" y="445"/>
                  </a:lnTo>
                  <a:lnTo>
                    <a:pt x="1424" y="434"/>
                  </a:lnTo>
                  <a:lnTo>
                    <a:pt x="1412" y="422"/>
                  </a:lnTo>
                  <a:lnTo>
                    <a:pt x="1401" y="411"/>
                  </a:lnTo>
                  <a:lnTo>
                    <a:pt x="1383" y="404"/>
                  </a:lnTo>
                  <a:lnTo>
                    <a:pt x="1366" y="398"/>
                  </a:lnTo>
                  <a:lnTo>
                    <a:pt x="1349" y="391"/>
                  </a:lnTo>
                  <a:lnTo>
                    <a:pt x="1332" y="385"/>
                  </a:lnTo>
                  <a:lnTo>
                    <a:pt x="1314" y="379"/>
                  </a:lnTo>
                  <a:lnTo>
                    <a:pt x="1297" y="374"/>
                  </a:lnTo>
                  <a:lnTo>
                    <a:pt x="1280" y="367"/>
                  </a:lnTo>
                  <a:lnTo>
                    <a:pt x="1262" y="361"/>
                  </a:lnTo>
                  <a:lnTo>
                    <a:pt x="1258" y="355"/>
                  </a:lnTo>
                  <a:lnTo>
                    <a:pt x="1253" y="350"/>
                  </a:lnTo>
                  <a:lnTo>
                    <a:pt x="1249" y="345"/>
                  </a:lnTo>
                  <a:lnTo>
                    <a:pt x="1244" y="339"/>
                  </a:lnTo>
                  <a:lnTo>
                    <a:pt x="1239" y="337"/>
                  </a:lnTo>
                  <a:lnTo>
                    <a:pt x="1235" y="336"/>
                  </a:lnTo>
                  <a:lnTo>
                    <a:pt x="1230" y="333"/>
                  </a:lnTo>
                  <a:lnTo>
                    <a:pt x="1226" y="332"/>
                  </a:lnTo>
                  <a:lnTo>
                    <a:pt x="1221" y="330"/>
                  </a:lnTo>
                  <a:lnTo>
                    <a:pt x="1218" y="329"/>
                  </a:lnTo>
                  <a:lnTo>
                    <a:pt x="1213" y="326"/>
                  </a:lnTo>
                  <a:lnTo>
                    <a:pt x="1208" y="325"/>
                  </a:lnTo>
                  <a:lnTo>
                    <a:pt x="1208" y="318"/>
                  </a:lnTo>
                  <a:lnTo>
                    <a:pt x="1209" y="310"/>
                  </a:lnTo>
                  <a:lnTo>
                    <a:pt x="1209" y="303"/>
                  </a:lnTo>
                  <a:lnTo>
                    <a:pt x="1211" y="297"/>
                  </a:lnTo>
                  <a:lnTo>
                    <a:pt x="1219" y="294"/>
                  </a:lnTo>
                  <a:lnTo>
                    <a:pt x="1227" y="293"/>
                  </a:lnTo>
                  <a:lnTo>
                    <a:pt x="1234" y="291"/>
                  </a:lnTo>
                  <a:lnTo>
                    <a:pt x="1242" y="288"/>
                  </a:lnTo>
                  <a:lnTo>
                    <a:pt x="1241" y="272"/>
                  </a:lnTo>
                  <a:lnTo>
                    <a:pt x="1241" y="257"/>
                  </a:lnTo>
                  <a:lnTo>
                    <a:pt x="1241" y="241"/>
                  </a:lnTo>
                  <a:lnTo>
                    <a:pt x="1239" y="226"/>
                  </a:lnTo>
                  <a:lnTo>
                    <a:pt x="1231" y="224"/>
                  </a:lnTo>
                  <a:lnTo>
                    <a:pt x="1224" y="223"/>
                  </a:lnTo>
                  <a:lnTo>
                    <a:pt x="1216" y="220"/>
                  </a:lnTo>
                  <a:lnTo>
                    <a:pt x="1208" y="219"/>
                  </a:lnTo>
                  <a:lnTo>
                    <a:pt x="1214" y="212"/>
                  </a:lnTo>
                  <a:lnTo>
                    <a:pt x="1221" y="204"/>
                  </a:lnTo>
                  <a:lnTo>
                    <a:pt x="1227" y="197"/>
                  </a:lnTo>
                  <a:lnTo>
                    <a:pt x="1233" y="191"/>
                  </a:lnTo>
                  <a:lnTo>
                    <a:pt x="1231" y="174"/>
                  </a:lnTo>
                  <a:lnTo>
                    <a:pt x="1231" y="157"/>
                  </a:lnTo>
                  <a:lnTo>
                    <a:pt x="1231" y="141"/>
                  </a:lnTo>
                  <a:lnTo>
                    <a:pt x="1230" y="126"/>
                  </a:lnTo>
                  <a:lnTo>
                    <a:pt x="1223" y="120"/>
                  </a:lnTo>
                  <a:lnTo>
                    <a:pt x="1216" y="116"/>
                  </a:lnTo>
                  <a:lnTo>
                    <a:pt x="1209" y="110"/>
                  </a:lnTo>
                  <a:lnTo>
                    <a:pt x="1203" y="105"/>
                  </a:lnTo>
                  <a:lnTo>
                    <a:pt x="1201" y="91"/>
                  </a:lnTo>
                  <a:lnTo>
                    <a:pt x="1199" y="76"/>
                  </a:lnTo>
                  <a:lnTo>
                    <a:pt x="1198" y="61"/>
                  </a:lnTo>
                  <a:lnTo>
                    <a:pt x="1196" y="47"/>
                  </a:lnTo>
                  <a:lnTo>
                    <a:pt x="1165" y="35"/>
                  </a:lnTo>
                  <a:lnTo>
                    <a:pt x="1129" y="26"/>
                  </a:lnTo>
                  <a:lnTo>
                    <a:pt x="1090" y="18"/>
                  </a:lnTo>
                  <a:lnTo>
                    <a:pt x="1047" y="11"/>
                  </a:lnTo>
                  <a:lnTo>
                    <a:pt x="1003" y="6"/>
                  </a:lnTo>
                  <a:lnTo>
                    <a:pt x="958" y="3"/>
                  </a:lnTo>
                  <a:lnTo>
                    <a:pt x="913" y="2"/>
                  </a:lnTo>
                  <a:lnTo>
                    <a:pt x="870" y="0"/>
                  </a:lnTo>
                  <a:lnTo>
                    <a:pt x="826" y="2"/>
                  </a:lnTo>
                  <a:lnTo>
                    <a:pt x="786" y="4"/>
                  </a:lnTo>
                  <a:lnTo>
                    <a:pt x="748" y="7"/>
                  </a:lnTo>
                  <a:lnTo>
                    <a:pt x="713" y="12"/>
                  </a:lnTo>
                  <a:lnTo>
                    <a:pt x="683" y="18"/>
                  </a:lnTo>
                  <a:lnTo>
                    <a:pt x="658" y="25"/>
                  </a:lnTo>
                  <a:lnTo>
                    <a:pt x="639" y="33"/>
                  </a:lnTo>
                  <a:lnTo>
                    <a:pt x="628" y="42"/>
                  </a:lnTo>
                  <a:close/>
                </a:path>
              </a:pathLst>
            </a:custGeom>
            <a:solidFill>
              <a:srgbClr val="E5E5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3" name="Freeform 30"/>
            <p:cNvSpPr>
              <a:spLocks/>
            </p:cNvSpPr>
            <p:nvPr/>
          </p:nvSpPr>
          <p:spPr bwMode="auto">
            <a:xfrm>
              <a:off x="7704138" y="3987800"/>
              <a:ext cx="322263" cy="347663"/>
            </a:xfrm>
            <a:custGeom>
              <a:avLst/>
              <a:gdLst>
                <a:gd name="T0" fmla="*/ 381 w 407"/>
                <a:gd name="T1" fmla="*/ 63 h 438"/>
                <a:gd name="T2" fmla="*/ 309 w 407"/>
                <a:gd name="T3" fmla="*/ 0 h 438"/>
                <a:gd name="T4" fmla="*/ 279 w 407"/>
                <a:gd name="T5" fmla="*/ 7 h 438"/>
                <a:gd name="T6" fmla="*/ 249 w 407"/>
                <a:gd name="T7" fmla="*/ 16 h 438"/>
                <a:gd name="T8" fmla="*/ 220 w 407"/>
                <a:gd name="T9" fmla="*/ 26 h 438"/>
                <a:gd name="T10" fmla="*/ 193 w 407"/>
                <a:gd name="T11" fmla="*/ 40 h 438"/>
                <a:gd name="T12" fmla="*/ 167 w 407"/>
                <a:gd name="T13" fmla="*/ 56 h 438"/>
                <a:gd name="T14" fmla="*/ 142 w 407"/>
                <a:gd name="T15" fmla="*/ 74 h 438"/>
                <a:gd name="T16" fmla="*/ 119 w 407"/>
                <a:gd name="T17" fmla="*/ 93 h 438"/>
                <a:gd name="T18" fmla="*/ 97 w 407"/>
                <a:gd name="T19" fmla="*/ 114 h 438"/>
                <a:gd name="T20" fmla="*/ 76 w 407"/>
                <a:gd name="T21" fmla="*/ 137 h 438"/>
                <a:gd name="T22" fmla="*/ 59 w 407"/>
                <a:gd name="T23" fmla="*/ 162 h 438"/>
                <a:gd name="T24" fmla="*/ 43 w 407"/>
                <a:gd name="T25" fmla="*/ 189 h 438"/>
                <a:gd name="T26" fmla="*/ 29 w 407"/>
                <a:gd name="T27" fmla="*/ 216 h 438"/>
                <a:gd name="T28" fmla="*/ 19 w 407"/>
                <a:gd name="T29" fmla="*/ 246 h 438"/>
                <a:gd name="T30" fmla="*/ 10 w 407"/>
                <a:gd name="T31" fmla="*/ 276 h 438"/>
                <a:gd name="T32" fmla="*/ 4 w 407"/>
                <a:gd name="T33" fmla="*/ 309 h 438"/>
                <a:gd name="T34" fmla="*/ 0 w 407"/>
                <a:gd name="T35" fmla="*/ 342 h 438"/>
                <a:gd name="T36" fmla="*/ 95 w 407"/>
                <a:gd name="T37" fmla="*/ 438 h 438"/>
                <a:gd name="T38" fmla="*/ 123 w 407"/>
                <a:gd name="T39" fmla="*/ 435 h 438"/>
                <a:gd name="T40" fmla="*/ 151 w 407"/>
                <a:gd name="T41" fmla="*/ 427 h 438"/>
                <a:gd name="T42" fmla="*/ 180 w 407"/>
                <a:gd name="T43" fmla="*/ 416 h 438"/>
                <a:gd name="T44" fmla="*/ 209 w 407"/>
                <a:gd name="T45" fmla="*/ 401 h 438"/>
                <a:gd name="T46" fmla="*/ 237 w 407"/>
                <a:gd name="T47" fmla="*/ 382 h 438"/>
                <a:gd name="T48" fmla="*/ 263 w 407"/>
                <a:gd name="T49" fmla="*/ 362 h 438"/>
                <a:gd name="T50" fmla="*/ 290 w 407"/>
                <a:gd name="T51" fmla="*/ 339 h 438"/>
                <a:gd name="T52" fmla="*/ 314 w 407"/>
                <a:gd name="T53" fmla="*/ 314 h 438"/>
                <a:gd name="T54" fmla="*/ 336 w 407"/>
                <a:gd name="T55" fmla="*/ 289 h 438"/>
                <a:gd name="T56" fmla="*/ 355 w 407"/>
                <a:gd name="T57" fmla="*/ 264 h 438"/>
                <a:gd name="T58" fmla="*/ 372 w 407"/>
                <a:gd name="T59" fmla="*/ 239 h 438"/>
                <a:gd name="T60" fmla="*/ 386 w 407"/>
                <a:gd name="T61" fmla="*/ 215 h 438"/>
                <a:gd name="T62" fmla="*/ 397 w 407"/>
                <a:gd name="T63" fmla="*/ 193 h 438"/>
                <a:gd name="T64" fmla="*/ 404 w 407"/>
                <a:gd name="T65" fmla="*/ 174 h 438"/>
                <a:gd name="T66" fmla="*/ 407 w 407"/>
                <a:gd name="T67" fmla="*/ 157 h 438"/>
                <a:gd name="T68" fmla="*/ 405 w 407"/>
                <a:gd name="T69" fmla="*/ 143 h 438"/>
                <a:gd name="T70" fmla="*/ 381 w 407"/>
                <a:gd name="T71" fmla="*/ 63 h 4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07" h="438">
                  <a:moveTo>
                    <a:pt x="381" y="63"/>
                  </a:moveTo>
                  <a:lnTo>
                    <a:pt x="309" y="0"/>
                  </a:lnTo>
                  <a:lnTo>
                    <a:pt x="279" y="7"/>
                  </a:lnTo>
                  <a:lnTo>
                    <a:pt x="249" y="16"/>
                  </a:lnTo>
                  <a:lnTo>
                    <a:pt x="220" y="26"/>
                  </a:lnTo>
                  <a:lnTo>
                    <a:pt x="193" y="40"/>
                  </a:lnTo>
                  <a:lnTo>
                    <a:pt x="167" y="56"/>
                  </a:lnTo>
                  <a:lnTo>
                    <a:pt x="142" y="74"/>
                  </a:lnTo>
                  <a:lnTo>
                    <a:pt x="119" y="93"/>
                  </a:lnTo>
                  <a:lnTo>
                    <a:pt x="97" y="114"/>
                  </a:lnTo>
                  <a:lnTo>
                    <a:pt x="76" y="137"/>
                  </a:lnTo>
                  <a:lnTo>
                    <a:pt x="59" y="162"/>
                  </a:lnTo>
                  <a:lnTo>
                    <a:pt x="43" y="189"/>
                  </a:lnTo>
                  <a:lnTo>
                    <a:pt x="29" y="216"/>
                  </a:lnTo>
                  <a:lnTo>
                    <a:pt x="19" y="246"/>
                  </a:lnTo>
                  <a:lnTo>
                    <a:pt x="10" y="276"/>
                  </a:lnTo>
                  <a:lnTo>
                    <a:pt x="4" y="309"/>
                  </a:lnTo>
                  <a:lnTo>
                    <a:pt x="0" y="342"/>
                  </a:lnTo>
                  <a:lnTo>
                    <a:pt x="95" y="438"/>
                  </a:lnTo>
                  <a:lnTo>
                    <a:pt x="123" y="435"/>
                  </a:lnTo>
                  <a:lnTo>
                    <a:pt x="151" y="427"/>
                  </a:lnTo>
                  <a:lnTo>
                    <a:pt x="180" y="416"/>
                  </a:lnTo>
                  <a:lnTo>
                    <a:pt x="209" y="401"/>
                  </a:lnTo>
                  <a:lnTo>
                    <a:pt x="237" y="382"/>
                  </a:lnTo>
                  <a:lnTo>
                    <a:pt x="263" y="362"/>
                  </a:lnTo>
                  <a:lnTo>
                    <a:pt x="290" y="339"/>
                  </a:lnTo>
                  <a:lnTo>
                    <a:pt x="314" y="314"/>
                  </a:lnTo>
                  <a:lnTo>
                    <a:pt x="336" y="289"/>
                  </a:lnTo>
                  <a:lnTo>
                    <a:pt x="355" y="264"/>
                  </a:lnTo>
                  <a:lnTo>
                    <a:pt x="372" y="239"/>
                  </a:lnTo>
                  <a:lnTo>
                    <a:pt x="386" y="215"/>
                  </a:lnTo>
                  <a:lnTo>
                    <a:pt x="397" y="193"/>
                  </a:lnTo>
                  <a:lnTo>
                    <a:pt x="404" y="174"/>
                  </a:lnTo>
                  <a:lnTo>
                    <a:pt x="407" y="157"/>
                  </a:lnTo>
                  <a:lnTo>
                    <a:pt x="405" y="143"/>
                  </a:lnTo>
                  <a:lnTo>
                    <a:pt x="381" y="63"/>
                  </a:lnTo>
                  <a:close/>
                </a:path>
              </a:pathLst>
            </a:custGeom>
            <a:solidFill>
              <a:srgbClr val="1C26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4" name="Freeform 31"/>
            <p:cNvSpPr>
              <a:spLocks/>
            </p:cNvSpPr>
            <p:nvPr/>
          </p:nvSpPr>
          <p:spPr bwMode="auto">
            <a:xfrm>
              <a:off x="7704138" y="3984625"/>
              <a:ext cx="314325" cy="336550"/>
            </a:xfrm>
            <a:custGeom>
              <a:avLst/>
              <a:gdLst>
                <a:gd name="T0" fmla="*/ 0 w 397"/>
                <a:gd name="T1" fmla="*/ 331 h 423"/>
                <a:gd name="T2" fmla="*/ 83 w 397"/>
                <a:gd name="T3" fmla="*/ 423 h 423"/>
                <a:gd name="T4" fmla="*/ 88 w 397"/>
                <a:gd name="T5" fmla="*/ 393 h 423"/>
                <a:gd name="T6" fmla="*/ 96 w 397"/>
                <a:gd name="T7" fmla="*/ 362 h 423"/>
                <a:gd name="T8" fmla="*/ 106 w 397"/>
                <a:gd name="T9" fmla="*/ 332 h 423"/>
                <a:gd name="T10" fmla="*/ 118 w 397"/>
                <a:gd name="T11" fmla="*/ 303 h 423"/>
                <a:gd name="T12" fmla="*/ 133 w 397"/>
                <a:gd name="T13" fmla="*/ 274 h 423"/>
                <a:gd name="T14" fmla="*/ 149 w 397"/>
                <a:gd name="T15" fmla="*/ 247 h 423"/>
                <a:gd name="T16" fmla="*/ 167 w 397"/>
                <a:gd name="T17" fmla="*/ 220 h 423"/>
                <a:gd name="T18" fmla="*/ 187 w 397"/>
                <a:gd name="T19" fmla="*/ 195 h 423"/>
                <a:gd name="T20" fmla="*/ 209 w 397"/>
                <a:gd name="T21" fmla="*/ 172 h 423"/>
                <a:gd name="T22" fmla="*/ 232 w 397"/>
                <a:gd name="T23" fmla="*/ 150 h 423"/>
                <a:gd name="T24" fmla="*/ 257 w 397"/>
                <a:gd name="T25" fmla="*/ 129 h 423"/>
                <a:gd name="T26" fmla="*/ 283 w 397"/>
                <a:gd name="T27" fmla="*/ 112 h 423"/>
                <a:gd name="T28" fmla="*/ 310 w 397"/>
                <a:gd name="T29" fmla="*/ 96 h 423"/>
                <a:gd name="T30" fmla="*/ 338 w 397"/>
                <a:gd name="T31" fmla="*/ 83 h 423"/>
                <a:gd name="T32" fmla="*/ 367 w 397"/>
                <a:gd name="T33" fmla="*/ 73 h 423"/>
                <a:gd name="T34" fmla="*/ 397 w 397"/>
                <a:gd name="T35" fmla="*/ 65 h 423"/>
                <a:gd name="T36" fmla="*/ 306 w 397"/>
                <a:gd name="T37" fmla="*/ 0 h 423"/>
                <a:gd name="T38" fmla="*/ 281 w 397"/>
                <a:gd name="T39" fmla="*/ 3 h 423"/>
                <a:gd name="T40" fmla="*/ 256 w 397"/>
                <a:gd name="T41" fmla="*/ 8 h 423"/>
                <a:gd name="T42" fmla="*/ 231 w 397"/>
                <a:gd name="T43" fmla="*/ 16 h 423"/>
                <a:gd name="T44" fmla="*/ 204 w 397"/>
                <a:gd name="T45" fmla="*/ 28 h 423"/>
                <a:gd name="T46" fmla="*/ 179 w 397"/>
                <a:gd name="T47" fmla="*/ 41 h 423"/>
                <a:gd name="T48" fmla="*/ 154 w 397"/>
                <a:gd name="T49" fmla="*/ 57 h 423"/>
                <a:gd name="T50" fmla="*/ 129 w 397"/>
                <a:gd name="T51" fmla="*/ 75 h 423"/>
                <a:gd name="T52" fmla="*/ 105 w 397"/>
                <a:gd name="T53" fmla="*/ 95 h 423"/>
                <a:gd name="T54" fmla="*/ 83 w 397"/>
                <a:gd name="T55" fmla="*/ 118 h 423"/>
                <a:gd name="T56" fmla="*/ 64 w 397"/>
                <a:gd name="T57" fmla="*/ 143 h 423"/>
                <a:gd name="T58" fmla="*/ 45 w 397"/>
                <a:gd name="T59" fmla="*/ 170 h 423"/>
                <a:gd name="T60" fmla="*/ 30 w 397"/>
                <a:gd name="T61" fmla="*/ 198 h 423"/>
                <a:gd name="T62" fmla="*/ 18 w 397"/>
                <a:gd name="T63" fmla="*/ 228 h 423"/>
                <a:gd name="T64" fmla="*/ 8 w 397"/>
                <a:gd name="T65" fmla="*/ 261 h 423"/>
                <a:gd name="T66" fmla="*/ 3 w 397"/>
                <a:gd name="T67" fmla="*/ 295 h 423"/>
                <a:gd name="T68" fmla="*/ 0 w 397"/>
                <a:gd name="T69" fmla="*/ 331 h 4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397" h="423">
                  <a:moveTo>
                    <a:pt x="0" y="331"/>
                  </a:moveTo>
                  <a:lnTo>
                    <a:pt x="83" y="423"/>
                  </a:lnTo>
                  <a:lnTo>
                    <a:pt x="88" y="393"/>
                  </a:lnTo>
                  <a:lnTo>
                    <a:pt x="96" y="362"/>
                  </a:lnTo>
                  <a:lnTo>
                    <a:pt x="106" y="332"/>
                  </a:lnTo>
                  <a:lnTo>
                    <a:pt x="118" y="303"/>
                  </a:lnTo>
                  <a:lnTo>
                    <a:pt x="133" y="274"/>
                  </a:lnTo>
                  <a:lnTo>
                    <a:pt x="149" y="247"/>
                  </a:lnTo>
                  <a:lnTo>
                    <a:pt x="167" y="220"/>
                  </a:lnTo>
                  <a:lnTo>
                    <a:pt x="187" y="195"/>
                  </a:lnTo>
                  <a:lnTo>
                    <a:pt x="209" y="172"/>
                  </a:lnTo>
                  <a:lnTo>
                    <a:pt x="232" y="150"/>
                  </a:lnTo>
                  <a:lnTo>
                    <a:pt x="257" y="129"/>
                  </a:lnTo>
                  <a:lnTo>
                    <a:pt x="283" y="112"/>
                  </a:lnTo>
                  <a:lnTo>
                    <a:pt x="310" y="96"/>
                  </a:lnTo>
                  <a:lnTo>
                    <a:pt x="338" y="83"/>
                  </a:lnTo>
                  <a:lnTo>
                    <a:pt x="367" y="73"/>
                  </a:lnTo>
                  <a:lnTo>
                    <a:pt x="397" y="65"/>
                  </a:lnTo>
                  <a:lnTo>
                    <a:pt x="306" y="0"/>
                  </a:lnTo>
                  <a:lnTo>
                    <a:pt x="281" y="3"/>
                  </a:lnTo>
                  <a:lnTo>
                    <a:pt x="256" y="8"/>
                  </a:lnTo>
                  <a:lnTo>
                    <a:pt x="231" y="16"/>
                  </a:lnTo>
                  <a:lnTo>
                    <a:pt x="204" y="28"/>
                  </a:lnTo>
                  <a:lnTo>
                    <a:pt x="179" y="41"/>
                  </a:lnTo>
                  <a:lnTo>
                    <a:pt x="154" y="57"/>
                  </a:lnTo>
                  <a:lnTo>
                    <a:pt x="129" y="75"/>
                  </a:lnTo>
                  <a:lnTo>
                    <a:pt x="105" y="95"/>
                  </a:lnTo>
                  <a:lnTo>
                    <a:pt x="83" y="118"/>
                  </a:lnTo>
                  <a:lnTo>
                    <a:pt x="64" y="143"/>
                  </a:lnTo>
                  <a:lnTo>
                    <a:pt x="45" y="170"/>
                  </a:lnTo>
                  <a:lnTo>
                    <a:pt x="30" y="198"/>
                  </a:lnTo>
                  <a:lnTo>
                    <a:pt x="18" y="228"/>
                  </a:lnTo>
                  <a:lnTo>
                    <a:pt x="8" y="261"/>
                  </a:lnTo>
                  <a:lnTo>
                    <a:pt x="3" y="295"/>
                  </a:lnTo>
                  <a:lnTo>
                    <a:pt x="0" y="331"/>
                  </a:lnTo>
                  <a:close/>
                </a:path>
              </a:pathLst>
            </a:custGeom>
            <a:solidFill>
              <a:srgbClr val="333D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5" name="Freeform 32"/>
            <p:cNvSpPr>
              <a:spLocks/>
            </p:cNvSpPr>
            <p:nvPr/>
          </p:nvSpPr>
          <p:spPr bwMode="auto">
            <a:xfrm>
              <a:off x="7723188" y="4016375"/>
              <a:ext cx="204788" cy="215900"/>
            </a:xfrm>
            <a:custGeom>
              <a:avLst/>
              <a:gdLst>
                <a:gd name="T0" fmla="*/ 259 w 259"/>
                <a:gd name="T1" fmla="*/ 72 h 272"/>
                <a:gd name="T2" fmla="*/ 190 w 259"/>
                <a:gd name="T3" fmla="*/ 0 h 272"/>
                <a:gd name="T4" fmla="*/ 129 w 259"/>
                <a:gd name="T5" fmla="*/ 32 h 272"/>
                <a:gd name="T6" fmla="*/ 45 w 259"/>
                <a:gd name="T7" fmla="*/ 116 h 272"/>
                <a:gd name="T8" fmla="*/ 0 w 259"/>
                <a:gd name="T9" fmla="*/ 218 h 272"/>
                <a:gd name="T10" fmla="*/ 79 w 259"/>
                <a:gd name="T11" fmla="*/ 272 h 272"/>
                <a:gd name="T12" fmla="*/ 115 w 259"/>
                <a:gd name="T13" fmla="*/ 191 h 272"/>
                <a:gd name="T14" fmla="*/ 190 w 259"/>
                <a:gd name="T15" fmla="*/ 120 h 272"/>
                <a:gd name="T16" fmla="*/ 193 w 259"/>
                <a:gd name="T17" fmla="*/ 118 h 272"/>
                <a:gd name="T18" fmla="*/ 201 w 259"/>
                <a:gd name="T19" fmla="*/ 112 h 272"/>
                <a:gd name="T20" fmla="*/ 213 w 259"/>
                <a:gd name="T21" fmla="*/ 104 h 272"/>
                <a:gd name="T22" fmla="*/ 227 w 259"/>
                <a:gd name="T23" fmla="*/ 94 h 272"/>
                <a:gd name="T24" fmla="*/ 239 w 259"/>
                <a:gd name="T25" fmla="*/ 86 h 272"/>
                <a:gd name="T26" fmla="*/ 250 w 259"/>
                <a:gd name="T27" fmla="*/ 78 h 272"/>
                <a:gd name="T28" fmla="*/ 258 w 259"/>
                <a:gd name="T29" fmla="*/ 73 h 272"/>
                <a:gd name="T30" fmla="*/ 259 w 259"/>
                <a:gd name="T31" fmla="*/ 72 h 2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59" h="272">
                  <a:moveTo>
                    <a:pt x="259" y="72"/>
                  </a:moveTo>
                  <a:lnTo>
                    <a:pt x="190" y="0"/>
                  </a:lnTo>
                  <a:lnTo>
                    <a:pt x="129" y="32"/>
                  </a:lnTo>
                  <a:lnTo>
                    <a:pt x="45" y="116"/>
                  </a:lnTo>
                  <a:lnTo>
                    <a:pt x="0" y="218"/>
                  </a:lnTo>
                  <a:lnTo>
                    <a:pt x="79" y="272"/>
                  </a:lnTo>
                  <a:lnTo>
                    <a:pt x="115" y="191"/>
                  </a:lnTo>
                  <a:lnTo>
                    <a:pt x="190" y="120"/>
                  </a:lnTo>
                  <a:lnTo>
                    <a:pt x="193" y="118"/>
                  </a:lnTo>
                  <a:lnTo>
                    <a:pt x="201" y="112"/>
                  </a:lnTo>
                  <a:lnTo>
                    <a:pt x="213" y="104"/>
                  </a:lnTo>
                  <a:lnTo>
                    <a:pt x="227" y="94"/>
                  </a:lnTo>
                  <a:lnTo>
                    <a:pt x="239" y="86"/>
                  </a:lnTo>
                  <a:lnTo>
                    <a:pt x="250" y="78"/>
                  </a:lnTo>
                  <a:lnTo>
                    <a:pt x="258" y="73"/>
                  </a:lnTo>
                  <a:lnTo>
                    <a:pt x="259" y="72"/>
                  </a:lnTo>
                  <a:close/>
                </a:path>
              </a:pathLst>
            </a:custGeom>
            <a:solidFill>
              <a:srgbClr val="5963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6" name="Freeform 33"/>
            <p:cNvSpPr>
              <a:spLocks/>
            </p:cNvSpPr>
            <p:nvPr/>
          </p:nvSpPr>
          <p:spPr bwMode="auto">
            <a:xfrm>
              <a:off x="7758113" y="4057650"/>
              <a:ext cx="115888" cy="114300"/>
            </a:xfrm>
            <a:custGeom>
              <a:avLst/>
              <a:gdLst>
                <a:gd name="T0" fmla="*/ 79 w 145"/>
                <a:gd name="T1" fmla="*/ 0 h 143"/>
                <a:gd name="T2" fmla="*/ 34 w 145"/>
                <a:gd name="T3" fmla="*/ 28 h 143"/>
                <a:gd name="T4" fmla="*/ 0 w 145"/>
                <a:gd name="T5" fmla="*/ 86 h 143"/>
                <a:gd name="T6" fmla="*/ 65 w 145"/>
                <a:gd name="T7" fmla="*/ 143 h 143"/>
                <a:gd name="T8" fmla="*/ 101 w 145"/>
                <a:gd name="T9" fmla="*/ 98 h 143"/>
                <a:gd name="T10" fmla="*/ 145 w 145"/>
                <a:gd name="T11" fmla="*/ 59 h 143"/>
                <a:gd name="T12" fmla="*/ 79 w 145"/>
                <a:gd name="T13" fmla="*/ 0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45" h="143">
                  <a:moveTo>
                    <a:pt x="79" y="0"/>
                  </a:moveTo>
                  <a:lnTo>
                    <a:pt x="34" y="28"/>
                  </a:lnTo>
                  <a:lnTo>
                    <a:pt x="0" y="86"/>
                  </a:lnTo>
                  <a:lnTo>
                    <a:pt x="65" y="143"/>
                  </a:lnTo>
                  <a:lnTo>
                    <a:pt x="101" y="98"/>
                  </a:lnTo>
                  <a:lnTo>
                    <a:pt x="145" y="59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rgbClr val="7577A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7" name="Freeform 34"/>
            <p:cNvSpPr>
              <a:spLocks/>
            </p:cNvSpPr>
            <p:nvPr/>
          </p:nvSpPr>
          <p:spPr bwMode="auto">
            <a:xfrm>
              <a:off x="7978775" y="3552825"/>
              <a:ext cx="868363" cy="877888"/>
            </a:xfrm>
            <a:custGeom>
              <a:avLst/>
              <a:gdLst>
                <a:gd name="T0" fmla="*/ 796 w 1094"/>
                <a:gd name="T1" fmla="*/ 58 h 1106"/>
                <a:gd name="T2" fmla="*/ 826 w 1094"/>
                <a:gd name="T3" fmla="*/ 104 h 1106"/>
                <a:gd name="T4" fmla="*/ 797 w 1094"/>
                <a:gd name="T5" fmla="*/ 136 h 1106"/>
                <a:gd name="T6" fmla="*/ 824 w 1094"/>
                <a:gd name="T7" fmla="*/ 189 h 1106"/>
                <a:gd name="T8" fmla="*/ 797 w 1094"/>
                <a:gd name="T9" fmla="*/ 226 h 1106"/>
                <a:gd name="T10" fmla="*/ 836 w 1094"/>
                <a:gd name="T11" fmla="*/ 259 h 1106"/>
                <a:gd name="T12" fmla="*/ 910 w 1094"/>
                <a:gd name="T13" fmla="*/ 335 h 1106"/>
                <a:gd name="T14" fmla="*/ 1074 w 1094"/>
                <a:gd name="T15" fmla="*/ 408 h 1106"/>
                <a:gd name="T16" fmla="*/ 1094 w 1094"/>
                <a:gd name="T17" fmla="*/ 954 h 1106"/>
                <a:gd name="T18" fmla="*/ 871 w 1094"/>
                <a:gd name="T19" fmla="*/ 1106 h 1106"/>
                <a:gd name="T20" fmla="*/ 0 w 1094"/>
                <a:gd name="T21" fmla="*/ 918 h 1106"/>
                <a:gd name="T22" fmla="*/ 9 w 1094"/>
                <a:gd name="T23" fmla="*/ 439 h 1106"/>
                <a:gd name="T24" fmla="*/ 25 w 1094"/>
                <a:gd name="T25" fmla="*/ 413 h 1106"/>
                <a:gd name="T26" fmla="*/ 49 w 1094"/>
                <a:gd name="T27" fmla="*/ 388 h 1106"/>
                <a:gd name="T28" fmla="*/ 74 w 1094"/>
                <a:gd name="T29" fmla="*/ 362 h 1106"/>
                <a:gd name="T30" fmla="*/ 103 w 1094"/>
                <a:gd name="T31" fmla="*/ 339 h 1106"/>
                <a:gd name="T32" fmla="*/ 133 w 1094"/>
                <a:gd name="T33" fmla="*/ 318 h 1106"/>
                <a:gd name="T34" fmla="*/ 164 w 1094"/>
                <a:gd name="T35" fmla="*/ 301 h 1106"/>
                <a:gd name="T36" fmla="*/ 194 w 1094"/>
                <a:gd name="T37" fmla="*/ 287 h 1106"/>
                <a:gd name="T38" fmla="*/ 260 w 1094"/>
                <a:gd name="T39" fmla="*/ 264 h 1106"/>
                <a:gd name="T40" fmla="*/ 290 w 1094"/>
                <a:gd name="T41" fmla="*/ 240 h 1106"/>
                <a:gd name="T42" fmla="*/ 263 w 1094"/>
                <a:gd name="T43" fmla="*/ 184 h 1106"/>
                <a:gd name="T44" fmla="*/ 288 w 1094"/>
                <a:gd name="T45" fmla="*/ 142 h 1106"/>
                <a:gd name="T46" fmla="*/ 263 w 1094"/>
                <a:gd name="T47" fmla="*/ 96 h 1106"/>
                <a:gd name="T48" fmla="*/ 293 w 1094"/>
                <a:gd name="T49" fmla="*/ 51 h 1106"/>
                <a:gd name="T50" fmla="*/ 296 w 1094"/>
                <a:gd name="T51" fmla="*/ 4 h 1106"/>
                <a:gd name="T52" fmla="*/ 338 w 1094"/>
                <a:gd name="T53" fmla="*/ 4 h 1106"/>
                <a:gd name="T54" fmla="*/ 409 w 1094"/>
                <a:gd name="T55" fmla="*/ 4 h 1106"/>
                <a:gd name="T56" fmla="*/ 499 w 1094"/>
                <a:gd name="T57" fmla="*/ 3 h 1106"/>
                <a:gd name="T58" fmla="*/ 595 w 1094"/>
                <a:gd name="T59" fmla="*/ 3 h 1106"/>
                <a:gd name="T60" fmla="*/ 683 w 1094"/>
                <a:gd name="T61" fmla="*/ 2 h 1106"/>
                <a:gd name="T62" fmla="*/ 753 w 1094"/>
                <a:gd name="T63" fmla="*/ 2 h 1106"/>
                <a:gd name="T64" fmla="*/ 793 w 1094"/>
                <a:gd name="T65" fmla="*/ 0 h 1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94" h="1106">
                  <a:moveTo>
                    <a:pt x="797" y="0"/>
                  </a:moveTo>
                  <a:lnTo>
                    <a:pt x="796" y="58"/>
                  </a:lnTo>
                  <a:lnTo>
                    <a:pt x="827" y="68"/>
                  </a:lnTo>
                  <a:lnTo>
                    <a:pt x="826" y="104"/>
                  </a:lnTo>
                  <a:lnTo>
                    <a:pt x="797" y="119"/>
                  </a:lnTo>
                  <a:lnTo>
                    <a:pt x="797" y="136"/>
                  </a:lnTo>
                  <a:lnTo>
                    <a:pt x="824" y="155"/>
                  </a:lnTo>
                  <a:lnTo>
                    <a:pt x="824" y="189"/>
                  </a:lnTo>
                  <a:lnTo>
                    <a:pt x="797" y="201"/>
                  </a:lnTo>
                  <a:lnTo>
                    <a:pt x="797" y="226"/>
                  </a:lnTo>
                  <a:lnTo>
                    <a:pt x="797" y="244"/>
                  </a:lnTo>
                  <a:lnTo>
                    <a:pt x="836" y="259"/>
                  </a:lnTo>
                  <a:lnTo>
                    <a:pt x="836" y="292"/>
                  </a:lnTo>
                  <a:lnTo>
                    <a:pt x="910" y="335"/>
                  </a:lnTo>
                  <a:lnTo>
                    <a:pt x="1017" y="379"/>
                  </a:lnTo>
                  <a:lnTo>
                    <a:pt x="1074" y="408"/>
                  </a:lnTo>
                  <a:lnTo>
                    <a:pt x="1094" y="434"/>
                  </a:lnTo>
                  <a:lnTo>
                    <a:pt x="1094" y="954"/>
                  </a:lnTo>
                  <a:lnTo>
                    <a:pt x="1030" y="1040"/>
                  </a:lnTo>
                  <a:lnTo>
                    <a:pt x="871" y="1106"/>
                  </a:lnTo>
                  <a:lnTo>
                    <a:pt x="61" y="998"/>
                  </a:lnTo>
                  <a:lnTo>
                    <a:pt x="0" y="918"/>
                  </a:lnTo>
                  <a:lnTo>
                    <a:pt x="2" y="452"/>
                  </a:lnTo>
                  <a:lnTo>
                    <a:pt x="9" y="439"/>
                  </a:lnTo>
                  <a:lnTo>
                    <a:pt x="16" y="426"/>
                  </a:lnTo>
                  <a:lnTo>
                    <a:pt x="25" y="413"/>
                  </a:lnTo>
                  <a:lnTo>
                    <a:pt x="37" y="400"/>
                  </a:lnTo>
                  <a:lnTo>
                    <a:pt x="49" y="388"/>
                  </a:lnTo>
                  <a:lnTo>
                    <a:pt x="60" y="375"/>
                  </a:lnTo>
                  <a:lnTo>
                    <a:pt x="74" y="362"/>
                  </a:lnTo>
                  <a:lnTo>
                    <a:pt x="88" y="351"/>
                  </a:lnTo>
                  <a:lnTo>
                    <a:pt x="103" y="339"/>
                  </a:lnTo>
                  <a:lnTo>
                    <a:pt x="118" y="329"/>
                  </a:lnTo>
                  <a:lnTo>
                    <a:pt x="133" y="318"/>
                  </a:lnTo>
                  <a:lnTo>
                    <a:pt x="148" y="309"/>
                  </a:lnTo>
                  <a:lnTo>
                    <a:pt x="164" y="301"/>
                  </a:lnTo>
                  <a:lnTo>
                    <a:pt x="179" y="294"/>
                  </a:lnTo>
                  <a:lnTo>
                    <a:pt x="194" y="287"/>
                  </a:lnTo>
                  <a:lnTo>
                    <a:pt x="209" y="283"/>
                  </a:lnTo>
                  <a:lnTo>
                    <a:pt x="260" y="264"/>
                  </a:lnTo>
                  <a:lnTo>
                    <a:pt x="260" y="234"/>
                  </a:lnTo>
                  <a:lnTo>
                    <a:pt x="290" y="240"/>
                  </a:lnTo>
                  <a:lnTo>
                    <a:pt x="290" y="195"/>
                  </a:lnTo>
                  <a:lnTo>
                    <a:pt x="263" y="184"/>
                  </a:lnTo>
                  <a:lnTo>
                    <a:pt x="263" y="146"/>
                  </a:lnTo>
                  <a:lnTo>
                    <a:pt x="288" y="142"/>
                  </a:lnTo>
                  <a:lnTo>
                    <a:pt x="288" y="117"/>
                  </a:lnTo>
                  <a:lnTo>
                    <a:pt x="263" y="96"/>
                  </a:lnTo>
                  <a:lnTo>
                    <a:pt x="263" y="66"/>
                  </a:lnTo>
                  <a:lnTo>
                    <a:pt x="293" y="51"/>
                  </a:lnTo>
                  <a:lnTo>
                    <a:pt x="290" y="4"/>
                  </a:lnTo>
                  <a:lnTo>
                    <a:pt x="296" y="4"/>
                  </a:lnTo>
                  <a:lnTo>
                    <a:pt x="312" y="4"/>
                  </a:lnTo>
                  <a:lnTo>
                    <a:pt x="338" y="4"/>
                  </a:lnTo>
                  <a:lnTo>
                    <a:pt x="371" y="4"/>
                  </a:lnTo>
                  <a:lnTo>
                    <a:pt x="409" y="4"/>
                  </a:lnTo>
                  <a:lnTo>
                    <a:pt x="453" y="3"/>
                  </a:lnTo>
                  <a:lnTo>
                    <a:pt x="499" y="3"/>
                  </a:lnTo>
                  <a:lnTo>
                    <a:pt x="547" y="3"/>
                  </a:lnTo>
                  <a:lnTo>
                    <a:pt x="595" y="3"/>
                  </a:lnTo>
                  <a:lnTo>
                    <a:pt x="641" y="2"/>
                  </a:lnTo>
                  <a:lnTo>
                    <a:pt x="683" y="2"/>
                  </a:lnTo>
                  <a:lnTo>
                    <a:pt x="721" y="2"/>
                  </a:lnTo>
                  <a:lnTo>
                    <a:pt x="753" y="2"/>
                  </a:lnTo>
                  <a:lnTo>
                    <a:pt x="778" y="0"/>
                  </a:lnTo>
                  <a:lnTo>
                    <a:pt x="793" y="0"/>
                  </a:lnTo>
                  <a:lnTo>
                    <a:pt x="797" y="0"/>
                  </a:lnTo>
                  <a:close/>
                </a:path>
              </a:pathLst>
            </a:custGeom>
            <a:solidFill>
              <a:srgbClr val="1C26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8" name="Freeform 35"/>
            <p:cNvSpPr>
              <a:spLocks/>
            </p:cNvSpPr>
            <p:nvPr/>
          </p:nvSpPr>
          <p:spPr bwMode="auto">
            <a:xfrm>
              <a:off x="8559800" y="3779838"/>
              <a:ext cx="284163" cy="166688"/>
            </a:xfrm>
            <a:custGeom>
              <a:avLst/>
              <a:gdLst>
                <a:gd name="T0" fmla="*/ 113 w 357"/>
                <a:gd name="T1" fmla="*/ 0 h 210"/>
                <a:gd name="T2" fmla="*/ 0 w 357"/>
                <a:gd name="T3" fmla="*/ 46 h 210"/>
                <a:gd name="T4" fmla="*/ 88 w 357"/>
                <a:gd name="T5" fmla="*/ 106 h 210"/>
                <a:gd name="T6" fmla="*/ 198 w 357"/>
                <a:gd name="T7" fmla="*/ 210 h 210"/>
                <a:gd name="T8" fmla="*/ 212 w 357"/>
                <a:gd name="T9" fmla="*/ 197 h 210"/>
                <a:gd name="T10" fmla="*/ 228 w 357"/>
                <a:gd name="T11" fmla="*/ 185 h 210"/>
                <a:gd name="T12" fmla="*/ 245 w 357"/>
                <a:gd name="T13" fmla="*/ 173 h 210"/>
                <a:gd name="T14" fmla="*/ 264 w 357"/>
                <a:gd name="T15" fmla="*/ 164 h 210"/>
                <a:gd name="T16" fmla="*/ 283 w 357"/>
                <a:gd name="T17" fmla="*/ 155 h 210"/>
                <a:gd name="T18" fmla="*/ 306 w 357"/>
                <a:gd name="T19" fmla="*/ 146 h 210"/>
                <a:gd name="T20" fmla="*/ 330 w 357"/>
                <a:gd name="T21" fmla="*/ 141 h 210"/>
                <a:gd name="T22" fmla="*/ 357 w 357"/>
                <a:gd name="T23" fmla="*/ 136 h 210"/>
                <a:gd name="T24" fmla="*/ 346 w 357"/>
                <a:gd name="T25" fmla="*/ 127 h 210"/>
                <a:gd name="T26" fmla="*/ 336 w 357"/>
                <a:gd name="T27" fmla="*/ 117 h 210"/>
                <a:gd name="T28" fmla="*/ 323 w 357"/>
                <a:gd name="T29" fmla="*/ 107 h 210"/>
                <a:gd name="T30" fmla="*/ 311 w 357"/>
                <a:gd name="T31" fmla="*/ 97 h 210"/>
                <a:gd name="T32" fmla="*/ 297 w 357"/>
                <a:gd name="T33" fmla="*/ 88 h 210"/>
                <a:gd name="T34" fmla="*/ 283 w 357"/>
                <a:gd name="T35" fmla="*/ 79 h 210"/>
                <a:gd name="T36" fmla="*/ 268 w 357"/>
                <a:gd name="T37" fmla="*/ 69 h 210"/>
                <a:gd name="T38" fmla="*/ 253 w 357"/>
                <a:gd name="T39" fmla="*/ 60 h 210"/>
                <a:gd name="T40" fmla="*/ 237 w 357"/>
                <a:gd name="T41" fmla="*/ 52 h 210"/>
                <a:gd name="T42" fmla="*/ 220 w 357"/>
                <a:gd name="T43" fmla="*/ 43 h 210"/>
                <a:gd name="T44" fmla="*/ 204 w 357"/>
                <a:gd name="T45" fmla="*/ 35 h 210"/>
                <a:gd name="T46" fmla="*/ 186 w 357"/>
                <a:gd name="T47" fmla="*/ 27 h 210"/>
                <a:gd name="T48" fmla="*/ 168 w 357"/>
                <a:gd name="T49" fmla="*/ 20 h 210"/>
                <a:gd name="T50" fmla="*/ 149 w 357"/>
                <a:gd name="T51" fmla="*/ 13 h 210"/>
                <a:gd name="T52" fmla="*/ 131 w 357"/>
                <a:gd name="T53" fmla="*/ 6 h 210"/>
                <a:gd name="T54" fmla="*/ 113 w 357"/>
                <a:gd name="T55" fmla="*/ 0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357" h="210">
                  <a:moveTo>
                    <a:pt x="113" y="0"/>
                  </a:moveTo>
                  <a:lnTo>
                    <a:pt x="0" y="46"/>
                  </a:lnTo>
                  <a:lnTo>
                    <a:pt x="88" y="106"/>
                  </a:lnTo>
                  <a:lnTo>
                    <a:pt x="198" y="210"/>
                  </a:lnTo>
                  <a:lnTo>
                    <a:pt x="212" y="197"/>
                  </a:lnTo>
                  <a:lnTo>
                    <a:pt x="228" y="185"/>
                  </a:lnTo>
                  <a:lnTo>
                    <a:pt x="245" y="173"/>
                  </a:lnTo>
                  <a:lnTo>
                    <a:pt x="264" y="164"/>
                  </a:lnTo>
                  <a:lnTo>
                    <a:pt x="283" y="155"/>
                  </a:lnTo>
                  <a:lnTo>
                    <a:pt x="306" y="146"/>
                  </a:lnTo>
                  <a:lnTo>
                    <a:pt x="330" y="141"/>
                  </a:lnTo>
                  <a:lnTo>
                    <a:pt x="357" y="136"/>
                  </a:lnTo>
                  <a:lnTo>
                    <a:pt x="346" y="127"/>
                  </a:lnTo>
                  <a:lnTo>
                    <a:pt x="336" y="117"/>
                  </a:lnTo>
                  <a:lnTo>
                    <a:pt x="323" y="107"/>
                  </a:lnTo>
                  <a:lnTo>
                    <a:pt x="311" y="97"/>
                  </a:lnTo>
                  <a:lnTo>
                    <a:pt x="297" y="88"/>
                  </a:lnTo>
                  <a:lnTo>
                    <a:pt x="283" y="79"/>
                  </a:lnTo>
                  <a:lnTo>
                    <a:pt x="268" y="69"/>
                  </a:lnTo>
                  <a:lnTo>
                    <a:pt x="253" y="60"/>
                  </a:lnTo>
                  <a:lnTo>
                    <a:pt x="237" y="52"/>
                  </a:lnTo>
                  <a:lnTo>
                    <a:pt x="220" y="43"/>
                  </a:lnTo>
                  <a:lnTo>
                    <a:pt x="204" y="35"/>
                  </a:lnTo>
                  <a:lnTo>
                    <a:pt x="186" y="27"/>
                  </a:lnTo>
                  <a:lnTo>
                    <a:pt x="168" y="20"/>
                  </a:lnTo>
                  <a:lnTo>
                    <a:pt x="149" y="13"/>
                  </a:lnTo>
                  <a:lnTo>
                    <a:pt x="131" y="6"/>
                  </a:lnTo>
                  <a:lnTo>
                    <a:pt x="113" y="0"/>
                  </a:lnTo>
                  <a:close/>
                </a:path>
              </a:pathLst>
            </a:custGeom>
            <a:solidFill>
              <a:srgbClr val="333D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9" name="Freeform 36"/>
            <p:cNvSpPr>
              <a:spLocks/>
            </p:cNvSpPr>
            <p:nvPr/>
          </p:nvSpPr>
          <p:spPr bwMode="auto">
            <a:xfrm>
              <a:off x="7980363" y="3856038"/>
              <a:ext cx="736600" cy="579438"/>
            </a:xfrm>
            <a:custGeom>
              <a:avLst/>
              <a:gdLst>
                <a:gd name="T0" fmla="*/ 929 w 929"/>
                <a:gd name="T1" fmla="*/ 99 h 729"/>
                <a:gd name="T2" fmla="*/ 929 w 929"/>
                <a:gd name="T3" fmla="*/ 645 h 729"/>
                <a:gd name="T4" fmla="*/ 924 w 929"/>
                <a:gd name="T5" fmla="*/ 662 h 729"/>
                <a:gd name="T6" fmla="*/ 917 w 929"/>
                <a:gd name="T7" fmla="*/ 676 h 729"/>
                <a:gd name="T8" fmla="*/ 907 w 929"/>
                <a:gd name="T9" fmla="*/ 688 h 729"/>
                <a:gd name="T10" fmla="*/ 896 w 929"/>
                <a:gd name="T11" fmla="*/ 697 h 729"/>
                <a:gd name="T12" fmla="*/ 884 w 929"/>
                <a:gd name="T13" fmla="*/ 705 h 729"/>
                <a:gd name="T14" fmla="*/ 872 w 929"/>
                <a:gd name="T15" fmla="*/ 712 h 729"/>
                <a:gd name="T16" fmla="*/ 861 w 929"/>
                <a:gd name="T17" fmla="*/ 719 h 729"/>
                <a:gd name="T18" fmla="*/ 850 w 929"/>
                <a:gd name="T19" fmla="*/ 726 h 729"/>
                <a:gd name="T20" fmla="*/ 833 w 929"/>
                <a:gd name="T21" fmla="*/ 727 h 729"/>
                <a:gd name="T22" fmla="*/ 816 w 929"/>
                <a:gd name="T23" fmla="*/ 728 h 729"/>
                <a:gd name="T24" fmla="*/ 797 w 929"/>
                <a:gd name="T25" fmla="*/ 728 h 729"/>
                <a:gd name="T26" fmla="*/ 779 w 929"/>
                <a:gd name="T27" fmla="*/ 728 h 729"/>
                <a:gd name="T28" fmla="*/ 759 w 929"/>
                <a:gd name="T29" fmla="*/ 729 h 729"/>
                <a:gd name="T30" fmla="*/ 740 w 929"/>
                <a:gd name="T31" fmla="*/ 729 h 729"/>
                <a:gd name="T32" fmla="*/ 720 w 929"/>
                <a:gd name="T33" fmla="*/ 728 h 729"/>
                <a:gd name="T34" fmla="*/ 699 w 929"/>
                <a:gd name="T35" fmla="*/ 728 h 729"/>
                <a:gd name="T36" fmla="*/ 679 w 929"/>
                <a:gd name="T37" fmla="*/ 727 h 729"/>
                <a:gd name="T38" fmla="*/ 657 w 929"/>
                <a:gd name="T39" fmla="*/ 726 h 729"/>
                <a:gd name="T40" fmla="*/ 635 w 929"/>
                <a:gd name="T41" fmla="*/ 726 h 729"/>
                <a:gd name="T42" fmla="*/ 613 w 929"/>
                <a:gd name="T43" fmla="*/ 723 h 729"/>
                <a:gd name="T44" fmla="*/ 590 w 929"/>
                <a:gd name="T45" fmla="*/ 722 h 729"/>
                <a:gd name="T46" fmla="*/ 567 w 929"/>
                <a:gd name="T47" fmla="*/ 721 h 729"/>
                <a:gd name="T48" fmla="*/ 543 w 929"/>
                <a:gd name="T49" fmla="*/ 719 h 729"/>
                <a:gd name="T50" fmla="*/ 519 w 929"/>
                <a:gd name="T51" fmla="*/ 716 h 729"/>
                <a:gd name="T52" fmla="*/ 493 w 929"/>
                <a:gd name="T53" fmla="*/ 714 h 729"/>
                <a:gd name="T54" fmla="*/ 468 w 929"/>
                <a:gd name="T55" fmla="*/ 712 h 729"/>
                <a:gd name="T56" fmla="*/ 443 w 929"/>
                <a:gd name="T57" fmla="*/ 710 h 729"/>
                <a:gd name="T58" fmla="*/ 416 w 929"/>
                <a:gd name="T59" fmla="*/ 707 h 729"/>
                <a:gd name="T60" fmla="*/ 390 w 929"/>
                <a:gd name="T61" fmla="*/ 705 h 729"/>
                <a:gd name="T62" fmla="*/ 362 w 929"/>
                <a:gd name="T63" fmla="*/ 701 h 729"/>
                <a:gd name="T64" fmla="*/ 334 w 929"/>
                <a:gd name="T65" fmla="*/ 698 h 729"/>
                <a:gd name="T66" fmla="*/ 307 w 929"/>
                <a:gd name="T67" fmla="*/ 696 h 729"/>
                <a:gd name="T68" fmla="*/ 278 w 929"/>
                <a:gd name="T69" fmla="*/ 692 h 729"/>
                <a:gd name="T70" fmla="*/ 248 w 929"/>
                <a:gd name="T71" fmla="*/ 689 h 729"/>
                <a:gd name="T72" fmla="*/ 218 w 929"/>
                <a:gd name="T73" fmla="*/ 685 h 729"/>
                <a:gd name="T74" fmla="*/ 188 w 929"/>
                <a:gd name="T75" fmla="*/ 682 h 729"/>
                <a:gd name="T76" fmla="*/ 157 w 929"/>
                <a:gd name="T77" fmla="*/ 677 h 729"/>
                <a:gd name="T78" fmla="*/ 126 w 929"/>
                <a:gd name="T79" fmla="*/ 674 h 729"/>
                <a:gd name="T80" fmla="*/ 94 w 929"/>
                <a:gd name="T81" fmla="*/ 670 h 729"/>
                <a:gd name="T82" fmla="*/ 61 w 929"/>
                <a:gd name="T83" fmla="*/ 666 h 729"/>
                <a:gd name="T84" fmla="*/ 0 w 929"/>
                <a:gd name="T85" fmla="*/ 587 h 729"/>
                <a:gd name="T86" fmla="*/ 0 w 929"/>
                <a:gd name="T87" fmla="*/ 90 h 729"/>
                <a:gd name="T88" fmla="*/ 89 w 929"/>
                <a:gd name="T89" fmla="*/ 0 h 729"/>
                <a:gd name="T90" fmla="*/ 781 w 929"/>
                <a:gd name="T91" fmla="*/ 39 h 729"/>
                <a:gd name="T92" fmla="*/ 788 w 929"/>
                <a:gd name="T93" fmla="*/ 42 h 729"/>
                <a:gd name="T94" fmla="*/ 805 w 929"/>
                <a:gd name="T95" fmla="*/ 49 h 729"/>
                <a:gd name="T96" fmla="*/ 831 w 929"/>
                <a:gd name="T97" fmla="*/ 61 h 729"/>
                <a:gd name="T98" fmla="*/ 858 w 929"/>
                <a:gd name="T99" fmla="*/ 72 h 729"/>
                <a:gd name="T100" fmla="*/ 886 w 929"/>
                <a:gd name="T101" fmla="*/ 85 h 729"/>
                <a:gd name="T102" fmla="*/ 910 w 929"/>
                <a:gd name="T103" fmla="*/ 94 h 729"/>
                <a:gd name="T104" fmla="*/ 925 w 929"/>
                <a:gd name="T105" fmla="*/ 99 h 729"/>
                <a:gd name="T106" fmla="*/ 929 w 929"/>
                <a:gd name="T107" fmla="*/ 99 h 7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29" h="729">
                  <a:moveTo>
                    <a:pt x="929" y="99"/>
                  </a:moveTo>
                  <a:lnTo>
                    <a:pt x="929" y="645"/>
                  </a:lnTo>
                  <a:lnTo>
                    <a:pt x="924" y="662"/>
                  </a:lnTo>
                  <a:lnTo>
                    <a:pt x="917" y="676"/>
                  </a:lnTo>
                  <a:lnTo>
                    <a:pt x="907" y="688"/>
                  </a:lnTo>
                  <a:lnTo>
                    <a:pt x="896" y="697"/>
                  </a:lnTo>
                  <a:lnTo>
                    <a:pt x="884" y="705"/>
                  </a:lnTo>
                  <a:lnTo>
                    <a:pt x="872" y="712"/>
                  </a:lnTo>
                  <a:lnTo>
                    <a:pt x="861" y="719"/>
                  </a:lnTo>
                  <a:lnTo>
                    <a:pt x="850" y="726"/>
                  </a:lnTo>
                  <a:lnTo>
                    <a:pt x="833" y="727"/>
                  </a:lnTo>
                  <a:lnTo>
                    <a:pt x="816" y="728"/>
                  </a:lnTo>
                  <a:lnTo>
                    <a:pt x="797" y="728"/>
                  </a:lnTo>
                  <a:lnTo>
                    <a:pt x="779" y="728"/>
                  </a:lnTo>
                  <a:lnTo>
                    <a:pt x="759" y="729"/>
                  </a:lnTo>
                  <a:lnTo>
                    <a:pt x="740" y="729"/>
                  </a:lnTo>
                  <a:lnTo>
                    <a:pt x="720" y="728"/>
                  </a:lnTo>
                  <a:lnTo>
                    <a:pt x="699" y="728"/>
                  </a:lnTo>
                  <a:lnTo>
                    <a:pt x="679" y="727"/>
                  </a:lnTo>
                  <a:lnTo>
                    <a:pt x="657" y="726"/>
                  </a:lnTo>
                  <a:lnTo>
                    <a:pt x="635" y="726"/>
                  </a:lnTo>
                  <a:lnTo>
                    <a:pt x="613" y="723"/>
                  </a:lnTo>
                  <a:lnTo>
                    <a:pt x="590" y="722"/>
                  </a:lnTo>
                  <a:lnTo>
                    <a:pt x="567" y="721"/>
                  </a:lnTo>
                  <a:lnTo>
                    <a:pt x="543" y="719"/>
                  </a:lnTo>
                  <a:lnTo>
                    <a:pt x="519" y="716"/>
                  </a:lnTo>
                  <a:lnTo>
                    <a:pt x="493" y="714"/>
                  </a:lnTo>
                  <a:lnTo>
                    <a:pt x="468" y="712"/>
                  </a:lnTo>
                  <a:lnTo>
                    <a:pt x="443" y="710"/>
                  </a:lnTo>
                  <a:lnTo>
                    <a:pt x="416" y="707"/>
                  </a:lnTo>
                  <a:lnTo>
                    <a:pt x="390" y="705"/>
                  </a:lnTo>
                  <a:lnTo>
                    <a:pt x="362" y="701"/>
                  </a:lnTo>
                  <a:lnTo>
                    <a:pt x="334" y="698"/>
                  </a:lnTo>
                  <a:lnTo>
                    <a:pt x="307" y="696"/>
                  </a:lnTo>
                  <a:lnTo>
                    <a:pt x="278" y="692"/>
                  </a:lnTo>
                  <a:lnTo>
                    <a:pt x="248" y="689"/>
                  </a:lnTo>
                  <a:lnTo>
                    <a:pt x="218" y="685"/>
                  </a:lnTo>
                  <a:lnTo>
                    <a:pt x="188" y="682"/>
                  </a:lnTo>
                  <a:lnTo>
                    <a:pt x="157" y="677"/>
                  </a:lnTo>
                  <a:lnTo>
                    <a:pt x="126" y="674"/>
                  </a:lnTo>
                  <a:lnTo>
                    <a:pt x="94" y="670"/>
                  </a:lnTo>
                  <a:lnTo>
                    <a:pt x="61" y="666"/>
                  </a:lnTo>
                  <a:lnTo>
                    <a:pt x="0" y="587"/>
                  </a:lnTo>
                  <a:lnTo>
                    <a:pt x="0" y="90"/>
                  </a:lnTo>
                  <a:lnTo>
                    <a:pt x="89" y="0"/>
                  </a:lnTo>
                  <a:lnTo>
                    <a:pt x="781" y="39"/>
                  </a:lnTo>
                  <a:lnTo>
                    <a:pt x="788" y="42"/>
                  </a:lnTo>
                  <a:lnTo>
                    <a:pt x="805" y="49"/>
                  </a:lnTo>
                  <a:lnTo>
                    <a:pt x="831" y="61"/>
                  </a:lnTo>
                  <a:lnTo>
                    <a:pt x="858" y="72"/>
                  </a:lnTo>
                  <a:lnTo>
                    <a:pt x="886" y="85"/>
                  </a:lnTo>
                  <a:lnTo>
                    <a:pt x="910" y="94"/>
                  </a:lnTo>
                  <a:lnTo>
                    <a:pt x="925" y="99"/>
                  </a:lnTo>
                  <a:lnTo>
                    <a:pt x="929" y="99"/>
                  </a:lnTo>
                  <a:close/>
                </a:path>
              </a:pathLst>
            </a:custGeom>
            <a:solidFill>
              <a:srgbClr val="333D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10" name="Freeform 37"/>
            <p:cNvSpPr>
              <a:spLocks/>
            </p:cNvSpPr>
            <p:nvPr/>
          </p:nvSpPr>
          <p:spPr bwMode="auto">
            <a:xfrm>
              <a:off x="7980363" y="3856038"/>
              <a:ext cx="687388" cy="574675"/>
            </a:xfrm>
            <a:custGeom>
              <a:avLst/>
              <a:gdLst>
                <a:gd name="T0" fmla="*/ 868 w 868"/>
                <a:gd name="T1" fmla="*/ 230 h 724"/>
                <a:gd name="T2" fmla="*/ 868 w 868"/>
                <a:gd name="T3" fmla="*/ 503 h 724"/>
                <a:gd name="T4" fmla="*/ 863 w 868"/>
                <a:gd name="T5" fmla="*/ 658 h 724"/>
                <a:gd name="T6" fmla="*/ 846 w 868"/>
                <a:gd name="T7" fmla="*/ 682 h 724"/>
                <a:gd name="T8" fmla="*/ 824 w 868"/>
                <a:gd name="T9" fmla="*/ 700 h 724"/>
                <a:gd name="T10" fmla="*/ 801 w 868"/>
                <a:gd name="T11" fmla="*/ 714 h 724"/>
                <a:gd name="T12" fmla="*/ 759 w 868"/>
                <a:gd name="T13" fmla="*/ 724 h 724"/>
                <a:gd name="T14" fmla="*/ 694 w 868"/>
                <a:gd name="T15" fmla="*/ 724 h 724"/>
                <a:gd name="T16" fmla="*/ 620 w 868"/>
                <a:gd name="T17" fmla="*/ 723 h 724"/>
                <a:gd name="T18" fmla="*/ 539 w 868"/>
                <a:gd name="T19" fmla="*/ 718 h 724"/>
                <a:gd name="T20" fmla="*/ 451 w 868"/>
                <a:gd name="T21" fmla="*/ 711 h 724"/>
                <a:gd name="T22" fmla="*/ 353 w 868"/>
                <a:gd name="T23" fmla="*/ 700 h 724"/>
                <a:gd name="T24" fmla="*/ 244 w 868"/>
                <a:gd name="T25" fmla="*/ 688 h 724"/>
                <a:gd name="T26" fmla="*/ 126 w 868"/>
                <a:gd name="T27" fmla="*/ 674 h 724"/>
                <a:gd name="T28" fmla="*/ 53 w 868"/>
                <a:gd name="T29" fmla="*/ 657 h 724"/>
                <a:gd name="T30" fmla="*/ 38 w 868"/>
                <a:gd name="T31" fmla="*/ 638 h 724"/>
                <a:gd name="T32" fmla="*/ 22 w 868"/>
                <a:gd name="T33" fmla="*/ 618 h 724"/>
                <a:gd name="T34" fmla="*/ 7 w 868"/>
                <a:gd name="T35" fmla="*/ 598 h 724"/>
                <a:gd name="T36" fmla="*/ 0 w 868"/>
                <a:gd name="T37" fmla="*/ 463 h 724"/>
                <a:gd name="T38" fmla="*/ 0 w 868"/>
                <a:gd name="T39" fmla="*/ 214 h 724"/>
                <a:gd name="T40" fmla="*/ 12 w 868"/>
                <a:gd name="T41" fmla="*/ 78 h 724"/>
                <a:gd name="T42" fmla="*/ 34 w 868"/>
                <a:gd name="T43" fmla="*/ 56 h 724"/>
                <a:gd name="T44" fmla="*/ 57 w 868"/>
                <a:gd name="T45" fmla="*/ 33 h 724"/>
                <a:gd name="T46" fmla="*/ 79 w 868"/>
                <a:gd name="T47" fmla="*/ 11 h 724"/>
                <a:gd name="T48" fmla="*/ 128 w 868"/>
                <a:gd name="T49" fmla="*/ 2 h 724"/>
                <a:gd name="T50" fmla="*/ 208 w 868"/>
                <a:gd name="T51" fmla="*/ 7 h 724"/>
                <a:gd name="T52" fmla="*/ 286 w 868"/>
                <a:gd name="T53" fmla="*/ 10 h 724"/>
                <a:gd name="T54" fmla="*/ 365 w 868"/>
                <a:gd name="T55" fmla="*/ 15 h 724"/>
                <a:gd name="T56" fmla="*/ 444 w 868"/>
                <a:gd name="T57" fmla="*/ 19 h 724"/>
                <a:gd name="T58" fmla="*/ 523 w 868"/>
                <a:gd name="T59" fmla="*/ 24 h 724"/>
                <a:gd name="T60" fmla="*/ 602 w 868"/>
                <a:gd name="T61" fmla="*/ 27 h 724"/>
                <a:gd name="T62" fmla="*/ 681 w 868"/>
                <a:gd name="T63" fmla="*/ 32 h 724"/>
                <a:gd name="T64" fmla="*/ 727 w 868"/>
                <a:gd name="T65" fmla="*/ 38 h 724"/>
                <a:gd name="T66" fmla="*/ 770 w 868"/>
                <a:gd name="T67" fmla="*/ 56 h 724"/>
                <a:gd name="T68" fmla="*/ 825 w 868"/>
                <a:gd name="T69" fmla="*/ 79 h 724"/>
                <a:gd name="T70" fmla="*/ 864 w 868"/>
                <a:gd name="T71" fmla="*/ 94 h 7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868" h="724">
                  <a:moveTo>
                    <a:pt x="868" y="94"/>
                  </a:moveTo>
                  <a:lnTo>
                    <a:pt x="868" y="230"/>
                  </a:lnTo>
                  <a:lnTo>
                    <a:pt x="868" y="367"/>
                  </a:lnTo>
                  <a:lnTo>
                    <a:pt x="868" y="503"/>
                  </a:lnTo>
                  <a:lnTo>
                    <a:pt x="868" y="640"/>
                  </a:lnTo>
                  <a:lnTo>
                    <a:pt x="863" y="658"/>
                  </a:lnTo>
                  <a:lnTo>
                    <a:pt x="855" y="671"/>
                  </a:lnTo>
                  <a:lnTo>
                    <a:pt x="846" y="682"/>
                  </a:lnTo>
                  <a:lnTo>
                    <a:pt x="835" y="691"/>
                  </a:lnTo>
                  <a:lnTo>
                    <a:pt x="824" y="700"/>
                  </a:lnTo>
                  <a:lnTo>
                    <a:pt x="812" y="707"/>
                  </a:lnTo>
                  <a:lnTo>
                    <a:pt x="801" y="714"/>
                  </a:lnTo>
                  <a:lnTo>
                    <a:pt x="790" y="722"/>
                  </a:lnTo>
                  <a:lnTo>
                    <a:pt x="759" y="724"/>
                  </a:lnTo>
                  <a:lnTo>
                    <a:pt x="727" y="724"/>
                  </a:lnTo>
                  <a:lnTo>
                    <a:pt x="694" y="724"/>
                  </a:lnTo>
                  <a:lnTo>
                    <a:pt x="658" y="724"/>
                  </a:lnTo>
                  <a:lnTo>
                    <a:pt x="620" y="723"/>
                  </a:lnTo>
                  <a:lnTo>
                    <a:pt x="581" y="721"/>
                  </a:lnTo>
                  <a:lnTo>
                    <a:pt x="539" y="718"/>
                  </a:lnTo>
                  <a:lnTo>
                    <a:pt x="497" y="714"/>
                  </a:lnTo>
                  <a:lnTo>
                    <a:pt x="451" y="711"/>
                  </a:lnTo>
                  <a:lnTo>
                    <a:pt x="403" y="706"/>
                  </a:lnTo>
                  <a:lnTo>
                    <a:pt x="353" y="700"/>
                  </a:lnTo>
                  <a:lnTo>
                    <a:pt x="300" y="695"/>
                  </a:lnTo>
                  <a:lnTo>
                    <a:pt x="244" y="688"/>
                  </a:lnTo>
                  <a:lnTo>
                    <a:pt x="186" y="681"/>
                  </a:lnTo>
                  <a:lnTo>
                    <a:pt x="126" y="674"/>
                  </a:lnTo>
                  <a:lnTo>
                    <a:pt x="61" y="666"/>
                  </a:lnTo>
                  <a:lnTo>
                    <a:pt x="53" y="657"/>
                  </a:lnTo>
                  <a:lnTo>
                    <a:pt x="46" y="647"/>
                  </a:lnTo>
                  <a:lnTo>
                    <a:pt x="38" y="638"/>
                  </a:lnTo>
                  <a:lnTo>
                    <a:pt x="30" y="628"/>
                  </a:lnTo>
                  <a:lnTo>
                    <a:pt x="22" y="618"/>
                  </a:lnTo>
                  <a:lnTo>
                    <a:pt x="15" y="608"/>
                  </a:lnTo>
                  <a:lnTo>
                    <a:pt x="7" y="598"/>
                  </a:lnTo>
                  <a:lnTo>
                    <a:pt x="0" y="587"/>
                  </a:lnTo>
                  <a:lnTo>
                    <a:pt x="0" y="463"/>
                  </a:lnTo>
                  <a:lnTo>
                    <a:pt x="0" y="339"/>
                  </a:lnTo>
                  <a:lnTo>
                    <a:pt x="0" y="214"/>
                  </a:lnTo>
                  <a:lnTo>
                    <a:pt x="0" y="90"/>
                  </a:lnTo>
                  <a:lnTo>
                    <a:pt x="12" y="78"/>
                  </a:lnTo>
                  <a:lnTo>
                    <a:pt x="22" y="67"/>
                  </a:lnTo>
                  <a:lnTo>
                    <a:pt x="34" y="56"/>
                  </a:lnTo>
                  <a:lnTo>
                    <a:pt x="45" y="45"/>
                  </a:lnTo>
                  <a:lnTo>
                    <a:pt x="57" y="33"/>
                  </a:lnTo>
                  <a:lnTo>
                    <a:pt x="67" y="22"/>
                  </a:lnTo>
                  <a:lnTo>
                    <a:pt x="79" y="11"/>
                  </a:lnTo>
                  <a:lnTo>
                    <a:pt x="89" y="0"/>
                  </a:lnTo>
                  <a:lnTo>
                    <a:pt x="128" y="2"/>
                  </a:lnTo>
                  <a:lnTo>
                    <a:pt x="168" y="4"/>
                  </a:lnTo>
                  <a:lnTo>
                    <a:pt x="208" y="7"/>
                  </a:lnTo>
                  <a:lnTo>
                    <a:pt x="247" y="8"/>
                  </a:lnTo>
                  <a:lnTo>
                    <a:pt x="286" y="10"/>
                  </a:lnTo>
                  <a:lnTo>
                    <a:pt x="326" y="12"/>
                  </a:lnTo>
                  <a:lnTo>
                    <a:pt x="365" y="15"/>
                  </a:lnTo>
                  <a:lnTo>
                    <a:pt x="405" y="17"/>
                  </a:lnTo>
                  <a:lnTo>
                    <a:pt x="444" y="19"/>
                  </a:lnTo>
                  <a:lnTo>
                    <a:pt x="483" y="22"/>
                  </a:lnTo>
                  <a:lnTo>
                    <a:pt x="523" y="24"/>
                  </a:lnTo>
                  <a:lnTo>
                    <a:pt x="562" y="25"/>
                  </a:lnTo>
                  <a:lnTo>
                    <a:pt x="602" y="27"/>
                  </a:lnTo>
                  <a:lnTo>
                    <a:pt x="641" y="30"/>
                  </a:lnTo>
                  <a:lnTo>
                    <a:pt x="681" y="32"/>
                  </a:lnTo>
                  <a:lnTo>
                    <a:pt x="720" y="34"/>
                  </a:lnTo>
                  <a:lnTo>
                    <a:pt x="727" y="38"/>
                  </a:lnTo>
                  <a:lnTo>
                    <a:pt x="744" y="45"/>
                  </a:lnTo>
                  <a:lnTo>
                    <a:pt x="770" y="56"/>
                  </a:lnTo>
                  <a:lnTo>
                    <a:pt x="797" y="68"/>
                  </a:lnTo>
                  <a:lnTo>
                    <a:pt x="825" y="79"/>
                  </a:lnTo>
                  <a:lnTo>
                    <a:pt x="849" y="89"/>
                  </a:lnTo>
                  <a:lnTo>
                    <a:pt x="864" y="94"/>
                  </a:lnTo>
                  <a:lnTo>
                    <a:pt x="868" y="94"/>
                  </a:lnTo>
                  <a:close/>
                </a:path>
              </a:pathLst>
            </a:custGeom>
            <a:solidFill>
              <a:srgbClr val="353F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11" name="Freeform 38"/>
            <p:cNvSpPr>
              <a:spLocks/>
            </p:cNvSpPr>
            <p:nvPr/>
          </p:nvSpPr>
          <p:spPr bwMode="auto">
            <a:xfrm>
              <a:off x="7978775" y="3856038"/>
              <a:ext cx="641350" cy="571500"/>
            </a:xfrm>
            <a:custGeom>
              <a:avLst/>
              <a:gdLst>
                <a:gd name="T0" fmla="*/ 809 w 809"/>
                <a:gd name="T1" fmla="*/ 226 h 720"/>
                <a:gd name="T2" fmla="*/ 809 w 809"/>
                <a:gd name="T3" fmla="*/ 499 h 720"/>
                <a:gd name="T4" fmla="*/ 803 w 809"/>
                <a:gd name="T5" fmla="*/ 652 h 720"/>
                <a:gd name="T6" fmla="*/ 786 w 809"/>
                <a:gd name="T7" fmla="*/ 676 h 720"/>
                <a:gd name="T8" fmla="*/ 764 w 809"/>
                <a:gd name="T9" fmla="*/ 693 h 720"/>
                <a:gd name="T10" fmla="*/ 742 w 809"/>
                <a:gd name="T11" fmla="*/ 708 h 720"/>
                <a:gd name="T12" fmla="*/ 705 w 809"/>
                <a:gd name="T13" fmla="*/ 719 h 720"/>
                <a:gd name="T14" fmla="*/ 647 w 809"/>
                <a:gd name="T15" fmla="*/ 720 h 720"/>
                <a:gd name="T16" fmla="*/ 585 w 809"/>
                <a:gd name="T17" fmla="*/ 719 h 720"/>
                <a:gd name="T18" fmla="*/ 514 w 809"/>
                <a:gd name="T19" fmla="*/ 715 h 720"/>
                <a:gd name="T20" fmla="*/ 434 w 809"/>
                <a:gd name="T21" fmla="*/ 708 h 720"/>
                <a:gd name="T22" fmla="*/ 345 w 809"/>
                <a:gd name="T23" fmla="*/ 699 h 720"/>
                <a:gd name="T24" fmla="*/ 242 w 809"/>
                <a:gd name="T25" fmla="*/ 688 h 720"/>
                <a:gd name="T26" fmla="*/ 126 w 809"/>
                <a:gd name="T27" fmla="*/ 674 h 720"/>
                <a:gd name="T28" fmla="*/ 54 w 809"/>
                <a:gd name="T29" fmla="*/ 658 h 720"/>
                <a:gd name="T30" fmla="*/ 39 w 809"/>
                <a:gd name="T31" fmla="*/ 639 h 720"/>
                <a:gd name="T32" fmla="*/ 23 w 809"/>
                <a:gd name="T33" fmla="*/ 620 h 720"/>
                <a:gd name="T34" fmla="*/ 8 w 809"/>
                <a:gd name="T35" fmla="*/ 599 h 720"/>
                <a:gd name="T36" fmla="*/ 1 w 809"/>
                <a:gd name="T37" fmla="*/ 463 h 720"/>
                <a:gd name="T38" fmla="*/ 1 w 809"/>
                <a:gd name="T39" fmla="*/ 214 h 720"/>
                <a:gd name="T40" fmla="*/ 12 w 809"/>
                <a:gd name="T41" fmla="*/ 78 h 720"/>
                <a:gd name="T42" fmla="*/ 34 w 809"/>
                <a:gd name="T43" fmla="*/ 56 h 720"/>
                <a:gd name="T44" fmla="*/ 57 w 809"/>
                <a:gd name="T45" fmla="*/ 33 h 720"/>
                <a:gd name="T46" fmla="*/ 78 w 809"/>
                <a:gd name="T47" fmla="*/ 11 h 720"/>
                <a:gd name="T48" fmla="*/ 126 w 809"/>
                <a:gd name="T49" fmla="*/ 2 h 720"/>
                <a:gd name="T50" fmla="*/ 197 w 809"/>
                <a:gd name="T51" fmla="*/ 6 h 720"/>
                <a:gd name="T52" fmla="*/ 269 w 809"/>
                <a:gd name="T53" fmla="*/ 9 h 720"/>
                <a:gd name="T54" fmla="*/ 340 w 809"/>
                <a:gd name="T55" fmla="*/ 12 h 720"/>
                <a:gd name="T56" fmla="*/ 410 w 809"/>
                <a:gd name="T57" fmla="*/ 17 h 720"/>
                <a:gd name="T58" fmla="*/ 482 w 809"/>
                <a:gd name="T59" fmla="*/ 21 h 720"/>
                <a:gd name="T60" fmla="*/ 553 w 809"/>
                <a:gd name="T61" fmla="*/ 24 h 720"/>
                <a:gd name="T62" fmla="*/ 624 w 809"/>
                <a:gd name="T63" fmla="*/ 27 h 720"/>
                <a:gd name="T64" fmla="*/ 667 w 809"/>
                <a:gd name="T65" fmla="*/ 33 h 720"/>
                <a:gd name="T66" fmla="*/ 710 w 809"/>
                <a:gd name="T67" fmla="*/ 52 h 720"/>
                <a:gd name="T68" fmla="*/ 766 w 809"/>
                <a:gd name="T69" fmla="*/ 75 h 720"/>
                <a:gd name="T70" fmla="*/ 805 w 809"/>
                <a:gd name="T71" fmla="*/ 90 h 7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809" h="720">
                  <a:moveTo>
                    <a:pt x="809" y="90"/>
                  </a:moveTo>
                  <a:lnTo>
                    <a:pt x="809" y="226"/>
                  </a:lnTo>
                  <a:lnTo>
                    <a:pt x="809" y="363"/>
                  </a:lnTo>
                  <a:lnTo>
                    <a:pt x="809" y="499"/>
                  </a:lnTo>
                  <a:lnTo>
                    <a:pt x="809" y="636"/>
                  </a:lnTo>
                  <a:lnTo>
                    <a:pt x="803" y="652"/>
                  </a:lnTo>
                  <a:lnTo>
                    <a:pt x="795" y="666"/>
                  </a:lnTo>
                  <a:lnTo>
                    <a:pt x="786" y="676"/>
                  </a:lnTo>
                  <a:lnTo>
                    <a:pt x="775" y="685"/>
                  </a:lnTo>
                  <a:lnTo>
                    <a:pt x="764" y="693"/>
                  </a:lnTo>
                  <a:lnTo>
                    <a:pt x="752" y="701"/>
                  </a:lnTo>
                  <a:lnTo>
                    <a:pt x="742" y="708"/>
                  </a:lnTo>
                  <a:lnTo>
                    <a:pt x="732" y="716"/>
                  </a:lnTo>
                  <a:lnTo>
                    <a:pt x="705" y="719"/>
                  </a:lnTo>
                  <a:lnTo>
                    <a:pt x="677" y="720"/>
                  </a:lnTo>
                  <a:lnTo>
                    <a:pt x="647" y="720"/>
                  </a:lnTo>
                  <a:lnTo>
                    <a:pt x="618" y="720"/>
                  </a:lnTo>
                  <a:lnTo>
                    <a:pt x="585" y="719"/>
                  </a:lnTo>
                  <a:lnTo>
                    <a:pt x="551" y="718"/>
                  </a:lnTo>
                  <a:lnTo>
                    <a:pt x="514" y="715"/>
                  </a:lnTo>
                  <a:lnTo>
                    <a:pt x="476" y="712"/>
                  </a:lnTo>
                  <a:lnTo>
                    <a:pt x="434" y="708"/>
                  </a:lnTo>
                  <a:lnTo>
                    <a:pt x="391" y="705"/>
                  </a:lnTo>
                  <a:lnTo>
                    <a:pt x="345" y="699"/>
                  </a:lnTo>
                  <a:lnTo>
                    <a:pt x="295" y="693"/>
                  </a:lnTo>
                  <a:lnTo>
                    <a:pt x="242" y="688"/>
                  </a:lnTo>
                  <a:lnTo>
                    <a:pt x="186" y="681"/>
                  </a:lnTo>
                  <a:lnTo>
                    <a:pt x="126" y="674"/>
                  </a:lnTo>
                  <a:lnTo>
                    <a:pt x="62" y="666"/>
                  </a:lnTo>
                  <a:lnTo>
                    <a:pt x="54" y="658"/>
                  </a:lnTo>
                  <a:lnTo>
                    <a:pt x="46" y="648"/>
                  </a:lnTo>
                  <a:lnTo>
                    <a:pt x="39" y="639"/>
                  </a:lnTo>
                  <a:lnTo>
                    <a:pt x="31" y="630"/>
                  </a:lnTo>
                  <a:lnTo>
                    <a:pt x="23" y="620"/>
                  </a:lnTo>
                  <a:lnTo>
                    <a:pt x="16" y="609"/>
                  </a:lnTo>
                  <a:lnTo>
                    <a:pt x="8" y="599"/>
                  </a:lnTo>
                  <a:lnTo>
                    <a:pt x="1" y="587"/>
                  </a:lnTo>
                  <a:lnTo>
                    <a:pt x="1" y="463"/>
                  </a:lnTo>
                  <a:lnTo>
                    <a:pt x="1" y="339"/>
                  </a:lnTo>
                  <a:lnTo>
                    <a:pt x="1" y="214"/>
                  </a:lnTo>
                  <a:lnTo>
                    <a:pt x="0" y="90"/>
                  </a:lnTo>
                  <a:lnTo>
                    <a:pt x="12" y="78"/>
                  </a:lnTo>
                  <a:lnTo>
                    <a:pt x="23" y="67"/>
                  </a:lnTo>
                  <a:lnTo>
                    <a:pt x="34" y="56"/>
                  </a:lnTo>
                  <a:lnTo>
                    <a:pt x="45" y="45"/>
                  </a:lnTo>
                  <a:lnTo>
                    <a:pt x="57" y="33"/>
                  </a:lnTo>
                  <a:lnTo>
                    <a:pt x="68" y="22"/>
                  </a:lnTo>
                  <a:lnTo>
                    <a:pt x="78" y="11"/>
                  </a:lnTo>
                  <a:lnTo>
                    <a:pt x="90" y="0"/>
                  </a:lnTo>
                  <a:lnTo>
                    <a:pt x="126" y="2"/>
                  </a:lnTo>
                  <a:lnTo>
                    <a:pt x="161" y="3"/>
                  </a:lnTo>
                  <a:lnTo>
                    <a:pt x="197" y="6"/>
                  </a:lnTo>
                  <a:lnTo>
                    <a:pt x="233" y="8"/>
                  </a:lnTo>
                  <a:lnTo>
                    <a:pt x="269" y="9"/>
                  </a:lnTo>
                  <a:lnTo>
                    <a:pt x="304" y="11"/>
                  </a:lnTo>
                  <a:lnTo>
                    <a:pt x="340" y="12"/>
                  </a:lnTo>
                  <a:lnTo>
                    <a:pt x="376" y="15"/>
                  </a:lnTo>
                  <a:lnTo>
                    <a:pt x="410" y="17"/>
                  </a:lnTo>
                  <a:lnTo>
                    <a:pt x="446" y="18"/>
                  </a:lnTo>
                  <a:lnTo>
                    <a:pt x="482" y="21"/>
                  </a:lnTo>
                  <a:lnTo>
                    <a:pt x="517" y="22"/>
                  </a:lnTo>
                  <a:lnTo>
                    <a:pt x="553" y="24"/>
                  </a:lnTo>
                  <a:lnTo>
                    <a:pt x="589" y="26"/>
                  </a:lnTo>
                  <a:lnTo>
                    <a:pt x="624" y="27"/>
                  </a:lnTo>
                  <a:lnTo>
                    <a:pt x="660" y="30"/>
                  </a:lnTo>
                  <a:lnTo>
                    <a:pt x="667" y="33"/>
                  </a:lnTo>
                  <a:lnTo>
                    <a:pt x="684" y="40"/>
                  </a:lnTo>
                  <a:lnTo>
                    <a:pt x="710" y="52"/>
                  </a:lnTo>
                  <a:lnTo>
                    <a:pt x="738" y="63"/>
                  </a:lnTo>
                  <a:lnTo>
                    <a:pt x="766" y="75"/>
                  </a:lnTo>
                  <a:lnTo>
                    <a:pt x="789" y="84"/>
                  </a:lnTo>
                  <a:lnTo>
                    <a:pt x="805" y="90"/>
                  </a:lnTo>
                  <a:lnTo>
                    <a:pt x="809" y="90"/>
                  </a:lnTo>
                  <a:close/>
                </a:path>
              </a:pathLst>
            </a:custGeom>
            <a:solidFill>
              <a:srgbClr val="3A445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12" name="Freeform 39"/>
            <p:cNvSpPr>
              <a:spLocks/>
            </p:cNvSpPr>
            <p:nvPr/>
          </p:nvSpPr>
          <p:spPr bwMode="auto">
            <a:xfrm>
              <a:off x="7978775" y="3856038"/>
              <a:ext cx="593725" cy="568325"/>
            </a:xfrm>
            <a:custGeom>
              <a:avLst/>
              <a:gdLst>
                <a:gd name="T0" fmla="*/ 748 w 748"/>
                <a:gd name="T1" fmla="*/ 221 h 716"/>
                <a:gd name="T2" fmla="*/ 748 w 748"/>
                <a:gd name="T3" fmla="*/ 494 h 716"/>
                <a:gd name="T4" fmla="*/ 742 w 748"/>
                <a:gd name="T5" fmla="*/ 646 h 716"/>
                <a:gd name="T6" fmla="*/ 726 w 748"/>
                <a:gd name="T7" fmla="*/ 670 h 716"/>
                <a:gd name="T8" fmla="*/ 704 w 748"/>
                <a:gd name="T9" fmla="*/ 689 h 716"/>
                <a:gd name="T10" fmla="*/ 682 w 748"/>
                <a:gd name="T11" fmla="*/ 704 h 716"/>
                <a:gd name="T12" fmla="*/ 649 w 748"/>
                <a:gd name="T13" fmla="*/ 714 h 716"/>
                <a:gd name="T14" fmla="*/ 601 w 748"/>
                <a:gd name="T15" fmla="*/ 716 h 716"/>
                <a:gd name="T16" fmla="*/ 548 w 748"/>
                <a:gd name="T17" fmla="*/ 715 h 716"/>
                <a:gd name="T18" fmla="*/ 487 w 748"/>
                <a:gd name="T19" fmla="*/ 713 h 716"/>
                <a:gd name="T20" fmla="*/ 417 w 748"/>
                <a:gd name="T21" fmla="*/ 707 h 716"/>
                <a:gd name="T22" fmla="*/ 334 w 748"/>
                <a:gd name="T23" fmla="*/ 698 h 716"/>
                <a:gd name="T24" fmla="*/ 239 w 748"/>
                <a:gd name="T25" fmla="*/ 688 h 716"/>
                <a:gd name="T26" fmla="*/ 126 w 748"/>
                <a:gd name="T27" fmla="*/ 674 h 716"/>
                <a:gd name="T28" fmla="*/ 54 w 748"/>
                <a:gd name="T29" fmla="*/ 658 h 716"/>
                <a:gd name="T30" fmla="*/ 38 w 748"/>
                <a:gd name="T31" fmla="*/ 642 h 716"/>
                <a:gd name="T32" fmla="*/ 23 w 748"/>
                <a:gd name="T33" fmla="*/ 622 h 716"/>
                <a:gd name="T34" fmla="*/ 8 w 748"/>
                <a:gd name="T35" fmla="*/ 600 h 716"/>
                <a:gd name="T36" fmla="*/ 1 w 748"/>
                <a:gd name="T37" fmla="*/ 463 h 716"/>
                <a:gd name="T38" fmla="*/ 0 w 748"/>
                <a:gd name="T39" fmla="*/ 214 h 716"/>
                <a:gd name="T40" fmla="*/ 12 w 748"/>
                <a:gd name="T41" fmla="*/ 78 h 716"/>
                <a:gd name="T42" fmla="*/ 34 w 748"/>
                <a:gd name="T43" fmla="*/ 56 h 716"/>
                <a:gd name="T44" fmla="*/ 57 w 748"/>
                <a:gd name="T45" fmla="*/ 33 h 716"/>
                <a:gd name="T46" fmla="*/ 78 w 748"/>
                <a:gd name="T47" fmla="*/ 11 h 716"/>
                <a:gd name="T48" fmla="*/ 122 w 748"/>
                <a:gd name="T49" fmla="*/ 1 h 716"/>
                <a:gd name="T50" fmla="*/ 186 w 748"/>
                <a:gd name="T51" fmla="*/ 4 h 716"/>
                <a:gd name="T52" fmla="*/ 250 w 748"/>
                <a:gd name="T53" fmla="*/ 8 h 716"/>
                <a:gd name="T54" fmla="*/ 313 w 748"/>
                <a:gd name="T55" fmla="*/ 10 h 716"/>
                <a:gd name="T56" fmla="*/ 377 w 748"/>
                <a:gd name="T57" fmla="*/ 14 h 716"/>
                <a:gd name="T58" fmla="*/ 440 w 748"/>
                <a:gd name="T59" fmla="*/ 17 h 716"/>
                <a:gd name="T60" fmla="*/ 505 w 748"/>
                <a:gd name="T61" fmla="*/ 21 h 716"/>
                <a:gd name="T62" fmla="*/ 568 w 748"/>
                <a:gd name="T63" fmla="*/ 24 h 716"/>
                <a:gd name="T64" fmla="*/ 607 w 748"/>
                <a:gd name="T65" fmla="*/ 29 h 716"/>
                <a:gd name="T66" fmla="*/ 650 w 748"/>
                <a:gd name="T67" fmla="*/ 47 h 716"/>
                <a:gd name="T68" fmla="*/ 705 w 748"/>
                <a:gd name="T69" fmla="*/ 70 h 716"/>
                <a:gd name="T70" fmla="*/ 744 w 748"/>
                <a:gd name="T71" fmla="*/ 84 h 7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748" h="716">
                  <a:moveTo>
                    <a:pt x="748" y="84"/>
                  </a:moveTo>
                  <a:lnTo>
                    <a:pt x="748" y="221"/>
                  </a:lnTo>
                  <a:lnTo>
                    <a:pt x="748" y="357"/>
                  </a:lnTo>
                  <a:lnTo>
                    <a:pt x="748" y="494"/>
                  </a:lnTo>
                  <a:lnTo>
                    <a:pt x="748" y="630"/>
                  </a:lnTo>
                  <a:lnTo>
                    <a:pt x="742" y="646"/>
                  </a:lnTo>
                  <a:lnTo>
                    <a:pt x="735" y="659"/>
                  </a:lnTo>
                  <a:lnTo>
                    <a:pt x="726" y="670"/>
                  </a:lnTo>
                  <a:lnTo>
                    <a:pt x="715" y="680"/>
                  </a:lnTo>
                  <a:lnTo>
                    <a:pt x="704" y="689"/>
                  </a:lnTo>
                  <a:lnTo>
                    <a:pt x="692" y="697"/>
                  </a:lnTo>
                  <a:lnTo>
                    <a:pt x="682" y="704"/>
                  </a:lnTo>
                  <a:lnTo>
                    <a:pt x="672" y="712"/>
                  </a:lnTo>
                  <a:lnTo>
                    <a:pt x="649" y="714"/>
                  </a:lnTo>
                  <a:lnTo>
                    <a:pt x="626" y="715"/>
                  </a:lnTo>
                  <a:lnTo>
                    <a:pt x="601" y="716"/>
                  </a:lnTo>
                  <a:lnTo>
                    <a:pt x="576" y="716"/>
                  </a:lnTo>
                  <a:lnTo>
                    <a:pt x="548" y="715"/>
                  </a:lnTo>
                  <a:lnTo>
                    <a:pt x="518" y="714"/>
                  </a:lnTo>
                  <a:lnTo>
                    <a:pt x="487" y="713"/>
                  </a:lnTo>
                  <a:lnTo>
                    <a:pt x="454" y="710"/>
                  </a:lnTo>
                  <a:lnTo>
                    <a:pt x="417" y="707"/>
                  </a:lnTo>
                  <a:lnTo>
                    <a:pt x="377" y="703"/>
                  </a:lnTo>
                  <a:lnTo>
                    <a:pt x="334" y="698"/>
                  </a:lnTo>
                  <a:lnTo>
                    <a:pt x="288" y="693"/>
                  </a:lnTo>
                  <a:lnTo>
                    <a:pt x="239" y="688"/>
                  </a:lnTo>
                  <a:lnTo>
                    <a:pt x="184" y="681"/>
                  </a:lnTo>
                  <a:lnTo>
                    <a:pt x="126" y="674"/>
                  </a:lnTo>
                  <a:lnTo>
                    <a:pt x="62" y="666"/>
                  </a:lnTo>
                  <a:lnTo>
                    <a:pt x="54" y="658"/>
                  </a:lnTo>
                  <a:lnTo>
                    <a:pt x="46" y="650"/>
                  </a:lnTo>
                  <a:lnTo>
                    <a:pt x="38" y="642"/>
                  </a:lnTo>
                  <a:lnTo>
                    <a:pt x="30" y="632"/>
                  </a:lnTo>
                  <a:lnTo>
                    <a:pt x="23" y="622"/>
                  </a:lnTo>
                  <a:lnTo>
                    <a:pt x="15" y="612"/>
                  </a:lnTo>
                  <a:lnTo>
                    <a:pt x="8" y="600"/>
                  </a:lnTo>
                  <a:lnTo>
                    <a:pt x="1" y="587"/>
                  </a:lnTo>
                  <a:lnTo>
                    <a:pt x="1" y="463"/>
                  </a:lnTo>
                  <a:lnTo>
                    <a:pt x="1" y="339"/>
                  </a:lnTo>
                  <a:lnTo>
                    <a:pt x="0" y="214"/>
                  </a:lnTo>
                  <a:lnTo>
                    <a:pt x="0" y="90"/>
                  </a:lnTo>
                  <a:lnTo>
                    <a:pt x="12" y="78"/>
                  </a:lnTo>
                  <a:lnTo>
                    <a:pt x="23" y="67"/>
                  </a:lnTo>
                  <a:lnTo>
                    <a:pt x="34" y="56"/>
                  </a:lnTo>
                  <a:lnTo>
                    <a:pt x="45" y="45"/>
                  </a:lnTo>
                  <a:lnTo>
                    <a:pt x="57" y="33"/>
                  </a:lnTo>
                  <a:lnTo>
                    <a:pt x="68" y="22"/>
                  </a:lnTo>
                  <a:lnTo>
                    <a:pt x="78" y="11"/>
                  </a:lnTo>
                  <a:lnTo>
                    <a:pt x="90" y="0"/>
                  </a:lnTo>
                  <a:lnTo>
                    <a:pt x="122" y="1"/>
                  </a:lnTo>
                  <a:lnTo>
                    <a:pt x="153" y="3"/>
                  </a:lnTo>
                  <a:lnTo>
                    <a:pt x="186" y="4"/>
                  </a:lnTo>
                  <a:lnTo>
                    <a:pt x="218" y="6"/>
                  </a:lnTo>
                  <a:lnTo>
                    <a:pt x="250" y="8"/>
                  </a:lnTo>
                  <a:lnTo>
                    <a:pt x="281" y="9"/>
                  </a:lnTo>
                  <a:lnTo>
                    <a:pt x="313" y="10"/>
                  </a:lnTo>
                  <a:lnTo>
                    <a:pt x="346" y="12"/>
                  </a:lnTo>
                  <a:lnTo>
                    <a:pt x="377" y="14"/>
                  </a:lnTo>
                  <a:lnTo>
                    <a:pt x="409" y="15"/>
                  </a:lnTo>
                  <a:lnTo>
                    <a:pt x="440" y="17"/>
                  </a:lnTo>
                  <a:lnTo>
                    <a:pt x="472" y="18"/>
                  </a:lnTo>
                  <a:lnTo>
                    <a:pt x="505" y="21"/>
                  </a:lnTo>
                  <a:lnTo>
                    <a:pt x="537" y="22"/>
                  </a:lnTo>
                  <a:lnTo>
                    <a:pt x="568" y="24"/>
                  </a:lnTo>
                  <a:lnTo>
                    <a:pt x="600" y="25"/>
                  </a:lnTo>
                  <a:lnTo>
                    <a:pt x="607" y="29"/>
                  </a:lnTo>
                  <a:lnTo>
                    <a:pt x="624" y="36"/>
                  </a:lnTo>
                  <a:lnTo>
                    <a:pt x="650" y="47"/>
                  </a:lnTo>
                  <a:lnTo>
                    <a:pt x="677" y="59"/>
                  </a:lnTo>
                  <a:lnTo>
                    <a:pt x="705" y="70"/>
                  </a:lnTo>
                  <a:lnTo>
                    <a:pt x="729" y="79"/>
                  </a:lnTo>
                  <a:lnTo>
                    <a:pt x="744" y="84"/>
                  </a:lnTo>
                  <a:lnTo>
                    <a:pt x="748" y="84"/>
                  </a:lnTo>
                  <a:close/>
                </a:path>
              </a:pathLst>
            </a:custGeom>
            <a:solidFill>
              <a:srgbClr val="3D47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13" name="Freeform 40"/>
            <p:cNvSpPr>
              <a:spLocks/>
            </p:cNvSpPr>
            <p:nvPr/>
          </p:nvSpPr>
          <p:spPr bwMode="auto">
            <a:xfrm>
              <a:off x="7977188" y="3856038"/>
              <a:ext cx="547688" cy="565150"/>
            </a:xfrm>
            <a:custGeom>
              <a:avLst/>
              <a:gdLst>
                <a:gd name="T0" fmla="*/ 689 w 689"/>
                <a:gd name="T1" fmla="*/ 215 h 712"/>
                <a:gd name="T2" fmla="*/ 689 w 689"/>
                <a:gd name="T3" fmla="*/ 488 h 712"/>
                <a:gd name="T4" fmla="*/ 683 w 689"/>
                <a:gd name="T5" fmla="*/ 640 h 712"/>
                <a:gd name="T6" fmla="*/ 666 w 689"/>
                <a:gd name="T7" fmla="*/ 663 h 712"/>
                <a:gd name="T8" fmla="*/ 644 w 689"/>
                <a:gd name="T9" fmla="*/ 683 h 712"/>
                <a:gd name="T10" fmla="*/ 623 w 689"/>
                <a:gd name="T11" fmla="*/ 699 h 712"/>
                <a:gd name="T12" fmla="*/ 594 w 689"/>
                <a:gd name="T13" fmla="*/ 710 h 712"/>
                <a:gd name="T14" fmla="*/ 556 w 689"/>
                <a:gd name="T15" fmla="*/ 712 h 712"/>
                <a:gd name="T16" fmla="*/ 513 w 689"/>
                <a:gd name="T17" fmla="*/ 712 h 712"/>
                <a:gd name="T18" fmla="*/ 462 w 689"/>
                <a:gd name="T19" fmla="*/ 710 h 712"/>
                <a:gd name="T20" fmla="*/ 401 w 689"/>
                <a:gd name="T21" fmla="*/ 705 h 712"/>
                <a:gd name="T22" fmla="*/ 326 w 689"/>
                <a:gd name="T23" fmla="*/ 697 h 712"/>
                <a:gd name="T24" fmla="*/ 235 w 689"/>
                <a:gd name="T25" fmla="*/ 686 h 712"/>
                <a:gd name="T26" fmla="*/ 126 w 689"/>
                <a:gd name="T27" fmla="*/ 674 h 712"/>
                <a:gd name="T28" fmla="*/ 55 w 689"/>
                <a:gd name="T29" fmla="*/ 659 h 712"/>
                <a:gd name="T30" fmla="*/ 38 w 689"/>
                <a:gd name="T31" fmla="*/ 643 h 712"/>
                <a:gd name="T32" fmla="*/ 23 w 689"/>
                <a:gd name="T33" fmla="*/ 624 h 712"/>
                <a:gd name="T34" fmla="*/ 9 w 689"/>
                <a:gd name="T35" fmla="*/ 600 h 712"/>
                <a:gd name="T36" fmla="*/ 1 w 689"/>
                <a:gd name="T37" fmla="*/ 463 h 712"/>
                <a:gd name="T38" fmla="*/ 1 w 689"/>
                <a:gd name="T39" fmla="*/ 214 h 712"/>
                <a:gd name="T40" fmla="*/ 11 w 689"/>
                <a:gd name="T41" fmla="*/ 78 h 712"/>
                <a:gd name="T42" fmla="*/ 35 w 689"/>
                <a:gd name="T43" fmla="*/ 56 h 712"/>
                <a:gd name="T44" fmla="*/ 58 w 689"/>
                <a:gd name="T45" fmla="*/ 33 h 712"/>
                <a:gd name="T46" fmla="*/ 79 w 689"/>
                <a:gd name="T47" fmla="*/ 11 h 712"/>
                <a:gd name="T48" fmla="*/ 119 w 689"/>
                <a:gd name="T49" fmla="*/ 1 h 712"/>
                <a:gd name="T50" fmla="*/ 175 w 689"/>
                <a:gd name="T51" fmla="*/ 3 h 712"/>
                <a:gd name="T52" fmla="*/ 232 w 689"/>
                <a:gd name="T53" fmla="*/ 6 h 712"/>
                <a:gd name="T54" fmla="*/ 288 w 689"/>
                <a:gd name="T55" fmla="*/ 8 h 712"/>
                <a:gd name="T56" fmla="*/ 343 w 689"/>
                <a:gd name="T57" fmla="*/ 11 h 712"/>
                <a:gd name="T58" fmla="*/ 400 w 689"/>
                <a:gd name="T59" fmla="*/ 14 h 712"/>
                <a:gd name="T60" fmla="*/ 456 w 689"/>
                <a:gd name="T61" fmla="*/ 16 h 712"/>
                <a:gd name="T62" fmla="*/ 513 w 689"/>
                <a:gd name="T63" fmla="*/ 18 h 712"/>
                <a:gd name="T64" fmla="*/ 547 w 689"/>
                <a:gd name="T65" fmla="*/ 23 h 712"/>
                <a:gd name="T66" fmla="*/ 590 w 689"/>
                <a:gd name="T67" fmla="*/ 41 h 712"/>
                <a:gd name="T68" fmla="*/ 646 w 689"/>
                <a:gd name="T69" fmla="*/ 65 h 712"/>
                <a:gd name="T70" fmla="*/ 685 w 689"/>
                <a:gd name="T71" fmla="*/ 79 h 7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689" h="712">
                  <a:moveTo>
                    <a:pt x="689" y="79"/>
                  </a:moveTo>
                  <a:lnTo>
                    <a:pt x="689" y="215"/>
                  </a:lnTo>
                  <a:lnTo>
                    <a:pt x="689" y="352"/>
                  </a:lnTo>
                  <a:lnTo>
                    <a:pt x="689" y="488"/>
                  </a:lnTo>
                  <a:lnTo>
                    <a:pt x="689" y="625"/>
                  </a:lnTo>
                  <a:lnTo>
                    <a:pt x="683" y="640"/>
                  </a:lnTo>
                  <a:lnTo>
                    <a:pt x="675" y="653"/>
                  </a:lnTo>
                  <a:lnTo>
                    <a:pt x="666" y="663"/>
                  </a:lnTo>
                  <a:lnTo>
                    <a:pt x="655" y="674"/>
                  </a:lnTo>
                  <a:lnTo>
                    <a:pt x="644" y="683"/>
                  </a:lnTo>
                  <a:lnTo>
                    <a:pt x="634" y="691"/>
                  </a:lnTo>
                  <a:lnTo>
                    <a:pt x="623" y="699"/>
                  </a:lnTo>
                  <a:lnTo>
                    <a:pt x="613" y="707"/>
                  </a:lnTo>
                  <a:lnTo>
                    <a:pt x="594" y="710"/>
                  </a:lnTo>
                  <a:lnTo>
                    <a:pt x="576" y="711"/>
                  </a:lnTo>
                  <a:lnTo>
                    <a:pt x="556" y="712"/>
                  </a:lnTo>
                  <a:lnTo>
                    <a:pt x="536" y="712"/>
                  </a:lnTo>
                  <a:lnTo>
                    <a:pt x="513" y="712"/>
                  </a:lnTo>
                  <a:lnTo>
                    <a:pt x="488" y="711"/>
                  </a:lnTo>
                  <a:lnTo>
                    <a:pt x="462" y="710"/>
                  </a:lnTo>
                  <a:lnTo>
                    <a:pt x="433" y="707"/>
                  </a:lnTo>
                  <a:lnTo>
                    <a:pt x="401" y="705"/>
                  </a:lnTo>
                  <a:lnTo>
                    <a:pt x="365" y="701"/>
                  </a:lnTo>
                  <a:lnTo>
                    <a:pt x="326" y="697"/>
                  </a:lnTo>
                  <a:lnTo>
                    <a:pt x="283" y="692"/>
                  </a:lnTo>
                  <a:lnTo>
                    <a:pt x="235" y="686"/>
                  </a:lnTo>
                  <a:lnTo>
                    <a:pt x="183" y="681"/>
                  </a:lnTo>
                  <a:lnTo>
                    <a:pt x="126" y="674"/>
                  </a:lnTo>
                  <a:lnTo>
                    <a:pt x="63" y="666"/>
                  </a:lnTo>
                  <a:lnTo>
                    <a:pt x="55" y="659"/>
                  </a:lnTo>
                  <a:lnTo>
                    <a:pt x="46" y="652"/>
                  </a:lnTo>
                  <a:lnTo>
                    <a:pt x="38" y="643"/>
                  </a:lnTo>
                  <a:lnTo>
                    <a:pt x="31" y="633"/>
                  </a:lnTo>
                  <a:lnTo>
                    <a:pt x="23" y="624"/>
                  </a:lnTo>
                  <a:lnTo>
                    <a:pt x="16" y="613"/>
                  </a:lnTo>
                  <a:lnTo>
                    <a:pt x="9" y="600"/>
                  </a:lnTo>
                  <a:lnTo>
                    <a:pt x="2" y="587"/>
                  </a:lnTo>
                  <a:lnTo>
                    <a:pt x="1" y="463"/>
                  </a:lnTo>
                  <a:lnTo>
                    <a:pt x="1" y="339"/>
                  </a:lnTo>
                  <a:lnTo>
                    <a:pt x="1" y="214"/>
                  </a:lnTo>
                  <a:lnTo>
                    <a:pt x="0" y="90"/>
                  </a:lnTo>
                  <a:lnTo>
                    <a:pt x="11" y="78"/>
                  </a:lnTo>
                  <a:lnTo>
                    <a:pt x="23" y="67"/>
                  </a:lnTo>
                  <a:lnTo>
                    <a:pt x="35" y="56"/>
                  </a:lnTo>
                  <a:lnTo>
                    <a:pt x="46" y="45"/>
                  </a:lnTo>
                  <a:lnTo>
                    <a:pt x="58" y="33"/>
                  </a:lnTo>
                  <a:lnTo>
                    <a:pt x="68" y="22"/>
                  </a:lnTo>
                  <a:lnTo>
                    <a:pt x="79" y="11"/>
                  </a:lnTo>
                  <a:lnTo>
                    <a:pt x="91" y="0"/>
                  </a:lnTo>
                  <a:lnTo>
                    <a:pt x="119" y="1"/>
                  </a:lnTo>
                  <a:lnTo>
                    <a:pt x="147" y="2"/>
                  </a:lnTo>
                  <a:lnTo>
                    <a:pt x="175" y="3"/>
                  </a:lnTo>
                  <a:lnTo>
                    <a:pt x="204" y="4"/>
                  </a:lnTo>
                  <a:lnTo>
                    <a:pt x="232" y="6"/>
                  </a:lnTo>
                  <a:lnTo>
                    <a:pt x="259" y="7"/>
                  </a:lnTo>
                  <a:lnTo>
                    <a:pt x="288" y="8"/>
                  </a:lnTo>
                  <a:lnTo>
                    <a:pt x="316" y="9"/>
                  </a:lnTo>
                  <a:lnTo>
                    <a:pt x="343" y="11"/>
                  </a:lnTo>
                  <a:lnTo>
                    <a:pt x="372" y="12"/>
                  </a:lnTo>
                  <a:lnTo>
                    <a:pt x="400" y="14"/>
                  </a:lnTo>
                  <a:lnTo>
                    <a:pt x="428" y="15"/>
                  </a:lnTo>
                  <a:lnTo>
                    <a:pt x="456" y="16"/>
                  </a:lnTo>
                  <a:lnTo>
                    <a:pt x="484" y="17"/>
                  </a:lnTo>
                  <a:lnTo>
                    <a:pt x="513" y="18"/>
                  </a:lnTo>
                  <a:lnTo>
                    <a:pt x="540" y="19"/>
                  </a:lnTo>
                  <a:lnTo>
                    <a:pt x="547" y="23"/>
                  </a:lnTo>
                  <a:lnTo>
                    <a:pt x="564" y="30"/>
                  </a:lnTo>
                  <a:lnTo>
                    <a:pt x="590" y="41"/>
                  </a:lnTo>
                  <a:lnTo>
                    <a:pt x="619" y="53"/>
                  </a:lnTo>
                  <a:lnTo>
                    <a:pt x="646" y="65"/>
                  </a:lnTo>
                  <a:lnTo>
                    <a:pt x="669" y="75"/>
                  </a:lnTo>
                  <a:lnTo>
                    <a:pt x="685" y="79"/>
                  </a:lnTo>
                  <a:lnTo>
                    <a:pt x="689" y="79"/>
                  </a:lnTo>
                  <a:close/>
                </a:path>
              </a:pathLst>
            </a:custGeom>
            <a:solidFill>
              <a:srgbClr val="3F49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14" name="Freeform 41"/>
            <p:cNvSpPr>
              <a:spLocks/>
            </p:cNvSpPr>
            <p:nvPr/>
          </p:nvSpPr>
          <p:spPr bwMode="auto">
            <a:xfrm>
              <a:off x="7977188" y="3856038"/>
              <a:ext cx="498475" cy="561975"/>
            </a:xfrm>
            <a:custGeom>
              <a:avLst/>
              <a:gdLst>
                <a:gd name="T0" fmla="*/ 628 w 628"/>
                <a:gd name="T1" fmla="*/ 211 h 708"/>
                <a:gd name="T2" fmla="*/ 628 w 628"/>
                <a:gd name="T3" fmla="*/ 484 h 708"/>
                <a:gd name="T4" fmla="*/ 621 w 628"/>
                <a:gd name="T5" fmla="*/ 635 h 708"/>
                <a:gd name="T6" fmla="*/ 605 w 628"/>
                <a:gd name="T7" fmla="*/ 658 h 708"/>
                <a:gd name="T8" fmla="*/ 584 w 628"/>
                <a:gd name="T9" fmla="*/ 676 h 708"/>
                <a:gd name="T10" fmla="*/ 563 w 628"/>
                <a:gd name="T11" fmla="*/ 693 h 708"/>
                <a:gd name="T12" fmla="*/ 540 w 628"/>
                <a:gd name="T13" fmla="*/ 705 h 708"/>
                <a:gd name="T14" fmla="*/ 510 w 628"/>
                <a:gd name="T15" fmla="*/ 707 h 708"/>
                <a:gd name="T16" fmla="*/ 477 w 628"/>
                <a:gd name="T17" fmla="*/ 708 h 708"/>
                <a:gd name="T18" fmla="*/ 435 w 628"/>
                <a:gd name="T19" fmla="*/ 707 h 708"/>
                <a:gd name="T20" fmla="*/ 382 w 628"/>
                <a:gd name="T21" fmla="*/ 703 h 708"/>
                <a:gd name="T22" fmla="*/ 317 w 628"/>
                <a:gd name="T23" fmla="*/ 696 h 708"/>
                <a:gd name="T24" fmla="*/ 232 w 628"/>
                <a:gd name="T25" fmla="*/ 686 h 708"/>
                <a:gd name="T26" fmla="*/ 126 w 628"/>
                <a:gd name="T27" fmla="*/ 674 h 708"/>
                <a:gd name="T28" fmla="*/ 55 w 628"/>
                <a:gd name="T29" fmla="*/ 660 h 708"/>
                <a:gd name="T30" fmla="*/ 38 w 628"/>
                <a:gd name="T31" fmla="*/ 645 h 708"/>
                <a:gd name="T32" fmla="*/ 23 w 628"/>
                <a:gd name="T33" fmla="*/ 625 h 708"/>
                <a:gd name="T34" fmla="*/ 8 w 628"/>
                <a:gd name="T35" fmla="*/ 601 h 708"/>
                <a:gd name="T36" fmla="*/ 1 w 628"/>
                <a:gd name="T37" fmla="*/ 463 h 708"/>
                <a:gd name="T38" fmla="*/ 1 w 628"/>
                <a:gd name="T39" fmla="*/ 214 h 708"/>
                <a:gd name="T40" fmla="*/ 11 w 628"/>
                <a:gd name="T41" fmla="*/ 78 h 708"/>
                <a:gd name="T42" fmla="*/ 35 w 628"/>
                <a:gd name="T43" fmla="*/ 56 h 708"/>
                <a:gd name="T44" fmla="*/ 56 w 628"/>
                <a:gd name="T45" fmla="*/ 33 h 708"/>
                <a:gd name="T46" fmla="*/ 79 w 628"/>
                <a:gd name="T47" fmla="*/ 11 h 708"/>
                <a:gd name="T48" fmla="*/ 115 w 628"/>
                <a:gd name="T49" fmla="*/ 1 h 708"/>
                <a:gd name="T50" fmla="*/ 164 w 628"/>
                <a:gd name="T51" fmla="*/ 2 h 708"/>
                <a:gd name="T52" fmla="*/ 213 w 628"/>
                <a:gd name="T53" fmla="*/ 4 h 708"/>
                <a:gd name="T54" fmla="*/ 261 w 628"/>
                <a:gd name="T55" fmla="*/ 7 h 708"/>
                <a:gd name="T56" fmla="*/ 310 w 628"/>
                <a:gd name="T57" fmla="*/ 8 h 708"/>
                <a:gd name="T58" fmla="*/ 358 w 628"/>
                <a:gd name="T59" fmla="*/ 10 h 708"/>
                <a:gd name="T60" fmla="*/ 407 w 628"/>
                <a:gd name="T61" fmla="*/ 12 h 708"/>
                <a:gd name="T62" fmla="*/ 455 w 628"/>
                <a:gd name="T63" fmla="*/ 14 h 708"/>
                <a:gd name="T64" fmla="*/ 486 w 628"/>
                <a:gd name="T65" fmla="*/ 18 h 708"/>
                <a:gd name="T66" fmla="*/ 529 w 628"/>
                <a:gd name="T67" fmla="*/ 37 h 708"/>
                <a:gd name="T68" fmla="*/ 585 w 628"/>
                <a:gd name="T69" fmla="*/ 60 h 708"/>
                <a:gd name="T70" fmla="*/ 624 w 628"/>
                <a:gd name="T71" fmla="*/ 75 h 7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628" h="708">
                  <a:moveTo>
                    <a:pt x="628" y="75"/>
                  </a:moveTo>
                  <a:lnTo>
                    <a:pt x="628" y="211"/>
                  </a:lnTo>
                  <a:lnTo>
                    <a:pt x="628" y="348"/>
                  </a:lnTo>
                  <a:lnTo>
                    <a:pt x="628" y="484"/>
                  </a:lnTo>
                  <a:lnTo>
                    <a:pt x="628" y="621"/>
                  </a:lnTo>
                  <a:lnTo>
                    <a:pt x="621" y="635"/>
                  </a:lnTo>
                  <a:lnTo>
                    <a:pt x="613" y="647"/>
                  </a:lnTo>
                  <a:lnTo>
                    <a:pt x="605" y="658"/>
                  </a:lnTo>
                  <a:lnTo>
                    <a:pt x="594" y="667"/>
                  </a:lnTo>
                  <a:lnTo>
                    <a:pt x="584" y="676"/>
                  </a:lnTo>
                  <a:lnTo>
                    <a:pt x="574" y="685"/>
                  </a:lnTo>
                  <a:lnTo>
                    <a:pt x="563" y="693"/>
                  </a:lnTo>
                  <a:lnTo>
                    <a:pt x="554" y="703"/>
                  </a:lnTo>
                  <a:lnTo>
                    <a:pt x="540" y="705"/>
                  </a:lnTo>
                  <a:lnTo>
                    <a:pt x="525" y="706"/>
                  </a:lnTo>
                  <a:lnTo>
                    <a:pt x="510" y="707"/>
                  </a:lnTo>
                  <a:lnTo>
                    <a:pt x="494" y="708"/>
                  </a:lnTo>
                  <a:lnTo>
                    <a:pt x="477" y="708"/>
                  </a:lnTo>
                  <a:lnTo>
                    <a:pt x="457" y="708"/>
                  </a:lnTo>
                  <a:lnTo>
                    <a:pt x="435" y="707"/>
                  </a:lnTo>
                  <a:lnTo>
                    <a:pt x="411" y="705"/>
                  </a:lnTo>
                  <a:lnTo>
                    <a:pt x="382" y="703"/>
                  </a:lnTo>
                  <a:lnTo>
                    <a:pt x="351" y="700"/>
                  </a:lnTo>
                  <a:lnTo>
                    <a:pt x="317" y="696"/>
                  </a:lnTo>
                  <a:lnTo>
                    <a:pt x="276" y="692"/>
                  </a:lnTo>
                  <a:lnTo>
                    <a:pt x="232" y="686"/>
                  </a:lnTo>
                  <a:lnTo>
                    <a:pt x="182" y="681"/>
                  </a:lnTo>
                  <a:lnTo>
                    <a:pt x="126" y="674"/>
                  </a:lnTo>
                  <a:lnTo>
                    <a:pt x="63" y="666"/>
                  </a:lnTo>
                  <a:lnTo>
                    <a:pt x="55" y="660"/>
                  </a:lnTo>
                  <a:lnTo>
                    <a:pt x="46" y="653"/>
                  </a:lnTo>
                  <a:lnTo>
                    <a:pt x="38" y="645"/>
                  </a:lnTo>
                  <a:lnTo>
                    <a:pt x="30" y="636"/>
                  </a:lnTo>
                  <a:lnTo>
                    <a:pt x="23" y="625"/>
                  </a:lnTo>
                  <a:lnTo>
                    <a:pt x="15" y="615"/>
                  </a:lnTo>
                  <a:lnTo>
                    <a:pt x="8" y="601"/>
                  </a:lnTo>
                  <a:lnTo>
                    <a:pt x="2" y="587"/>
                  </a:lnTo>
                  <a:lnTo>
                    <a:pt x="1" y="463"/>
                  </a:lnTo>
                  <a:lnTo>
                    <a:pt x="1" y="339"/>
                  </a:lnTo>
                  <a:lnTo>
                    <a:pt x="1" y="214"/>
                  </a:lnTo>
                  <a:lnTo>
                    <a:pt x="0" y="90"/>
                  </a:lnTo>
                  <a:lnTo>
                    <a:pt x="11" y="78"/>
                  </a:lnTo>
                  <a:lnTo>
                    <a:pt x="23" y="67"/>
                  </a:lnTo>
                  <a:lnTo>
                    <a:pt x="35" y="56"/>
                  </a:lnTo>
                  <a:lnTo>
                    <a:pt x="46" y="45"/>
                  </a:lnTo>
                  <a:lnTo>
                    <a:pt x="56" y="33"/>
                  </a:lnTo>
                  <a:lnTo>
                    <a:pt x="68" y="22"/>
                  </a:lnTo>
                  <a:lnTo>
                    <a:pt x="79" y="11"/>
                  </a:lnTo>
                  <a:lnTo>
                    <a:pt x="91" y="0"/>
                  </a:lnTo>
                  <a:lnTo>
                    <a:pt x="115" y="1"/>
                  </a:lnTo>
                  <a:lnTo>
                    <a:pt x="139" y="2"/>
                  </a:lnTo>
                  <a:lnTo>
                    <a:pt x="164" y="2"/>
                  </a:lnTo>
                  <a:lnTo>
                    <a:pt x="189" y="3"/>
                  </a:lnTo>
                  <a:lnTo>
                    <a:pt x="213" y="4"/>
                  </a:lnTo>
                  <a:lnTo>
                    <a:pt x="237" y="6"/>
                  </a:lnTo>
                  <a:lnTo>
                    <a:pt x="261" y="7"/>
                  </a:lnTo>
                  <a:lnTo>
                    <a:pt x="286" y="7"/>
                  </a:lnTo>
                  <a:lnTo>
                    <a:pt x="310" y="8"/>
                  </a:lnTo>
                  <a:lnTo>
                    <a:pt x="334" y="9"/>
                  </a:lnTo>
                  <a:lnTo>
                    <a:pt x="358" y="10"/>
                  </a:lnTo>
                  <a:lnTo>
                    <a:pt x="382" y="11"/>
                  </a:lnTo>
                  <a:lnTo>
                    <a:pt x="407" y="12"/>
                  </a:lnTo>
                  <a:lnTo>
                    <a:pt x="431" y="12"/>
                  </a:lnTo>
                  <a:lnTo>
                    <a:pt x="455" y="14"/>
                  </a:lnTo>
                  <a:lnTo>
                    <a:pt x="479" y="15"/>
                  </a:lnTo>
                  <a:lnTo>
                    <a:pt x="486" y="18"/>
                  </a:lnTo>
                  <a:lnTo>
                    <a:pt x="503" y="25"/>
                  </a:lnTo>
                  <a:lnTo>
                    <a:pt x="529" y="37"/>
                  </a:lnTo>
                  <a:lnTo>
                    <a:pt x="557" y="48"/>
                  </a:lnTo>
                  <a:lnTo>
                    <a:pt x="585" y="60"/>
                  </a:lnTo>
                  <a:lnTo>
                    <a:pt x="609" y="69"/>
                  </a:lnTo>
                  <a:lnTo>
                    <a:pt x="624" y="75"/>
                  </a:lnTo>
                  <a:lnTo>
                    <a:pt x="628" y="75"/>
                  </a:lnTo>
                  <a:close/>
                </a:path>
              </a:pathLst>
            </a:custGeom>
            <a:solidFill>
              <a:srgbClr val="444F6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15" name="Freeform 42"/>
            <p:cNvSpPr>
              <a:spLocks/>
            </p:cNvSpPr>
            <p:nvPr/>
          </p:nvSpPr>
          <p:spPr bwMode="auto">
            <a:xfrm>
              <a:off x="7977188" y="3856038"/>
              <a:ext cx="450850" cy="558800"/>
            </a:xfrm>
            <a:custGeom>
              <a:avLst/>
              <a:gdLst>
                <a:gd name="T0" fmla="*/ 568 w 568"/>
                <a:gd name="T1" fmla="*/ 206 h 705"/>
                <a:gd name="T2" fmla="*/ 568 w 568"/>
                <a:gd name="T3" fmla="*/ 479 h 705"/>
                <a:gd name="T4" fmla="*/ 561 w 568"/>
                <a:gd name="T5" fmla="*/ 630 h 705"/>
                <a:gd name="T6" fmla="*/ 544 w 568"/>
                <a:gd name="T7" fmla="*/ 652 h 705"/>
                <a:gd name="T8" fmla="*/ 524 w 568"/>
                <a:gd name="T9" fmla="*/ 671 h 705"/>
                <a:gd name="T10" fmla="*/ 504 w 568"/>
                <a:gd name="T11" fmla="*/ 689 h 705"/>
                <a:gd name="T12" fmla="*/ 485 w 568"/>
                <a:gd name="T13" fmla="*/ 700 h 705"/>
                <a:gd name="T14" fmla="*/ 465 w 568"/>
                <a:gd name="T15" fmla="*/ 704 h 705"/>
                <a:gd name="T16" fmla="*/ 441 w 568"/>
                <a:gd name="T17" fmla="*/ 705 h 705"/>
                <a:gd name="T18" fmla="*/ 410 w 568"/>
                <a:gd name="T19" fmla="*/ 704 h 705"/>
                <a:gd name="T20" fmla="*/ 366 w 568"/>
                <a:gd name="T21" fmla="*/ 701 h 705"/>
                <a:gd name="T22" fmla="*/ 307 w 568"/>
                <a:gd name="T23" fmla="*/ 696 h 705"/>
                <a:gd name="T24" fmla="*/ 229 w 568"/>
                <a:gd name="T25" fmla="*/ 686 h 705"/>
                <a:gd name="T26" fmla="*/ 127 w 568"/>
                <a:gd name="T27" fmla="*/ 674 h 705"/>
                <a:gd name="T28" fmla="*/ 55 w 568"/>
                <a:gd name="T29" fmla="*/ 660 h 705"/>
                <a:gd name="T30" fmla="*/ 38 w 568"/>
                <a:gd name="T31" fmla="*/ 646 h 705"/>
                <a:gd name="T32" fmla="*/ 23 w 568"/>
                <a:gd name="T33" fmla="*/ 628 h 705"/>
                <a:gd name="T34" fmla="*/ 9 w 568"/>
                <a:gd name="T35" fmla="*/ 602 h 705"/>
                <a:gd name="T36" fmla="*/ 2 w 568"/>
                <a:gd name="T37" fmla="*/ 463 h 705"/>
                <a:gd name="T38" fmla="*/ 1 w 568"/>
                <a:gd name="T39" fmla="*/ 214 h 705"/>
                <a:gd name="T40" fmla="*/ 11 w 568"/>
                <a:gd name="T41" fmla="*/ 78 h 705"/>
                <a:gd name="T42" fmla="*/ 34 w 568"/>
                <a:gd name="T43" fmla="*/ 56 h 705"/>
                <a:gd name="T44" fmla="*/ 57 w 568"/>
                <a:gd name="T45" fmla="*/ 33 h 705"/>
                <a:gd name="T46" fmla="*/ 80 w 568"/>
                <a:gd name="T47" fmla="*/ 11 h 705"/>
                <a:gd name="T48" fmla="*/ 113 w 568"/>
                <a:gd name="T49" fmla="*/ 1 h 705"/>
                <a:gd name="T50" fmla="*/ 153 w 568"/>
                <a:gd name="T51" fmla="*/ 2 h 705"/>
                <a:gd name="T52" fmla="*/ 194 w 568"/>
                <a:gd name="T53" fmla="*/ 3 h 705"/>
                <a:gd name="T54" fmla="*/ 236 w 568"/>
                <a:gd name="T55" fmla="*/ 4 h 705"/>
                <a:gd name="T56" fmla="*/ 276 w 568"/>
                <a:gd name="T57" fmla="*/ 6 h 705"/>
                <a:gd name="T58" fmla="*/ 318 w 568"/>
                <a:gd name="T59" fmla="*/ 7 h 705"/>
                <a:gd name="T60" fmla="*/ 359 w 568"/>
                <a:gd name="T61" fmla="*/ 8 h 705"/>
                <a:gd name="T62" fmla="*/ 400 w 568"/>
                <a:gd name="T63" fmla="*/ 9 h 705"/>
                <a:gd name="T64" fmla="*/ 427 w 568"/>
                <a:gd name="T65" fmla="*/ 14 h 705"/>
                <a:gd name="T66" fmla="*/ 470 w 568"/>
                <a:gd name="T67" fmla="*/ 32 h 705"/>
                <a:gd name="T68" fmla="*/ 525 w 568"/>
                <a:gd name="T69" fmla="*/ 55 h 705"/>
                <a:gd name="T70" fmla="*/ 564 w 568"/>
                <a:gd name="T71" fmla="*/ 70 h 7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568" h="705">
                  <a:moveTo>
                    <a:pt x="568" y="70"/>
                  </a:moveTo>
                  <a:lnTo>
                    <a:pt x="568" y="206"/>
                  </a:lnTo>
                  <a:lnTo>
                    <a:pt x="568" y="343"/>
                  </a:lnTo>
                  <a:lnTo>
                    <a:pt x="568" y="479"/>
                  </a:lnTo>
                  <a:lnTo>
                    <a:pt x="568" y="616"/>
                  </a:lnTo>
                  <a:lnTo>
                    <a:pt x="561" y="630"/>
                  </a:lnTo>
                  <a:lnTo>
                    <a:pt x="553" y="642"/>
                  </a:lnTo>
                  <a:lnTo>
                    <a:pt x="544" y="652"/>
                  </a:lnTo>
                  <a:lnTo>
                    <a:pt x="534" y="662"/>
                  </a:lnTo>
                  <a:lnTo>
                    <a:pt x="524" y="671"/>
                  </a:lnTo>
                  <a:lnTo>
                    <a:pt x="515" y="681"/>
                  </a:lnTo>
                  <a:lnTo>
                    <a:pt x="504" y="689"/>
                  </a:lnTo>
                  <a:lnTo>
                    <a:pt x="495" y="698"/>
                  </a:lnTo>
                  <a:lnTo>
                    <a:pt x="485" y="700"/>
                  </a:lnTo>
                  <a:lnTo>
                    <a:pt x="476" y="703"/>
                  </a:lnTo>
                  <a:lnTo>
                    <a:pt x="465" y="704"/>
                  </a:lnTo>
                  <a:lnTo>
                    <a:pt x="454" y="705"/>
                  </a:lnTo>
                  <a:lnTo>
                    <a:pt x="441" y="705"/>
                  </a:lnTo>
                  <a:lnTo>
                    <a:pt x="426" y="705"/>
                  </a:lnTo>
                  <a:lnTo>
                    <a:pt x="410" y="704"/>
                  </a:lnTo>
                  <a:lnTo>
                    <a:pt x="390" y="703"/>
                  </a:lnTo>
                  <a:lnTo>
                    <a:pt x="366" y="701"/>
                  </a:lnTo>
                  <a:lnTo>
                    <a:pt x="340" y="698"/>
                  </a:lnTo>
                  <a:lnTo>
                    <a:pt x="307" y="696"/>
                  </a:lnTo>
                  <a:lnTo>
                    <a:pt x="272" y="691"/>
                  </a:lnTo>
                  <a:lnTo>
                    <a:pt x="229" y="686"/>
                  </a:lnTo>
                  <a:lnTo>
                    <a:pt x="181" y="681"/>
                  </a:lnTo>
                  <a:lnTo>
                    <a:pt x="127" y="674"/>
                  </a:lnTo>
                  <a:lnTo>
                    <a:pt x="64" y="666"/>
                  </a:lnTo>
                  <a:lnTo>
                    <a:pt x="55" y="660"/>
                  </a:lnTo>
                  <a:lnTo>
                    <a:pt x="47" y="654"/>
                  </a:lnTo>
                  <a:lnTo>
                    <a:pt x="38" y="646"/>
                  </a:lnTo>
                  <a:lnTo>
                    <a:pt x="31" y="638"/>
                  </a:lnTo>
                  <a:lnTo>
                    <a:pt x="23" y="628"/>
                  </a:lnTo>
                  <a:lnTo>
                    <a:pt x="16" y="616"/>
                  </a:lnTo>
                  <a:lnTo>
                    <a:pt x="9" y="602"/>
                  </a:lnTo>
                  <a:lnTo>
                    <a:pt x="3" y="587"/>
                  </a:lnTo>
                  <a:lnTo>
                    <a:pt x="2" y="463"/>
                  </a:lnTo>
                  <a:lnTo>
                    <a:pt x="2" y="339"/>
                  </a:lnTo>
                  <a:lnTo>
                    <a:pt x="1" y="214"/>
                  </a:lnTo>
                  <a:lnTo>
                    <a:pt x="0" y="90"/>
                  </a:lnTo>
                  <a:lnTo>
                    <a:pt x="11" y="78"/>
                  </a:lnTo>
                  <a:lnTo>
                    <a:pt x="23" y="67"/>
                  </a:lnTo>
                  <a:lnTo>
                    <a:pt x="34" y="56"/>
                  </a:lnTo>
                  <a:lnTo>
                    <a:pt x="46" y="45"/>
                  </a:lnTo>
                  <a:lnTo>
                    <a:pt x="57" y="33"/>
                  </a:lnTo>
                  <a:lnTo>
                    <a:pt x="69" y="22"/>
                  </a:lnTo>
                  <a:lnTo>
                    <a:pt x="80" y="11"/>
                  </a:lnTo>
                  <a:lnTo>
                    <a:pt x="92" y="0"/>
                  </a:lnTo>
                  <a:lnTo>
                    <a:pt x="113" y="1"/>
                  </a:lnTo>
                  <a:lnTo>
                    <a:pt x="133" y="1"/>
                  </a:lnTo>
                  <a:lnTo>
                    <a:pt x="153" y="2"/>
                  </a:lnTo>
                  <a:lnTo>
                    <a:pt x="174" y="2"/>
                  </a:lnTo>
                  <a:lnTo>
                    <a:pt x="194" y="3"/>
                  </a:lnTo>
                  <a:lnTo>
                    <a:pt x="215" y="3"/>
                  </a:lnTo>
                  <a:lnTo>
                    <a:pt x="236" y="4"/>
                  </a:lnTo>
                  <a:lnTo>
                    <a:pt x="257" y="4"/>
                  </a:lnTo>
                  <a:lnTo>
                    <a:pt x="276" y="6"/>
                  </a:lnTo>
                  <a:lnTo>
                    <a:pt x="297" y="6"/>
                  </a:lnTo>
                  <a:lnTo>
                    <a:pt x="318" y="7"/>
                  </a:lnTo>
                  <a:lnTo>
                    <a:pt x="338" y="7"/>
                  </a:lnTo>
                  <a:lnTo>
                    <a:pt x="359" y="8"/>
                  </a:lnTo>
                  <a:lnTo>
                    <a:pt x="379" y="9"/>
                  </a:lnTo>
                  <a:lnTo>
                    <a:pt x="400" y="9"/>
                  </a:lnTo>
                  <a:lnTo>
                    <a:pt x="420" y="10"/>
                  </a:lnTo>
                  <a:lnTo>
                    <a:pt x="427" y="14"/>
                  </a:lnTo>
                  <a:lnTo>
                    <a:pt x="444" y="21"/>
                  </a:lnTo>
                  <a:lnTo>
                    <a:pt x="470" y="32"/>
                  </a:lnTo>
                  <a:lnTo>
                    <a:pt x="497" y="44"/>
                  </a:lnTo>
                  <a:lnTo>
                    <a:pt x="525" y="55"/>
                  </a:lnTo>
                  <a:lnTo>
                    <a:pt x="549" y="64"/>
                  </a:lnTo>
                  <a:lnTo>
                    <a:pt x="564" y="70"/>
                  </a:lnTo>
                  <a:lnTo>
                    <a:pt x="568" y="70"/>
                  </a:lnTo>
                  <a:close/>
                </a:path>
              </a:pathLst>
            </a:custGeom>
            <a:solidFill>
              <a:srgbClr val="47516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16" name="Freeform 43"/>
            <p:cNvSpPr>
              <a:spLocks/>
            </p:cNvSpPr>
            <p:nvPr/>
          </p:nvSpPr>
          <p:spPr bwMode="auto">
            <a:xfrm>
              <a:off x="7977188" y="3856038"/>
              <a:ext cx="403225" cy="557213"/>
            </a:xfrm>
            <a:custGeom>
              <a:avLst/>
              <a:gdLst>
                <a:gd name="T0" fmla="*/ 508 w 508"/>
                <a:gd name="T1" fmla="*/ 200 h 701"/>
                <a:gd name="T2" fmla="*/ 508 w 508"/>
                <a:gd name="T3" fmla="*/ 473 h 701"/>
                <a:gd name="T4" fmla="*/ 501 w 508"/>
                <a:gd name="T5" fmla="*/ 623 h 701"/>
                <a:gd name="T6" fmla="*/ 484 w 508"/>
                <a:gd name="T7" fmla="*/ 646 h 701"/>
                <a:gd name="T8" fmla="*/ 464 w 508"/>
                <a:gd name="T9" fmla="*/ 666 h 701"/>
                <a:gd name="T10" fmla="*/ 444 w 508"/>
                <a:gd name="T11" fmla="*/ 684 h 701"/>
                <a:gd name="T12" fmla="*/ 429 w 508"/>
                <a:gd name="T13" fmla="*/ 696 h 701"/>
                <a:gd name="T14" fmla="*/ 418 w 508"/>
                <a:gd name="T15" fmla="*/ 699 h 701"/>
                <a:gd name="T16" fmla="*/ 404 w 508"/>
                <a:gd name="T17" fmla="*/ 701 h 701"/>
                <a:gd name="T18" fmla="*/ 382 w 508"/>
                <a:gd name="T19" fmla="*/ 701 h 701"/>
                <a:gd name="T20" fmla="*/ 349 w 508"/>
                <a:gd name="T21" fmla="*/ 699 h 701"/>
                <a:gd name="T22" fmla="*/ 298 w 508"/>
                <a:gd name="T23" fmla="*/ 695 h 701"/>
                <a:gd name="T24" fmla="*/ 226 w 508"/>
                <a:gd name="T25" fmla="*/ 685 h 701"/>
                <a:gd name="T26" fmla="*/ 125 w 508"/>
                <a:gd name="T27" fmla="*/ 674 h 701"/>
                <a:gd name="T28" fmla="*/ 55 w 508"/>
                <a:gd name="T29" fmla="*/ 661 h 701"/>
                <a:gd name="T30" fmla="*/ 38 w 508"/>
                <a:gd name="T31" fmla="*/ 648 h 701"/>
                <a:gd name="T32" fmla="*/ 23 w 508"/>
                <a:gd name="T33" fmla="*/ 630 h 701"/>
                <a:gd name="T34" fmla="*/ 9 w 508"/>
                <a:gd name="T35" fmla="*/ 604 h 701"/>
                <a:gd name="T36" fmla="*/ 2 w 508"/>
                <a:gd name="T37" fmla="*/ 463 h 701"/>
                <a:gd name="T38" fmla="*/ 1 w 508"/>
                <a:gd name="T39" fmla="*/ 214 h 701"/>
                <a:gd name="T40" fmla="*/ 11 w 508"/>
                <a:gd name="T41" fmla="*/ 78 h 701"/>
                <a:gd name="T42" fmla="*/ 34 w 508"/>
                <a:gd name="T43" fmla="*/ 56 h 701"/>
                <a:gd name="T44" fmla="*/ 57 w 508"/>
                <a:gd name="T45" fmla="*/ 33 h 701"/>
                <a:gd name="T46" fmla="*/ 80 w 508"/>
                <a:gd name="T47" fmla="*/ 11 h 701"/>
                <a:gd name="T48" fmla="*/ 109 w 508"/>
                <a:gd name="T49" fmla="*/ 0 h 701"/>
                <a:gd name="T50" fmla="*/ 143 w 508"/>
                <a:gd name="T51" fmla="*/ 1 h 701"/>
                <a:gd name="T52" fmla="*/ 176 w 508"/>
                <a:gd name="T53" fmla="*/ 1 h 701"/>
                <a:gd name="T54" fmla="*/ 209 w 508"/>
                <a:gd name="T55" fmla="*/ 2 h 701"/>
                <a:gd name="T56" fmla="*/ 243 w 508"/>
                <a:gd name="T57" fmla="*/ 2 h 701"/>
                <a:gd name="T58" fmla="*/ 276 w 508"/>
                <a:gd name="T59" fmla="*/ 3 h 701"/>
                <a:gd name="T60" fmla="*/ 310 w 508"/>
                <a:gd name="T61" fmla="*/ 4 h 701"/>
                <a:gd name="T62" fmla="*/ 343 w 508"/>
                <a:gd name="T63" fmla="*/ 6 h 701"/>
                <a:gd name="T64" fmla="*/ 366 w 508"/>
                <a:gd name="T65" fmla="*/ 9 h 701"/>
                <a:gd name="T66" fmla="*/ 409 w 508"/>
                <a:gd name="T67" fmla="*/ 27 h 701"/>
                <a:gd name="T68" fmla="*/ 465 w 508"/>
                <a:gd name="T69" fmla="*/ 50 h 701"/>
                <a:gd name="T70" fmla="*/ 504 w 508"/>
                <a:gd name="T71" fmla="*/ 64 h 7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508" h="701">
                  <a:moveTo>
                    <a:pt x="508" y="64"/>
                  </a:moveTo>
                  <a:lnTo>
                    <a:pt x="508" y="200"/>
                  </a:lnTo>
                  <a:lnTo>
                    <a:pt x="508" y="337"/>
                  </a:lnTo>
                  <a:lnTo>
                    <a:pt x="508" y="473"/>
                  </a:lnTo>
                  <a:lnTo>
                    <a:pt x="508" y="610"/>
                  </a:lnTo>
                  <a:lnTo>
                    <a:pt x="501" y="623"/>
                  </a:lnTo>
                  <a:lnTo>
                    <a:pt x="493" y="636"/>
                  </a:lnTo>
                  <a:lnTo>
                    <a:pt x="484" y="646"/>
                  </a:lnTo>
                  <a:lnTo>
                    <a:pt x="474" y="657"/>
                  </a:lnTo>
                  <a:lnTo>
                    <a:pt x="464" y="666"/>
                  </a:lnTo>
                  <a:lnTo>
                    <a:pt x="455" y="675"/>
                  </a:lnTo>
                  <a:lnTo>
                    <a:pt x="444" y="684"/>
                  </a:lnTo>
                  <a:lnTo>
                    <a:pt x="435" y="693"/>
                  </a:lnTo>
                  <a:lnTo>
                    <a:pt x="429" y="696"/>
                  </a:lnTo>
                  <a:lnTo>
                    <a:pt x="424" y="698"/>
                  </a:lnTo>
                  <a:lnTo>
                    <a:pt x="418" y="699"/>
                  </a:lnTo>
                  <a:lnTo>
                    <a:pt x="412" y="700"/>
                  </a:lnTo>
                  <a:lnTo>
                    <a:pt x="404" y="701"/>
                  </a:lnTo>
                  <a:lnTo>
                    <a:pt x="395" y="701"/>
                  </a:lnTo>
                  <a:lnTo>
                    <a:pt x="382" y="701"/>
                  </a:lnTo>
                  <a:lnTo>
                    <a:pt x="367" y="700"/>
                  </a:lnTo>
                  <a:lnTo>
                    <a:pt x="349" y="699"/>
                  </a:lnTo>
                  <a:lnTo>
                    <a:pt x="326" y="697"/>
                  </a:lnTo>
                  <a:lnTo>
                    <a:pt x="298" y="695"/>
                  </a:lnTo>
                  <a:lnTo>
                    <a:pt x="265" y="690"/>
                  </a:lnTo>
                  <a:lnTo>
                    <a:pt x="226" y="685"/>
                  </a:lnTo>
                  <a:lnTo>
                    <a:pt x="180" y="680"/>
                  </a:lnTo>
                  <a:lnTo>
                    <a:pt x="125" y="674"/>
                  </a:lnTo>
                  <a:lnTo>
                    <a:pt x="64" y="666"/>
                  </a:lnTo>
                  <a:lnTo>
                    <a:pt x="55" y="661"/>
                  </a:lnTo>
                  <a:lnTo>
                    <a:pt x="47" y="655"/>
                  </a:lnTo>
                  <a:lnTo>
                    <a:pt x="38" y="648"/>
                  </a:lnTo>
                  <a:lnTo>
                    <a:pt x="30" y="640"/>
                  </a:lnTo>
                  <a:lnTo>
                    <a:pt x="23" y="630"/>
                  </a:lnTo>
                  <a:lnTo>
                    <a:pt x="15" y="617"/>
                  </a:lnTo>
                  <a:lnTo>
                    <a:pt x="9" y="604"/>
                  </a:lnTo>
                  <a:lnTo>
                    <a:pt x="3" y="587"/>
                  </a:lnTo>
                  <a:lnTo>
                    <a:pt x="2" y="463"/>
                  </a:lnTo>
                  <a:lnTo>
                    <a:pt x="2" y="339"/>
                  </a:lnTo>
                  <a:lnTo>
                    <a:pt x="1" y="214"/>
                  </a:lnTo>
                  <a:lnTo>
                    <a:pt x="0" y="90"/>
                  </a:lnTo>
                  <a:lnTo>
                    <a:pt x="11" y="78"/>
                  </a:lnTo>
                  <a:lnTo>
                    <a:pt x="23" y="67"/>
                  </a:lnTo>
                  <a:lnTo>
                    <a:pt x="34" y="56"/>
                  </a:lnTo>
                  <a:lnTo>
                    <a:pt x="46" y="45"/>
                  </a:lnTo>
                  <a:lnTo>
                    <a:pt x="57" y="33"/>
                  </a:lnTo>
                  <a:lnTo>
                    <a:pt x="69" y="22"/>
                  </a:lnTo>
                  <a:lnTo>
                    <a:pt x="80" y="11"/>
                  </a:lnTo>
                  <a:lnTo>
                    <a:pt x="92" y="0"/>
                  </a:lnTo>
                  <a:lnTo>
                    <a:pt x="109" y="0"/>
                  </a:lnTo>
                  <a:lnTo>
                    <a:pt x="125" y="0"/>
                  </a:lnTo>
                  <a:lnTo>
                    <a:pt x="143" y="1"/>
                  </a:lnTo>
                  <a:lnTo>
                    <a:pt x="159" y="1"/>
                  </a:lnTo>
                  <a:lnTo>
                    <a:pt x="176" y="1"/>
                  </a:lnTo>
                  <a:lnTo>
                    <a:pt x="192" y="1"/>
                  </a:lnTo>
                  <a:lnTo>
                    <a:pt x="209" y="2"/>
                  </a:lnTo>
                  <a:lnTo>
                    <a:pt x="226" y="2"/>
                  </a:lnTo>
                  <a:lnTo>
                    <a:pt x="243" y="2"/>
                  </a:lnTo>
                  <a:lnTo>
                    <a:pt x="259" y="3"/>
                  </a:lnTo>
                  <a:lnTo>
                    <a:pt x="276" y="3"/>
                  </a:lnTo>
                  <a:lnTo>
                    <a:pt x="292" y="4"/>
                  </a:lnTo>
                  <a:lnTo>
                    <a:pt x="310" y="4"/>
                  </a:lnTo>
                  <a:lnTo>
                    <a:pt x="326" y="4"/>
                  </a:lnTo>
                  <a:lnTo>
                    <a:pt x="343" y="6"/>
                  </a:lnTo>
                  <a:lnTo>
                    <a:pt x="359" y="6"/>
                  </a:lnTo>
                  <a:lnTo>
                    <a:pt x="366" y="9"/>
                  </a:lnTo>
                  <a:lnTo>
                    <a:pt x="383" y="16"/>
                  </a:lnTo>
                  <a:lnTo>
                    <a:pt x="409" y="27"/>
                  </a:lnTo>
                  <a:lnTo>
                    <a:pt x="438" y="39"/>
                  </a:lnTo>
                  <a:lnTo>
                    <a:pt x="465" y="50"/>
                  </a:lnTo>
                  <a:lnTo>
                    <a:pt x="488" y="60"/>
                  </a:lnTo>
                  <a:lnTo>
                    <a:pt x="504" y="64"/>
                  </a:lnTo>
                  <a:lnTo>
                    <a:pt x="508" y="64"/>
                  </a:lnTo>
                  <a:close/>
                </a:path>
              </a:pathLst>
            </a:custGeom>
            <a:solidFill>
              <a:srgbClr val="4C56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17" name="Freeform 44"/>
            <p:cNvSpPr>
              <a:spLocks/>
            </p:cNvSpPr>
            <p:nvPr/>
          </p:nvSpPr>
          <p:spPr bwMode="auto">
            <a:xfrm>
              <a:off x="7977188" y="3856038"/>
              <a:ext cx="354013" cy="555625"/>
            </a:xfrm>
            <a:custGeom>
              <a:avLst/>
              <a:gdLst>
                <a:gd name="T0" fmla="*/ 447 w 447"/>
                <a:gd name="T1" fmla="*/ 196 h 699"/>
                <a:gd name="T2" fmla="*/ 447 w 447"/>
                <a:gd name="T3" fmla="*/ 469 h 699"/>
                <a:gd name="T4" fmla="*/ 440 w 447"/>
                <a:gd name="T5" fmla="*/ 618 h 699"/>
                <a:gd name="T6" fmla="*/ 423 w 447"/>
                <a:gd name="T7" fmla="*/ 640 h 699"/>
                <a:gd name="T8" fmla="*/ 404 w 447"/>
                <a:gd name="T9" fmla="*/ 660 h 699"/>
                <a:gd name="T10" fmla="*/ 385 w 447"/>
                <a:gd name="T11" fmla="*/ 680 h 699"/>
                <a:gd name="T12" fmla="*/ 373 w 447"/>
                <a:gd name="T13" fmla="*/ 691 h 699"/>
                <a:gd name="T14" fmla="*/ 372 w 447"/>
                <a:gd name="T15" fmla="*/ 695 h 699"/>
                <a:gd name="T16" fmla="*/ 368 w 447"/>
                <a:gd name="T17" fmla="*/ 698 h 699"/>
                <a:gd name="T18" fmla="*/ 356 w 447"/>
                <a:gd name="T19" fmla="*/ 699 h 699"/>
                <a:gd name="T20" fmla="*/ 332 w 447"/>
                <a:gd name="T21" fmla="*/ 697 h 699"/>
                <a:gd name="T22" fmla="*/ 289 w 447"/>
                <a:gd name="T23" fmla="*/ 693 h 699"/>
                <a:gd name="T24" fmla="*/ 221 w 447"/>
                <a:gd name="T25" fmla="*/ 685 h 699"/>
                <a:gd name="T26" fmla="*/ 125 w 447"/>
                <a:gd name="T27" fmla="*/ 674 h 699"/>
                <a:gd name="T28" fmla="*/ 55 w 447"/>
                <a:gd name="T29" fmla="*/ 662 h 699"/>
                <a:gd name="T30" fmla="*/ 37 w 447"/>
                <a:gd name="T31" fmla="*/ 650 h 699"/>
                <a:gd name="T32" fmla="*/ 22 w 447"/>
                <a:gd name="T33" fmla="*/ 631 h 699"/>
                <a:gd name="T34" fmla="*/ 8 w 447"/>
                <a:gd name="T35" fmla="*/ 605 h 699"/>
                <a:gd name="T36" fmla="*/ 1 w 447"/>
                <a:gd name="T37" fmla="*/ 463 h 699"/>
                <a:gd name="T38" fmla="*/ 0 w 447"/>
                <a:gd name="T39" fmla="*/ 214 h 699"/>
                <a:gd name="T40" fmla="*/ 11 w 447"/>
                <a:gd name="T41" fmla="*/ 78 h 699"/>
                <a:gd name="T42" fmla="*/ 34 w 447"/>
                <a:gd name="T43" fmla="*/ 56 h 699"/>
                <a:gd name="T44" fmla="*/ 57 w 447"/>
                <a:gd name="T45" fmla="*/ 33 h 699"/>
                <a:gd name="T46" fmla="*/ 80 w 447"/>
                <a:gd name="T47" fmla="*/ 11 h 699"/>
                <a:gd name="T48" fmla="*/ 105 w 447"/>
                <a:gd name="T49" fmla="*/ 0 h 699"/>
                <a:gd name="T50" fmla="*/ 131 w 447"/>
                <a:gd name="T51" fmla="*/ 0 h 699"/>
                <a:gd name="T52" fmla="*/ 156 w 447"/>
                <a:gd name="T53" fmla="*/ 0 h 699"/>
                <a:gd name="T54" fmla="*/ 183 w 447"/>
                <a:gd name="T55" fmla="*/ 0 h 699"/>
                <a:gd name="T56" fmla="*/ 208 w 447"/>
                <a:gd name="T57" fmla="*/ 0 h 699"/>
                <a:gd name="T58" fmla="*/ 234 w 447"/>
                <a:gd name="T59" fmla="*/ 0 h 699"/>
                <a:gd name="T60" fmla="*/ 260 w 447"/>
                <a:gd name="T61" fmla="*/ 0 h 699"/>
                <a:gd name="T62" fmla="*/ 285 w 447"/>
                <a:gd name="T63" fmla="*/ 0 h 699"/>
                <a:gd name="T64" fmla="*/ 305 w 447"/>
                <a:gd name="T65" fmla="*/ 3 h 699"/>
                <a:gd name="T66" fmla="*/ 348 w 447"/>
                <a:gd name="T67" fmla="*/ 22 h 699"/>
                <a:gd name="T68" fmla="*/ 404 w 447"/>
                <a:gd name="T69" fmla="*/ 46 h 699"/>
                <a:gd name="T70" fmla="*/ 443 w 447"/>
                <a:gd name="T71" fmla="*/ 60 h 6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47" h="699">
                  <a:moveTo>
                    <a:pt x="447" y="60"/>
                  </a:moveTo>
                  <a:lnTo>
                    <a:pt x="447" y="196"/>
                  </a:lnTo>
                  <a:lnTo>
                    <a:pt x="447" y="333"/>
                  </a:lnTo>
                  <a:lnTo>
                    <a:pt x="447" y="469"/>
                  </a:lnTo>
                  <a:lnTo>
                    <a:pt x="447" y="606"/>
                  </a:lnTo>
                  <a:lnTo>
                    <a:pt x="440" y="618"/>
                  </a:lnTo>
                  <a:lnTo>
                    <a:pt x="432" y="630"/>
                  </a:lnTo>
                  <a:lnTo>
                    <a:pt x="423" y="640"/>
                  </a:lnTo>
                  <a:lnTo>
                    <a:pt x="413" y="651"/>
                  </a:lnTo>
                  <a:lnTo>
                    <a:pt x="404" y="660"/>
                  </a:lnTo>
                  <a:lnTo>
                    <a:pt x="394" y="670"/>
                  </a:lnTo>
                  <a:lnTo>
                    <a:pt x="385" y="680"/>
                  </a:lnTo>
                  <a:lnTo>
                    <a:pt x="375" y="689"/>
                  </a:lnTo>
                  <a:lnTo>
                    <a:pt x="373" y="691"/>
                  </a:lnTo>
                  <a:lnTo>
                    <a:pt x="373" y="693"/>
                  </a:lnTo>
                  <a:lnTo>
                    <a:pt x="372" y="695"/>
                  </a:lnTo>
                  <a:lnTo>
                    <a:pt x="371" y="697"/>
                  </a:lnTo>
                  <a:lnTo>
                    <a:pt x="368" y="698"/>
                  </a:lnTo>
                  <a:lnTo>
                    <a:pt x="364" y="699"/>
                  </a:lnTo>
                  <a:lnTo>
                    <a:pt x="356" y="699"/>
                  </a:lnTo>
                  <a:lnTo>
                    <a:pt x="347" y="698"/>
                  </a:lnTo>
                  <a:lnTo>
                    <a:pt x="332" y="697"/>
                  </a:lnTo>
                  <a:lnTo>
                    <a:pt x="313" y="696"/>
                  </a:lnTo>
                  <a:lnTo>
                    <a:pt x="289" y="693"/>
                  </a:lnTo>
                  <a:lnTo>
                    <a:pt x="258" y="690"/>
                  </a:lnTo>
                  <a:lnTo>
                    <a:pt x="221" y="685"/>
                  </a:lnTo>
                  <a:lnTo>
                    <a:pt x="177" y="680"/>
                  </a:lnTo>
                  <a:lnTo>
                    <a:pt x="125" y="674"/>
                  </a:lnTo>
                  <a:lnTo>
                    <a:pt x="64" y="666"/>
                  </a:lnTo>
                  <a:lnTo>
                    <a:pt x="55" y="662"/>
                  </a:lnTo>
                  <a:lnTo>
                    <a:pt x="46" y="657"/>
                  </a:lnTo>
                  <a:lnTo>
                    <a:pt x="37" y="650"/>
                  </a:lnTo>
                  <a:lnTo>
                    <a:pt x="29" y="642"/>
                  </a:lnTo>
                  <a:lnTo>
                    <a:pt x="22" y="631"/>
                  </a:lnTo>
                  <a:lnTo>
                    <a:pt x="14" y="618"/>
                  </a:lnTo>
                  <a:lnTo>
                    <a:pt x="8" y="605"/>
                  </a:lnTo>
                  <a:lnTo>
                    <a:pt x="2" y="587"/>
                  </a:lnTo>
                  <a:lnTo>
                    <a:pt x="1" y="463"/>
                  </a:lnTo>
                  <a:lnTo>
                    <a:pt x="1" y="339"/>
                  </a:lnTo>
                  <a:lnTo>
                    <a:pt x="0" y="214"/>
                  </a:lnTo>
                  <a:lnTo>
                    <a:pt x="0" y="90"/>
                  </a:lnTo>
                  <a:lnTo>
                    <a:pt x="11" y="78"/>
                  </a:lnTo>
                  <a:lnTo>
                    <a:pt x="23" y="67"/>
                  </a:lnTo>
                  <a:lnTo>
                    <a:pt x="34" y="56"/>
                  </a:lnTo>
                  <a:lnTo>
                    <a:pt x="46" y="45"/>
                  </a:lnTo>
                  <a:lnTo>
                    <a:pt x="57" y="33"/>
                  </a:lnTo>
                  <a:lnTo>
                    <a:pt x="69" y="22"/>
                  </a:lnTo>
                  <a:lnTo>
                    <a:pt x="80" y="11"/>
                  </a:lnTo>
                  <a:lnTo>
                    <a:pt x="92" y="0"/>
                  </a:lnTo>
                  <a:lnTo>
                    <a:pt x="105" y="0"/>
                  </a:lnTo>
                  <a:lnTo>
                    <a:pt x="117" y="0"/>
                  </a:lnTo>
                  <a:lnTo>
                    <a:pt x="131" y="0"/>
                  </a:lnTo>
                  <a:lnTo>
                    <a:pt x="144" y="0"/>
                  </a:lnTo>
                  <a:lnTo>
                    <a:pt x="156" y="0"/>
                  </a:lnTo>
                  <a:lnTo>
                    <a:pt x="169" y="0"/>
                  </a:lnTo>
                  <a:lnTo>
                    <a:pt x="183" y="0"/>
                  </a:lnTo>
                  <a:lnTo>
                    <a:pt x="196" y="0"/>
                  </a:lnTo>
                  <a:lnTo>
                    <a:pt x="208" y="0"/>
                  </a:lnTo>
                  <a:lnTo>
                    <a:pt x="221" y="0"/>
                  </a:lnTo>
                  <a:lnTo>
                    <a:pt x="234" y="0"/>
                  </a:lnTo>
                  <a:lnTo>
                    <a:pt x="247" y="0"/>
                  </a:lnTo>
                  <a:lnTo>
                    <a:pt x="260" y="0"/>
                  </a:lnTo>
                  <a:lnTo>
                    <a:pt x="273" y="0"/>
                  </a:lnTo>
                  <a:lnTo>
                    <a:pt x="285" y="0"/>
                  </a:lnTo>
                  <a:lnTo>
                    <a:pt x="298" y="0"/>
                  </a:lnTo>
                  <a:lnTo>
                    <a:pt x="305" y="3"/>
                  </a:lnTo>
                  <a:lnTo>
                    <a:pt x="322" y="10"/>
                  </a:lnTo>
                  <a:lnTo>
                    <a:pt x="348" y="22"/>
                  </a:lnTo>
                  <a:lnTo>
                    <a:pt x="376" y="33"/>
                  </a:lnTo>
                  <a:lnTo>
                    <a:pt x="404" y="46"/>
                  </a:lnTo>
                  <a:lnTo>
                    <a:pt x="428" y="55"/>
                  </a:lnTo>
                  <a:lnTo>
                    <a:pt x="443" y="60"/>
                  </a:lnTo>
                  <a:lnTo>
                    <a:pt x="447" y="60"/>
                  </a:lnTo>
                  <a:close/>
                </a:path>
              </a:pathLst>
            </a:custGeom>
            <a:solidFill>
              <a:srgbClr val="4F59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18" name="Freeform 45"/>
            <p:cNvSpPr>
              <a:spLocks/>
            </p:cNvSpPr>
            <p:nvPr/>
          </p:nvSpPr>
          <p:spPr bwMode="auto">
            <a:xfrm>
              <a:off x="7975600" y="3852863"/>
              <a:ext cx="307975" cy="555625"/>
            </a:xfrm>
            <a:custGeom>
              <a:avLst/>
              <a:gdLst>
                <a:gd name="T0" fmla="*/ 387 w 387"/>
                <a:gd name="T1" fmla="*/ 196 h 701"/>
                <a:gd name="T2" fmla="*/ 387 w 387"/>
                <a:gd name="T3" fmla="*/ 469 h 701"/>
                <a:gd name="T4" fmla="*/ 379 w 387"/>
                <a:gd name="T5" fmla="*/ 618 h 701"/>
                <a:gd name="T6" fmla="*/ 363 w 387"/>
                <a:gd name="T7" fmla="*/ 640 h 701"/>
                <a:gd name="T8" fmla="*/ 344 w 387"/>
                <a:gd name="T9" fmla="*/ 659 h 701"/>
                <a:gd name="T10" fmla="*/ 326 w 387"/>
                <a:gd name="T11" fmla="*/ 679 h 701"/>
                <a:gd name="T12" fmla="*/ 319 w 387"/>
                <a:gd name="T13" fmla="*/ 691 h 701"/>
                <a:gd name="T14" fmla="*/ 326 w 387"/>
                <a:gd name="T15" fmla="*/ 696 h 701"/>
                <a:gd name="T16" fmla="*/ 333 w 387"/>
                <a:gd name="T17" fmla="*/ 700 h 701"/>
                <a:gd name="T18" fmla="*/ 330 w 387"/>
                <a:gd name="T19" fmla="*/ 701 h 701"/>
                <a:gd name="T20" fmla="*/ 315 w 387"/>
                <a:gd name="T21" fmla="*/ 701 h 701"/>
                <a:gd name="T22" fmla="*/ 280 w 387"/>
                <a:gd name="T23" fmla="*/ 697 h 701"/>
                <a:gd name="T24" fmla="*/ 219 w 387"/>
                <a:gd name="T25" fmla="*/ 690 h 701"/>
                <a:gd name="T26" fmla="*/ 125 w 387"/>
                <a:gd name="T27" fmla="*/ 679 h 701"/>
                <a:gd name="T28" fmla="*/ 56 w 387"/>
                <a:gd name="T29" fmla="*/ 667 h 701"/>
                <a:gd name="T30" fmla="*/ 38 w 387"/>
                <a:gd name="T31" fmla="*/ 657 h 701"/>
                <a:gd name="T32" fmla="*/ 23 w 387"/>
                <a:gd name="T33" fmla="*/ 638 h 701"/>
                <a:gd name="T34" fmla="*/ 9 w 387"/>
                <a:gd name="T35" fmla="*/ 611 h 701"/>
                <a:gd name="T36" fmla="*/ 2 w 387"/>
                <a:gd name="T37" fmla="*/ 468 h 701"/>
                <a:gd name="T38" fmla="*/ 1 w 387"/>
                <a:gd name="T39" fmla="*/ 219 h 701"/>
                <a:gd name="T40" fmla="*/ 11 w 387"/>
                <a:gd name="T41" fmla="*/ 83 h 701"/>
                <a:gd name="T42" fmla="*/ 34 w 387"/>
                <a:gd name="T43" fmla="*/ 61 h 701"/>
                <a:gd name="T44" fmla="*/ 58 w 387"/>
                <a:gd name="T45" fmla="*/ 38 h 701"/>
                <a:gd name="T46" fmla="*/ 81 w 387"/>
                <a:gd name="T47" fmla="*/ 16 h 701"/>
                <a:gd name="T48" fmla="*/ 111 w 387"/>
                <a:gd name="T49" fmla="*/ 5 h 701"/>
                <a:gd name="T50" fmla="*/ 148 w 387"/>
                <a:gd name="T51" fmla="*/ 4 h 701"/>
                <a:gd name="T52" fmla="*/ 185 w 387"/>
                <a:gd name="T53" fmla="*/ 1 h 701"/>
                <a:gd name="T54" fmla="*/ 221 w 387"/>
                <a:gd name="T55" fmla="*/ 0 h 701"/>
                <a:gd name="T56" fmla="*/ 246 w 387"/>
                <a:gd name="T57" fmla="*/ 4 h 701"/>
                <a:gd name="T58" fmla="*/ 289 w 387"/>
                <a:gd name="T59" fmla="*/ 22 h 701"/>
                <a:gd name="T60" fmla="*/ 344 w 387"/>
                <a:gd name="T61" fmla="*/ 45 h 701"/>
                <a:gd name="T62" fmla="*/ 383 w 387"/>
                <a:gd name="T63" fmla="*/ 59 h 7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387" h="701">
                  <a:moveTo>
                    <a:pt x="387" y="59"/>
                  </a:moveTo>
                  <a:lnTo>
                    <a:pt x="387" y="196"/>
                  </a:lnTo>
                  <a:lnTo>
                    <a:pt x="387" y="333"/>
                  </a:lnTo>
                  <a:lnTo>
                    <a:pt x="387" y="469"/>
                  </a:lnTo>
                  <a:lnTo>
                    <a:pt x="387" y="606"/>
                  </a:lnTo>
                  <a:lnTo>
                    <a:pt x="379" y="618"/>
                  </a:lnTo>
                  <a:lnTo>
                    <a:pt x="371" y="629"/>
                  </a:lnTo>
                  <a:lnTo>
                    <a:pt x="363" y="640"/>
                  </a:lnTo>
                  <a:lnTo>
                    <a:pt x="353" y="650"/>
                  </a:lnTo>
                  <a:lnTo>
                    <a:pt x="344" y="659"/>
                  </a:lnTo>
                  <a:lnTo>
                    <a:pt x="335" y="670"/>
                  </a:lnTo>
                  <a:lnTo>
                    <a:pt x="326" y="679"/>
                  </a:lnTo>
                  <a:lnTo>
                    <a:pt x="316" y="689"/>
                  </a:lnTo>
                  <a:lnTo>
                    <a:pt x="319" y="691"/>
                  </a:lnTo>
                  <a:lnTo>
                    <a:pt x="322" y="694"/>
                  </a:lnTo>
                  <a:lnTo>
                    <a:pt x="326" y="696"/>
                  </a:lnTo>
                  <a:lnTo>
                    <a:pt x="330" y="697"/>
                  </a:lnTo>
                  <a:lnTo>
                    <a:pt x="333" y="700"/>
                  </a:lnTo>
                  <a:lnTo>
                    <a:pt x="333" y="701"/>
                  </a:lnTo>
                  <a:lnTo>
                    <a:pt x="330" y="701"/>
                  </a:lnTo>
                  <a:lnTo>
                    <a:pt x="325" y="701"/>
                  </a:lnTo>
                  <a:lnTo>
                    <a:pt x="315" y="701"/>
                  </a:lnTo>
                  <a:lnTo>
                    <a:pt x="300" y="700"/>
                  </a:lnTo>
                  <a:lnTo>
                    <a:pt x="280" y="697"/>
                  </a:lnTo>
                  <a:lnTo>
                    <a:pt x="253" y="694"/>
                  </a:lnTo>
                  <a:lnTo>
                    <a:pt x="219" y="690"/>
                  </a:lnTo>
                  <a:lnTo>
                    <a:pt x="177" y="685"/>
                  </a:lnTo>
                  <a:lnTo>
                    <a:pt x="125" y="679"/>
                  </a:lnTo>
                  <a:lnTo>
                    <a:pt x="65" y="671"/>
                  </a:lnTo>
                  <a:lnTo>
                    <a:pt x="56" y="667"/>
                  </a:lnTo>
                  <a:lnTo>
                    <a:pt x="47" y="664"/>
                  </a:lnTo>
                  <a:lnTo>
                    <a:pt x="38" y="657"/>
                  </a:lnTo>
                  <a:lnTo>
                    <a:pt x="30" y="649"/>
                  </a:lnTo>
                  <a:lnTo>
                    <a:pt x="23" y="638"/>
                  </a:lnTo>
                  <a:lnTo>
                    <a:pt x="15" y="626"/>
                  </a:lnTo>
                  <a:lnTo>
                    <a:pt x="9" y="611"/>
                  </a:lnTo>
                  <a:lnTo>
                    <a:pt x="3" y="592"/>
                  </a:lnTo>
                  <a:lnTo>
                    <a:pt x="2" y="468"/>
                  </a:lnTo>
                  <a:lnTo>
                    <a:pt x="2" y="344"/>
                  </a:lnTo>
                  <a:lnTo>
                    <a:pt x="1" y="219"/>
                  </a:lnTo>
                  <a:lnTo>
                    <a:pt x="0" y="95"/>
                  </a:lnTo>
                  <a:lnTo>
                    <a:pt x="11" y="83"/>
                  </a:lnTo>
                  <a:lnTo>
                    <a:pt x="23" y="72"/>
                  </a:lnTo>
                  <a:lnTo>
                    <a:pt x="34" y="61"/>
                  </a:lnTo>
                  <a:lnTo>
                    <a:pt x="47" y="50"/>
                  </a:lnTo>
                  <a:lnTo>
                    <a:pt x="58" y="38"/>
                  </a:lnTo>
                  <a:lnTo>
                    <a:pt x="70" y="27"/>
                  </a:lnTo>
                  <a:lnTo>
                    <a:pt x="81" y="16"/>
                  </a:lnTo>
                  <a:lnTo>
                    <a:pt x="93" y="5"/>
                  </a:lnTo>
                  <a:lnTo>
                    <a:pt x="111" y="5"/>
                  </a:lnTo>
                  <a:lnTo>
                    <a:pt x="130" y="4"/>
                  </a:lnTo>
                  <a:lnTo>
                    <a:pt x="148" y="4"/>
                  </a:lnTo>
                  <a:lnTo>
                    <a:pt x="167" y="2"/>
                  </a:lnTo>
                  <a:lnTo>
                    <a:pt x="185" y="1"/>
                  </a:lnTo>
                  <a:lnTo>
                    <a:pt x="202" y="1"/>
                  </a:lnTo>
                  <a:lnTo>
                    <a:pt x="221" y="0"/>
                  </a:lnTo>
                  <a:lnTo>
                    <a:pt x="239" y="0"/>
                  </a:lnTo>
                  <a:lnTo>
                    <a:pt x="246" y="4"/>
                  </a:lnTo>
                  <a:lnTo>
                    <a:pt x="263" y="11"/>
                  </a:lnTo>
                  <a:lnTo>
                    <a:pt x="289" y="22"/>
                  </a:lnTo>
                  <a:lnTo>
                    <a:pt x="316" y="34"/>
                  </a:lnTo>
                  <a:lnTo>
                    <a:pt x="344" y="45"/>
                  </a:lnTo>
                  <a:lnTo>
                    <a:pt x="368" y="54"/>
                  </a:lnTo>
                  <a:lnTo>
                    <a:pt x="383" y="59"/>
                  </a:lnTo>
                  <a:lnTo>
                    <a:pt x="387" y="59"/>
                  </a:lnTo>
                  <a:close/>
                </a:path>
              </a:pathLst>
            </a:custGeom>
            <a:solidFill>
              <a:srgbClr val="515B7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19" name="Freeform 46"/>
            <p:cNvSpPr>
              <a:spLocks/>
            </p:cNvSpPr>
            <p:nvPr/>
          </p:nvSpPr>
          <p:spPr bwMode="auto">
            <a:xfrm>
              <a:off x="7975600" y="3848100"/>
              <a:ext cx="260350" cy="558800"/>
            </a:xfrm>
            <a:custGeom>
              <a:avLst/>
              <a:gdLst>
                <a:gd name="T0" fmla="*/ 327 w 327"/>
                <a:gd name="T1" fmla="*/ 195 h 702"/>
                <a:gd name="T2" fmla="*/ 327 w 327"/>
                <a:gd name="T3" fmla="*/ 468 h 702"/>
                <a:gd name="T4" fmla="*/ 319 w 327"/>
                <a:gd name="T5" fmla="*/ 617 h 702"/>
                <a:gd name="T6" fmla="*/ 301 w 327"/>
                <a:gd name="T7" fmla="*/ 638 h 702"/>
                <a:gd name="T8" fmla="*/ 284 w 327"/>
                <a:gd name="T9" fmla="*/ 659 h 702"/>
                <a:gd name="T10" fmla="*/ 267 w 327"/>
                <a:gd name="T11" fmla="*/ 678 h 702"/>
                <a:gd name="T12" fmla="*/ 265 w 327"/>
                <a:gd name="T13" fmla="*/ 691 h 702"/>
                <a:gd name="T14" fmla="*/ 281 w 327"/>
                <a:gd name="T15" fmla="*/ 695 h 702"/>
                <a:gd name="T16" fmla="*/ 296 w 327"/>
                <a:gd name="T17" fmla="*/ 700 h 702"/>
                <a:gd name="T18" fmla="*/ 304 w 327"/>
                <a:gd name="T19" fmla="*/ 702 h 702"/>
                <a:gd name="T20" fmla="*/ 298 w 327"/>
                <a:gd name="T21" fmla="*/ 702 h 702"/>
                <a:gd name="T22" fmla="*/ 270 w 327"/>
                <a:gd name="T23" fmla="*/ 700 h 702"/>
                <a:gd name="T24" fmla="*/ 215 w 327"/>
                <a:gd name="T25" fmla="*/ 693 h 702"/>
                <a:gd name="T26" fmla="*/ 125 w 327"/>
                <a:gd name="T27" fmla="*/ 683 h 702"/>
                <a:gd name="T28" fmla="*/ 56 w 327"/>
                <a:gd name="T29" fmla="*/ 672 h 702"/>
                <a:gd name="T30" fmla="*/ 38 w 327"/>
                <a:gd name="T31" fmla="*/ 662 h 702"/>
                <a:gd name="T32" fmla="*/ 22 w 327"/>
                <a:gd name="T33" fmla="*/ 644 h 702"/>
                <a:gd name="T34" fmla="*/ 9 w 327"/>
                <a:gd name="T35" fmla="*/ 615 h 702"/>
                <a:gd name="T36" fmla="*/ 2 w 327"/>
                <a:gd name="T37" fmla="*/ 472 h 702"/>
                <a:gd name="T38" fmla="*/ 1 w 327"/>
                <a:gd name="T39" fmla="*/ 223 h 702"/>
                <a:gd name="T40" fmla="*/ 11 w 327"/>
                <a:gd name="T41" fmla="*/ 87 h 702"/>
                <a:gd name="T42" fmla="*/ 34 w 327"/>
                <a:gd name="T43" fmla="*/ 65 h 702"/>
                <a:gd name="T44" fmla="*/ 58 w 327"/>
                <a:gd name="T45" fmla="*/ 42 h 702"/>
                <a:gd name="T46" fmla="*/ 81 w 327"/>
                <a:gd name="T47" fmla="*/ 20 h 702"/>
                <a:gd name="T48" fmla="*/ 103 w 327"/>
                <a:gd name="T49" fmla="*/ 8 h 702"/>
                <a:gd name="T50" fmla="*/ 125 w 327"/>
                <a:gd name="T51" fmla="*/ 5 h 702"/>
                <a:gd name="T52" fmla="*/ 147 w 327"/>
                <a:gd name="T53" fmla="*/ 3 h 702"/>
                <a:gd name="T54" fmla="*/ 168 w 327"/>
                <a:gd name="T55" fmla="*/ 1 h 702"/>
                <a:gd name="T56" fmla="*/ 185 w 327"/>
                <a:gd name="T57" fmla="*/ 3 h 702"/>
                <a:gd name="T58" fmla="*/ 228 w 327"/>
                <a:gd name="T59" fmla="*/ 21 h 702"/>
                <a:gd name="T60" fmla="*/ 284 w 327"/>
                <a:gd name="T61" fmla="*/ 45 h 702"/>
                <a:gd name="T62" fmla="*/ 323 w 327"/>
                <a:gd name="T63" fmla="*/ 58 h 7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327" h="702">
                  <a:moveTo>
                    <a:pt x="327" y="58"/>
                  </a:moveTo>
                  <a:lnTo>
                    <a:pt x="327" y="195"/>
                  </a:lnTo>
                  <a:lnTo>
                    <a:pt x="327" y="331"/>
                  </a:lnTo>
                  <a:lnTo>
                    <a:pt x="327" y="468"/>
                  </a:lnTo>
                  <a:lnTo>
                    <a:pt x="327" y="606"/>
                  </a:lnTo>
                  <a:lnTo>
                    <a:pt x="319" y="617"/>
                  </a:lnTo>
                  <a:lnTo>
                    <a:pt x="310" y="627"/>
                  </a:lnTo>
                  <a:lnTo>
                    <a:pt x="301" y="638"/>
                  </a:lnTo>
                  <a:lnTo>
                    <a:pt x="292" y="648"/>
                  </a:lnTo>
                  <a:lnTo>
                    <a:pt x="284" y="659"/>
                  </a:lnTo>
                  <a:lnTo>
                    <a:pt x="275" y="668"/>
                  </a:lnTo>
                  <a:lnTo>
                    <a:pt x="267" y="678"/>
                  </a:lnTo>
                  <a:lnTo>
                    <a:pt x="258" y="689"/>
                  </a:lnTo>
                  <a:lnTo>
                    <a:pt x="265" y="691"/>
                  </a:lnTo>
                  <a:lnTo>
                    <a:pt x="272" y="693"/>
                  </a:lnTo>
                  <a:lnTo>
                    <a:pt x="281" y="695"/>
                  </a:lnTo>
                  <a:lnTo>
                    <a:pt x="289" y="698"/>
                  </a:lnTo>
                  <a:lnTo>
                    <a:pt x="296" y="700"/>
                  </a:lnTo>
                  <a:lnTo>
                    <a:pt x="301" y="701"/>
                  </a:lnTo>
                  <a:lnTo>
                    <a:pt x="304" y="702"/>
                  </a:lnTo>
                  <a:lnTo>
                    <a:pt x="304" y="702"/>
                  </a:lnTo>
                  <a:lnTo>
                    <a:pt x="298" y="702"/>
                  </a:lnTo>
                  <a:lnTo>
                    <a:pt x="288" y="701"/>
                  </a:lnTo>
                  <a:lnTo>
                    <a:pt x="270" y="700"/>
                  </a:lnTo>
                  <a:lnTo>
                    <a:pt x="246" y="697"/>
                  </a:lnTo>
                  <a:lnTo>
                    <a:pt x="215" y="693"/>
                  </a:lnTo>
                  <a:lnTo>
                    <a:pt x="175" y="689"/>
                  </a:lnTo>
                  <a:lnTo>
                    <a:pt x="125" y="683"/>
                  </a:lnTo>
                  <a:lnTo>
                    <a:pt x="65" y="675"/>
                  </a:lnTo>
                  <a:lnTo>
                    <a:pt x="56" y="672"/>
                  </a:lnTo>
                  <a:lnTo>
                    <a:pt x="46" y="668"/>
                  </a:lnTo>
                  <a:lnTo>
                    <a:pt x="38" y="662"/>
                  </a:lnTo>
                  <a:lnTo>
                    <a:pt x="30" y="654"/>
                  </a:lnTo>
                  <a:lnTo>
                    <a:pt x="22" y="644"/>
                  </a:lnTo>
                  <a:lnTo>
                    <a:pt x="15" y="631"/>
                  </a:lnTo>
                  <a:lnTo>
                    <a:pt x="9" y="615"/>
                  </a:lnTo>
                  <a:lnTo>
                    <a:pt x="3" y="596"/>
                  </a:lnTo>
                  <a:lnTo>
                    <a:pt x="2" y="472"/>
                  </a:lnTo>
                  <a:lnTo>
                    <a:pt x="2" y="348"/>
                  </a:lnTo>
                  <a:lnTo>
                    <a:pt x="1" y="223"/>
                  </a:lnTo>
                  <a:lnTo>
                    <a:pt x="0" y="99"/>
                  </a:lnTo>
                  <a:lnTo>
                    <a:pt x="11" y="87"/>
                  </a:lnTo>
                  <a:lnTo>
                    <a:pt x="23" y="76"/>
                  </a:lnTo>
                  <a:lnTo>
                    <a:pt x="34" y="65"/>
                  </a:lnTo>
                  <a:lnTo>
                    <a:pt x="47" y="54"/>
                  </a:lnTo>
                  <a:lnTo>
                    <a:pt x="58" y="42"/>
                  </a:lnTo>
                  <a:lnTo>
                    <a:pt x="70" y="31"/>
                  </a:lnTo>
                  <a:lnTo>
                    <a:pt x="81" y="20"/>
                  </a:lnTo>
                  <a:lnTo>
                    <a:pt x="93" y="9"/>
                  </a:lnTo>
                  <a:lnTo>
                    <a:pt x="103" y="8"/>
                  </a:lnTo>
                  <a:lnTo>
                    <a:pt x="115" y="6"/>
                  </a:lnTo>
                  <a:lnTo>
                    <a:pt x="125" y="5"/>
                  </a:lnTo>
                  <a:lnTo>
                    <a:pt x="136" y="4"/>
                  </a:lnTo>
                  <a:lnTo>
                    <a:pt x="147" y="3"/>
                  </a:lnTo>
                  <a:lnTo>
                    <a:pt x="157" y="2"/>
                  </a:lnTo>
                  <a:lnTo>
                    <a:pt x="168" y="1"/>
                  </a:lnTo>
                  <a:lnTo>
                    <a:pt x="178" y="0"/>
                  </a:lnTo>
                  <a:lnTo>
                    <a:pt x="185" y="3"/>
                  </a:lnTo>
                  <a:lnTo>
                    <a:pt x="202" y="10"/>
                  </a:lnTo>
                  <a:lnTo>
                    <a:pt x="228" y="21"/>
                  </a:lnTo>
                  <a:lnTo>
                    <a:pt x="257" y="33"/>
                  </a:lnTo>
                  <a:lnTo>
                    <a:pt x="284" y="45"/>
                  </a:lnTo>
                  <a:lnTo>
                    <a:pt x="307" y="54"/>
                  </a:lnTo>
                  <a:lnTo>
                    <a:pt x="323" y="58"/>
                  </a:lnTo>
                  <a:lnTo>
                    <a:pt x="327" y="58"/>
                  </a:lnTo>
                  <a:close/>
                </a:path>
              </a:pathLst>
            </a:custGeom>
            <a:solidFill>
              <a:srgbClr val="5660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0" name="Freeform 47"/>
            <p:cNvSpPr>
              <a:spLocks/>
            </p:cNvSpPr>
            <p:nvPr/>
          </p:nvSpPr>
          <p:spPr bwMode="auto">
            <a:xfrm>
              <a:off x="7975600" y="3843338"/>
              <a:ext cx="223838" cy="561975"/>
            </a:xfrm>
            <a:custGeom>
              <a:avLst/>
              <a:gdLst>
                <a:gd name="T0" fmla="*/ 267 w 282"/>
                <a:gd name="T1" fmla="*/ 60 h 707"/>
                <a:gd name="T2" fmla="*/ 267 w 282"/>
                <a:gd name="T3" fmla="*/ 606 h 707"/>
                <a:gd name="T4" fmla="*/ 199 w 282"/>
                <a:gd name="T5" fmla="*/ 689 h 707"/>
                <a:gd name="T6" fmla="*/ 209 w 282"/>
                <a:gd name="T7" fmla="*/ 691 h 707"/>
                <a:gd name="T8" fmla="*/ 222 w 282"/>
                <a:gd name="T9" fmla="*/ 695 h 707"/>
                <a:gd name="T10" fmla="*/ 235 w 282"/>
                <a:gd name="T11" fmla="*/ 697 h 707"/>
                <a:gd name="T12" fmla="*/ 248 w 282"/>
                <a:gd name="T13" fmla="*/ 699 h 707"/>
                <a:gd name="T14" fmla="*/ 260 w 282"/>
                <a:gd name="T15" fmla="*/ 701 h 707"/>
                <a:gd name="T16" fmla="*/ 270 w 282"/>
                <a:gd name="T17" fmla="*/ 704 h 707"/>
                <a:gd name="T18" fmla="*/ 278 w 282"/>
                <a:gd name="T19" fmla="*/ 705 h 707"/>
                <a:gd name="T20" fmla="*/ 282 w 282"/>
                <a:gd name="T21" fmla="*/ 706 h 707"/>
                <a:gd name="T22" fmla="*/ 281 w 282"/>
                <a:gd name="T23" fmla="*/ 707 h 707"/>
                <a:gd name="T24" fmla="*/ 275 w 282"/>
                <a:gd name="T25" fmla="*/ 706 h 707"/>
                <a:gd name="T26" fmla="*/ 262 w 282"/>
                <a:gd name="T27" fmla="*/ 705 h 707"/>
                <a:gd name="T28" fmla="*/ 241 w 282"/>
                <a:gd name="T29" fmla="*/ 703 h 707"/>
                <a:gd name="T30" fmla="*/ 213 w 282"/>
                <a:gd name="T31" fmla="*/ 699 h 707"/>
                <a:gd name="T32" fmla="*/ 175 w 282"/>
                <a:gd name="T33" fmla="*/ 695 h 707"/>
                <a:gd name="T34" fmla="*/ 126 w 282"/>
                <a:gd name="T35" fmla="*/ 688 h 707"/>
                <a:gd name="T36" fmla="*/ 66 w 282"/>
                <a:gd name="T37" fmla="*/ 681 h 707"/>
                <a:gd name="T38" fmla="*/ 56 w 282"/>
                <a:gd name="T39" fmla="*/ 680 h 707"/>
                <a:gd name="T40" fmla="*/ 47 w 282"/>
                <a:gd name="T41" fmla="*/ 676 h 707"/>
                <a:gd name="T42" fmla="*/ 38 w 282"/>
                <a:gd name="T43" fmla="*/ 670 h 707"/>
                <a:gd name="T44" fmla="*/ 29 w 282"/>
                <a:gd name="T45" fmla="*/ 662 h 707"/>
                <a:gd name="T46" fmla="*/ 21 w 282"/>
                <a:gd name="T47" fmla="*/ 652 h 707"/>
                <a:gd name="T48" fmla="*/ 14 w 282"/>
                <a:gd name="T49" fmla="*/ 638 h 707"/>
                <a:gd name="T50" fmla="*/ 9 w 282"/>
                <a:gd name="T51" fmla="*/ 622 h 707"/>
                <a:gd name="T52" fmla="*/ 4 w 282"/>
                <a:gd name="T53" fmla="*/ 602 h 707"/>
                <a:gd name="T54" fmla="*/ 0 w 282"/>
                <a:gd name="T55" fmla="*/ 105 h 707"/>
                <a:gd name="T56" fmla="*/ 94 w 282"/>
                <a:gd name="T57" fmla="*/ 15 h 707"/>
                <a:gd name="T58" fmla="*/ 119 w 282"/>
                <a:gd name="T59" fmla="*/ 0 h 707"/>
                <a:gd name="T60" fmla="*/ 126 w 282"/>
                <a:gd name="T61" fmla="*/ 3 h 707"/>
                <a:gd name="T62" fmla="*/ 144 w 282"/>
                <a:gd name="T63" fmla="*/ 10 h 707"/>
                <a:gd name="T64" fmla="*/ 169 w 282"/>
                <a:gd name="T65" fmla="*/ 22 h 707"/>
                <a:gd name="T66" fmla="*/ 196 w 282"/>
                <a:gd name="T67" fmla="*/ 33 h 707"/>
                <a:gd name="T68" fmla="*/ 224 w 282"/>
                <a:gd name="T69" fmla="*/ 45 h 707"/>
                <a:gd name="T70" fmla="*/ 248 w 282"/>
                <a:gd name="T71" fmla="*/ 54 h 707"/>
                <a:gd name="T72" fmla="*/ 263 w 282"/>
                <a:gd name="T73" fmla="*/ 60 h 707"/>
                <a:gd name="T74" fmla="*/ 267 w 282"/>
                <a:gd name="T75" fmla="*/ 60 h 7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282" h="707">
                  <a:moveTo>
                    <a:pt x="267" y="60"/>
                  </a:moveTo>
                  <a:lnTo>
                    <a:pt x="267" y="606"/>
                  </a:lnTo>
                  <a:lnTo>
                    <a:pt x="199" y="689"/>
                  </a:lnTo>
                  <a:lnTo>
                    <a:pt x="209" y="691"/>
                  </a:lnTo>
                  <a:lnTo>
                    <a:pt x="222" y="695"/>
                  </a:lnTo>
                  <a:lnTo>
                    <a:pt x="235" y="697"/>
                  </a:lnTo>
                  <a:lnTo>
                    <a:pt x="248" y="699"/>
                  </a:lnTo>
                  <a:lnTo>
                    <a:pt x="260" y="701"/>
                  </a:lnTo>
                  <a:lnTo>
                    <a:pt x="270" y="704"/>
                  </a:lnTo>
                  <a:lnTo>
                    <a:pt x="278" y="705"/>
                  </a:lnTo>
                  <a:lnTo>
                    <a:pt x="282" y="706"/>
                  </a:lnTo>
                  <a:lnTo>
                    <a:pt x="281" y="707"/>
                  </a:lnTo>
                  <a:lnTo>
                    <a:pt x="275" y="706"/>
                  </a:lnTo>
                  <a:lnTo>
                    <a:pt x="262" y="705"/>
                  </a:lnTo>
                  <a:lnTo>
                    <a:pt x="241" y="703"/>
                  </a:lnTo>
                  <a:lnTo>
                    <a:pt x="213" y="699"/>
                  </a:lnTo>
                  <a:lnTo>
                    <a:pt x="175" y="695"/>
                  </a:lnTo>
                  <a:lnTo>
                    <a:pt x="126" y="688"/>
                  </a:lnTo>
                  <a:lnTo>
                    <a:pt x="66" y="681"/>
                  </a:lnTo>
                  <a:lnTo>
                    <a:pt x="56" y="680"/>
                  </a:lnTo>
                  <a:lnTo>
                    <a:pt x="47" y="676"/>
                  </a:lnTo>
                  <a:lnTo>
                    <a:pt x="38" y="670"/>
                  </a:lnTo>
                  <a:lnTo>
                    <a:pt x="29" y="662"/>
                  </a:lnTo>
                  <a:lnTo>
                    <a:pt x="21" y="652"/>
                  </a:lnTo>
                  <a:lnTo>
                    <a:pt x="14" y="638"/>
                  </a:lnTo>
                  <a:lnTo>
                    <a:pt x="9" y="622"/>
                  </a:lnTo>
                  <a:lnTo>
                    <a:pt x="4" y="602"/>
                  </a:lnTo>
                  <a:lnTo>
                    <a:pt x="0" y="105"/>
                  </a:lnTo>
                  <a:lnTo>
                    <a:pt x="94" y="15"/>
                  </a:lnTo>
                  <a:lnTo>
                    <a:pt x="119" y="0"/>
                  </a:lnTo>
                  <a:lnTo>
                    <a:pt x="126" y="3"/>
                  </a:lnTo>
                  <a:lnTo>
                    <a:pt x="144" y="10"/>
                  </a:lnTo>
                  <a:lnTo>
                    <a:pt x="169" y="22"/>
                  </a:lnTo>
                  <a:lnTo>
                    <a:pt x="196" y="33"/>
                  </a:lnTo>
                  <a:lnTo>
                    <a:pt x="224" y="45"/>
                  </a:lnTo>
                  <a:lnTo>
                    <a:pt x="248" y="54"/>
                  </a:lnTo>
                  <a:lnTo>
                    <a:pt x="263" y="60"/>
                  </a:lnTo>
                  <a:lnTo>
                    <a:pt x="267" y="60"/>
                  </a:lnTo>
                  <a:close/>
                </a:path>
              </a:pathLst>
            </a:custGeom>
            <a:solidFill>
              <a:srgbClr val="5963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1" name="Freeform 48"/>
            <p:cNvSpPr>
              <a:spLocks/>
            </p:cNvSpPr>
            <p:nvPr/>
          </p:nvSpPr>
          <p:spPr bwMode="auto">
            <a:xfrm>
              <a:off x="7999414" y="3738563"/>
              <a:ext cx="728663" cy="163513"/>
            </a:xfrm>
            <a:custGeom>
              <a:avLst/>
              <a:gdLst>
                <a:gd name="T0" fmla="*/ 733 w 919"/>
                <a:gd name="T1" fmla="*/ 35 h 206"/>
                <a:gd name="T2" fmla="*/ 814 w 919"/>
                <a:gd name="T3" fmla="*/ 96 h 206"/>
                <a:gd name="T4" fmla="*/ 919 w 919"/>
                <a:gd name="T5" fmla="*/ 206 h 206"/>
                <a:gd name="T6" fmla="*/ 808 w 919"/>
                <a:gd name="T7" fmla="*/ 165 h 206"/>
                <a:gd name="T8" fmla="*/ 765 w 919"/>
                <a:gd name="T9" fmla="*/ 159 h 206"/>
                <a:gd name="T10" fmla="*/ 721 w 919"/>
                <a:gd name="T11" fmla="*/ 153 h 206"/>
                <a:gd name="T12" fmla="*/ 677 w 919"/>
                <a:gd name="T13" fmla="*/ 149 h 206"/>
                <a:gd name="T14" fmla="*/ 634 w 919"/>
                <a:gd name="T15" fmla="*/ 143 h 206"/>
                <a:gd name="T16" fmla="*/ 591 w 919"/>
                <a:gd name="T17" fmla="*/ 138 h 206"/>
                <a:gd name="T18" fmla="*/ 548 w 919"/>
                <a:gd name="T19" fmla="*/ 135 h 206"/>
                <a:gd name="T20" fmla="*/ 505 w 919"/>
                <a:gd name="T21" fmla="*/ 130 h 206"/>
                <a:gd name="T22" fmla="*/ 462 w 919"/>
                <a:gd name="T23" fmla="*/ 128 h 206"/>
                <a:gd name="T24" fmla="*/ 419 w 919"/>
                <a:gd name="T25" fmla="*/ 125 h 206"/>
                <a:gd name="T26" fmla="*/ 376 w 919"/>
                <a:gd name="T27" fmla="*/ 122 h 206"/>
                <a:gd name="T28" fmla="*/ 333 w 919"/>
                <a:gd name="T29" fmla="*/ 121 h 206"/>
                <a:gd name="T30" fmla="*/ 289 w 919"/>
                <a:gd name="T31" fmla="*/ 121 h 206"/>
                <a:gd name="T32" fmla="*/ 246 w 919"/>
                <a:gd name="T33" fmla="*/ 121 h 206"/>
                <a:gd name="T34" fmla="*/ 202 w 919"/>
                <a:gd name="T35" fmla="*/ 121 h 206"/>
                <a:gd name="T36" fmla="*/ 157 w 919"/>
                <a:gd name="T37" fmla="*/ 123 h 206"/>
                <a:gd name="T38" fmla="*/ 114 w 919"/>
                <a:gd name="T39" fmla="*/ 126 h 206"/>
                <a:gd name="T40" fmla="*/ 0 w 919"/>
                <a:gd name="T41" fmla="*/ 165 h 206"/>
                <a:gd name="T42" fmla="*/ 69 w 919"/>
                <a:gd name="T43" fmla="*/ 85 h 206"/>
                <a:gd name="T44" fmla="*/ 227 w 919"/>
                <a:gd name="T45" fmla="*/ 27 h 206"/>
                <a:gd name="T46" fmla="*/ 267 w 919"/>
                <a:gd name="T47" fmla="*/ 0 h 206"/>
                <a:gd name="T48" fmla="*/ 266 w 919"/>
                <a:gd name="T49" fmla="*/ 7 h 206"/>
                <a:gd name="T50" fmla="*/ 271 w 919"/>
                <a:gd name="T51" fmla="*/ 14 h 206"/>
                <a:gd name="T52" fmla="*/ 283 w 919"/>
                <a:gd name="T53" fmla="*/ 22 h 206"/>
                <a:gd name="T54" fmla="*/ 300 w 919"/>
                <a:gd name="T55" fmla="*/ 30 h 206"/>
                <a:gd name="T56" fmla="*/ 321 w 919"/>
                <a:gd name="T57" fmla="*/ 38 h 206"/>
                <a:gd name="T58" fmla="*/ 348 w 919"/>
                <a:gd name="T59" fmla="*/ 45 h 206"/>
                <a:gd name="T60" fmla="*/ 377 w 919"/>
                <a:gd name="T61" fmla="*/ 52 h 206"/>
                <a:gd name="T62" fmla="*/ 411 w 919"/>
                <a:gd name="T63" fmla="*/ 58 h 206"/>
                <a:gd name="T64" fmla="*/ 447 w 919"/>
                <a:gd name="T65" fmla="*/ 62 h 206"/>
                <a:gd name="T66" fmla="*/ 485 w 919"/>
                <a:gd name="T67" fmla="*/ 66 h 206"/>
                <a:gd name="T68" fmla="*/ 524 w 919"/>
                <a:gd name="T69" fmla="*/ 67 h 206"/>
                <a:gd name="T70" fmla="*/ 565 w 919"/>
                <a:gd name="T71" fmla="*/ 66 h 206"/>
                <a:gd name="T72" fmla="*/ 608 w 919"/>
                <a:gd name="T73" fmla="*/ 62 h 206"/>
                <a:gd name="T74" fmla="*/ 650 w 919"/>
                <a:gd name="T75" fmla="*/ 57 h 206"/>
                <a:gd name="T76" fmla="*/ 692 w 919"/>
                <a:gd name="T77" fmla="*/ 47 h 206"/>
                <a:gd name="T78" fmla="*/ 733 w 919"/>
                <a:gd name="T79" fmla="*/ 35 h 2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919" h="206">
                  <a:moveTo>
                    <a:pt x="733" y="35"/>
                  </a:moveTo>
                  <a:lnTo>
                    <a:pt x="814" y="96"/>
                  </a:lnTo>
                  <a:lnTo>
                    <a:pt x="919" y="206"/>
                  </a:lnTo>
                  <a:lnTo>
                    <a:pt x="808" y="165"/>
                  </a:lnTo>
                  <a:lnTo>
                    <a:pt x="765" y="159"/>
                  </a:lnTo>
                  <a:lnTo>
                    <a:pt x="721" y="153"/>
                  </a:lnTo>
                  <a:lnTo>
                    <a:pt x="677" y="149"/>
                  </a:lnTo>
                  <a:lnTo>
                    <a:pt x="634" y="143"/>
                  </a:lnTo>
                  <a:lnTo>
                    <a:pt x="591" y="138"/>
                  </a:lnTo>
                  <a:lnTo>
                    <a:pt x="548" y="135"/>
                  </a:lnTo>
                  <a:lnTo>
                    <a:pt x="505" y="130"/>
                  </a:lnTo>
                  <a:lnTo>
                    <a:pt x="462" y="128"/>
                  </a:lnTo>
                  <a:lnTo>
                    <a:pt x="419" y="125"/>
                  </a:lnTo>
                  <a:lnTo>
                    <a:pt x="376" y="122"/>
                  </a:lnTo>
                  <a:lnTo>
                    <a:pt x="333" y="121"/>
                  </a:lnTo>
                  <a:lnTo>
                    <a:pt x="289" y="121"/>
                  </a:lnTo>
                  <a:lnTo>
                    <a:pt x="246" y="121"/>
                  </a:lnTo>
                  <a:lnTo>
                    <a:pt x="202" y="121"/>
                  </a:lnTo>
                  <a:lnTo>
                    <a:pt x="157" y="123"/>
                  </a:lnTo>
                  <a:lnTo>
                    <a:pt x="114" y="126"/>
                  </a:lnTo>
                  <a:lnTo>
                    <a:pt x="0" y="165"/>
                  </a:lnTo>
                  <a:lnTo>
                    <a:pt x="69" y="85"/>
                  </a:lnTo>
                  <a:lnTo>
                    <a:pt x="227" y="27"/>
                  </a:lnTo>
                  <a:lnTo>
                    <a:pt x="267" y="0"/>
                  </a:lnTo>
                  <a:lnTo>
                    <a:pt x="266" y="7"/>
                  </a:lnTo>
                  <a:lnTo>
                    <a:pt x="271" y="14"/>
                  </a:lnTo>
                  <a:lnTo>
                    <a:pt x="283" y="22"/>
                  </a:lnTo>
                  <a:lnTo>
                    <a:pt x="300" y="30"/>
                  </a:lnTo>
                  <a:lnTo>
                    <a:pt x="321" y="38"/>
                  </a:lnTo>
                  <a:lnTo>
                    <a:pt x="348" y="45"/>
                  </a:lnTo>
                  <a:lnTo>
                    <a:pt x="377" y="52"/>
                  </a:lnTo>
                  <a:lnTo>
                    <a:pt x="411" y="58"/>
                  </a:lnTo>
                  <a:lnTo>
                    <a:pt x="447" y="62"/>
                  </a:lnTo>
                  <a:lnTo>
                    <a:pt x="485" y="66"/>
                  </a:lnTo>
                  <a:lnTo>
                    <a:pt x="524" y="67"/>
                  </a:lnTo>
                  <a:lnTo>
                    <a:pt x="565" y="66"/>
                  </a:lnTo>
                  <a:lnTo>
                    <a:pt x="608" y="62"/>
                  </a:lnTo>
                  <a:lnTo>
                    <a:pt x="650" y="57"/>
                  </a:lnTo>
                  <a:lnTo>
                    <a:pt x="692" y="47"/>
                  </a:lnTo>
                  <a:lnTo>
                    <a:pt x="733" y="35"/>
                  </a:lnTo>
                  <a:close/>
                </a:path>
              </a:pathLst>
            </a:custGeom>
            <a:solidFill>
              <a:srgbClr val="5963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2" name="Freeform 49"/>
            <p:cNvSpPr>
              <a:spLocks/>
            </p:cNvSpPr>
            <p:nvPr/>
          </p:nvSpPr>
          <p:spPr bwMode="auto">
            <a:xfrm>
              <a:off x="7996238" y="3783013"/>
              <a:ext cx="384175" cy="119063"/>
            </a:xfrm>
            <a:custGeom>
              <a:avLst/>
              <a:gdLst>
                <a:gd name="T0" fmla="*/ 260 w 485"/>
                <a:gd name="T1" fmla="*/ 0 h 151"/>
                <a:gd name="T2" fmla="*/ 247 w 485"/>
                <a:gd name="T3" fmla="*/ 1 h 151"/>
                <a:gd name="T4" fmla="*/ 233 w 485"/>
                <a:gd name="T5" fmla="*/ 2 h 151"/>
                <a:gd name="T6" fmla="*/ 217 w 485"/>
                <a:gd name="T7" fmla="*/ 5 h 151"/>
                <a:gd name="T8" fmla="*/ 202 w 485"/>
                <a:gd name="T9" fmla="*/ 10 h 151"/>
                <a:gd name="T10" fmla="*/ 184 w 485"/>
                <a:gd name="T11" fmla="*/ 16 h 151"/>
                <a:gd name="T12" fmla="*/ 167 w 485"/>
                <a:gd name="T13" fmla="*/ 23 h 151"/>
                <a:gd name="T14" fmla="*/ 150 w 485"/>
                <a:gd name="T15" fmla="*/ 31 h 151"/>
                <a:gd name="T16" fmla="*/ 132 w 485"/>
                <a:gd name="T17" fmla="*/ 40 h 151"/>
                <a:gd name="T18" fmla="*/ 115 w 485"/>
                <a:gd name="T19" fmla="*/ 50 h 151"/>
                <a:gd name="T20" fmla="*/ 97 w 485"/>
                <a:gd name="T21" fmla="*/ 62 h 151"/>
                <a:gd name="T22" fmla="*/ 79 w 485"/>
                <a:gd name="T23" fmla="*/ 73 h 151"/>
                <a:gd name="T24" fmla="*/ 62 w 485"/>
                <a:gd name="T25" fmla="*/ 87 h 151"/>
                <a:gd name="T26" fmla="*/ 46 w 485"/>
                <a:gd name="T27" fmla="*/ 101 h 151"/>
                <a:gd name="T28" fmla="*/ 30 w 485"/>
                <a:gd name="T29" fmla="*/ 117 h 151"/>
                <a:gd name="T30" fmla="*/ 15 w 485"/>
                <a:gd name="T31" fmla="*/ 133 h 151"/>
                <a:gd name="T32" fmla="*/ 0 w 485"/>
                <a:gd name="T33" fmla="*/ 151 h 151"/>
                <a:gd name="T34" fmla="*/ 27 w 485"/>
                <a:gd name="T35" fmla="*/ 146 h 151"/>
                <a:gd name="T36" fmla="*/ 54 w 485"/>
                <a:gd name="T37" fmla="*/ 141 h 151"/>
                <a:gd name="T38" fmla="*/ 82 w 485"/>
                <a:gd name="T39" fmla="*/ 138 h 151"/>
                <a:gd name="T40" fmla="*/ 109 w 485"/>
                <a:gd name="T41" fmla="*/ 134 h 151"/>
                <a:gd name="T42" fmla="*/ 138 w 485"/>
                <a:gd name="T43" fmla="*/ 131 h 151"/>
                <a:gd name="T44" fmla="*/ 167 w 485"/>
                <a:gd name="T45" fmla="*/ 129 h 151"/>
                <a:gd name="T46" fmla="*/ 196 w 485"/>
                <a:gd name="T47" fmla="*/ 126 h 151"/>
                <a:gd name="T48" fmla="*/ 226 w 485"/>
                <a:gd name="T49" fmla="*/ 124 h 151"/>
                <a:gd name="T50" fmla="*/ 257 w 485"/>
                <a:gd name="T51" fmla="*/ 123 h 151"/>
                <a:gd name="T52" fmla="*/ 287 w 485"/>
                <a:gd name="T53" fmla="*/ 122 h 151"/>
                <a:gd name="T54" fmla="*/ 319 w 485"/>
                <a:gd name="T55" fmla="*/ 122 h 151"/>
                <a:gd name="T56" fmla="*/ 351 w 485"/>
                <a:gd name="T57" fmla="*/ 121 h 151"/>
                <a:gd name="T58" fmla="*/ 384 w 485"/>
                <a:gd name="T59" fmla="*/ 122 h 151"/>
                <a:gd name="T60" fmla="*/ 417 w 485"/>
                <a:gd name="T61" fmla="*/ 122 h 151"/>
                <a:gd name="T62" fmla="*/ 450 w 485"/>
                <a:gd name="T63" fmla="*/ 123 h 151"/>
                <a:gd name="T64" fmla="*/ 485 w 485"/>
                <a:gd name="T65" fmla="*/ 124 h 151"/>
                <a:gd name="T66" fmla="*/ 485 w 485"/>
                <a:gd name="T67" fmla="*/ 62 h 151"/>
                <a:gd name="T68" fmla="*/ 468 w 485"/>
                <a:gd name="T69" fmla="*/ 60 h 151"/>
                <a:gd name="T70" fmla="*/ 452 w 485"/>
                <a:gd name="T71" fmla="*/ 57 h 151"/>
                <a:gd name="T72" fmla="*/ 435 w 485"/>
                <a:gd name="T73" fmla="*/ 55 h 151"/>
                <a:gd name="T74" fmla="*/ 419 w 485"/>
                <a:gd name="T75" fmla="*/ 53 h 151"/>
                <a:gd name="T76" fmla="*/ 403 w 485"/>
                <a:gd name="T77" fmla="*/ 50 h 151"/>
                <a:gd name="T78" fmla="*/ 387 w 485"/>
                <a:gd name="T79" fmla="*/ 48 h 151"/>
                <a:gd name="T80" fmla="*/ 372 w 485"/>
                <a:gd name="T81" fmla="*/ 45 h 151"/>
                <a:gd name="T82" fmla="*/ 357 w 485"/>
                <a:gd name="T83" fmla="*/ 42 h 151"/>
                <a:gd name="T84" fmla="*/ 343 w 485"/>
                <a:gd name="T85" fmla="*/ 39 h 151"/>
                <a:gd name="T86" fmla="*/ 329 w 485"/>
                <a:gd name="T87" fmla="*/ 34 h 151"/>
                <a:gd name="T88" fmla="*/ 317 w 485"/>
                <a:gd name="T89" fmla="*/ 31 h 151"/>
                <a:gd name="T90" fmla="*/ 304 w 485"/>
                <a:gd name="T91" fmla="*/ 25 h 151"/>
                <a:gd name="T92" fmla="*/ 291 w 485"/>
                <a:gd name="T93" fmla="*/ 20 h 151"/>
                <a:gd name="T94" fmla="*/ 281 w 485"/>
                <a:gd name="T95" fmla="*/ 13 h 151"/>
                <a:gd name="T96" fmla="*/ 270 w 485"/>
                <a:gd name="T97" fmla="*/ 8 h 151"/>
                <a:gd name="T98" fmla="*/ 260 w 485"/>
                <a:gd name="T99" fmla="*/ 0 h 1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485" h="151">
                  <a:moveTo>
                    <a:pt x="260" y="0"/>
                  </a:moveTo>
                  <a:lnTo>
                    <a:pt x="247" y="1"/>
                  </a:lnTo>
                  <a:lnTo>
                    <a:pt x="233" y="2"/>
                  </a:lnTo>
                  <a:lnTo>
                    <a:pt x="217" y="5"/>
                  </a:lnTo>
                  <a:lnTo>
                    <a:pt x="202" y="10"/>
                  </a:lnTo>
                  <a:lnTo>
                    <a:pt x="184" y="16"/>
                  </a:lnTo>
                  <a:lnTo>
                    <a:pt x="167" y="23"/>
                  </a:lnTo>
                  <a:lnTo>
                    <a:pt x="150" y="31"/>
                  </a:lnTo>
                  <a:lnTo>
                    <a:pt x="132" y="40"/>
                  </a:lnTo>
                  <a:lnTo>
                    <a:pt x="115" y="50"/>
                  </a:lnTo>
                  <a:lnTo>
                    <a:pt x="97" y="62"/>
                  </a:lnTo>
                  <a:lnTo>
                    <a:pt x="79" y="73"/>
                  </a:lnTo>
                  <a:lnTo>
                    <a:pt x="62" y="87"/>
                  </a:lnTo>
                  <a:lnTo>
                    <a:pt x="46" y="101"/>
                  </a:lnTo>
                  <a:lnTo>
                    <a:pt x="30" y="117"/>
                  </a:lnTo>
                  <a:lnTo>
                    <a:pt x="15" y="133"/>
                  </a:lnTo>
                  <a:lnTo>
                    <a:pt x="0" y="151"/>
                  </a:lnTo>
                  <a:lnTo>
                    <a:pt x="27" y="146"/>
                  </a:lnTo>
                  <a:lnTo>
                    <a:pt x="54" y="141"/>
                  </a:lnTo>
                  <a:lnTo>
                    <a:pt x="82" y="138"/>
                  </a:lnTo>
                  <a:lnTo>
                    <a:pt x="109" y="134"/>
                  </a:lnTo>
                  <a:lnTo>
                    <a:pt x="138" y="131"/>
                  </a:lnTo>
                  <a:lnTo>
                    <a:pt x="167" y="129"/>
                  </a:lnTo>
                  <a:lnTo>
                    <a:pt x="196" y="126"/>
                  </a:lnTo>
                  <a:lnTo>
                    <a:pt x="226" y="124"/>
                  </a:lnTo>
                  <a:lnTo>
                    <a:pt x="257" y="123"/>
                  </a:lnTo>
                  <a:lnTo>
                    <a:pt x="287" y="122"/>
                  </a:lnTo>
                  <a:lnTo>
                    <a:pt x="319" y="122"/>
                  </a:lnTo>
                  <a:lnTo>
                    <a:pt x="351" y="121"/>
                  </a:lnTo>
                  <a:lnTo>
                    <a:pt x="384" y="122"/>
                  </a:lnTo>
                  <a:lnTo>
                    <a:pt x="417" y="122"/>
                  </a:lnTo>
                  <a:lnTo>
                    <a:pt x="450" y="123"/>
                  </a:lnTo>
                  <a:lnTo>
                    <a:pt x="485" y="124"/>
                  </a:lnTo>
                  <a:lnTo>
                    <a:pt x="485" y="62"/>
                  </a:lnTo>
                  <a:lnTo>
                    <a:pt x="468" y="60"/>
                  </a:lnTo>
                  <a:lnTo>
                    <a:pt x="452" y="57"/>
                  </a:lnTo>
                  <a:lnTo>
                    <a:pt x="435" y="55"/>
                  </a:lnTo>
                  <a:lnTo>
                    <a:pt x="419" y="53"/>
                  </a:lnTo>
                  <a:lnTo>
                    <a:pt x="403" y="50"/>
                  </a:lnTo>
                  <a:lnTo>
                    <a:pt x="387" y="48"/>
                  </a:lnTo>
                  <a:lnTo>
                    <a:pt x="372" y="45"/>
                  </a:lnTo>
                  <a:lnTo>
                    <a:pt x="357" y="42"/>
                  </a:lnTo>
                  <a:lnTo>
                    <a:pt x="343" y="39"/>
                  </a:lnTo>
                  <a:lnTo>
                    <a:pt x="329" y="34"/>
                  </a:lnTo>
                  <a:lnTo>
                    <a:pt x="317" y="31"/>
                  </a:lnTo>
                  <a:lnTo>
                    <a:pt x="304" y="25"/>
                  </a:lnTo>
                  <a:lnTo>
                    <a:pt x="291" y="20"/>
                  </a:lnTo>
                  <a:lnTo>
                    <a:pt x="281" y="13"/>
                  </a:lnTo>
                  <a:lnTo>
                    <a:pt x="270" y="8"/>
                  </a:lnTo>
                  <a:lnTo>
                    <a:pt x="260" y="0"/>
                  </a:lnTo>
                  <a:close/>
                </a:path>
              </a:pathLst>
            </a:custGeom>
            <a:solidFill>
              <a:srgbClr val="7577A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4" name="Freeform 51"/>
            <p:cNvSpPr>
              <a:spLocks/>
            </p:cNvSpPr>
            <p:nvPr/>
          </p:nvSpPr>
          <p:spPr bwMode="auto">
            <a:xfrm>
              <a:off x="8193088" y="3676650"/>
              <a:ext cx="430213" cy="57150"/>
            </a:xfrm>
            <a:custGeom>
              <a:avLst/>
              <a:gdLst>
                <a:gd name="T0" fmla="*/ 538 w 541"/>
                <a:gd name="T1" fmla="*/ 8 h 73"/>
                <a:gd name="T2" fmla="*/ 504 w 541"/>
                <a:gd name="T3" fmla="*/ 15 h 73"/>
                <a:gd name="T4" fmla="*/ 471 w 541"/>
                <a:gd name="T5" fmla="*/ 22 h 73"/>
                <a:gd name="T6" fmla="*/ 439 w 541"/>
                <a:gd name="T7" fmla="*/ 28 h 73"/>
                <a:gd name="T8" fmla="*/ 405 w 541"/>
                <a:gd name="T9" fmla="*/ 32 h 73"/>
                <a:gd name="T10" fmla="*/ 373 w 541"/>
                <a:gd name="T11" fmla="*/ 35 h 73"/>
                <a:gd name="T12" fmla="*/ 341 w 541"/>
                <a:gd name="T13" fmla="*/ 37 h 73"/>
                <a:gd name="T14" fmla="*/ 307 w 541"/>
                <a:gd name="T15" fmla="*/ 38 h 73"/>
                <a:gd name="T16" fmla="*/ 275 w 541"/>
                <a:gd name="T17" fmla="*/ 38 h 73"/>
                <a:gd name="T18" fmla="*/ 242 w 541"/>
                <a:gd name="T19" fmla="*/ 38 h 73"/>
                <a:gd name="T20" fmla="*/ 208 w 541"/>
                <a:gd name="T21" fmla="*/ 36 h 73"/>
                <a:gd name="T22" fmla="*/ 175 w 541"/>
                <a:gd name="T23" fmla="*/ 32 h 73"/>
                <a:gd name="T24" fmla="*/ 140 w 541"/>
                <a:gd name="T25" fmla="*/ 28 h 73"/>
                <a:gd name="T26" fmla="*/ 107 w 541"/>
                <a:gd name="T27" fmla="*/ 23 h 73"/>
                <a:gd name="T28" fmla="*/ 71 w 541"/>
                <a:gd name="T29" fmla="*/ 16 h 73"/>
                <a:gd name="T30" fmla="*/ 36 w 541"/>
                <a:gd name="T31" fmla="*/ 9 h 73"/>
                <a:gd name="T32" fmla="*/ 0 w 541"/>
                <a:gd name="T33" fmla="*/ 0 h 73"/>
                <a:gd name="T34" fmla="*/ 3 w 541"/>
                <a:gd name="T35" fmla="*/ 22 h 73"/>
                <a:gd name="T36" fmla="*/ 41 w 541"/>
                <a:gd name="T37" fmla="*/ 36 h 73"/>
                <a:gd name="T38" fmla="*/ 78 w 541"/>
                <a:gd name="T39" fmla="*/ 47 h 73"/>
                <a:gd name="T40" fmla="*/ 116 w 541"/>
                <a:gd name="T41" fmla="*/ 56 h 73"/>
                <a:gd name="T42" fmla="*/ 154 w 541"/>
                <a:gd name="T43" fmla="*/ 63 h 73"/>
                <a:gd name="T44" fmla="*/ 192 w 541"/>
                <a:gd name="T45" fmla="*/ 69 h 73"/>
                <a:gd name="T46" fmla="*/ 229 w 541"/>
                <a:gd name="T47" fmla="*/ 71 h 73"/>
                <a:gd name="T48" fmla="*/ 265 w 541"/>
                <a:gd name="T49" fmla="*/ 73 h 73"/>
                <a:gd name="T50" fmla="*/ 302 w 541"/>
                <a:gd name="T51" fmla="*/ 73 h 73"/>
                <a:gd name="T52" fmla="*/ 336 w 541"/>
                <a:gd name="T53" fmla="*/ 71 h 73"/>
                <a:gd name="T54" fmla="*/ 370 w 541"/>
                <a:gd name="T55" fmla="*/ 68 h 73"/>
                <a:gd name="T56" fmla="*/ 402 w 541"/>
                <a:gd name="T57" fmla="*/ 64 h 73"/>
                <a:gd name="T58" fmla="*/ 433 w 541"/>
                <a:gd name="T59" fmla="*/ 60 h 73"/>
                <a:gd name="T60" fmla="*/ 463 w 541"/>
                <a:gd name="T61" fmla="*/ 54 h 73"/>
                <a:gd name="T62" fmla="*/ 491 w 541"/>
                <a:gd name="T63" fmla="*/ 48 h 73"/>
                <a:gd name="T64" fmla="*/ 516 w 541"/>
                <a:gd name="T65" fmla="*/ 43 h 73"/>
                <a:gd name="T66" fmla="*/ 540 w 541"/>
                <a:gd name="T67" fmla="*/ 36 h 73"/>
                <a:gd name="T68" fmla="*/ 540 w 541"/>
                <a:gd name="T69" fmla="*/ 32 h 73"/>
                <a:gd name="T70" fmla="*/ 541 w 541"/>
                <a:gd name="T71" fmla="*/ 23 h 73"/>
                <a:gd name="T72" fmla="*/ 540 w 541"/>
                <a:gd name="T73" fmla="*/ 14 h 73"/>
                <a:gd name="T74" fmla="*/ 538 w 541"/>
                <a:gd name="T75" fmla="*/ 8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541" h="73">
                  <a:moveTo>
                    <a:pt x="538" y="8"/>
                  </a:moveTo>
                  <a:lnTo>
                    <a:pt x="504" y="15"/>
                  </a:lnTo>
                  <a:lnTo>
                    <a:pt x="471" y="22"/>
                  </a:lnTo>
                  <a:lnTo>
                    <a:pt x="439" y="28"/>
                  </a:lnTo>
                  <a:lnTo>
                    <a:pt x="405" y="32"/>
                  </a:lnTo>
                  <a:lnTo>
                    <a:pt x="373" y="35"/>
                  </a:lnTo>
                  <a:lnTo>
                    <a:pt x="341" y="37"/>
                  </a:lnTo>
                  <a:lnTo>
                    <a:pt x="307" y="38"/>
                  </a:lnTo>
                  <a:lnTo>
                    <a:pt x="275" y="38"/>
                  </a:lnTo>
                  <a:lnTo>
                    <a:pt x="242" y="38"/>
                  </a:lnTo>
                  <a:lnTo>
                    <a:pt x="208" y="36"/>
                  </a:lnTo>
                  <a:lnTo>
                    <a:pt x="175" y="32"/>
                  </a:lnTo>
                  <a:lnTo>
                    <a:pt x="140" y="28"/>
                  </a:lnTo>
                  <a:lnTo>
                    <a:pt x="107" y="23"/>
                  </a:lnTo>
                  <a:lnTo>
                    <a:pt x="71" y="16"/>
                  </a:lnTo>
                  <a:lnTo>
                    <a:pt x="36" y="9"/>
                  </a:lnTo>
                  <a:lnTo>
                    <a:pt x="0" y="0"/>
                  </a:lnTo>
                  <a:lnTo>
                    <a:pt x="3" y="22"/>
                  </a:lnTo>
                  <a:lnTo>
                    <a:pt x="41" y="36"/>
                  </a:lnTo>
                  <a:lnTo>
                    <a:pt x="78" y="47"/>
                  </a:lnTo>
                  <a:lnTo>
                    <a:pt x="116" y="56"/>
                  </a:lnTo>
                  <a:lnTo>
                    <a:pt x="154" y="63"/>
                  </a:lnTo>
                  <a:lnTo>
                    <a:pt x="192" y="69"/>
                  </a:lnTo>
                  <a:lnTo>
                    <a:pt x="229" y="71"/>
                  </a:lnTo>
                  <a:lnTo>
                    <a:pt x="265" y="73"/>
                  </a:lnTo>
                  <a:lnTo>
                    <a:pt x="302" y="73"/>
                  </a:lnTo>
                  <a:lnTo>
                    <a:pt x="336" y="71"/>
                  </a:lnTo>
                  <a:lnTo>
                    <a:pt x="370" y="68"/>
                  </a:lnTo>
                  <a:lnTo>
                    <a:pt x="402" y="64"/>
                  </a:lnTo>
                  <a:lnTo>
                    <a:pt x="433" y="60"/>
                  </a:lnTo>
                  <a:lnTo>
                    <a:pt x="463" y="54"/>
                  </a:lnTo>
                  <a:lnTo>
                    <a:pt x="491" y="48"/>
                  </a:lnTo>
                  <a:lnTo>
                    <a:pt x="516" y="43"/>
                  </a:lnTo>
                  <a:lnTo>
                    <a:pt x="540" y="36"/>
                  </a:lnTo>
                  <a:lnTo>
                    <a:pt x="540" y="32"/>
                  </a:lnTo>
                  <a:lnTo>
                    <a:pt x="541" y="23"/>
                  </a:lnTo>
                  <a:lnTo>
                    <a:pt x="540" y="14"/>
                  </a:lnTo>
                  <a:lnTo>
                    <a:pt x="538" y="8"/>
                  </a:lnTo>
                  <a:close/>
                </a:path>
              </a:pathLst>
            </a:custGeom>
            <a:solidFill>
              <a:srgbClr val="333D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5" name="Freeform 52"/>
            <p:cNvSpPr>
              <a:spLocks/>
            </p:cNvSpPr>
            <p:nvPr/>
          </p:nvSpPr>
          <p:spPr bwMode="auto">
            <a:xfrm>
              <a:off x="8202613" y="3605213"/>
              <a:ext cx="417513" cy="53975"/>
            </a:xfrm>
            <a:custGeom>
              <a:avLst/>
              <a:gdLst>
                <a:gd name="T0" fmla="*/ 522 w 527"/>
                <a:gd name="T1" fmla="*/ 8 h 68"/>
                <a:gd name="T2" fmla="*/ 485 w 527"/>
                <a:gd name="T3" fmla="*/ 16 h 68"/>
                <a:gd name="T4" fmla="*/ 448 w 527"/>
                <a:gd name="T5" fmla="*/ 22 h 68"/>
                <a:gd name="T6" fmla="*/ 413 w 527"/>
                <a:gd name="T7" fmla="*/ 28 h 68"/>
                <a:gd name="T8" fmla="*/ 379 w 527"/>
                <a:gd name="T9" fmla="*/ 31 h 68"/>
                <a:gd name="T10" fmla="*/ 346 w 527"/>
                <a:gd name="T11" fmla="*/ 34 h 68"/>
                <a:gd name="T12" fmla="*/ 312 w 527"/>
                <a:gd name="T13" fmla="*/ 35 h 68"/>
                <a:gd name="T14" fmla="*/ 280 w 527"/>
                <a:gd name="T15" fmla="*/ 35 h 68"/>
                <a:gd name="T16" fmla="*/ 249 w 527"/>
                <a:gd name="T17" fmla="*/ 34 h 68"/>
                <a:gd name="T18" fmla="*/ 218 w 527"/>
                <a:gd name="T19" fmla="*/ 32 h 68"/>
                <a:gd name="T20" fmla="*/ 187 w 527"/>
                <a:gd name="T21" fmla="*/ 30 h 68"/>
                <a:gd name="T22" fmla="*/ 157 w 527"/>
                <a:gd name="T23" fmla="*/ 27 h 68"/>
                <a:gd name="T24" fmla="*/ 126 w 527"/>
                <a:gd name="T25" fmla="*/ 22 h 68"/>
                <a:gd name="T26" fmla="*/ 96 w 527"/>
                <a:gd name="T27" fmla="*/ 17 h 68"/>
                <a:gd name="T28" fmla="*/ 65 w 527"/>
                <a:gd name="T29" fmla="*/ 12 h 68"/>
                <a:gd name="T30" fmla="*/ 35 w 527"/>
                <a:gd name="T31" fmla="*/ 6 h 68"/>
                <a:gd name="T32" fmla="*/ 4 w 527"/>
                <a:gd name="T33" fmla="*/ 0 h 68"/>
                <a:gd name="T34" fmla="*/ 0 w 527"/>
                <a:gd name="T35" fmla="*/ 29 h 68"/>
                <a:gd name="T36" fmla="*/ 29 w 527"/>
                <a:gd name="T37" fmla="*/ 37 h 68"/>
                <a:gd name="T38" fmla="*/ 59 w 527"/>
                <a:gd name="T39" fmla="*/ 44 h 68"/>
                <a:gd name="T40" fmla="*/ 90 w 527"/>
                <a:gd name="T41" fmla="*/ 50 h 68"/>
                <a:gd name="T42" fmla="*/ 122 w 527"/>
                <a:gd name="T43" fmla="*/ 55 h 68"/>
                <a:gd name="T44" fmla="*/ 155 w 527"/>
                <a:gd name="T45" fmla="*/ 60 h 68"/>
                <a:gd name="T46" fmla="*/ 189 w 527"/>
                <a:gd name="T47" fmla="*/ 63 h 68"/>
                <a:gd name="T48" fmla="*/ 224 w 527"/>
                <a:gd name="T49" fmla="*/ 66 h 68"/>
                <a:gd name="T50" fmla="*/ 258 w 527"/>
                <a:gd name="T51" fmla="*/ 68 h 68"/>
                <a:gd name="T52" fmla="*/ 293 w 527"/>
                <a:gd name="T53" fmla="*/ 68 h 68"/>
                <a:gd name="T54" fmla="*/ 327 w 527"/>
                <a:gd name="T55" fmla="*/ 68 h 68"/>
                <a:gd name="T56" fmla="*/ 362 w 527"/>
                <a:gd name="T57" fmla="*/ 66 h 68"/>
                <a:gd name="T58" fmla="*/ 396 w 527"/>
                <a:gd name="T59" fmla="*/ 62 h 68"/>
                <a:gd name="T60" fmla="*/ 430 w 527"/>
                <a:gd name="T61" fmla="*/ 58 h 68"/>
                <a:gd name="T62" fmla="*/ 462 w 527"/>
                <a:gd name="T63" fmla="*/ 51 h 68"/>
                <a:gd name="T64" fmla="*/ 494 w 527"/>
                <a:gd name="T65" fmla="*/ 43 h 68"/>
                <a:gd name="T66" fmla="*/ 524 w 527"/>
                <a:gd name="T67" fmla="*/ 34 h 68"/>
                <a:gd name="T68" fmla="*/ 525 w 527"/>
                <a:gd name="T69" fmla="*/ 29 h 68"/>
                <a:gd name="T70" fmla="*/ 527 w 527"/>
                <a:gd name="T71" fmla="*/ 19 h 68"/>
                <a:gd name="T72" fmla="*/ 527 w 527"/>
                <a:gd name="T73" fmla="*/ 10 h 68"/>
                <a:gd name="T74" fmla="*/ 522 w 527"/>
                <a:gd name="T75" fmla="*/ 8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527" h="68">
                  <a:moveTo>
                    <a:pt x="522" y="8"/>
                  </a:moveTo>
                  <a:lnTo>
                    <a:pt x="485" y="16"/>
                  </a:lnTo>
                  <a:lnTo>
                    <a:pt x="448" y="22"/>
                  </a:lnTo>
                  <a:lnTo>
                    <a:pt x="413" y="28"/>
                  </a:lnTo>
                  <a:lnTo>
                    <a:pt x="379" y="31"/>
                  </a:lnTo>
                  <a:lnTo>
                    <a:pt x="346" y="34"/>
                  </a:lnTo>
                  <a:lnTo>
                    <a:pt x="312" y="35"/>
                  </a:lnTo>
                  <a:lnTo>
                    <a:pt x="280" y="35"/>
                  </a:lnTo>
                  <a:lnTo>
                    <a:pt x="249" y="34"/>
                  </a:lnTo>
                  <a:lnTo>
                    <a:pt x="218" y="32"/>
                  </a:lnTo>
                  <a:lnTo>
                    <a:pt x="187" y="30"/>
                  </a:lnTo>
                  <a:lnTo>
                    <a:pt x="157" y="27"/>
                  </a:lnTo>
                  <a:lnTo>
                    <a:pt x="126" y="22"/>
                  </a:lnTo>
                  <a:lnTo>
                    <a:pt x="96" y="17"/>
                  </a:lnTo>
                  <a:lnTo>
                    <a:pt x="65" y="12"/>
                  </a:lnTo>
                  <a:lnTo>
                    <a:pt x="35" y="6"/>
                  </a:lnTo>
                  <a:lnTo>
                    <a:pt x="4" y="0"/>
                  </a:lnTo>
                  <a:lnTo>
                    <a:pt x="0" y="29"/>
                  </a:lnTo>
                  <a:lnTo>
                    <a:pt x="29" y="37"/>
                  </a:lnTo>
                  <a:lnTo>
                    <a:pt x="59" y="44"/>
                  </a:lnTo>
                  <a:lnTo>
                    <a:pt x="90" y="50"/>
                  </a:lnTo>
                  <a:lnTo>
                    <a:pt x="122" y="55"/>
                  </a:lnTo>
                  <a:lnTo>
                    <a:pt x="155" y="60"/>
                  </a:lnTo>
                  <a:lnTo>
                    <a:pt x="189" y="63"/>
                  </a:lnTo>
                  <a:lnTo>
                    <a:pt x="224" y="66"/>
                  </a:lnTo>
                  <a:lnTo>
                    <a:pt x="258" y="68"/>
                  </a:lnTo>
                  <a:lnTo>
                    <a:pt x="293" y="68"/>
                  </a:lnTo>
                  <a:lnTo>
                    <a:pt x="327" y="68"/>
                  </a:lnTo>
                  <a:lnTo>
                    <a:pt x="362" y="66"/>
                  </a:lnTo>
                  <a:lnTo>
                    <a:pt x="396" y="62"/>
                  </a:lnTo>
                  <a:lnTo>
                    <a:pt x="430" y="58"/>
                  </a:lnTo>
                  <a:lnTo>
                    <a:pt x="462" y="51"/>
                  </a:lnTo>
                  <a:lnTo>
                    <a:pt x="494" y="43"/>
                  </a:lnTo>
                  <a:lnTo>
                    <a:pt x="524" y="34"/>
                  </a:lnTo>
                  <a:lnTo>
                    <a:pt x="525" y="29"/>
                  </a:lnTo>
                  <a:lnTo>
                    <a:pt x="527" y="19"/>
                  </a:lnTo>
                  <a:lnTo>
                    <a:pt x="527" y="10"/>
                  </a:lnTo>
                  <a:lnTo>
                    <a:pt x="522" y="8"/>
                  </a:lnTo>
                  <a:close/>
                </a:path>
              </a:pathLst>
            </a:custGeom>
            <a:solidFill>
              <a:srgbClr val="333D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7" name="Freeform 53"/>
            <p:cNvSpPr>
              <a:spLocks/>
            </p:cNvSpPr>
            <p:nvPr/>
          </p:nvSpPr>
          <p:spPr bwMode="auto">
            <a:xfrm>
              <a:off x="8208963" y="3514725"/>
              <a:ext cx="400050" cy="77788"/>
            </a:xfrm>
            <a:custGeom>
              <a:avLst/>
              <a:gdLst>
                <a:gd name="T0" fmla="*/ 228 w 506"/>
                <a:gd name="T1" fmla="*/ 0 h 98"/>
                <a:gd name="T2" fmla="*/ 179 w 506"/>
                <a:gd name="T3" fmla="*/ 2 h 98"/>
                <a:gd name="T4" fmla="*/ 133 w 506"/>
                <a:gd name="T5" fmla="*/ 6 h 98"/>
                <a:gd name="T6" fmla="*/ 92 w 506"/>
                <a:gd name="T7" fmla="*/ 12 h 98"/>
                <a:gd name="T8" fmla="*/ 58 w 506"/>
                <a:gd name="T9" fmla="*/ 18 h 98"/>
                <a:gd name="T10" fmla="*/ 31 w 506"/>
                <a:gd name="T11" fmla="*/ 25 h 98"/>
                <a:gd name="T12" fmla="*/ 12 w 506"/>
                <a:gd name="T13" fmla="*/ 35 h 98"/>
                <a:gd name="T14" fmla="*/ 1 w 506"/>
                <a:gd name="T15" fmla="*/ 45 h 98"/>
                <a:gd name="T16" fmla="*/ 1 w 506"/>
                <a:gd name="T17" fmla="*/ 54 h 98"/>
                <a:gd name="T18" fmla="*/ 12 w 506"/>
                <a:gd name="T19" fmla="*/ 63 h 98"/>
                <a:gd name="T20" fmla="*/ 31 w 506"/>
                <a:gd name="T21" fmla="*/ 73 h 98"/>
                <a:gd name="T22" fmla="*/ 58 w 506"/>
                <a:gd name="T23" fmla="*/ 81 h 98"/>
                <a:gd name="T24" fmla="*/ 92 w 506"/>
                <a:gd name="T25" fmla="*/ 86 h 98"/>
                <a:gd name="T26" fmla="*/ 133 w 506"/>
                <a:gd name="T27" fmla="*/ 92 h 98"/>
                <a:gd name="T28" fmla="*/ 179 w 506"/>
                <a:gd name="T29" fmla="*/ 96 h 98"/>
                <a:gd name="T30" fmla="*/ 228 w 506"/>
                <a:gd name="T31" fmla="*/ 98 h 98"/>
                <a:gd name="T32" fmla="*/ 279 w 506"/>
                <a:gd name="T33" fmla="*/ 98 h 98"/>
                <a:gd name="T34" fmla="*/ 329 w 506"/>
                <a:gd name="T35" fmla="*/ 96 h 98"/>
                <a:gd name="T36" fmla="*/ 373 w 506"/>
                <a:gd name="T37" fmla="*/ 92 h 98"/>
                <a:gd name="T38" fmla="*/ 414 w 506"/>
                <a:gd name="T39" fmla="*/ 86 h 98"/>
                <a:gd name="T40" fmla="*/ 448 w 506"/>
                <a:gd name="T41" fmla="*/ 81 h 98"/>
                <a:gd name="T42" fmla="*/ 476 w 506"/>
                <a:gd name="T43" fmla="*/ 73 h 98"/>
                <a:gd name="T44" fmla="*/ 494 w 506"/>
                <a:gd name="T45" fmla="*/ 63 h 98"/>
                <a:gd name="T46" fmla="*/ 505 w 506"/>
                <a:gd name="T47" fmla="*/ 54 h 98"/>
                <a:gd name="T48" fmla="*/ 505 w 506"/>
                <a:gd name="T49" fmla="*/ 45 h 98"/>
                <a:gd name="T50" fmla="*/ 494 w 506"/>
                <a:gd name="T51" fmla="*/ 35 h 98"/>
                <a:gd name="T52" fmla="*/ 476 w 506"/>
                <a:gd name="T53" fmla="*/ 25 h 98"/>
                <a:gd name="T54" fmla="*/ 448 w 506"/>
                <a:gd name="T55" fmla="*/ 18 h 98"/>
                <a:gd name="T56" fmla="*/ 414 w 506"/>
                <a:gd name="T57" fmla="*/ 12 h 98"/>
                <a:gd name="T58" fmla="*/ 373 w 506"/>
                <a:gd name="T59" fmla="*/ 6 h 98"/>
                <a:gd name="T60" fmla="*/ 329 w 506"/>
                <a:gd name="T61" fmla="*/ 2 h 98"/>
                <a:gd name="T62" fmla="*/ 279 w 506"/>
                <a:gd name="T63" fmla="*/ 0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506" h="98">
                  <a:moveTo>
                    <a:pt x="254" y="0"/>
                  </a:moveTo>
                  <a:lnTo>
                    <a:pt x="228" y="0"/>
                  </a:lnTo>
                  <a:lnTo>
                    <a:pt x="203" y="1"/>
                  </a:lnTo>
                  <a:lnTo>
                    <a:pt x="179" y="2"/>
                  </a:lnTo>
                  <a:lnTo>
                    <a:pt x="156" y="4"/>
                  </a:lnTo>
                  <a:lnTo>
                    <a:pt x="133" y="6"/>
                  </a:lnTo>
                  <a:lnTo>
                    <a:pt x="112" y="8"/>
                  </a:lnTo>
                  <a:lnTo>
                    <a:pt x="92" y="12"/>
                  </a:lnTo>
                  <a:lnTo>
                    <a:pt x="75" y="14"/>
                  </a:lnTo>
                  <a:lnTo>
                    <a:pt x="58" y="18"/>
                  </a:lnTo>
                  <a:lnTo>
                    <a:pt x="44" y="22"/>
                  </a:lnTo>
                  <a:lnTo>
                    <a:pt x="31" y="25"/>
                  </a:lnTo>
                  <a:lnTo>
                    <a:pt x="20" y="30"/>
                  </a:lnTo>
                  <a:lnTo>
                    <a:pt x="12" y="35"/>
                  </a:lnTo>
                  <a:lnTo>
                    <a:pt x="5" y="39"/>
                  </a:lnTo>
                  <a:lnTo>
                    <a:pt x="1" y="45"/>
                  </a:lnTo>
                  <a:lnTo>
                    <a:pt x="0" y="50"/>
                  </a:lnTo>
                  <a:lnTo>
                    <a:pt x="1" y="54"/>
                  </a:lnTo>
                  <a:lnTo>
                    <a:pt x="5" y="59"/>
                  </a:lnTo>
                  <a:lnTo>
                    <a:pt x="12" y="63"/>
                  </a:lnTo>
                  <a:lnTo>
                    <a:pt x="20" y="68"/>
                  </a:lnTo>
                  <a:lnTo>
                    <a:pt x="31" y="73"/>
                  </a:lnTo>
                  <a:lnTo>
                    <a:pt x="44" y="76"/>
                  </a:lnTo>
                  <a:lnTo>
                    <a:pt x="58" y="81"/>
                  </a:lnTo>
                  <a:lnTo>
                    <a:pt x="75" y="84"/>
                  </a:lnTo>
                  <a:lnTo>
                    <a:pt x="92" y="86"/>
                  </a:lnTo>
                  <a:lnTo>
                    <a:pt x="112" y="90"/>
                  </a:lnTo>
                  <a:lnTo>
                    <a:pt x="133" y="92"/>
                  </a:lnTo>
                  <a:lnTo>
                    <a:pt x="156" y="95"/>
                  </a:lnTo>
                  <a:lnTo>
                    <a:pt x="179" y="96"/>
                  </a:lnTo>
                  <a:lnTo>
                    <a:pt x="203" y="97"/>
                  </a:lnTo>
                  <a:lnTo>
                    <a:pt x="228" y="98"/>
                  </a:lnTo>
                  <a:lnTo>
                    <a:pt x="254" y="98"/>
                  </a:lnTo>
                  <a:lnTo>
                    <a:pt x="279" y="98"/>
                  </a:lnTo>
                  <a:lnTo>
                    <a:pt x="304" y="97"/>
                  </a:lnTo>
                  <a:lnTo>
                    <a:pt x="329" y="96"/>
                  </a:lnTo>
                  <a:lnTo>
                    <a:pt x="352" y="95"/>
                  </a:lnTo>
                  <a:lnTo>
                    <a:pt x="373" y="92"/>
                  </a:lnTo>
                  <a:lnTo>
                    <a:pt x="394" y="90"/>
                  </a:lnTo>
                  <a:lnTo>
                    <a:pt x="414" y="86"/>
                  </a:lnTo>
                  <a:lnTo>
                    <a:pt x="432" y="84"/>
                  </a:lnTo>
                  <a:lnTo>
                    <a:pt x="448" y="81"/>
                  </a:lnTo>
                  <a:lnTo>
                    <a:pt x="463" y="76"/>
                  </a:lnTo>
                  <a:lnTo>
                    <a:pt x="476" y="73"/>
                  </a:lnTo>
                  <a:lnTo>
                    <a:pt x="486" y="68"/>
                  </a:lnTo>
                  <a:lnTo>
                    <a:pt x="494" y="63"/>
                  </a:lnTo>
                  <a:lnTo>
                    <a:pt x="501" y="59"/>
                  </a:lnTo>
                  <a:lnTo>
                    <a:pt x="505" y="54"/>
                  </a:lnTo>
                  <a:lnTo>
                    <a:pt x="506" y="50"/>
                  </a:lnTo>
                  <a:lnTo>
                    <a:pt x="505" y="45"/>
                  </a:lnTo>
                  <a:lnTo>
                    <a:pt x="501" y="39"/>
                  </a:lnTo>
                  <a:lnTo>
                    <a:pt x="494" y="35"/>
                  </a:lnTo>
                  <a:lnTo>
                    <a:pt x="486" y="30"/>
                  </a:lnTo>
                  <a:lnTo>
                    <a:pt x="476" y="25"/>
                  </a:lnTo>
                  <a:lnTo>
                    <a:pt x="463" y="22"/>
                  </a:lnTo>
                  <a:lnTo>
                    <a:pt x="448" y="18"/>
                  </a:lnTo>
                  <a:lnTo>
                    <a:pt x="432" y="14"/>
                  </a:lnTo>
                  <a:lnTo>
                    <a:pt x="414" y="12"/>
                  </a:lnTo>
                  <a:lnTo>
                    <a:pt x="394" y="8"/>
                  </a:lnTo>
                  <a:lnTo>
                    <a:pt x="373" y="6"/>
                  </a:lnTo>
                  <a:lnTo>
                    <a:pt x="352" y="4"/>
                  </a:lnTo>
                  <a:lnTo>
                    <a:pt x="329" y="2"/>
                  </a:lnTo>
                  <a:lnTo>
                    <a:pt x="304" y="1"/>
                  </a:lnTo>
                  <a:lnTo>
                    <a:pt x="279" y="0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5963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24" name="Freeform 54"/>
            <p:cNvSpPr>
              <a:spLocks/>
            </p:cNvSpPr>
            <p:nvPr/>
          </p:nvSpPr>
          <p:spPr bwMode="auto">
            <a:xfrm>
              <a:off x="8248650" y="3527425"/>
              <a:ext cx="328613" cy="49213"/>
            </a:xfrm>
            <a:custGeom>
              <a:avLst/>
              <a:gdLst>
                <a:gd name="T0" fmla="*/ 187 w 415"/>
                <a:gd name="T1" fmla="*/ 0 h 61"/>
                <a:gd name="T2" fmla="*/ 146 w 415"/>
                <a:gd name="T3" fmla="*/ 1 h 61"/>
                <a:gd name="T4" fmla="*/ 108 w 415"/>
                <a:gd name="T5" fmla="*/ 4 h 61"/>
                <a:gd name="T6" fmla="*/ 76 w 415"/>
                <a:gd name="T7" fmla="*/ 7 h 61"/>
                <a:gd name="T8" fmla="*/ 47 w 415"/>
                <a:gd name="T9" fmla="*/ 12 h 61"/>
                <a:gd name="T10" fmla="*/ 25 w 415"/>
                <a:gd name="T11" fmla="*/ 16 h 61"/>
                <a:gd name="T12" fmla="*/ 9 w 415"/>
                <a:gd name="T13" fmla="*/ 22 h 61"/>
                <a:gd name="T14" fmla="*/ 1 w 415"/>
                <a:gd name="T15" fmla="*/ 28 h 61"/>
                <a:gd name="T16" fmla="*/ 1 w 415"/>
                <a:gd name="T17" fmla="*/ 35 h 61"/>
                <a:gd name="T18" fmla="*/ 9 w 415"/>
                <a:gd name="T19" fmla="*/ 41 h 61"/>
                <a:gd name="T20" fmla="*/ 25 w 415"/>
                <a:gd name="T21" fmla="*/ 45 h 61"/>
                <a:gd name="T22" fmla="*/ 47 w 415"/>
                <a:gd name="T23" fmla="*/ 50 h 61"/>
                <a:gd name="T24" fmla="*/ 76 w 415"/>
                <a:gd name="T25" fmla="*/ 54 h 61"/>
                <a:gd name="T26" fmla="*/ 108 w 415"/>
                <a:gd name="T27" fmla="*/ 58 h 61"/>
                <a:gd name="T28" fmla="*/ 146 w 415"/>
                <a:gd name="T29" fmla="*/ 60 h 61"/>
                <a:gd name="T30" fmla="*/ 187 w 415"/>
                <a:gd name="T31" fmla="*/ 61 h 61"/>
                <a:gd name="T32" fmla="*/ 228 w 415"/>
                <a:gd name="T33" fmla="*/ 61 h 61"/>
                <a:gd name="T34" fmla="*/ 268 w 415"/>
                <a:gd name="T35" fmla="*/ 60 h 61"/>
                <a:gd name="T36" fmla="*/ 306 w 415"/>
                <a:gd name="T37" fmla="*/ 58 h 61"/>
                <a:gd name="T38" fmla="*/ 339 w 415"/>
                <a:gd name="T39" fmla="*/ 54 h 61"/>
                <a:gd name="T40" fmla="*/ 367 w 415"/>
                <a:gd name="T41" fmla="*/ 50 h 61"/>
                <a:gd name="T42" fmla="*/ 389 w 415"/>
                <a:gd name="T43" fmla="*/ 45 h 61"/>
                <a:gd name="T44" fmla="*/ 405 w 415"/>
                <a:gd name="T45" fmla="*/ 41 h 61"/>
                <a:gd name="T46" fmla="*/ 413 w 415"/>
                <a:gd name="T47" fmla="*/ 35 h 61"/>
                <a:gd name="T48" fmla="*/ 413 w 415"/>
                <a:gd name="T49" fmla="*/ 28 h 61"/>
                <a:gd name="T50" fmla="*/ 405 w 415"/>
                <a:gd name="T51" fmla="*/ 22 h 61"/>
                <a:gd name="T52" fmla="*/ 389 w 415"/>
                <a:gd name="T53" fmla="*/ 16 h 61"/>
                <a:gd name="T54" fmla="*/ 367 w 415"/>
                <a:gd name="T55" fmla="*/ 12 h 61"/>
                <a:gd name="T56" fmla="*/ 339 w 415"/>
                <a:gd name="T57" fmla="*/ 7 h 61"/>
                <a:gd name="T58" fmla="*/ 306 w 415"/>
                <a:gd name="T59" fmla="*/ 4 h 61"/>
                <a:gd name="T60" fmla="*/ 268 w 415"/>
                <a:gd name="T61" fmla="*/ 1 h 61"/>
                <a:gd name="T62" fmla="*/ 228 w 415"/>
                <a:gd name="T63" fmla="*/ 0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15" h="61">
                  <a:moveTo>
                    <a:pt x="207" y="0"/>
                  </a:moveTo>
                  <a:lnTo>
                    <a:pt x="187" y="0"/>
                  </a:lnTo>
                  <a:lnTo>
                    <a:pt x="166" y="1"/>
                  </a:lnTo>
                  <a:lnTo>
                    <a:pt x="146" y="1"/>
                  </a:lnTo>
                  <a:lnTo>
                    <a:pt x="127" y="2"/>
                  </a:lnTo>
                  <a:lnTo>
                    <a:pt x="108" y="4"/>
                  </a:lnTo>
                  <a:lnTo>
                    <a:pt x="92" y="6"/>
                  </a:lnTo>
                  <a:lnTo>
                    <a:pt x="76" y="7"/>
                  </a:lnTo>
                  <a:lnTo>
                    <a:pt x="61" y="9"/>
                  </a:lnTo>
                  <a:lnTo>
                    <a:pt x="47" y="12"/>
                  </a:lnTo>
                  <a:lnTo>
                    <a:pt x="36" y="14"/>
                  </a:lnTo>
                  <a:lnTo>
                    <a:pt x="25" y="16"/>
                  </a:lnTo>
                  <a:lnTo>
                    <a:pt x="16" y="19"/>
                  </a:lnTo>
                  <a:lnTo>
                    <a:pt x="9" y="22"/>
                  </a:lnTo>
                  <a:lnTo>
                    <a:pt x="5" y="26"/>
                  </a:lnTo>
                  <a:lnTo>
                    <a:pt x="1" y="28"/>
                  </a:lnTo>
                  <a:lnTo>
                    <a:pt x="0" y="31"/>
                  </a:lnTo>
                  <a:lnTo>
                    <a:pt x="1" y="35"/>
                  </a:lnTo>
                  <a:lnTo>
                    <a:pt x="5" y="37"/>
                  </a:lnTo>
                  <a:lnTo>
                    <a:pt x="9" y="41"/>
                  </a:lnTo>
                  <a:lnTo>
                    <a:pt x="16" y="43"/>
                  </a:lnTo>
                  <a:lnTo>
                    <a:pt x="25" y="45"/>
                  </a:lnTo>
                  <a:lnTo>
                    <a:pt x="36" y="47"/>
                  </a:lnTo>
                  <a:lnTo>
                    <a:pt x="47" y="50"/>
                  </a:lnTo>
                  <a:lnTo>
                    <a:pt x="61" y="52"/>
                  </a:lnTo>
                  <a:lnTo>
                    <a:pt x="76" y="54"/>
                  </a:lnTo>
                  <a:lnTo>
                    <a:pt x="92" y="55"/>
                  </a:lnTo>
                  <a:lnTo>
                    <a:pt x="108" y="58"/>
                  </a:lnTo>
                  <a:lnTo>
                    <a:pt x="127" y="59"/>
                  </a:lnTo>
                  <a:lnTo>
                    <a:pt x="146" y="60"/>
                  </a:lnTo>
                  <a:lnTo>
                    <a:pt x="166" y="60"/>
                  </a:lnTo>
                  <a:lnTo>
                    <a:pt x="187" y="61"/>
                  </a:lnTo>
                  <a:lnTo>
                    <a:pt x="207" y="61"/>
                  </a:lnTo>
                  <a:lnTo>
                    <a:pt x="228" y="61"/>
                  </a:lnTo>
                  <a:lnTo>
                    <a:pt x="249" y="60"/>
                  </a:lnTo>
                  <a:lnTo>
                    <a:pt x="268" y="60"/>
                  </a:lnTo>
                  <a:lnTo>
                    <a:pt x="288" y="59"/>
                  </a:lnTo>
                  <a:lnTo>
                    <a:pt x="306" y="58"/>
                  </a:lnTo>
                  <a:lnTo>
                    <a:pt x="322" y="55"/>
                  </a:lnTo>
                  <a:lnTo>
                    <a:pt x="339" y="54"/>
                  </a:lnTo>
                  <a:lnTo>
                    <a:pt x="354" y="52"/>
                  </a:lnTo>
                  <a:lnTo>
                    <a:pt x="367" y="50"/>
                  </a:lnTo>
                  <a:lnTo>
                    <a:pt x="379" y="47"/>
                  </a:lnTo>
                  <a:lnTo>
                    <a:pt x="389" y="45"/>
                  </a:lnTo>
                  <a:lnTo>
                    <a:pt x="398" y="43"/>
                  </a:lnTo>
                  <a:lnTo>
                    <a:pt x="405" y="41"/>
                  </a:lnTo>
                  <a:lnTo>
                    <a:pt x="410" y="37"/>
                  </a:lnTo>
                  <a:lnTo>
                    <a:pt x="413" y="35"/>
                  </a:lnTo>
                  <a:lnTo>
                    <a:pt x="415" y="31"/>
                  </a:lnTo>
                  <a:lnTo>
                    <a:pt x="413" y="28"/>
                  </a:lnTo>
                  <a:lnTo>
                    <a:pt x="410" y="26"/>
                  </a:lnTo>
                  <a:lnTo>
                    <a:pt x="405" y="22"/>
                  </a:lnTo>
                  <a:lnTo>
                    <a:pt x="398" y="19"/>
                  </a:lnTo>
                  <a:lnTo>
                    <a:pt x="389" y="16"/>
                  </a:lnTo>
                  <a:lnTo>
                    <a:pt x="379" y="14"/>
                  </a:lnTo>
                  <a:lnTo>
                    <a:pt x="367" y="12"/>
                  </a:lnTo>
                  <a:lnTo>
                    <a:pt x="354" y="9"/>
                  </a:lnTo>
                  <a:lnTo>
                    <a:pt x="339" y="7"/>
                  </a:lnTo>
                  <a:lnTo>
                    <a:pt x="322" y="6"/>
                  </a:lnTo>
                  <a:lnTo>
                    <a:pt x="306" y="4"/>
                  </a:lnTo>
                  <a:lnTo>
                    <a:pt x="288" y="2"/>
                  </a:lnTo>
                  <a:lnTo>
                    <a:pt x="268" y="1"/>
                  </a:lnTo>
                  <a:lnTo>
                    <a:pt x="249" y="1"/>
                  </a:lnTo>
                  <a:lnTo>
                    <a:pt x="228" y="0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1C26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25" name="Freeform 55"/>
            <p:cNvSpPr>
              <a:spLocks/>
            </p:cNvSpPr>
            <p:nvPr/>
          </p:nvSpPr>
          <p:spPr bwMode="auto">
            <a:xfrm>
              <a:off x="8291513" y="3629025"/>
              <a:ext cx="220663" cy="25400"/>
            </a:xfrm>
            <a:custGeom>
              <a:avLst/>
              <a:gdLst>
                <a:gd name="T0" fmla="*/ 278 w 278"/>
                <a:gd name="T1" fmla="*/ 6 h 31"/>
                <a:gd name="T2" fmla="*/ 203 w 278"/>
                <a:gd name="T3" fmla="*/ 13 h 31"/>
                <a:gd name="T4" fmla="*/ 95 w 278"/>
                <a:gd name="T5" fmla="*/ 10 h 31"/>
                <a:gd name="T6" fmla="*/ 0 w 278"/>
                <a:gd name="T7" fmla="*/ 0 h 31"/>
                <a:gd name="T8" fmla="*/ 5 w 278"/>
                <a:gd name="T9" fmla="*/ 19 h 31"/>
                <a:gd name="T10" fmla="*/ 107 w 278"/>
                <a:gd name="T11" fmla="*/ 27 h 31"/>
                <a:gd name="T12" fmla="*/ 192 w 278"/>
                <a:gd name="T13" fmla="*/ 31 h 31"/>
                <a:gd name="T14" fmla="*/ 274 w 278"/>
                <a:gd name="T15" fmla="*/ 22 h 31"/>
                <a:gd name="T16" fmla="*/ 278 w 278"/>
                <a:gd name="T17" fmla="*/ 6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78" h="31">
                  <a:moveTo>
                    <a:pt x="278" y="6"/>
                  </a:moveTo>
                  <a:lnTo>
                    <a:pt x="203" y="13"/>
                  </a:lnTo>
                  <a:lnTo>
                    <a:pt x="95" y="10"/>
                  </a:lnTo>
                  <a:lnTo>
                    <a:pt x="0" y="0"/>
                  </a:lnTo>
                  <a:lnTo>
                    <a:pt x="5" y="19"/>
                  </a:lnTo>
                  <a:lnTo>
                    <a:pt x="107" y="27"/>
                  </a:lnTo>
                  <a:lnTo>
                    <a:pt x="192" y="31"/>
                  </a:lnTo>
                  <a:lnTo>
                    <a:pt x="274" y="22"/>
                  </a:lnTo>
                  <a:lnTo>
                    <a:pt x="278" y="6"/>
                  </a:lnTo>
                  <a:close/>
                </a:path>
              </a:pathLst>
            </a:custGeom>
            <a:solidFill>
              <a:srgbClr val="5963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29" name="Freeform 56"/>
            <p:cNvSpPr>
              <a:spLocks/>
            </p:cNvSpPr>
            <p:nvPr/>
          </p:nvSpPr>
          <p:spPr bwMode="auto">
            <a:xfrm>
              <a:off x="8301038" y="3706813"/>
              <a:ext cx="196850" cy="19050"/>
            </a:xfrm>
            <a:custGeom>
              <a:avLst/>
              <a:gdLst>
                <a:gd name="T0" fmla="*/ 231 w 248"/>
                <a:gd name="T1" fmla="*/ 1 h 24"/>
                <a:gd name="T2" fmla="*/ 187 w 248"/>
                <a:gd name="T3" fmla="*/ 7 h 24"/>
                <a:gd name="T4" fmla="*/ 126 w 248"/>
                <a:gd name="T5" fmla="*/ 7 h 24"/>
                <a:gd name="T6" fmla="*/ 30 w 248"/>
                <a:gd name="T7" fmla="*/ 0 h 24"/>
                <a:gd name="T8" fmla="*/ 0 w 248"/>
                <a:gd name="T9" fmla="*/ 0 h 24"/>
                <a:gd name="T10" fmla="*/ 19 w 248"/>
                <a:gd name="T11" fmla="*/ 13 h 24"/>
                <a:gd name="T12" fmla="*/ 73 w 248"/>
                <a:gd name="T13" fmla="*/ 24 h 24"/>
                <a:gd name="T14" fmla="*/ 141 w 248"/>
                <a:gd name="T15" fmla="*/ 24 h 24"/>
                <a:gd name="T16" fmla="*/ 194 w 248"/>
                <a:gd name="T17" fmla="*/ 24 h 24"/>
                <a:gd name="T18" fmla="*/ 248 w 248"/>
                <a:gd name="T19" fmla="*/ 22 h 24"/>
                <a:gd name="T20" fmla="*/ 231 w 248"/>
                <a:gd name="T21" fmla="*/ 1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8" h="24">
                  <a:moveTo>
                    <a:pt x="231" y="1"/>
                  </a:moveTo>
                  <a:lnTo>
                    <a:pt x="187" y="7"/>
                  </a:lnTo>
                  <a:lnTo>
                    <a:pt x="126" y="7"/>
                  </a:lnTo>
                  <a:lnTo>
                    <a:pt x="30" y="0"/>
                  </a:lnTo>
                  <a:lnTo>
                    <a:pt x="0" y="0"/>
                  </a:lnTo>
                  <a:lnTo>
                    <a:pt x="19" y="13"/>
                  </a:lnTo>
                  <a:lnTo>
                    <a:pt x="73" y="24"/>
                  </a:lnTo>
                  <a:lnTo>
                    <a:pt x="141" y="24"/>
                  </a:lnTo>
                  <a:lnTo>
                    <a:pt x="194" y="24"/>
                  </a:lnTo>
                  <a:lnTo>
                    <a:pt x="248" y="22"/>
                  </a:lnTo>
                  <a:lnTo>
                    <a:pt x="231" y="1"/>
                  </a:lnTo>
                  <a:close/>
                </a:path>
              </a:pathLst>
            </a:custGeom>
            <a:solidFill>
              <a:srgbClr val="5963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30" name="Freeform 57"/>
            <p:cNvSpPr>
              <a:spLocks/>
            </p:cNvSpPr>
            <p:nvPr/>
          </p:nvSpPr>
          <p:spPr bwMode="auto">
            <a:xfrm>
              <a:off x="8299450" y="3767138"/>
              <a:ext cx="180975" cy="19050"/>
            </a:xfrm>
            <a:custGeom>
              <a:avLst/>
              <a:gdLst>
                <a:gd name="T0" fmla="*/ 230 w 230"/>
                <a:gd name="T1" fmla="*/ 9 h 23"/>
                <a:gd name="T2" fmla="*/ 129 w 230"/>
                <a:gd name="T3" fmla="*/ 12 h 23"/>
                <a:gd name="T4" fmla="*/ 0 w 230"/>
                <a:gd name="T5" fmla="*/ 0 h 23"/>
                <a:gd name="T6" fmla="*/ 18 w 230"/>
                <a:gd name="T7" fmla="*/ 15 h 23"/>
                <a:gd name="T8" fmla="*/ 115 w 230"/>
                <a:gd name="T9" fmla="*/ 23 h 23"/>
                <a:gd name="T10" fmla="*/ 225 w 230"/>
                <a:gd name="T11" fmla="*/ 22 h 23"/>
                <a:gd name="T12" fmla="*/ 230 w 230"/>
                <a:gd name="T13" fmla="*/ 9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30" h="23">
                  <a:moveTo>
                    <a:pt x="230" y="9"/>
                  </a:moveTo>
                  <a:lnTo>
                    <a:pt x="129" y="12"/>
                  </a:lnTo>
                  <a:lnTo>
                    <a:pt x="0" y="0"/>
                  </a:lnTo>
                  <a:lnTo>
                    <a:pt x="18" y="15"/>
                  </a:lnTo>
                  <a:lnTo>
                    <a:pt x="115" y="23"/>
                  </a:lnTo>
                  <a:lnTo>
                    <a:pt x="225" y="22"/>
                  </a:lnTo>
                  <a:lnTo>
                    <a:pt x="230" y="9"/>
                  </a:lnTo>
                  <a:close/>
                </a:path>
              </a:pathLst>
            </a:custGeom>
            <a:solidFill>
              <a:srgbClr val="5963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31" name="Freeform 58"/>
            <p:cNvSpPr>
              <a:spLocks/>
            </p:cNvSpPr>
            <p:nvPr/>
          </p:nvSpPr>
          <p:spPr bwMode="auto">
            <a:xfrm>
              <a:off x="8380413" y="3643313"/>
              <a:ext cx="60325" cy="7938"/>
            </a:xfrm>
            <a:custGeom>
              <a:avLst/>
              <a:gdLst>
                <a:gd name="T0" fmla="*/ 76 w 76"/>
                <a:gd name="T1" fmla="*/ 0 h 11"/>
                <a:gd name="T2" fmla="*/ 0 w 76"/>
                <a:gd name="T3" fmla="*/ 0 h 11"/>
                <a:gd name="T4" fmla="*/ 1 w 76"/>
                <a:gd name="T5" fmla="*/ 11 h 11"/>
                <a:gd name="T6" fmla="*/ 72 w 76"/>
                <a:gd name="T7" fmla="*/ 10 h 11"/>
                <a:gd name="T8" fmla="*/ 76 w 76"/>
                <a:gd name="T9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6" h="11">
                  <a:moveTo>
                    <a:pt x="76" y="0"/>
                  </a:moveTo>
                  <a:lnTo>
                    <a:pt x="0" y="0"/>
                  </a:lnTo>
                  <a:lnTo>
                    <a:pt x="1" y="11"/>
                  </a:lnTo>
                  <a:lnTo>
                    <a:pt x="72" y="10"/>
                  </a:lnTo>
                  <a:lnTo>
                    <a:pt x="76" y="0"/>
                  </a:lnTo>
                  <a:close/>
                </a:path>
              </a:pathLst>
            </a:custGeom>
            <a:solidFill>
              <a:srgbClr val="7577A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32" name="Freeform 59"/>
            <p:cNvSpPr>
              <a:spLocks/>
            </p:cNvSpPr>
            <p:nvPr/>
          </p:nvSpPr>
          <p:spPr bwMode="auto">
            <a:xfrm>
              <a:off x="8380413" y="3714750"/>
              <a:ext cx="60325" cy="7938"/>
            </a:xfrm>
            <a:custGeom>
              <a:avLst/>
              <a:gdLst>
                <a:gd name="T0" fmla="*/ 76 w 76"/>
                <a:gd name="T1" fmla="*/ 0 h 11"/>
                <a:gd name="T2" fmla="*/ 0 w 76"/>
                <a:gd name="T3" fmla="*/ 0 h 11"/>
                <a:gd name="T4" fmla="*/ 1 w 76"/>
                <a:gd name="T5" fmla="*/ 11 h 11"/>
                <a:gd name="T6" fmla="*/ 72 w 76"/>
                <a:gd name="T7" fmla="*/ 11 h 11"/>
                <a:gd name="T8" fmla="*/ 76 w 76"/>
                <a:gd name="T9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6" h="11">
                  <a:moveTo>
                    <a:pt x="76" y="0"/>
                  </a:moveTo>
                  <a:lnTo>
                    <a:pt x="0" y="0"/>
                  </a:lnTo>
                  <a:lnTo>
                    <a:pt x="1" y="11"/>
                  </a:lnTo>
                  <a:lnTo>
                    <a:pt x="72" y="11"/>
                  </a:lnTo>
                  <a:lnTo>
                    <a:pt x="76" y="0"/>
                  </a:lnTo>
                  <a:close/>
                </a:path>
              </a:pathLst>
            </a:custGeom>
            <a:solidFill>
              <a:srgbClr val="7577A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33" name="Freeform 60"/>
            <p:cNvSpPr>
              <a:spLocks/>
            </p:cNvSpPr>
            <p:nvPr/>
          </p:nvSpPr>
          <p:spPr bwMode="auto">
            <a:xfrm>
              <a:off x="8380413" y="3778250"/>
              <a:ext cx="60325" cy="7938"/>
            </a:xfrm>
            <a:custGeom>
              <a:avLst/>
              <a:gdLst>
                <a:gd name="T0" fmla="*/ 76 w 76"/>
                <a:gd name="T1" fmla="*/ 0 h 9"/>
                <a:gd name="T2" fmla="*/ 0 w 76"/>
                <a:gd name="T3" fmla="*/ 0 h 9"/>
                <a:gd name="T4" fmla="*/ 1 w 76"/>
                <a:gd name="T5" fmla="*/ 9 h 9"/>
                <a:gd name="T6" fmla="*/ 72 w 76"/>
                <a:gd name="T7" fmla="*/ 8 h 9"/>
                <a:gd name="T8" fmla="*/ 76 w 76"/>
                <a:gd name="T9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6" h="9">
                  <a:moveTo>
                    <a:pt x="76" y="0"/>
                  </a:moveTo>
                  <a:lnTo>
                    <a:pt x="0" y="0"/>
                  </a:lnTo>
                  <a:lnTo>
                    <a:pt x="1" y="9"/>
                  </a:lnTo>
                  <a:lnTo>
                    <a:pt x="72" y="8"/>
                  </a:lnTo>
                  <a:lnTo>
                    <a:pt x="76" y="0"/>
                  </a:lnTo>
                  <a:close/>
                </a:path>
              </a:pathLst>
            </a:custGeom>
            <a:solidFill>
              <a:srgbClr val="7577A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34" name="Freeform 61"/>
            <p:cNvSpPr>
              <a:spLocks/>
            </p:cNvSpPr>
            <p:nvPr/>
          </p:nvSpPr>
          <p:spPr bwMode="auto">
            <a:xfrm>
              <a:off x="8048625" y="3995738"/>
              <a:ext cx="561975" cy="323850"/>
            </a:xfrm>
            <a:custGeom>
              <a:avLst/>
              <a:gdLst>
                <a:gd name="T0" fmla="*/ 701 w 707"/>
                <a:gd name="T1" fmla="*/ 39 h 408"/>
                <a:gd name="T2" fmla="*/ 32 w 707"/>
                <a:gd name="T3" fmla="*/ 0 h 408"/>
                <a:gd name="T4" fmla="*/ 0 w 707"/>
                <a:gd name="T5" fmla="*/ 39 h 408"/>
                <a:gd name="T6" fmla="*/ 0 w 707"/>
                <a:gd name="T7" fmla="*/ 318 h 408"/>
                <a:gd name="T8" fmla="*/ 32 w 707"/>
                <a:gd name="T9" fmla="*/ 356 h 408"/>
                <a:gd name="T10" fmla="*/ 656 w 707"/>
                <a:gd name="T11" fmla="*/ 408 h 408"/>
                <a:gd name="T12" fmla="*/ 707 w 707"/>
                <a:gd name="T13" fmla="*/ 381 h 408"/>
                <a:gd name="T14" fmla="*/ 707 w 707"/>
                <a:gd name="T15" fmla="*/ 97 h 408"/>
                <a:gd name="T16" fmla="*/ 701 w 707"/>
                <a:gd name="T17" fmla="*/ 39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07" h="408">
                  <a:moveTo>
                    <a:pt x="701" y="39"/>
                  </a:moveTo>
                  <a:lnTo>
                    <a:pt x="32" y="0"/>
                  </a:lnTo>
                  <a:lnTo>
                    <a:pt x="0" y="39"/>
                  </a:lnTo>
                  <a:lnTo>
                    <a:pt x="0" y="318"/>
                  </a:lnTo>
                  <a:lnTo>
                    <a:pt x="32" y="356"/>
                  </a:lnTo>
                  <a:lnTo>
                    <a:pt x="656" y="408"/>
                  </a:lnTo>
                  <a:lnTo>
                    <a:pt x="707" y="381"/>
                  </a:lnTo>
                  <a:lnTo>
                    <a:pt x="707" y="97"/>
                  </a:lnTo>
                  <a:lnTo>
                    <a:pt x="701" y="39"/>
                  </a:lnTo>
                  <a:close/>
                </a:path>
              </a:pathLst>
            </a:custGeom>
            <a:solidFill>
              <a:srgbClr val="8989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35" name="Freeform 62"/>
            <p:cNvSpPr>
              <a:spLocks/>
            </p:cNvSpPr>
            <p:nvPr/>
          </p:nvSpPr>
          <p:spPr bwMode="auto">
            <a:xfrm>
              <a:off x="7739063" y="4489450"/>
              <a:ext cx="1401763" cy="487363"/>
            </a:xfrm>
            <a:custGeom>
              <a:avLst/>
              <a:gdLst>
                <a:gd name="T0" fmla="*/ 45 w 1766"/>
                <a:gd name="T1" fmla="*/ 0 h 615"/>
                <a:gd name="T2" fmla="*/ 984 w 1766"/>
                <a:gd name="T3" fmla="*/ 244 h 615"/>
                <a:gd name="T4" fmla="*/ 997 w 1766"/>
                <a:gd name="T5" fmla="*/ 235 h 615"/>
                <a:gd name="T6" fmla="*/ 1681 w 1766"/>
                <a:gd name="T7" fmla="*/ 421 h 615"/>
                <a:gd name="T8" fmla="*/ 1719 w 1766"/>
                <a:gd name="T9" fmla="*/ 449 h 615"/>
                <a:gd name="T10" fmla="*/ 1766 w 1766"/>
                <a:gd name="T11" fmla="*/ 519 h 615"/>
                <a:gd name="T12" fmla="*/ 1734 w 1766"/>
                <a:gd name="T13" fmla="*/ 608 h 615"/>
                <a:gd name="T14" fmla="*/ 1658 w 1766"/>
                <a:gd name="T15" fmla="*/ 615 h 615"/>
                <a:gd name="T16" fmla="*/ 938 w 1766"/>
                <a:gd name="T17" fmla="*/ 430 h 615"/>
                <a:gd name="T18" fmla="*/ 937 w 1766"/>
                <a:gd name="T19" fmla="*/ 409 h 615"/>
                <a:gd name="T20" fmla="*/ 0 w 1766"/>
                <a:gd name="T21" fmla="*/ 154 h 615"/>
                <a:gd name="T22" fmla="*/ 45 w 1766"/>
                <a:gd name="T23" fmla="*/ 0 h 6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766" h="615">
                  <a:moveTo>
                    <a:pt x="45" y="0"/>
                  </a:moveTo>
                  <a:lnTo>
                    <a:pt x="984" y="244"/>
                  </a:lnTo>
                  <a:lnTo>
                    <a:pt x="997" y="235"/>
                  </a:lnTo>
                  <a:lnTo>
                    <a:pt x="1681" y="421"/>
                  </a:lnTo>
                  <a:lnTo>
                    <a:pt x="1719" y="449"/>
                  </a:lnTo>
                  <a:lnTo>
                    <a:pt x="1766" y="519"/>
                  </a:lnTo>
                  <a:lnTo>
                    <a:pt x="1734" y="608"/>
                  </a:lnTo>
                  <a:lnTo>
                    <a:pt x="1658" y="615"/>
                  </a:lnTo>
                  <a:lnTo>
                    <a:pt x="938" y="430"/>
                  </a:lnTo>
                  <a:lnTo>
                    <a:pt x="937" y="409"/>
                  </a:lnTo>
                  <a:lnTo>
                    <a:pt x="0" y="154"/>
                  </a:lnTo>
                  <a:lnTo>
                    <a:pt x="45" y="0"/>
                  </a:lnTo>
                  <a:close/>
                </a:path>
              </a:pathLst>
            </a:custGeom>
            <a:solidFill>
              <a:srgbClr val="1C26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36" name="Freeform 63"/>
            <p:cNvSpPr>
              <a:spLocks/>
            </p:cNvSpPr>
            <p:nvPr/>
          </p:nvSpPr>
          <p:spPr bwMode="auto">
            <a:xfrm>
              <a:off x="8515350" y="4840288"/>
              <a:ext cx="625475" cy="174625"/>
            </a:xfrm>
            <a:custGeom>
              <a:avLst/>
              <a:gdLst>
                <a:gd name="T0" fmla="*/ 728 w 788"/>
                <a:gd name="T1" fmla="*/ 2 h 221"/>
                <a:gd name="T2" fmla="*/ 696 w 788"/>
                <a:gd name="T3" fmla="*/ 101 h 221"/>
                <a:gd name="T4" fmla="*/ 692 w 788"/>
                <a:gd name="T5" fmla="*/ 150 h 221"/>
                <a:gd name="T6" fmla="*/ 651 w 788"/>
                <a:gd name="T7" fmla="*/ 169 h 221"/>
                <a:gd name="T8" fmla="*/ 624 w 788"/>
                <a:gd name="T9" fmla="*/ 179 h 221"/>
                <a:gd name="T10" fmla="*/ 122 w 788"/>
                <a:gd name="T11" fmla="*/ 53 h 221"/>
                <a:gd name="T12" fmla="*/ 96 w 788"/>
                <a:gd name="T13" fmla="*/ 21 h 221"/>
                <a:gd name="T14" fmla="*/ 27 w 788"/>
                <a:gd name="T15" fmla="*/ 3 h 221"/>
                <a:gd name="T16" fmla="*/ 0 w 788"/>
                <a:gd name="T17" fmla="*/ 33 h 221"/>
                <a:gd name="T18" fmla="*/ 4 w 788"/>
                <a:gd name="T19" fmla="*/ 67 h 221"/>
                <a:gd name="T20" fmla="*/ 84 w 788"/>
                <a:gd name="T21" fmla="*/ 86 h 221"/>
                <a:gd name="T22" fmla="*/ 660 w 788"/>
                <a:gd name="T23" fmla="*/ 221 h 221"/>
                <a:gd name="T24" fmla="*/ 719 w 788"/>
                <a:gd name="T25" fmla="*/ 192 h 221"/>
                <a:gd name="T26" fmla="*/ 765 w 788"/>
                <a:gd name="T27" fmla="*/ 159 h 221"/>
                <a:gd name="T28" fmla="*/ 788 w 788"/>
                <a:gd name="T29" fmla="*/ 87 h 221"/>
                <a:gd name="T30" fmla="*/ 770 w 788"/>
                <a:gd name="T31" fmla="*/ 32 h 221"/>
                <a:gd name="T32" fmla="*/ 767 w 788"/>
                <a:gd name="T33" fmla="*/ 30 h 221"/>
                <a:gd name="T34" fmla="*/ 763 w 788"/>
                <a:gd name="T35" fmla="*/ 26 h 221"/>
                <a:gd name="T36" fmla="*/ 756 w 788"/>
                <a:gd name="T37" fmla="*/ 20 h 221"/>
                <a:gd name="T38" fmla="*/ 748 w 788"/>
                <a:gd name="T39" fmla="*/ 13 h 221"/>
                <a:gd name="T40" fmla="*/ 740 w 788"/>
                <a:gd name="T41" fmla="*/ 7 h 221"/>
                <a:gd name="T42" fmla="*/ 733 w 788"/>
                <a:gd name="T43" fmla="*/ 3 h 221"/>
                <a:gd name="T44" fmla="*/ 728 w 788"/>
                <a:gd name="T45" fmla="*/ 0 h 221"/>
                <a:gd name="T46" fmla="*/ 728 w 788"/>
                <a:gd name="T47" fmla="*/ 2 h 2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788" h="221">
                  <a:moveTo>
                    <a:pt x="728" y="2"/>
                  </a:moveTo>
                  <a:lnTo>
                    <a:pt x="696" y="101"/>
                  </a:lnTo>
                  <a:lnTo>
                    <a:pt x="692" y="150"/>
                  </a:lnTo>
                  <a:lnTo>
                    <a:pt x="651" y="169"/>
                  </a:lnTo>
                  <a:lnTo>
                    <a:pt x="624" y="179"/>
                  </a:lnTo>
                  <a:lnTo>
                    <a:pt x="122" y="53"/>
                  </a:lnTo>
                  <a:lnTo>
                    <a:pt x="96" y="21"/>
                  </a:lnTo>
                  <a:lnTo>
                    <a:pt x="27" y="3"/>
                  </a:lnTo>
                  <a:lnTo>
                    <a:pt x="0" y="33"/>
                  </a:lnTo>
                  <a:lnTo>
                    <a:pt x="4" y="67"/>
                  </a:lnTo>
                  <a:lnTo>
                    <a:pt x="84" y="86"/>
                  </a:lnTo>
                  <a:lnTo>
                    <a:pt x="660" y="221"/>
                  </a:lnTo>
                  <a:lnTo>
                    <a:pt x="719" y="192"/>
                  </a:lnTo>
                  <a:lnTo>
                    <a:pt x="765" y="159"/>
                  </a:lnTo>
                  <a:lnTo>
                    <a:pt x="788" y="87"/>
                  </a:lnTo>
                  <a:lnTo>
                    <a:pt x="770" y="32"/>
                  </a:lnTo>
                  <a:lnTo>
                    <a:pt x="767" y="30"/>
                  </a:lnTo>
                  <a:lnTo>
                    <a:pt x="763" y="26"/>
                  </a:lnTo>
                  <a:lnTo>
                    <a:pt x="756" y="20"/>
                  </a:lnTo>
                  <a:lnTo>
                    <a:pt x="748" y="13"/>
                  </a:lnTo>
                  <a:lnTo>
                    <a:pt x="740" y="7"/>
                  </a:lnTo>
                  <a:lnTo>
                    <a:pt x="733" y="3"/>
                  </a:lnTo>
                  <a:lnTo>
                    <a:pt x="728" y="0"/>
                  </a:lnTo>
                  <a:lnTo>
                    <a:pt x="728" y="2"/>
                  </a:lnTo>
                  <a:close/>
                </a:path>
              </a:pathLst>
            </a:custGeom>
            <a:solidFill>
              <a:srgbClr val="7577A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37" name="Freeform 64"/>
            <p:cNvSpPr>
              <a:spLocks/>
            </p:cNvSpPr>
            <p:nvPr/>
          </p:nvSpPr>
          <p:spPr bwMode="auto">
            <a:xfrm>
              <a:off x="8483600" y="4673600"/>
              <a:ext cx="73025" cy="161925"/>
            </a:xfrm>
            <a:custGeom>
              <a:avLst/>
              <a:gdLst>
                <a:gd name="T0" fmla="*/ 58 w 92"/>
                <a:gd name="T1" fmla="*/ 0 h 203"/>
                <a:gd name="T2" fmla="*/ 43 w 92"/>
                <a:gd name="T3" fmla="*/ 22 h 203"/>
                <a:gd name="T4" fmla="*/ 32 w 92"/>
                <a:gd name="T5" fmla="*/ 45 h 203"/>
                <a:gd name="T6" fmla="*/ 23 w 92"/>
                <a:gd name="T7" fmla="*/ 69 h 203"/>
                <a:gd name="T8" fmla="*/ 17 w 92"/>
                <a:gd name="T9" fmla="*/ 93 h 203"/>
                <a:gd name="T10" fmla="*/ 13 w 92"/>
                <a:gd name="T11" fmla="*/ 117 h 203"/>
                <a:gd name="T12" fmla="*/ 9 w 92"/>
                <a:gd name="T13" fmla="*/ 143 h 203"/>
                <a:gd name="T14" fmla="*/ 5 w 92"/>
                <a:gd name="T15" fmla="*/ 168 h 203"/>
                <a:gd name="T16" fmla="*/ 0 w 92"/>
                <a:gd name="T17" fmla="*/ 193 h 203"/>
                <a:gd name="T18" fmla="*/ 46 w 92"/>
                <a:gd name="T19" fmla="*/ 203 h 203"/>
                <a:gd name="T20" fmla="*/ 48 w 92"/>
                <a:gd name="T21" fmla="*/ 175 h 203"/>
                <a:gd name="T22" fmla="*/ 51 w 92"/>
                <a:gd name="T23" fmla="*/ 150 h 203"/>
                <a:gd name="T24" fmla="*/ 54 w 92"/>
                <a:gd name="T25" fmla="*/ 127 h 203"/>
                <a:gd name="T26" fmla="*/ 58 w 92"/>
                <a:gd name="T27" fmla="*/ 105 h 203"/>
                <a:gd name="T28" fmla="*/ 63 w 92"/>
                <a:gd name="T29" fmla="*/ 83 h 203"/>
                <a:gd name="T30" fmla="*/ 71 w 92"/>
                <a:gd name="T31" fmla="*/ 60 h 203"/>
                <a:gd name="T32" fmla="*/ 81 w 92"/>
                <a:gd name="T33" fmla="*/ 37 h 203"/>
                <a:gd name="T34" fmla="*/ 92 w 92"/>
                <a:gd name="T35" fmla="*/ 11 h 203"/>
                <a:gd name="T36" fmla="*/ 58 w 92"/>
                <a:gd name="T37" fmla="*/ 0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92" h="203">
                  <a:moveTo>
                    <a:pt x="58" y="0"/>
                  </a:moveTo>
                  <a:lnTo>
                    <a:pt x="43" y="22"/>
                  </a:lnTo>
                  <a:lnTo>
                    <a:pt x="32" y="45"/>
                  </a:lnTo>
                  <a:lnTo>
                    <a:pt x="23" y="69"/>
                  </a:lnTo>
                  <a:lnTo>
                    <a:pt x="17" y="93"/>
                  </a:lnTo>
                  <a:lnTo>
                    <a:pt x="13" y="117"/>
                  </a:lnTo>
                  <a:lnTo>
                    <a:pt x="9" y="143"/>
                  </a:lnTo>
                  <a:lnTo>
                    <a:pt x="5" y="168"/>
                  </a:lnTo>
                  <a:lnTo>
                    <a:pt x="0" y="193"/>
                  </a:lnTo>
                  <a:lnTo>
                    <a:pt x="46" y="203"/>
                  </a:lnTo>
                  <a:lnTo>
                    <a:pt x="48" y="175"/>
                  </a:lnTo>
                  <a:lnTo>
                    <a:pt x="51" y="150"/>
                  </a:lnTo>
                  <a:lnTo>
                    <a:pt x="54" y="127"/>
                  </a:lnTo>
                  <a:lnTo>
                    <a:pt x="58" y="105"/>
                  </a:lnTo>
                  <a:lnTo>
                    <a:pt x="63" y="83"/>
                  </a:lnTo>
                  <a:lnTo>
                    <a:pt x="71" y="60"/>
                  </a:lnTo>
                  <a:lnTo>
                    <a:pt x="81" y="37"/>
                  </a:lnTo>
                  <a:lnTo>
                    <a:pt x="92" y="11"/>
                  </a:lnTo>
                  <a:lnTo>
                    <a:pt x="58" y="0"/>
                  </a:lnTo>
                  <a:close/>
                </a:path>
              </a:pathLst>
            </a:custGeom>
            <a:solidFill>
              <a:srgbClr val="5963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38" name="Freeform 65"/>
            <p:cNvSpPr>
              <a:spLocks/>
            </p:cNvSpPr>
            <p:nvPr/>
          </p:nvSpPr>
          <p:spPr bwMode="auto">
            <a:xfrm>
              <a:off x="7716838" y="4481513"/>
              <a:ext cx="76200" cy="133350"/>
            </a:xfrm>
            <a:custGeom>
              <a:avLst/>
              <a:gdLst>
                <a:gd name="T0" fmla="*/ 46 w 95"/>
                <a:gd name="T1" fmla="*/ 0 h 167"/>
                <a:gd name="T2" fmla="*/ 31 w 95"/>
                <a:gd name="T3" fmla="*/ 20 h 167"/>
                <a:gd name="T4" fmla="*/ 20 w 95"/>
                <a:gd name="T5" fmla="*/ 36 h 167"/>
                <a:gd name="T6" fmla="*/ 11 w 95"/>
                <a:gd name="T7" fmla="*/ 52 h 167"/>
                <a:gd name="T8" fmla="*/ 5 w 95"/>
                <a:gd name="T9" fmla="*/ 67 h 167"/>
                <a:gd name="T10" fmla="*/ 2 w 95"/>
                <a:gd name="T11" fmla="*/ 84 h 167"/>
                <a:gd name="T12" fmla="*/ 0 w 95"/>
                <a:gd name="T13" fmla="*/ 103 h 167"/>
                <a:gd name="T14" fmla="*/ 0 w 95"/>
                <a:gd name="T15" fmla="*/ 126 h 167"/>
                <a:gd name="T16" fmla="*/ 0 w 95"/>
                <a:gd name="T17" fmla="*/ 153 h 167"/>
                <a:gd name="T18" fmla="*/ 46 w 95"/>
                <a:gd name="T19" fmla="*/ 167 h 167"/>
                <a:gd name="T20" fmla="*/ 48 w 95"/>
                <a:gd name="T21" fmla="*/ 141 h 167"/>
                <a:gd name="T22" fmla="*/ 50 w 95"/>
                <a:gd name="T23" fmla="*/ 120 h 167"/>
                <a:gd name="T24" fmla="*/ 54 w 95"/>
                <a:gd name="T25" fmla="*/ 103 h 167"/>
                <a:gd name="T26" fmla="*/ 59 w 95"/>
                <a:gd name="T27" fmla="*/ 86 h 167"/>
                <a:gd name="T28" fmla="*/ 65 w 95"/>
                <a:gd name="T29" fmla="*/ 70 h 167"/>
                <a:gd name="T30" fmla="*/ 73 w 95"/>
                <a:gd name="T31" fmla="*/ 54 h 167"/>
                <a:gd name="T32" fmla="*/ 84 w 95"/>
                <a:gd name="T33" fmla="*/ 35 h 167"/>
                <a:gd name="T34" fmla="*/ 95 w 95"/>
                <a:gd name="T35" fmla="*/ 10 h 167"/>
                <a:gd name="T36" fmla="*/ 46 w 95"/>
                <a:gd name="T37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95" h="167">
                  <a:moveTo>
                    <a:pt x="46" y="0"/>
                  </a:moveTo>
                  <a:lnTo>
                    <a:pt x="31" y="20"/>
                  </a:lnTo>
                  <a:lnTo>
                    <a:pt x="20" y="36"/>
                  </a:lnTo>
                  <a:lnTo>
                    <a:pt x="11" y="52"/>
                  </a:lnTo>
                  <a:lnTo>
                    <a:pt x="5" y="67"/>
                  </a:lnTo>
                  <a:lnTo>
                    <a:pt x="2" y="84"/>
                  </a:lnTo>
                  <a:lnTo>
                    <a:pt x="0" y="103"/>
                  </a:lnTo>
                  <a:lnTo>
                    <a:pt x="0" y="126"/>
                  </a:lnTo>
                  <a:lnTo>
                    <a:pt x="0" y="153"/>
                  </a:lnTo>
                  <a:lnTo>
                    <a:pt x="46" y="167"/>
                  </a:lnTo>
                  <a:lnTo>
                    <a:pt x="48" y="141"/>
                  </a:lnTo>
                  <a:lnTo>
                    <a:pt x="50" y="120"/>
                  </a:lnTo>
                  <a:lnTo>
                    <a:pt x="54" y="103"/>
                  </a:lnTo>
                  <a:lnTo>
                    <a:pt x="59" y="86"/>
                  </a:lnTo>
                  <a:lnTo>
                    <a:pt x="65" y="70"/>
                  </a:lnTo>
                  <a:lnTo>
                    <a:pt x="73" y="54"/>
                  </a:lnTo>
                  <a:lnTo>
                    <a:pt x="84" y="35"/>
                  </a:lnTo>
                  <a:lnTo>
                    <a:pt x="95" y="10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rgbClr val="5963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39" name="Freeform 66"/>
            <p:cNvSpPr>
              <a:spLocks/>
            </p:cNvSpPr>
            <p:nvPr/>
          </p:nvSpPr>
          <p:spPr bwMode="auto">
            <a:xfrm>
              <a:off x="8486775" y="4702175"/>
              <a:ext cx="55563" cy="103188"/>
            </a:xfrm>
            <a:custGeom>
              <a:avLst/>
              <a:gdLst>
                <a:gd name="T0" fmla="*/ 28 w 69"/>
                <a:gd name="T1" fmla="*/ 0 h 130"/>
                <a:gd name="T2" fmla="*/ 69 w 69"/>
                <a:gd name="T3" fmla="*/ 10 h 130"/>
                <a:gd name="T4" fmla="*/ 51 w 69"/>
                <a:gd name="T5" fmla="*/ 75 h 130"/>
                <a:gd name="T6" fmla="*/ 46 w 69"/>
                <a:gd name="T7" fmla="*/ 130 h 130"/>
                <a:gd name="T8" fmla="*/ 0 w 69"/>
                <a:gd name="T9" fmla="*/ 122 h 130"/>
                <a:gd name="T10" fmla="*/ 17 w 69"/>
                <a:gd name="T11" fmla="*/ 52 h 130"/>
                <a:gd name="T12" fmla="*/ 28 w 69"/>
                <a:gd name="T13" fmla="*/ 0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9" h="130">
                  <a:moveTo>
                    <a:pt x="28" y="0"/>
                  </a:moveTo>
                  <a:lnTo>
                    <a:pt x="69" y="10"/>
                  </a:lnTo>
                  <a:lnTo>
                    <a:pt x="51" y="75"/>
                  </a:lnTo>
                  <a:lnTo>
                    <a:pt x="46" y="130"/>
                  </a:lnTo>
                  <a:lnTo>
                    <a:pt x="0" y="122"/>
                  </a:lnTo>
                  <a:lnTo>
                    <a:pt x="17" y="52"/>
                  </a:lnTo>
                  <a:lnTo>
                    <a:pt x="28" y="0"/>
                  </a:lnTo>
                  <a:close/>
                </a:path>
              </a:pathLst>
            </a:custGeom>
            <a:solidFill>
              <a:srgbClr val="8989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40" name="Freeform 67"/>
            <p:cNvSpPr>
              <a:spLocks/>
            </p:cNvSpPr>
            <p:nvPr/>
          </p:nvSpPr>
          <p:spPr bwMode="auto">
            <a:xfrm>
              <a:off x="7721600" y="4497388"/>
              <a:ext cx="60325" cy="100013"/>
            </a:xfrm>
            <a:custGeom>
              <a:avLst/>
              <a:gdLst>
                <a:gd name="T0" fmla="*/ 35 w 75"/>
                <a:gd name="T1" fmla="*/ 0 h 126"/>
                <a:gd name="T2" fmla="*/ 75 w 75"/>
                <a:gd name="T3" fmla="*/ 10 h 126"/>
                <a:gd name="T4" fmla="*/ 66 w 75"/>
                <a:gd name="T5" fmla="*/ 25 h 126"/>
                <a:gd name="T6" fmla="*/ 59 w 75"/>
                <a:gd name="T7" fmla="*/ 38 h 126"/>
                <a:gd name="T8" fmla="*/ 52 w 75"/>
                <a:gd name="T9" fmla="*/ 52 h 126"/>
                <a:gd name="T10" fmla="*/ 48 w 75"/>
                <a:gd name="T11" fmla="*/ 67 h 126"/>
                <a:gd name="T12" fmla="*/ 43 w 75"/>
                <a:gd name="T13" fmla="*/ 81 h 126"/>
                <a:gd name="T14" fmla="*/ 41 w 75"/>
                <a:gd name="T15" fmla="*/ 96 h 126"/>
                <a:gd name="T16" fmla="*/ 38 w 75"/>
                <a:gd name="T17" fmla="*/ 111 h 126"/>
                <a:gd name="T18" fmla="*/ 38 w 75"/>
                <a:gd name="T19" fmla="*/ 126 h 126"/>
                <a:gd name="T20" fmla="*/ 0 w 75"/>
                <a:gd name="T21" fmla="*/ 114 h 126"/>
                <a:gd name="T22" fmla="*/ 0 w 75"/>
                <a:gd name="T23" fmla="*/ 98 h 126"/>
                <a:gd name="T24" fmla="*/ 0 w 75"/>
                <a:gd name="T25" fmla="*/ 83 h 126"/>
                <a:gd name="T26" fmla="*/ 2 w 75"/>
                <a:gd name="T27" fmla="*/ 68 h 126"/>
                <a:gd name="T28" fmla="*/ 4 w 75"/>
                <a:gd name="T29" fmla="*/ 55 h 126"/>
                <a:gd name="T30" fmla="*/ 9 w 75"/>
                <a:gd name="T31" fmla="*/ 41 h 126"/>
                <a:gd name="T32" fmla="*/ 15 w 75"/>
                <a:gd name="T33" fmla="*/ 27 h 126"/>
                <a:gd name="T34" fmla="*/ 23 w 75"/>
                <a:gd name="T35" fmla="*/ 14 h 126"/>
                <a:gd name="T36" fmla="*/ 35 w 75"/>
                <a:gd name="T37" fmla="*/ 0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75" h="126">
                  <a:moveTo>
                    <a:pt x="35" y="0"/>
                  </a:moveTo>
                  <a:lnTo>
                    <a:pt x="75" y="10"/>
                  </a:lnTo>
                  <a:lnTo>
                    <a:pt x="66" y="25"/>
                  </a:lnTo>
                  <a:lnTo>
                    <a:pt x="59" y="38"/>
                  </a:lnTo>
                  <a:lnTo>
                    <a:pt x="52" y="52"/>
                  </a:lnTo>
                  <a:lnTo>
                    <a:pt x="48" y="67"/>
                  </a:lnTo>
                  <a:lnTo>
                    <a:pt x="43" y="81"/>
                  </a:lnTo>
                  <a:lnTo>
                    <a:pt x="41" y="96"/>
                  </a:lnTo>
                  <a:lnTo>
                    <a:pt x="38" y="111"/>
                  </a:lnTo>
                  <a:lnTo>
                    <a:pt x="38" y="126"/>
                  </a:lnTo>
                  <a:lnTo>
                    <a:pt x="0" y="114"/>
                  </a:lnTo>
                  <a:lnTo>
                    <a:pt x="0" y="98"/>
                  </a:lnTo>
                  <a:lnTo>
                    <a:pt x="0" y="83"/>
                  </a:lnTo>
                  <a:lnTo>
                    <a:pt x="2" y="68"/>
                  </a:lnTo>
                  <a:lnTo>
                    <a:pt x="4" y="55"/>
                  </a:lnTo>
                  <a:lnTo>
                    <a:pt x="9" y="41"/>
                  </a:lnTo>
                  <a:lnTo>
                    <a:pt x="15" y="27"/>
                  </a:lnTo>
                  <a:lnTo>
                    <a:pt x="23" y="14"/>
                  </a:lnTo>
                  <a:lnTo>
                    <a:pt x="35" y="0"/>
                  </a:lnTo>
                  <a:close/>
                </a:path>
              </a:pathLst>
            </a:custGeom>
            <a:solidFill>
              <a:srgbClr val="8989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41" name="Freeform 68"/>
            <p:cNvSpPr>
              <a:spLocks/>
            </p:cNvSpPr>
            <p:nvPr/>
          </p:nvSpPr>
          <p:spPr bwMode="auto">
            <a:xfrm>
              <a:off x="8497888" y="4730750"/>
              <a:ext cx="34925" cy="42863"/>
            </a:xfrm>
            <a:custGeom>
              <a:avLst/>
              <a:gdLst>
                <a:gd name="T0" fmla="*/ 45 w 45"/>
                <a:gd name="T1" fmla="*/ 7 h 55"/>
                <a:gd name="T2" fmla="*/ 37 w 45"/>
                <a:gd name="T3" fmla="*/ 55 h 55"/>
                <a:gd name="T4" fmla="*/ 0 w 45"/>
                <a:gd name="T5" fmla="*/ 44 h 55"/>
                <a:gd name="T6" fmla="*/ 11 w 45"/>
                <a:gd name="T7" fmla="*/ 0 h 55"/>
                <a:gd name="T8" fmla="*/ 45 w 45"/>
                <a:gd name="T9" fmla="*/ 7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55">
                  <a:moveTo>
                    <a:pt x="45" y="7"/>
                  </a:moveTo>
                  <a:lnTo>
                    <a:pt x="37" y="55"/>
                  </a:lnTo>
                  <a:lnTo>
                    <a:pt x="0" y="44"/>
                  </a:lnTo>
                  <a:lnTo>
                    <a:pt x="11" y="0"/>
                  </a:lnTo>
                  <a:lnTo>
                    <a:pt x="45" y="7"/>
                  </a:lnTo>
                  <a:close/>
                </a:path>
              </a:pathLst>
            </a:custGeom>
            <a:solidFill>
              <a:srgbClr val="B2AF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42" name="Freeform 69"/>
            <p:cNvSpPr>
              <a:spLocks/>
            </p:cNvSpPr>
            <p:nvPr/>
          </p:nvSpPr>
          <p:spPr bwMode="auto">
            <a:xfrm>
              <a:off x="7723188" y="4521200"/>
              <a:ext cx="38100" cy="46038"/>
            </a:xfrm>
            <a:custGeom>
              <a:avLst/>
              <a:gdLst>
                <a:gd name="T0" fmla="*/ 47 w 47"/>
                <a:gd name="T1" fmla="*/ 11 h 57"/>
                <a:gd name="T2" fmla="*/ 32 w 47"/>
                <a:gd name="T3" fmla="*/ 57 h 57"/>
                <a:gd name="T4" fmla="*/ 0 w 47"/>
                <a:gd name="T5" fmla="*/ 44 h 57"/>
                <a:gd name="T6" fmla="*/ 7 w 47"/>
                <a:gd name="T7" fmla="*/ 0 h 57"/>
                <a:gd name="T8" fmla="*/ 47 w 47"/>
                <a:gd name="T9" fmla="*/ 11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57">
                  <a:moveTo>
                    <a:pt x="47" y="11"/>
                  </a:moveTo>
                  <a:lnTo>
                    <a:pt x="32" y="57"/>
                  </a:lnTo>
                  <a:lnTo>
                    <a:pt x="0" y="44"/>
                  </a:lnTo>
                  <a:lnTo>
                    <a:pt x="7" y="0"/>
                  </a:lnTo>
                  <a:lnTo>
                    <a:pt x="47" y="11"/>
                  </a:lnTo>
                  <a:close/>
                </a:path>
              </a:pathLst>
            </a:custGeom>
            <a:solidFill>
              <a:srgbClr val="B2AF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43" name="Freeform 70"/>
            <p:cNvSpPr>
              <a:spLocks/>
            </p:cNvSpPr>
            <p:nvPr/>
          </p:nvSpPr>
          <p:spPr bwMode="auto">
            <a:xfrm>
              <a:off x="9066213" y="4841875"/>
              <a:ext cx="47625" cy="120650"/>
            </a:xfrm>
            <a:custGeom>
              <a:avLst/>
              <a:gdLst>
                <a:gd name="T0" fmla="*/ 41 w 60"/>
                <a:gd name="T1" fmla="*/ 0 h 151"/>
                <a:gd name="T2" fmla="*/ 0 w 60"/>
                <a:gd name="T3" fmla="*/ 78 h 151"/>
                <a:gd name="T4" fmla="*/ 0 w 60"/>
                <a:gd name="T5" fmla="*/ 146 h 151"/>
                <a:gd name="T6" fmla="*/ 28 w 60"/>
                <a:gd name="T7" fmla="*/ 151 h 151"/>
                <a:gd name="T8" fmla="*/ 28 w 60"/>
                <a:gd name="T9" fmla="*/ 97 h 151"/>
                <a:gd name="T10" fmla="*/ 60 w 60"/>
                <a:gd name="T11" fmla="*/ 23 h 151"/>
                <a:gd name="T12" fmla="*/ 41 w 60"/>
                <a:gd name="T13" fmla="*/ 0 h 1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0" h="151">
                  <a:moveTo>
                    <a:pt x="41" y="0"/>
                  </a:moveTo>
                  <a:lnTo>
                    <a:pt x="0" y="78"/>
                  </a:lnTo>
                  <a:lnTo>
                    <a:pt x="0" y="146"/>
                  </a:lnTo>
                  <a:lnTo>
                    <a:pt x="28" y="151"/>
                  </a:lnTo>
                  <a:lnTo>
                    <a:pt x="28" y="97"/>
                  </a:lnTo>
                  <a:lnTo>
                    <a:pt x="60" y="23"/>
                  </a:lnTo>
                  <a:lnTo>
                    <a:pt x="41" y="0"/>
                  </a:lnTo>
                  <a:close/>
                </a:path>
              </a:pathLst>
            </a:custGeom>
            <a:solidFill>
              <a:srgbClr val="B2AF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44" name="Freeform 71"/>
            <p:cNvSpPr>
              <a:spLocks/>
            </p:cNvSpPr>
            <p:nvPr/>
          </p:nvSpPr>
          <p:spPr bwMode="auto">
            <a:xfrm>
              <a:off x="9070975" y="4879975"/>
              <a:ext cx="31750" cy="50800"/>
            </a:xfrm>
            <a:custGeom>
              <a:avLst/>
              <a:gdLst>
                <a:gd name="T0" fmla="*/ 14 w 42"/>
                <a:gd name="T1" fmla="*/ 0 h 65"/>
                <a:gd name="T2" fmla="*/ 42 w 42"/>
                <a:gd name="T3" fmla="*/ 5 h 65"/>
                <a:gd name="T4" fmla="*/ 24 w 42"/>
                <a:gd name="T5" fmla="*/ 65 h 65"/>
                <a:gd name="T6" fmla="*/ 0 w 42"/>
                <a:gd name="T7" fmla="*/ 55 h 65"/>
                <a:gd name="T8" fmla="*/ 14 w 42"/>
                <a:gd name="T9" fmla="*/ 0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65">
                  <a:moveTo>
                    <a:pt x="14" y="0"/>
                  </a:moveTo>
                  <a:lnTo>
                    <a:pt x="42" y="5"/>
                  </a:lnTo>
                  <a:lnTo>
                    <a:pt x="24" y="65"/>
                  </a:lnTo>
                  <a:lnTo>
                    <a:pt x="0" y="55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E2C9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45" name="Freeform 72"/>
            <p:cNvSpPr>
              <a:spLocks/>
            </p:cNvSpPr>
            <p:nvPr/>
          </p:nvSpPr>
          <p:spPr bwMode="auto">
            <a:xfrm>
              <a:off x="8523288" y="4697413"/>
              <a:ext cx="550863" cy="255588"/>
            </a:xfrm>
            <a:custGeom>
              <a:avLst/>
              <a:gdLst>
                <a:gd name="T0" fmla="*/ 39 w 693"/>
                <a:gd name="T1" fmla="*/ 0 h 321"/>
                <a:gd name="T2" fmla="*/ 693 w 693"/>
                <a:gd name="T3" fmla="*/ 183 h 321"/>
                <a:gd name="T4" fmla="*/ 676 w 693"/>
                <a:gd name="T5" fmla="*/ 232 h 321"/>
                <a:gd name="T6" fmla="*/ 663 w 693"/>
                <a:gd name="T7" fmla="*/ 321 h 321"/>
                <a:gd name="T8" fmla="*/ 0 w 693"/>
                <a:gd name="T9" fmla="*/ 166 h 321"/>
                <a:gd name="T10" fmla="*/ 10 w 693"/>
                <a:gd name="T11" fmla="*/ 100 h 321"/>
                <a:gd name="T12" fmla="*/ 19 w 693"/>
                <a:gd name="T13" fmla="*/ 55 h 321"/>
                <a:gd name="T14" fmla="*/ 39 w 693"/>
                <a:gd name="T15" fmla="*/ 0 h 3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693" h="321">
                  <a:moveTo>
                    <a:pt x="39" y="0"/>
                  </a:moveTo>
                  <a:lnTo>
                    <a:pt x="693" y="183"/>
                  </a:lnTo>
                  <a:lnTo>
                    <a:pt x="676" y="232"/>
                  </a:lnTo>
                  <a:lnTo>
                    <a:pt x="663" y="321"/>
                  </a:lnTo>
                  <a:lnTo>
                    <a:pt x="0" y="166"/>
                  </a:lnTo>
                  <a:lnTo>
                    <a:pt x="10" y="100"/>
                  </a:lnTo>
                  <a:lnTo>
                    <a:pt x="19" y="55"/>
                  </a:lnTo>
                  <a:lnTo>
                    <a:pt x="39" y="0"/>
                  </a:lnTo>
                  <a:close/>
                </a:path>
              </a:pathLst>
            </a:custGeom>
            <a:solidFill>
              <a:srgbClr val="333D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46" name="Freeform 73"/>
            <p:cNvSpPr>
              <a:spLocks/>
            </p:cNvSpPr>
            <p:nvPr/>
          </p:nvSpPr>
          <p:spPr bwMode="auto">
            <a:xfrm>
              <a:off x="8528050" y="4719638"/>
              <a:ext cx="541338" cy="212725"/>
            </a:xfrm>
            <a:custGeom>
              <a:avLst/>
              <a:gdLst>
                <a:gd name="T0" fmla="*/ 27 w 682"/>
                <a:gd name="T1" fmla="*/ 0 h 267"/>
                <a:gd name="T2" fmla="*/ 682 w 682"/>
                <a:gd name="T3" fmla="*/ 172 h 267"/>
                <a:gd name="T4" fmla="*/ 663 w 682"/>
                <a:gd name="T5" fmla="*/ 223 h 267"/>
                <a:gd name="T6" fmla="*/ 658 w 682"/>
                <a:gd name="T7" fmla="*/ 267 h 267"/>
                <a:gd name="T8" fmla="*/ 0 w 682"/>
                <a:gd name="T9" fmla="*/ 108 h 267"/>
                <a:gd name="T10" fmla="*/ 10 w 682"/>
                <a:gd name="T11" fmla="*/ 48 h 267"/>
                <a:gd name="T12" fmla="*/ 27 w 682"/>
                <a:gd name="T13" fmla="*/ 0 h 2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82" h="267">
                  <a:moveTo>
                    <a:pt x="27" y="0"/>
                  </a:moveTo>
                  <a:lnTo>
                    <a:pt x="682" y="172"/>
                  </a:lnTo>
                  <a:lnTo>
                    <a:pt x="663" y="223"/>
                  </a:lnTo>
                  <a:lnTo>
                    <a:pt x="658" y="267"/>
                  </a:lnTo>
                  <a:lnTo>
                    <a:pt x="0" y="108"/>
                  </a:lnTo>
                  <a:lnTo>
                    <a:pt x="10" y="48"/>
                  </a:lnTo>
                  <a:lnTo>
                    <a:pt x="27" y="0"/>
                  </a:lnTo>
                  <a:close/>
                </a:path>
              </a:pathLst>
            </a:custGeom>
            <a:solidFill>
              <a:srgbClr val="5963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48" name="Freeform 74"/>
            <p:cNvSpPr>
              <a:spLocks/>
            </p:cNvSpPr>
            <p:nvPr/>
          </p:nvSpPr>
          <p:spPr bwMode="auto">
            <a:xfrm>
              <a:off x="8535988" y="4748213"/>
              <a:ext cx="520700" cy="152400"/>
            </a:xfrm>
            <a:custGeom>
              <a:avLst/>
              <a:gdLst>
                <a:gd name="T0" fmla="*/ 655 w 655"/>
                <a:gd name="T1" fmla="*/ 164 h 194"/>
                <a:gd name="T2" fmla="*/ 648 w 655"/>
                <a:gd name="T3" fmla="*/ 194 h 194"/>
                <a:gd name="T4" fmla="*/ 0 w 655"/>
                <a:gd name="T5" fmla="*/ 34 h 194"/>
                <a:gd name="T6" fmla="*/ 2 w 655"/>
                <a:gd name="T7" fmla="*/ 0 h 194"/>
                <a:gd name="T8" fmla="*/ 655 w 655"/>
                <a:gd name="T9" fmla="*/ 164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5" h="194">
                  <a:moveTo>
                    <a:pt x="655" y="164"/>
                  </a:moveTo>
                  <a:lnTo>
                    <a:pt x="648" y="194"/>
                  </a:lnTo>
                  <a:lnTo>
                    <a:pt x="0" y="34"/>
                  </a:lnTo>
                  <a:lnTo>
                    <a:pt x="2" y="0"/>
                  </a:lnTo>
                  <a:lnTo>
                    <a:pt x="655" y="164"/>
                  </a:lnTo>
                  <a:close/>
                </a:path>
              </a:pathLst>
            </a:custGeom>
            <a:solidFill>
              <a:srgbClr val="7577A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49" name="Freeform 75"/>
            <p:cNvSpPr>
              <a:spLocks/>
            </p:cNvSpPr>
            <p:nvPr/>
          </p:nvSpPr>
          <p:spPr bwMode="auto">
            <a:xfrm>
              <a:off x="7766050" y="4505325"/>
              <a:ext cx="733425" cy="287338"/>
            </a:xfrm>
            <a:custGeom>
              <a:avLst/>
              <a:gdLst>
                <a:gd name="T0" fmla="*/ 36 w 924"/>
                <a:gd name="T1" fmla="*/ 0 h 363"/>
                <a:gd name="T2" fmla="*/ 924 w 924"/>
                <a:gd name="T3" fmla="*/ 241 h 363"/>
                <a:gd name="T4" fmla="*/ 908 w 924"/>
                <a:gd name="T5" fmla="*/ 296 h 363"/>
                <a:gd name="T6" fmla="*/ 896 w 924"/>
                <a:gd name="T7" fmla="*/ 363 h 363"/>
                <a:gd name="T8" fmla="*/ 0 w 924"/>
                <a:gd name="T9" fmla="*/ 122 h 363"/>
                <a:gd name="T10" fmla="*/ 2 w 924"/>
                <a:gd name="T11" fmla="*/ 102 h 363"/>
                <a:gd name="T12" fmla="*/ 5 w 924"/>
                <a:gd name="T13" fmla="*/ 86 h 363"/>
                <a:gd name="T14" fmla="*/ 7 w 924"/>
                <a:gd name="T15" fmla="*/ 71 h 363"/>
                <a:gd name="T16" fmla="*/ 10 w 924"/>
                <a:gd name="T17" fmla="*/ 59 h 363"/>
                <a:gd name="T18" fmla="*/ 14 w 924"/>
                <a:gd name="T19" fmla="*/ 45 h 363"/>
                <a:gd name="T20" fmla="*/ 19 w 924"/>
                <a:gd name="T21" fmla="*/ 32 h 363"/>
                <a:gd name="T22" fmla="*/ 26 w 924"/>
                <a:gd name="T23" fmla="*/ 17 h 363"/>
                <a:gd name="T24" fmla="*/ 36 w 924"/>
                <a:gd name="T25" fmla="*/ 0 h 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924" h="363">
                  <a:moveTo>
                    <a:pt x="36" y="0"/>
                  </a:moveTo>
                  <a:lnTo>
                    <a:pt x="924" y="241"/>
                  </a:lnTo>
                  <a:lnTo>
                    <a:pt x="908" y="296"/>
                  </a:lnTo>
                  <a:lnTo>
                    <a:pt x="896" y="363"/>
                  </a:lnTo>
                  <a:lnTo>
                    <a:pt x="0" y="122"/>
                  </a:lnTo>
                  <a:lnTo>
                    <a:pt x="2" y="102"/>
                  </a:lnTo>
                  <a:lnTo>
                    <a:pt x="5" y="86"/>
                  </a:lnTo>
                  <a:lnTo>
                    <a:pt x="7" y="71"/>
                  </a:lnTo>
                  <a:lnTo>
                    <a:pt x="10" y="59"/>
                  </a:lnTo>
                  <a:lnTo>
                    <a:pt x="14" y="45"/>
                  </a:lnTo>
                  <a:lnTo>
                    <a:pt x="19" y="32"/>
                  </a:lnTo>
                  <a:lnTo>
                    <a:pt x="26" y="17"/>
                  </a:lnTo>
                  <a:lnTo>
                    <a:pt x="36" y="0"/>
                  </a:lnTo>
                  <a:close/>
                </a:path>
              </a:pathLst>
            </a:custGeom>
            <a:solidFill>
              <a:srgbClr val="333D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50" name="Freeform 76"/>
            <p:cNvSpPr>
              <a:spLocks/>
            </p:cNvSpPr>
            <p:nvPr/>
          </p:nvSpPr>
          <p:spPr bwMode="auto">
            <a:xfrm>
              <a:off x="7769225" y="4522788"/>
              <a:ext cx="725488" cy="239713"/>
            </a:xfrm>
            <a:custGeom>
              <a:avLst/>
              <a:gdLst>
                <a:gd name="T0" fmla="*/ 916 w 916"/>
                <a:gd name="T1" fmla="*/ 250 h 301"/>
                <a:gd name="T2" fmla="*/ 895 w 916"/>
                <a:gd name="T3" fmla="*/ 301 h 301"/>
                <a:gd name="T4" fmla="*/ 0 w 916"/>
                <a:gd name="T5" fmla="*/ 63 h 301"/>
                <a:gd name="T6" fmla="*/ 20 w 916"/>
                <a:gd name="T7" fmla="*/ 0 h 301"/>
                <a:gd name="T8" fmla="*/ 916 w 916"/>
                <a:gd name="T9" fmla="*/ 250 h 3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16" h="301">
                  <a:moveTo>
                    <a:pt x="916" y="250"/>
                  </a:moveTo>
                  <a:lnTo>
                    <a:pt x="895" y="301"/>
                  </a:lnTo>
                  <a:lnTo>
                    <a:pt x="0" y="63"/>
                  </a:lnTo>
                  <a:lnTo>
                    <a:pt x="20" y="0"/>
                  </a:lnTo>
                  <a:lnTo>
                    <a:pt x="916" y="250"/>
                  </a:lnTo>
                  <a:close/>
                </a:path>
              </a:pathLst>
            </a:custGeom>
            <a:solidFill>
              <a:srgbClr val="5963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51" name="Freeform 77"/>
            <p:cNvSpPr>
              <a:spLocks/>
            </p:cNvSpPr>
            <p:nvPr/>
          </p:nvSpPr>
          <p:spPr bwMode="auto">
            <a:xfrm>
              <a:off x="7777163" y="4540250"/>
              <a:ext cx="708025" cy="211138"/>
            </a:xfrm>
            <a:custGeom>
              <a:avLst/>
              <a:gdLst>
                <a:gd name="T0" fmla="*/ 0 w 892"/>
                <a:gd name="T1" fmla="*/ 0 h 266"/>
                <a:gd name="T2" fmla="*/ 892 w 892"/>
                <a:gd name="T3" fmla="*/ 242 h 266"/>
                <a:gd name="T4" fmla="*/ 892 w 892"/>
                <a:gd name="T5" fmla="*/ 266 h 266"/>
                <a:gd name="T6" fmla="*/ 0 w 892"/>
                <a:gd name="T7" fmla="*/ 18 h 266"/>
                <a:gd name="T8" fmla="*/ 0 w 892"/>
                <a:gd name="T9" fmla="*/ 0 h 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92" h="266">
                  <a:moveTo>
                    <a:pt x="0" y="0"/>
                  </a:moveTo>
                  <a:lnTo>
                    <a:pt x="892" y="242"/>
                  </a:lnTo>
                  <a:lnTo>
                    <a:pt x="892" y="266"/>
                  </a:lnTo>
                  <a:lnTo>
                    <a:pt x="0" y="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7577A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52" name="Freeform 78"/>
            <p:cNvSpPr>
              <a:spLocks/>
            </p:cNvSpPr>
            <p:nvPr/>
          </p:nvSpPr>
          <p:spPr bwMode="auto">
            <a:xfrm>
              <a:off x="7510463" y="4454525"/>
              <a:ext cx="222250" cy="109538"/>
            </a:xfrm>
            <a:custGeom>
              <a:avLst/>
              <a:gdLst>
                <a:gd name="T0" fmla="*/ 3 w 281"/>
                <a:gd name="T1" fmla="*/ 33 h 139"/>
                <a:gd name="T2" fmla="*/ 47 w 281"/>
                <a:gd name="T3" fmla="*/ 44 h 139"/>
                <a:gd name="T4" fmla="*/ 115 w 281"/>
                <a:gd name="T5" fmla="*/ 67 h 139"/>
                <a:gd name="T6" fmla="*/ 120 w 281"/>
                <a:gd name="T7" fmla="*/ 77 h 139"/>
                <a:gd name="T8" fmla="*/ 137 w 281"/>
                <a:gd name="T9" fmla="*/ 72 h 139"/>
                <a:gd name="T10" fmla="*/ 137 w 281"/>
                <a:gd name="T11" fmla="*/ 56 h 139"/>
                <a:gd name="T12" fmla="*/ 127 w 281"/>
                <a:gd name="T13" fmla="*/ 52 h 139"/>
                <a:gd name="T14" fmla="*/ 110 w 281"/>
                <a:gd name="T15" fmla="*/ 54 h 139"/>
                <a:gd name="T16" fmla="*/ 8 w 281"/>
                <a:gd name="T17" fmla="*/ 22 h 139"/>
                <a:gd name="T18" fmla="*/ 8 w 281"/>
                <a:gd name="T19" fmla="*/ 19 h 139"/>
                <a:gd name="T20" fmla="*/ 32 w 281"/>
                <a:gd name="T21" fmla="*/ 26 h 139"/>
                <a:gd name="T22" fmla="*/ 72 w 281"/>
                <a:gd name="T23" fmla="*/ 28 h 139"/>
                <a:gd name="T24" fmla="*/ 94 w 281"/>
                <a:gd name="T25" fmla="*/ 19 h 139"/>
                <a:gd name="T26" fmla="*/ 123 w 281"/>
                <a:gd name="T27" fmla="*/ 0 h 139"/>
                <a:gd name="T28" fmla="*/ 143 w 281"/>
                <a:gd name="T29" fmla="*/ 12 h 139"/>
                <a:gd name="T30" fmla="*/ 163 w 281"/>
                <a:gd name="T31" fmla="*/ 21 h 139"/>
                <a:gd name="T32" fmla="*/ 183 w 281"/>
                <a:gd name="T33" fmla="*/ 29 h 139"/>
                <a:gd name="T34" fmla="*/ 203 w 281"/>
                <a:gd name="T35" fmla="*/ 37 h 139"/>
                <a:gd name="T36" fmla="*/ 223 w 281"/>
                <a:gd name="T37" fmla="*/ 45 h 139"/>
                <a:gd name="T38" fmla="*/ 242 w 281"/>
                <a:gd name="T39" fmla="*/ 52 h 139"/>
                <a:gd name="T40" fmla="*/ 262 w 281"/>
                <a:gd name="T41" fmla="*/ 59 h 139"/>
                <a:gd name="T42" fmla="*/ 281 w 281"/>
                <a:gd name="T43" fmla="*/ 67 h 139"/>
                <a:gd name="T44" fmla="*/ 266 w 281"/>
                <a:gd name="T45" fmla="*/ 106 h 139"/>
                <a:gd name="T46" fmla="*/ 262 w 281"/>
                <a:gd name="T47" fmla="*/ 139 h 139"/>
                <a:gd name="T48" fmla="*/ 129 w 281"/>
                <a:gd name="T49" fmla="*/ 119 h 139"/>
                <a:gd name="T50" fmla="*/ 83 w 281"/>
                <a:gd name="T51" fmla="*/ 114 h 139"/>
                <a:gd name="T52" fmla="*/ 68 w 281"/>
                <a:gd name="T53" fmla="*/ 82 h 139"/>
                <a:gd name="T54" fmla="*/ 53 w 281"/>
                <a:gd name="T55" fmla="*/ 59 h 139"/>
                <a:gd name="T56" fmla="*/ 50 w 281"/>
                <a:gd name="T57" fmla="*/ 56 h 139"/>
                <a:gd name="T58" fmla="*/ 46 w 281"/>
                <a:gd name="T59" fmla="*/ 53 h 139"/>
                <a:gd name="T60" fmla="*/ 41 w 281"/>
                <a:gd name="T61" fmla="*/ 51 h 139"/>
                <a:gd name="T62" fmla="*/ 35 w 281"/>
                <a:gd name="T63" fmla="*/ 48 h 139"/>
                <a:gd name="T64" fmla="*/ 28 w 281"/>
                <a:gd name="T65" fmla="*/ 45 h 139"/>
                <a:gd name="T66" fmla="*/ 20 w 281"/>
                <a:gd name="T67" fmla="*/ 43 h 139"/>
                <a:gd name="T68" fmla="*/ 12 w 281"/>
                <a:gd name="T69" fmla="*/ 41 h 139"/>
                <a:gd name="T70" fmla="*/ 1 w 281"/>
                <a:gd name="T71" fmla="*/ 38 h 139"/>
                <a:gd name="T72" fmla="*/ 1 w 281"/>
                <a:gd name="T73" fmla="*/ 37 h 139"/>
                <a:gd name="T74" fmla="*/ 0 w 281"/>
                <a:gd name="T75" fmla="*/ 35 h 139"/>
                <a:gd name="T76" fmla="*/ 0 w 281"/>
                <a:gd name="T77" fmla="*/ 33 h 139"/>
                <a:gd name="T78" fmla="*/ 3 w 281"/>
                <a:gd name="T79" fmla="*/ 33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81" h="139">
                  <a:moveTo>
                    <a:pt x="3" y="33"/>
                  </a:moveTo>
                  <a:lnTo>
                    <a:pt x="47" y="44"/>
                  </a:lnTo>
                  <a:lnTo>
                    <a:pt x="115" y="67"/>
                  </a:lnTo>
                  <a:lnTo>
                    <a:pt x="120" y="77"/>
                  </a:lnTo>
                  <a:lnTo>
                    <a:pt x="137" y="72"/>
                  </a:lnTo>
                  <a:lnTo>
                    <a:pt x="137" y="56"/>
                  </a:lnTo>
                  <a:lnTo>
                    <a:pt x="127" y="52"/>
                  </a:lnTo>
                  <a:lnTo>
                    <a:pt x="110" y="54"/>
                  </a:lnTo>
                  <a:lnTo>
                    <a:pt x="8" y="22"/>
                  </a:lnTo>
                  <a:lnTo>
                    <a:pt x="8" y="19"/>
                  </a:lnTo>
                  <a:lnTo>
                    <a:pt x="32" y="26"/>
                  </a:lnTo>
                  <a:lnTo>
                    <a:pt x="72" y="28"/>
                  </a:lnTo>
                  <a:lnTo>
                    <a:pt x="94" y="19"/>
                  </a:lnTo>
                  <a:lnTo>
                    <a:pt x="123" y="0"/>
                  </a:lnTo>
                  <a:lnTo>
                    <a:pt x="143" y="12"/>
                  </a:lnTo>
                  <a:lnTo>
                    <a:pt x="163" y="21"/>
                  </a:lnTo>
                  <a:lnTo>
                    <a:pt x="183" y="29"/>
                  </a:lnTo>
                  <a:lnTo>
                    <a:pt x="203" y="37"/>
                  </a:lnTo>
                  <a:lnTo>
                    <a:pt x="223" y="45"/>
                  </a:lnTo>
                  <a:lnTo>
                    <a:pt x="242" y="52"/>
                  </a:lnTo>
                  <a:lnTo>
                    <a:pt x="262" y="59"/>
                  </a:lnTo>
                  <a:lnTo>
                    <a:pt x="281" y="67"/>
                  </a:lnTo>
                  <a:lnTo>
                    <a:pt x="266" y="106"/>
                  </a:lnTo>
                  <a:lnTo>
                    <a:pt x="262" y="139"/>
                  </a:lnTo>
                  <a:lnTo>
                    <a:pt x="129" y="119"/>
                  </a:lnTo>
                  <a:lnTo>
                    <a:pt x="83" y="114"/>
                  </a:lnTo>
                  <a:lnTo>
                    <a:pt x="68" y="82"/>
                  </a:lnTo>
                  <a:lnTo>
                    <a:pt x="53" y="59"/>
                  </a:lnTo>
                  <a:lnTo>
                    <a:pt x="50" y="56"/>
                  </a:lnTo>
                  <a:lnTo>
                    <a:pt x="46" y="53"/>
                  </a:lnTo>
                  <a:lnTo>
                    <a:pt x="41" y="51"/>
                  </a:lnTo>
                  <a:lnTo>
                    <a:pt x="35" y="48"/>
                  </a:lnTo>
                  <a:lnTo>
                    <a:pt x="28" y="45"/>
                  </a:lnTo>
                  <a:lnTo>
                    <a:pt x="20" y="43"/>
                  </a:lnTo>
                  <a:lnTo>
                    <a:pt x="12" y="41"/>
                  </a:lnTo>
                  <a:lnTo>
                    <a:pt x="1" y="38"/>
                  </a:lnTo>
                  <a:lnTo>
                    <a:pt x="1" y="37"/>
                  </a:lnTo>
                  <a:lnTo>
                    <a:pt x="0" y="35"/>
                  </a:lnTo>
                  <a:lnTo>
                    <a:pt x="0" y="33"/>
                  </a:lnTo>
                  <a:lnTo>
                    <a:pt x="3" y="33"/>
                  </a:lnTo>
                  <a:close/>
                </a:path>
              </a:pathLst>
            </a:custGeom>
            <a:solidFill>
              <a:srgbClr val="7577A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53" name="Freeform 79"/>
            <p:cNvSpPr>
              <a:spLocks/>
            </p:cNvSpPr>
            <p:nvPr/>
          </p:nvSpPr>
          <p:spPr bwMode="auto">
            <a:xfrm>
              <a:off x="7543800" y="4459288"/>
              <a:ext cx="188913" cy="80963"/>
            </a:xfrm>
            <a:custGeom>
              <a:avLst/>
              <a:gdLst>
                <a:gd name="T0" fmla="*/ 33 w 237"/>
                <a:gd name="T1" fmla="*/ 24 h 103"/>
                <a:gd name="T2" fmla="*/ 64 w 237"/>
                <a:gd name="T3" fmla="*/ 15 h 103"/>
                <a:gd name="T4" fmla="*/ 85 w 237"/>
                <a:gd name="T5" fmla="*/ 0 h 103"/>
                <a:gd name="T6" fmla="*/ 143 w 237"/>
                <a:gd name="T7" fmla="*/ 31 h 103"/>
                <a:gd name="T8" fmla="*/ 237 w 237"/>
                <a:gd name="T9" fmla="*/ 64 h 103"/>
                <a:gd name="T10" fmla="*/ 218 w 237"/>
                <a:gd name="T11" fmla="*/ 103 h 103"/>
                <a:gd name="T12" fmla="*/ 106 w 237"/>
                <a:gd name="T13" fmla="*/ 83 h 103"/>
                <a:gd name="T14" fmla="*/ 71 w 237"/>
                <a:gd name="T15" fmla="*/ 77 h 103"/>
                <a:gd name="T16" fmla="*/ 61 w 237"/>
                <a:gd name="T17" fmla="*/ 58 h 103"/>
                <a:gd name="T18" fmla="*/ 80 w 237"/>
                <a:gd name="T19" fmla="*/ 64 h 103"/>
                <a:gd name="T20" fmla="*/ 92 w 237"/>
                <a:gd name="T21" fmla="*/ 64 h 103"/>
                <a:gd name="T22" fmla="*/ 92 w 237"/>
                <a:gd name="T23" fmla="*/ 51 h 103"/>
                <a:gd name="T24" fmla="*/ 80 w 237"/>
                <a:gd name="T25" fmla="*/ 42 h 103"/>
                <a:gd name="T26" fmla="*/ 56 w 237"/>
                <a:gd name="T27" fmla="*/ 45 h 103"/>
                <a:gd name="T28" fmla="*/ 0 w 237"/>
                <a:gd name="T29" fmla="*/ 24 h 103"/>
                <a:gd name="T30" fmla="*/ 4 w 237"/>
                <a:gd name="T31" fmla="*/ 24 h 103"/>
                <a:gd name="T32" fmla="*/ 16 w 237"/>
                <a:gd name="T33" fmla="*/ 24 h 103"/>
                <a:gd name="T34" fmla="*/ 27 w 237"/>
                <a:gd name="T35" fmla="*/ 24 h 103"/>
                <a:gd name="T36" fmla="*/ 33 w 237"/>
                <a:gd name="T37" fmla="*/ 24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37" h="103">
                  <a:moveTo>
                    <a:pt x="33" y="24"/>
                  </a:moveTo>
                  <a:lnTo>
                    <a:pt x="64" y="15"/>
                  </a:lnTo>
                  <a:lnTo>
                    <a:pt x="85" y="0"/>
                  </a:lnTo>
                  <a:lnTo>
                    <a:pt x="143" y="31"/>
                  </a:lnTo>
                  <a:lnTo>
                    <a:pt x="237" y="64"/>
                  </a:lnTo>
                  <a:lnTo>
                    <a:pt x="218" y="103"/>
                  </a:lnTo>
                  <a:lnTo>
                    <a:pt x="106" y="83"/>
                  </a:lnTo>
                  <a:lnTo>
                    <a:pt x="71" y="77"/>
                  </a:lnTo>
                  <a:lnTo>
                    <a:pt x="61" y="58"/>
                  </a:lnTo>
                  <a:lnTo>
                    <a:pt x="80" y="64"/>
                  </a:lnTo>
                  <a:lnTo>
                    <a:pt x="92" y="64"/>
                  </a:lnTo>
                  <a:lnTo>
                    <a:pt x="92" y="51"/>
                  </a:lnTo>
                  <a:lnTo>
                    <a:pt x="80" y="42"/>
                  </a:lnTo>
                  <a:lnTo>
                    <a:pt x="56" y="45"/>
                  </a:lnTo>
                  <a:lnTo>
                    <a:pt x="0" y="24"/>
                  </a:lnTo>
                  <a:lnTo>
                    <a:pt x="4" y="24"/>
                  </a:lnTo>
                  <a:lnTo>
                    <a:pt x="16" y="24"/>
                  </a:lnTo>
                  <a:lnTo>
                    <a:pt x="27" y="24"/>
                  </a:lnTo>
                  <a:lnTo>
                    <a:pt x="33" y="24"/>
                  </a:lnTo>
                  <a:close/>
                </a:path>
              </a:pathLst>
            </a:custGeom>
            <a:solidFill>
              <a:srgbClr val="B2AF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54" name="Freeform 80"/>
            <p:cNvSpPr>
              <a:spLocks/>
            </p:cNvSpPr>
            <p:nvPr/>
          </p:nvSpPr>
          <p:spPr bwMode="auto">
            <a:xfrm>
              <a:off x="7570788" y="4479925"/>
              <a:ext cx="157163" cy="47625"/>
            </a:xfrm>
            <a:custGeom>
              <a:avLst/>
              <a:gdLst>
                <a:gd name="T0" fmla="*/ 66 w 198"/>
                <a:gd name="T1" fmla="*/ 3 h 58"/>
                <a:gd name="T2" fmla="*/ 119 w 198"/>
                <a:gd name="T3" fmla="*/ 27 h 58"/>
                <a:gd name="T4" fmla="*/ 198 w 198"/>
                <a:gd name="T5" fmla="*/ 50 h 58"/>
                <a:gd name="T6" fmla="*/ 196 w 198"/>
                <a:gd name="T7" fmla="*/ 58 h 58"/>
                <a:gd name="T8" fmla="*/ 75 w 198"/>
                <a:gd name="T9" fmla="*/ 28 h 58"/>
                <a:gd name="T10" fmla="*/ 54 w 198"/>
                <a:gd name="T11" fmla="*/ 12 h 58"/>
                <a:gd name="T12" fmla="*/ 0 w 198"/>
                <a:gd name="T13" fmla="*/ 0 h 58"/>
                <a:gd name="T14" fmla="*/ 66 w 198"/>
                <a:gd name="T15" fmla="*/ 3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98" h="58">
                  <a:moveTo>
                    <a:pt x="66" y="3"/>
                  </a:moveTo>
                  <a:lnTo>
                    <a:pt x="119" y="27"/>
                  </a:lnTo>
                  <a:lnTo>
                    <a:pt x="198" y="50"/>
                  </a:lnTo>
                  <a:lnTo>
                    <a:pt x="196" y="58"/>
                  </a:lnTo>
                  <a:lnTo>
                    <a:pt x="75" y="28"/>
                  </a:lnTo>
                  <a:lnTo>
                    <a:pt x="54" y="12"/>
                  </a:lnTo>
                  <a:lnTo>
                    <a:pt x="0" y="0"/>
                  </a:lnTo>
                  <a:lnTo>
                    <a:pt x="66" y="3"/>
                  </a:lnTo>
                  <a:close/>
                </a:path>
              </a:pathLst>
            </a:custGeom>
            <a:solidFill>
              <a:srgbClr val="E2C9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</p:grpSp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0275" y="1359161"/>
            <a:ext cx="1380398" cy="1116000"/>
          </a:xfrm>
          <a:prstGeom prst="rect">
            <a:avLst/>
          </a:prstGeom>
        </p:spPr>
      </p:pic>
      <p:sp>
        <p:nvSpPr>
          <p:cNvPr id="75" name="TextovéPole 74"/>
          <p:cNvSpPr txBox="1"/>
          <p:nvPr/>
        </p:nvSpPr>
        <p:spPr>
          <a:xfrm>
            <a:off x="3589937" y="2766551"/>
            <a:ext cx="10278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zelí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6110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2826" y="269231"/>
            <a:ext cx="140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Kontrola.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550940">
            <a:off x="1747520" y="3322051"/>
            <a:ext cx="480738" cy="1764000"/>
          </a:xfrm>
          <a:prstGeom prst="rect">
            <a:avLst/>
          </a:prstGeom>
        </p:spPr>
      </p:pic>
      <p:sp>
        <p:nvSpPr>
          <p:cNvPr id="30" name="TextovéPole 29"/>
          <p:cNvSpPr txBox="1"/>
          <p:nvPr/>
        </p:nvSpPr>
        <p:spPr>
          <a:xfrm>
            <a:off x="7848299" y="500063"/>
            <a:ext cx="7817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í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6" name="TextovéPole 125"/>
          <p:cNvSpPr txBox="1"/>
          <p:nvPr/>
        </p:nvSpPr>
        <p:spPr>
          <a:xfrm>
            <a:off x="859712" y="2788136"/>
            <a:ext cx="14670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nd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án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6" name="TextovéPole 135"/>
          <p:cNvSpPr txBox="1"/>
          <p:nvPr/>
        </p:nvSpPr>
        <p:spPr>
          <a:xfrm>
            <a:off x="2076864" y="3142079"/>
            <a:ext cx="18473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7" name="TextovéPole 136"/>
          <p:cNvSpPr txBox="1"/>
          <p:nvPr/>
        </p:nvSpPr>
        <p:spPr>
          <a:xfrm>
            <a:off x="2255059" y="5972438"/>
            <a:ext cx="20537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nd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ánka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237214" y="5807988"/>
            <a:ext cx="14269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vana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784640" y="2616427"/>
            <a:ext cx="10855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glú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818254" y="4758455"/>
            <a:ext cx="19511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I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NJEKCE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9" name="Picture 1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02571" y="1047304"/>
            <a:ext cx="2266439" cy="15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7889" y="4353591"/>
            <a:ext cx="1292637" cy="1800000"/>
          </a:xfrm>
          <a:prstGeom prst="rect">
            <a:avLst/>
          </a:prstGeom>
        </p:spPr>
      </p:pic>
      <p:pic>
        <p:nvPicPr>
          <p:cNvPr id="1026" name="Picture 2" descr="C:\Users\Public\Pictures\MC900435947 indián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847" y="1083304"/>
            <a:ext cx="1481806" cy="15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ublic\Pictures\MC900355919 indiánka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8838" y="4208438"/>
            <a:ext cx="1278345" cy="17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TextovéPole 30"/>
          <p:cNvSpPr txBox="1"/>
          <p:nvPr/>
        </p:nvSpPr>
        <p:spPr>
          <a:xfrm>
            <a:off x="6155097" y="3585551"/>
            <a:ext cx="16962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nkoust</a:t>
            </a:r>
          </a:p>
        </p:txBody>
      </p:sp>
      <p:sp>
        <p:nvSpPr>
          <p:cNvPr id="5" name="AutoShape 6"/>
          <p:cNvSpPr>
            <a:spLocks noChangeAspect="1" noChangeArrowheads="1" noTextEdit="1"/>
          </p:cNvSpPr>
          <p:nvPr/>
        </p:nvSpPr>
        <p:spPr bwMode="auto">
          <a:xfrm>
            <a:off x="8278018" y="5500896"/>
            <a:ext cx="1649413" cy="1833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29" name="Skupina 128"/>
          <p:cNvGrpSpPr/>
          <p:nvPr/>
        </p:nvGrpSpPr>
        <p:grpSpPr>
          <a:xfrm>
            <a:off x="4733436" y="3257878"/>
            <a:ext cx="1404000" cy="1404000"/>
            <a:chOff x="7504113" y="3481388"/>
            <a:chExt cx="1636713" cy="1533525"/>
          </a:xfrm>
        </p:grpSpPr>
        <p:sp>
          <p:nvSpPr>
            <p:cNvPr id="6" name="Freeform 8"/>
            <p:cNvSpPr>
              <a:spLocks/>
            </p:cNvSpPr>
            <p:nvPr/>
          </p:nvSpPr>
          <p:spPr bwMode="auto">
            <a:xfrm>
              <a:off x="7504113" y="4460875"/>
              <a:ext cx="250825" cy="107950"/>
            </a:xfrm>
            <a:custGeom>
              <a:avLst/>
              <a:gdLst>
                <a:gd name="T0" fmla="*/ 298 w 317"/>
                <a:gd name="T1" fmla="*/ 60 h 137"/>
                <a:gd name="T2" fmla="*/ 278 w 317"/>
                <a:gd name="T3" fmla="*/ 53 h 137"/>
                <a:gd name="T4" fmla="*/ 258 w 317"/>
                <a:gd name="T5" fmla="*/ 46 h 137"/>
                <a:gd name="T6" fmla="*/ 239 w 317"/>
                <a:gd name="T7" fmla="*/ 40 h 137"/>
                <a:gd name="T8" fmla="*/ 220 w 317"/>
                <a:gd name="T9" fmla="*/ 33 h 137"/>
                <a:gd name="T10" fmla="*/ 201 w 317"/>
                <a:gd name="T11" fmla="*/ 26 h 137"/>
                <a:gd name="T12" fmla="*/ 181 w 317"/>
                <a:gd name="T13" fmla="*/ 18 h 137"/>
                <a:gd name="T14" fmla="*/ 159 w 317"/>
                <a:gd name="T15" fmla="*/ 10 h 137"/>
                <a:gd name="T16" fmla="*/ 136 w 317"/>
                <a:gd name="T17" fmla="*/ 0 h 137"/>
                <a:gd name="T18" fmla="*/ 123 w 317"/>
                <a:gd name="T19" fmla="*/ 7 h 137"/>
                <a:gd name="T20" fmla="*/ 111 w 317"/>
                <a:gd name="T21" fmla="*/ 13 h 137"/>
                <a:gd name="T22" fmla="*/ 97 w 317"/>
                <a:gd name="T23" fmla="*/ 18 h 137"/>
                <a:gd name="T24" fmla="*/ 84 w 317"/>
                <a:gd name="T25" fmla="*/ 21 h 137"/>
                <a:gd name="T26" fmla="*/ 70 w 317"/>
                <a:gd name="T27" fmla="*/ 22 h 137"/>
                <a:gd name="T28" fmla="*/ 57 w 317"/>
                <a:gd name="T29" fmla="*/ 22 h 137"/>
                <a:gd name="T30" fmla="*/ 43 w 317"/>
                <a:gd name="T31" fmla="*/ 18 h 137"/>
                <a:gd name="T32" fmla="*/ 29 w 317"/>
                <a:gd name="T33" fmla="*/ 11 h 137"/>
                <a:gd name="T34" fmla="*/ 24 w 317"/>
                <a:gd name="T35" fmla="*/ 7 h 137"/>
                <a:gd name="T36" fmla="*/ 21 w 317"/>
                <a:gd name="T37" fmla="*/ 5 h 137"/>
                <a:gd name="T38" fmla="*/ 16 w 317"/>
                <a:gd name="T39" fmla="*/ 5 h 137"/>
                <a:gd name="T40" fmla="*/ 12 w 317"/>
                <a:gd name="T41" fmla="*/ 5 h 137"/>
                <a:gd name="T42" fmla="*/ 6 w 317"/>
                <a:gd name="T43" fmla="*/ 7 h 137"/>
                <a:gd name="T44" fmla="*/ 1 w 317"/>
                <a:gd name="T45" fmla="*/ 11 h 137"/>
                <a:gd name="T46" fmla="*/ 0 w 317"/>
                <a:gd name="T47" fmla="*/ 16 h 137"/>
                <a:gd name="T48" fmla="*/ 1 w 317"/>
                <a:gd name="T49" fmla="*/ 25 h 137"/>
                <a:gd name="T50" fmla="*/ 11 w 317"/>
                <a:gd name="T51" fmla="*/ 34 h 137"/>
                <a:gd name="T52" fmla="*/ 32 w 317"/>
                <a:gd name="T53" fmla="*/ 38 h 137"/>
                <a:gd name="T54" fmla="*/ 49 w 317"/>
                <a:gd name="T55" fmla="*/ 44 h 137"/>
                <a:gd name="T56" fmla="*/ 62 w 317"/>
                <a:gd name="T57" fmla="*/ 51 h 137"/>
                <a:gd name="T58" fmla="*/ 72 w 317"/>
                <a:gd name="T59" fmla="*/ 60 h 137"/>
                <a:gd name="T60" fmla="*/ 78 w 317"/>
                <a:gd name="T61" fmla="*/ 71 h 137"/>
                <a:gd name="T62" fmla="*/ 84 w 317"/>
                <a:gd name="T63" fmla="*/ 83 h 137"/>
                <a:gd name="T64" fmla="*/ 88 w 317"/>
                <a:gd name="T65" fmla="*/ 97 h 137"/>
                <a:gd name="T66" fmla="*/ 91 w 317"/>
                <a:gd name="T67" fmla="*/ 112 h 137"/>
                <a:gd name="T68" fmla="*/ 105 w 317"/>
                <a:gd name="T69" fmla="*/ 112 h 137"/>
                <a:gd name="T70" fmla="*/ 119 w 317"/>
                <a:gd name="T71" fmla="*/ 112 h 137"/>
                <a:gd name="T72" fmla="*/ 133 w 317"/>
                <a:gd name="T73" fmla="*/ 113 h 137"/>
                <a:gd name="T74" fmla="*/ 145 w 317"/>
                <a:gd name="T75" fmla="*/ 114 h 137"/>
                <a:gd name="T76" fmla="*/ 159 w 317"/>
                <a:gd name="T77" fmla="*/ 116 h 137"/>
                <a:gd name="T78" fmla="*/ 172 w 317"/>
                <a:gd name="T79" fmla="*/ 118 h 137"/>
                <a:gd name="T80" fmla="*/ 184 w 317"/>
                <a:gd name="T81" fmla="*/ 120 h 137"/>
                <a:gd name="T82" fmla="*/ 197 w 317"/>
                <a:gd name="T83" fmla="*/ 122 h 137"/>
                <a:gd name="T84" fmla="*/ 210 w 317"/>
                <a:gd name="T85" fmla="*/ 125 h 137"/>
                <a:gd name="T86" fmla="*/ 222 w 317"/>
                <a:gd name="T87" fmla="*/ 127 h 137"/>
                <a:gd name="T88" fmla="*/ 235 w 317"/>
                <a:gd name="T89" fmla="*/ 129 h 137"/>
                <a:gd name="T90" fmla="*/ 248 w 317"/>
                <a:gd name="T91" fmla="*/ 132 h 137"/>
                <a:gd name="T92" fmla="*/ 259 w 317"/>
                <a:gd name="T93" fmla="*/ 133 h 137"/>
                <a:gd name="T94" fmla="*/ 272 w 317"/>
                <a:gd name="T95" fmla="*/ 135 h 137"/>
                <a:gd name="T96" fmla="*/ 284 w 317"/>
                <a:gd name="T97" fmla="*/ 136 h 137"/>
                <a:gd name="T98" fmla="*/ 296 w 317"/>
                <a:gd name="T99" fmla="*/ 137 h 137"/>
                <a:gd name="T100" fmla="*/ 305 w 317"/>
                <a:gd name="T101" fmla="*/ 99 h 137"/>
                <a:gd name="T102" fmla="*/ 317 w 317"/>
                <a:gd name="T103" fmla="*/ 63 h 137"/>
                <a:gd name="T104" fmla="*/ 298 w 317"/>
                <a:gd name="T105" fmla="*/ 60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317" h="137">
                  <a:moveTo>
                    <a:pt x="298" y="60"/>
                  </a:moveTo>
                  <a:lnTo>
                    <a:pt x="278" y="53"/>
                  </a:lnTo>
                  <a:lnTo>
                    <a:pt x="258" y="46"/>
                  </a:lnTo>
                  <a:lnTo>
                    <a:pt x="239" y="40"/>
                  </a:lnTo>
                  <a:lnTo>
                    <a:pt x="220" y="33"/>
                  </a:lnTo>
                  <a:lnTo>
                    <a:pt x="201" y="26"/>
                  </a:lnTo>
                  <a:lnTo>
                    <a:pt x="181" y="18"/>
                  </a:lnTo>
                  <a:lnTo>
                    <a:pt x="159" y="10"/>
                  </a:lnTo>
                  <a:lnTo>
                    <a:pt x="136" y="0"/>
                  </a:lnTo>
                  <a:lnTo>
                    <a:pt x="123" y="7"/>
                  </a:lnTo>
                  <a:lnTo>
                    <a:pt x="111" y="13"/>
                  </a:lnTo>
                  <a:lnTo>
                    <a:pt x="97" y="18"/>
                  </a:lnTo>
                  <a:lnTo>
                    <a:pt x="84" y="21"/>
                  </a:lnTo>
                  <a:lnTo>
                    <a:pt x="70" y="22"/>
                  </a:lnTo>
                  <a:lnTo>
                    <a:pt x="57" y="22"/>
                  </a:lnTo>
                  <a:lnTo>
                    <a:pt x="43" y="18"/>
                  </a:lnTo>
                  <a:lnTo>
                    <a:pt x="29" y="11"/>
                  </a:lnTo>
                  <a:lnTo>
                    <a:pt x="24" y="7"/>
                  </a:lnTo>
                  <a:lnTo>
                    <a:pt x="21" y="5"/>
                  </a:lnTo>
                  <a:lnTo>
                    <a:pt x="16" y="5"/>
                  </a:lnTo>
                  <a:lnTo>
                    <a:pt x="12" y="5"/>
                  </a:lnTo>
                  <a:lnTo>
                    <a:pt x="6" y="7"/>
                  </a:lnTo>
                  <a:lnTo>
                    <a:pt x="1" y="11"/>
                  </a:lnTo>
                  <a:lnTo>
                    <a:pt x="0" y="16"/>
                  </a:lnTo>
                  <a:lnTo>
                    <a:pt x="1" y="25"/>
                  </a:lnTo>
                  <a:lnTo>
                    <a:pt x="11" y="34"/>
                  </a:lnTo>
                  <a:lnTo>
                    <a:pt x="32" y="38"/>
                  </a:lnTo>
                  <a:lnTo>
                    <a:pt x="49" y="44"/>
                  </a:lnTo>
                  <a:lnTo>
                    <a:pt x="62" y="51"/>
                  </a:lnTo>
                  <a:lnTo>
                    <a:pt x="72" y="60"/>
                  </a:lnTo>
                  <a:lnTo>
                    <a:pt x="78" y="71"/>
                  </a:lnTo>
                  <a:lnTo>
                    <a:pt x="84" y="83"/>
                  </a:lnTo>
                  <a:lnTo>
                    <a:pt x="88" y="97"/>
                  </a:lnTo>
                  <a:lnTo>
                    <a:pt x="91" y="112"/>
                  </a:lnTo>
                  <a:lnTo>
                    <a:pt x="105" y="112"/>
                  </a:lnTo>
                  <a:lnTo>
                    <a:pt x="119" y="112"/>
                  </a:lnTo>
                  <a:lnTo>
                    <a:pt x="133" y="113"/>
                  </a:lnTo>
                  <a:lnTo>
                    <a:pt x="145" y="114"/>
                  </a:lnTo>
                  <a:lnTo>
                    <a:pt x="159" y="116"/>
                  </a:lnTo>
                  <a:lnTo>
                    <a:pt x="172" y="118"/>
                  </a:lnTo>
                  <a:lnTo>
                    <a:pt x="184" y="120"/>
                  </a:lnTo>
                  <a:lnTo>
                    <a:pt x="197" y="122"/>
                  </a:lnTo>
                  <a:lnTo>
                    <a:pt x="210" y="125"/>
                  </a:lnTo>
                  <a:lnTo>
                    <a:pt x="222" y="127"/>
                  </a:lnTo>
                  <a:lnTo>
                    <a:pt x="235" y="129"/>
                  </a:lnTo>
                  <a:lnTo>
                    <a:pt x="248" y="132"/>
                  </a:lnTo>
                  <a:lnTo>
                    <a:pt x="259" y="133"/>
                  </a:lnTo>
                  <a:lnTo>
                    <a:pt x="272" y="135"/>
                  </a:lnTo>
                  <a:lnTo>
                    <a:pt x="284" y="136"/>
                  </a:lnTo>
                  <a:lnTo>
                    <a:pt x="296" y="137"/>
                  </a:lnTo>
                  <a:lnTo>
                    <a:pt x="305" y="99"/>
                  </a:lnTo>
                  <a:lnTo>
                    <a:pt x="317" y="63"/>
                  </a:lnTo>
                  <a:lnTo>
                    <a:pt x="298" y="60"/>
                  </a:lnTo>
                  <a:close/>
                </a:path>
              </a:pathLst>
            </a:custGeom>
            <a:solidFill>
              <a:srgbClr val="333D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0" name="Freeform 27"/>
            <p:cNvSpPr>
              <a:spLocks/>
            </p:cNvSpPr>
            <p:nvPr/>
          </p:nvSpPr>
          <p:spPr bwMode="auto">
            <a:xfrm>
              <a:off x="7688263" y="3481388"/>
              <a:ext cx="1187450" cy="987425"/>
            </a:xfrm>
            <a:custGeom>
              <a:avLst/>
              <a:gdLst>
                <a:gd name="T0" fmla="*/ 625 w 1495"/>
                <a:gd name="T1" fmla="*/ 93 h 1245"/>
                <a:gd name="T2" fmla="*/ 612 w 1495"/>
                <a:gd name="T3" fmla="*/ 114 h 1245"/>
                <a:gd name="T4" fmla="*/ 593 w 1495"/>
                <a:gd name="T5" fmla="*/ 121 h 1245"/>
                <a:gd name="T6" fmla="*/ 582 w 1495"/>
                <a:gd name="T7" fmla="*/ 173 h 1245"/>
                <a:gd name="T8" fmla="*/ 585 w 1495"/>
                <a:gd name="T9" fmla="*/ 212 h 1245"/>
                <a:gd name="T10" fmla="*/ 587 w 1495"/>
                <a:gd name="T11" fmla="*/ 238 h 1245"/>
                <a:gd name="T12" fmla="*/ 571 w 1495"/>
                <a:gd name="T13" fmla="*/ 248 h 1245"/>
                <a:gd name="T14" fmla="*/ 571 w 1495"/>
                <a:gd name="T15" fmla="*/ 291 h 1245"/>
                <a:gd name="T16" fmla="*/ 564 w 1495"/>
                <a:gd name="T17" fmla="*/ 330 h 1245"/>
                <a:gd name="T18" fmla="*/ 506 w 1495"/>
                <a:gd name="T19" fmla="*/ 366 h 1245"/>
                <a:gd name="T20" fmla="*/ 441 w 1495"/>
                <a:gd name="T21" fmla="*/ 405 h 1245"/>
                <a:gd name="T22" fmla="*/ 384 w 1495"/>
                <a:gd name="T23" fmla="*/ 450 h 1245"/>
                <a:gd name="T24" fmla="*/ 328 w 1495"/>
                <a:gd name="T25" fmla="*/ 507 h 1245"/>
                <a:gd name="T26" fmla="*/ 313 w 1495"/>
                <a:gd name="T27" fmla="*/ 570 h 1245"/>
                <a:gd name="T28" fmla="*/ 236 w 1495"/>
                <a:gd name="T29" fmla="*/ 616 h 1245"/>
                <a:gd name="T30" fmla="*/ 153 w 1495"/>
                <a:gd name="T31" fmla="*/ 656 h 1245"/>
                <a:gd name="T32" fmla="*/ 83 w 1495"/>
                <a:gd name="T33" fmla="*/ 714 h 1245"/>
                <a:gd name="T34" fmla="*/ 17 w 1495"/>
                <a:gd name="T35" fmla="*/ 805 h 1245"/>
                <a:gd name="T36" fmla="*/ 17 w 1495"/>
                <a:gd name="T37" fmla="*/ 927 h 1245"/>
                <a:gd name="T38" fmla="*/ 38 w 1495"/>
                <a:gd name="T39" fmla="*/ 1049 h 1245"/>
                <a:gd name="T40" fmla="*/ 78 w 1495"/>
                <a:gd name="T41" fmla="*/ 1101 h 1245"/>
                <a:gd name="T42" fmla="*/ 123 w 1495"/>
                <a:gd name="T43" fmla="*/ 1127 h 1245"/>
                <a:gd name="T44" fmla="*/ 172 w 1495"/>
                <a:gd name="T45" fmla="*/ 1120 h 1245"/>
                <a:gd name="T46" fmla="*/ 221 w 1495"/>
                <a:gd name="T47" fmla="*/ 1100 h 1245"/>
                <a:gd name="T48" fmla="*/ 263 w 1495"/>
                <a:gd name="T49" fmla="*/ 1072 h 1245"/>
                <a:gd name="T50" fmla="*/ 302 w 1495"/>
                <a:gd name="T51" fmla="*/ 1041 h 1245"/>
                <a:gd name="T52" fmla="*/ 318 w 1495"/>
                <a:gd name="T53" fmla="*/ 1103 h 1245"/>
                <a:gd name="T54" fmla="*/ 349 w 1495"/>
                <a:gd name="T55" fmla="*/ 1143 h 1245"/>
                <a:gd name="T56" fmla="*/ 388 w 1495"/>
                <a:gd name="T57" fmla="*/ 1168 h 1245"/>
                <a:gd name="T58" fmla="*/ 430 w 1495"/>
                <a:gd name="T59" fmla="*/ 1185 h 1245"/>
                <a:gd name="T60" fmla="*/ 472 w 1495"/>
                <a:gd name="T61" fmla="*/ 1201 h 1245"/>
                <a:gd name="T62" fmla="*/ 606 w 1495"/>
                <a:gd name="T63" fmla="*/ 1212 h 1245"/>
                <a:gd name="T64" fmla="*/ 771 w 1495"/>
                <a:gd name="T65" fmla="*/ 1223 h 1245"/>
                <a:gd name="T66" fmla="*/ 935 w 1495"/>
                <a:gd name="T67" fmla="*/ 1232 h 1245"/>
                <a:gd name="T68" fmla="*/ 1100 w 1495"/>
                <a:gd name="T69" fmla="*/ 1242 h 1245"/>
                <a:gd name="T70" fmla="*/ 1177 w 1495"/>
                <a:gd name="T71" fmla="*/ 1239 h 1245"/>
                <a:gd name="T72" fmla="*/ 1226 w 1495"/>
                <a:gd name="T73" fmla="*/ 1232 h 1245"/>
                <a:gd name="T74" fmla="*/ 1274 w 1495"/>
                <a:gd name="T75" fmla="*/ 1224 h 1245"/>
                <a:gd name="T76" fmla="*/ 1322 w 1495"/>
                <a:gd name="T77" fmla="*/ 1217 h 1245"/>
                <a:gd name="T78" fmla="*/ 1378 w 1495"/>
                <a:gd name="T79" fmla="*/ 1189 h 1245"/>
                <a:gd name="T80" fmla="*/ 1435 w 1495"/>
                <a:gd name="T81" fmla="*/ 1155 h 1245"/>
                <a:gd name="T82" fmla="*/ 1466 w 1495"/>
                <a:gd name="T83" fmla="*/ 1118 h 1245"/>
                <a:gd name="T84" fmla="*/ 1489 w 1495"/>
                <a:gd name="T85" fmla="*/ 1079 h 1245"/>
                <a:gd name="T86" fmla="*/ 1494 w 1495"/>
                <a:gd name="T87" fmla="*/ 644 h 1245"/>
                <a:gd name="T88" fmla="*/ 1459 w 1495"/>
                <a:gd name="T89" fmla="*/ 468 h 1245"/>
                <a:gd name="T90" fmla="*/ 1412 w 1495"/>
                <a:gd name="T91" fmla="*/ 422 h 1245"/>
                <a:gd name="T92" fmla="*/ 1349 w 1495"/>
                <a:gd name="T93" fmla="*/ 391 h 1245"/>
                <a:gd name="T94" fmla="*/ 1280 w 1495"/>
                <a:gd name="T95" fmla="*/ 367 h 1245"/>
                <a:gd name="T96" fmla="*/ 1249 w 1495"/>
                <a:gd name="T97" fmla="*/ 345 h 1245"/>
                <a:gd name="T98" fmla="*/ 1230 w 1495"/>
                <a:gd name="T99" fmla="*/ 333 h 1245"/>
                <a:gd name="T100" fmla="*/ 1213 w 1495"/>
                <a:gd name="T101" fmla="*/ 326 h 1245"/>
                <a:gd name="T102" fmla="*/ 1209 w 1495"/>
                <a:gd name="T103" fmla="*/ 303 h 1245"/>
                <a:gd name="T104" fmla="*/ 1234 w 1495"/>
                <a:gd name="T105" fmla="*/ 291 h 1245"/>
                <a:gd name="T106" fmla="*/ 1241 w 1495"/>
                <a:gd name="T107" fmla="*/ 241 h 1245"/>
                <a:gd name="T108" fmla="*/ 1216 w 1495"/>
                <a:gd name="T109" fmla="*/ 220 h 1245"/>
                <a:gd name="T110" fmla="*/ 1227 w 1495"/>
                <a:gd name="T111" fmla="*/ 197 h 1245"/>
                <a:gd name="T112" fmla="*/ 1231 w 1495"/>
                <a:gd name="T113" fmla="*/ 141 h 1245"/>
                <a:gd name="T114" fmla="*/ 1209 w 1495"/>
                <a:gd name="T115" fmla="*/ 110 h 1245"/>
                <a:gd name="T116" fmla="*/ 1198 w 1495"/>
                <a:gd name="T117" fmla="*/ 61 h 1245"/>
                <a:gd name="T118" fmla="*/ 1090 w 1495"/>
                <a:gd name="T119" fmla="*/ 18 h 1245"/>
                <a:gd name="T120" fmla="*/ 913 w 1495"/>
                <a:gd name="T121" fmla="*/ 2 h 1245"/>
                <a:gd name="T122" fmla="*/ 748 w 1495"/>
                <a:gd name="T123" fmla="*/ 7 h 1245"/>
                <a:gd name="T124" fmla="*/ 639 w 1495"/>
                <a:gd name="T125" fmla="*/ 33 h 1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495" h="1245">
                  <a:moveTo>
                    <a:pt x="628" y="42"/>
                  </a:moveTo>
                  <a:lnTo>
                    <a:pt x="627" y="59"/>
                  </a:lnTo>
                  <a:lnTo>
                    <a:pt x="627" y="75"/>
                  </a:lnTo>
                  <a:lnTo>
                    <a:pt x="625" y="93"/>
                  </a:lnTo>
                  <a:lnTo>
                    <a:pt x="624" y="110"/>
                  </a:lnTo>
                  <a:lnTo>
                    <a:pt x="620" y="111"/>
                  </a:lnTo>
                  <a:lnTo>
                    <a:pt x="615" y="113"/>
                  </a:lnTo>
                  <a:lnTo>
                    <a:pt x="612" y="114"/>
                  </a:lnTo>
                  <a:lnTo>
                    <a:pt x="607" y="117"/>
                  </a:lnTo>
                  <a:lnTo>
                    <a:pt x="602" y="118"/>
                  </a:lnTo>
                  <a:lnTo>
                    <a:pt x="598" y="120"/>
                  </a:lnTo>
                  <a:lnTo>
                    <a:pt x="593" y="121"/>
                  </a:lnTo>
                  <a:lnTo>
                    <a:pt x="589" y="123"/>
                  </a:lnTo>
                  <a:lnTo>
                    <a:pt x="586" y="140"/>
                  </a:lnTo>
                  <a:lnTo>
                    <a:pt x="584" y="156"/>
                  </a:lnTo>
                  <a:lnTo>
                    <a:pt x="582" y="173"/>
                  </a:lnTo>
                  <a:lnTo>
                    <a:pt x="579" y="191"/>
                  </a:lnTo>
                  <a:lnTo>
                    <a:pt x="582" y="199"/>
                  </a:lnTo>
                  <a:lnTo>
                    <a:pt x="583" y="206"/>
                  </a:lnTo>
                  <a:lnTo>
                    <a:pt x="585" y="212"/>
                  </a:lnTo>
                  <a:lnTo>
                    <a:pt x="587" y="219"/>
                  </a:lnTo>
                  <a:lnTo>
                    <a:pt x="587" y="225"/>
                  </a:lnTo>
                  <a:lnTo>
                    <a:pt x="587" y="231"/>
                  </a:lnTo>
                  <a:lnTo>
                    <a:pt x="587" y="238"/>
                  </a:lnTo>
                  <a:lnTo>
                    <a:pt x="589" y="244"/>
                  </a:lnTo>
                  <a:lnTo>
                    <a:pt x="583" y="245"/>
                  </a:lnTo>
                  <a:lnTo>
                    <a:pt x="577" y="246"/>
                  </a:lnTo>
                  <a:lnTo>
                    <a:pt x="571" y="248"/>
                  </a:lnTo>
                  <a:lnTo>
                    <a:pt x="566" y="249"/>
                  </a:lnTo>
                  <a:lnTo>
                    <a:pt x="568" y="263"/>
                  </a:lnTo>
                  <a:lnTo>
                    <a:pt x="569" y="277"/>
                  </a:lnTo>
                  <a:lnTo>
                    <a:pt x="571" y="291"/>
                  </a:lnTo>
                  <a:lnTo>
                    <a:pt x="572" y="305"/>
                  </a:lnTo>
                  <a:lnTo>
                    <a:pt x="570" y="313"/>
                  </a:lnTo>
                  <a:lnTo>
                    <a:pt x="568" y="321"/>
                  </a:lnTo>
                  <a:lnTo>
                    <a:pt x="564" y="330"/>
                  </a:lnTo>
                  <a:lnTo>
                    <a:pt x="562" y="338"/>
                  </a:lnTo>
                  <a:lnTo>
                    <a:pt x="543" y="347"/>
                  </a:lnTo>
                  <a:lnTo>
                    <a:pt x="524" y="356"/>
                  </a:lnTo>
                  <a:lnTo>
                    <a:pt x="506" y="366"/>
                  </a:lnTo>
                  <a:lnTo>
                    <a:pt x="488" y="375"/>
                  </a:lnTo>
                  <a:lnTo>
                    <a:pt x="472" y="384"/>
                  </a:lnTo>
                  <a:lnTo>
                    <a:pt x="456" y="394"/>
                  </a:lnTo>
                  <a:lnTo>
                    <a:pt x="441" y="405"/>
                  </a:lnTo>
                  <a:lnTo>
                    <a:pt x="426" y="415"/>
                  </a:lnTo>
                  <a:lnTo>
                    <a:pt x="412" y="427"/>
                  </a:lnTo>
                  <a:lnTo>
                    <a:pt x="397" y="438"/>
                  </a:lnTo>
                  <a:lnTo>
                    <a:pt x="384" y="450"/>
                  </a:lnTo>
                  <a:lnTo>
                    <a:pt x="370" y="464"/>
                  </a:lnTo>
                  <a:lnTo>
                    <a:pt x="356" y="476"/>
                  </a:lnTo>
                  <a:lnTo>
                    <a:pt x="342" y="491"/>
                  </a:lnTo>
                  <a:lnTo>
                    <a:pt x="328" y="507"/>
                  </a:lnTo>
                  <a:lnTo>
                    <a:pt x="313" y="523"/>
                  </a:lnTo>
                  <a:lnTo>
                    <a:pt x="313" y="538"/>
                  </a:lnTo>
                  <a:lnTo>
                    <a:pt x="313" y="553"/>
                  </a:lnTo>
                  <a:lnTo>
                    <a:pt x="313" y="570"/>
                  </a:lnTo>
                  <a:lnTo>
                    <a:pt x="313" y="585"/>
                  </a:lnTo>
                  <a:lnTo>
                    <a:pt x="286" y="595"/>
                  </a:lnTo>
                  <a:lnTo>
                    <a:pt x="260" y="605"/>
                  </a:lnTo>
                  <a:lnTo>
                    <a:pt x="236" y="616"/>
                  </a:lnTo>
                  <a:lnTo>
                    <a:pt x="213" y="625"/>
                  </a:lnTo>
                  <a:lnTo>
                    <a:pt x="192" y="635"/>
                  </a:lnTo>
                  <a:lnTo>
                    <a:pt x="172" y="644"/>
                  </a:lnTo>
                  <a:lnTo>
                    <a:pt x="153" y="656"/>
                  </a:lnTo>
                  <a:lnTo>
                    <a:pt x="135" y="668"/>
                  </a:lnTo>
                  <a:lnTo>
                    <a:pt x="117" y="681"/>
                  </a:lnTo>
                  <a:lnTo>
                    <a:pt x="100" y="696"/>
                  </a:lnTo>
                  <a:lnTo>
                    <a:pt x="83" y="714"/>
                  </a:lnTo>
                  <a:lnTo>
                    <a:pt x="67" y="732"/>
                  </a:lnTo>
                  <a:lnTo>
                    <a:pt x="51" y="753"/>
                  </a:lnTo>
                  <a:lnTo>
                    <a:pt x="35" y="777"/>
                  </a:lnTo>
                  <a:lnTo>
                    <a:pt x="17" y="805"/>
                  </a:lnTo>
                  <a:lnTo>
                    <a:pt x="0" y="835"/>
                  </a:lnTo>
                  <a:lnTo>
                    <a:pt x="6" y="866"/>
                  </a:lnTo>
                  <a:lnTo>
                    <a:pt x="12" y="896"/>
                  </a:lnTo>
                  <a:lnTo>
                    <a:pt x="17" y="927"/>
                  </a:lnTo>
                  <a:lnTo>
                    <a:pt x="22" y="957"/>
                  </a:lnTo>
                  <a:lnTo>
                    <a:pt x="28" y="988"/>
                  </a:lnTo>
                  <a:lnTo>
                    <a:pt x="33" y="1019"/>
                  </a:lnTo>
                  <a:lnTo>
                    <a:pt x="38" y="1049"/>
                  </a:lnTo>
                  <a:lnTo>
                    <a:pt x="44" y="1080"/>
                  </a:lnTo>
                  <a:lnTo>
                    <a:pt x="55" y="1087"/>
                  </a:lnTo>
                  <a:lnTo>
                    <a:pt x="67" y="1094"/>
                  </a:lnTo>
                  <a:lnTo>
                    <a:pt x="78" y="1101"/>
                  </a:lnTo>
                  <a:lnTo>
                    <a:pt x="90" y="1106"/>
                  </a:lnTo>
                  <a:lnTo>
                    <a:pt x="100" y="1113"/>
                  </a:lnTo>
                  <a:lnTo>
                    <a:pt x="112" y="1120"/>
                  </a:lnTo>
                  <a:lnTo>
                    <a:pt x="123" y="1127"/>
                  </a:lnTo>
                  <a:lnTo>
                    <a:pt x="135" y="1134"/>
                  </a:lnTo>
                  <a:lnTo>
                    <a:pt x="147" y="1130"/>
                  </a:lnTo>
                  <a:lnTo>
                    <a:pt x="159" y="1125"/>
                  </a:lnTo>
                  <a:lnTo>
                    <a:pt x="172" y="1120"/>
                  </a:lnTo>
                  <a:lnTo>
                    <a:pt x="184" y="1115"/>
                  </a:lnTo>
                  <a:lnTo>
                    <a:pt x="196" y="1110"/>
                  </a:lnTo>
                  <a:lnTo>
                    <a:pt x="208" y="1105"/>
                  </a:lnTo>
                  <a:lnTo>
                    <a:pt x="221" y="1100"/>
                  </a:lnTo>
                  <a:lnTo>
                    <a:pt x="234" y="1095"/>
                  </a:lnTo>
                  <a:lnTo>
                    <a:pt x="243" y="1087"/>
                  </a:lnTo>
                  <a:lnTo>
                    <a:pt x="253" y="1079"/>
                  </a:lnTo>
                  <a:lnTo>
                    <a:pt x="263" y="1072"/>
                  </a:lnTo>
                  <a:lnTo>
                    <a:pt x="273" y="1064"/>
                  </a:lnTo>
                  <a:lnTo>
                    <a:pt x="282" y="1056"/>
                  </a:lnTo>
                  <a:lnTo>
                    <a:pt x="293" y="1048"/>
                  </a:lnTo>
                  <a:lnTo>
                    <a:pt x="302" y="1041"/>
                  </a:lnTo>
                  <a:lnTo>
                    <a:pt x="312" y="1033"/>
                  </a:lnTo>
                  <a:lnTo>
                    <a:pt x="314" y="1056"/>
                  </a:lnTo>
                  <a:lnTo>
                    <a:pt x="316" y="1079"/>
                  </a:lnTo>
                  <a:lnTo>
                    <a:pt x="318" y="1103"/>
                  </a:lnTo>
                  <a:lnTo>
                    <a:pt x="319" y="1126"/>
                  </a:lnTo>
                  <a:lnTo>
                    <a:pt x="329" y="1132"/>
                  </a:lnTo>
                  <a:lnTo>
                    <a:pt x="339" y="1138"/>
                  </a:lnTo>
                  <a:lnTo>
                    <a:pt x="349" y="1143"/>
                  </a:lnTo>
                  <a:lnTo>
                    <a:pt x="359" y="1149"/>
                  </a:lnTo>
                  <a:lnTo>
                    <a:pt x="369" y="1156"/>
                  </a:lnTo>
                  <a:lnTo>
                    <a:pt x="379" y="1162"/>
                  </a:lnTo>
                  <a:lnTo>
                    <a:pt x="388" y="1168"/>
                  </a:lnTo>
                  <a:lnTo>
                    <a:pt x="399" y="1173"/>
                  </a:lnTo>
                  <a:lnTo>
                    <a:pt x="409" y="1177"/>
                  </a:lnTo>
                  <a:lnTo>
                    <a:pt x="419" y="1181"/>
                  </a:lnTo>
                  <a:lnTo>
                    <a:pt x="430" y="1185"/>
                  </a:lnTo>
                  <a:lnTo>
                    <a:pt x="441" y="1188"/>
                  </a:lnTo>
                  <a:lnTo>
                    <a:pt x="452" y="1193"/>
                  </a:lnTo>
                  <a:lnTo>
                    <a:pt x="462" y="1196"/>
                  </a:lnTo>
                  <a:lnTo>
                    <a:pt x="472" y="1201"/>
                  </a:lnTo>
                  <a:lnTo>
                    <a:pt x="483" y="1204"/>
                  </a:lnTo>
                  <a:lnTo>
                    <a:pt x="524" y="1207"/>
                  </a:lnTo>
                  <a:lnTo>
                    <a:pt x="566" y="1209"/>
                  </a:lnTo>
                  <a:lnTo>
                    <a:pt x="606" y="1212"/>
                  </a:lnTo>
                  <a:lnTo>
                    <a:pt x="647" y="1215"/>
                  </a:lnTo>
                  <a:lnTo>
                    <a:pt x="689" y="1217"/>
                  </a:lnTo>
                  <a:lnTo>
                    <a:pt x="730" y="1219"/>
                  </a:lnTo>
                  <a:lnTo>
                    <a:pt x="771" y="1223"/>
                  </a:lnTo>
                  <a:lnTo>
                    <a:pt x="812" y="1225"/>
                  </a:lnTo>
                  <a:lnTo>
                    <a:pt x="854" y="1227"/>
                  </a:lnTo>
                  <a:lnTo>
                    <a:pt x="894" y="1230"/>
                  </a:lnTo>
                  <a:lnTo>
                    <a:pt x="935" y="1232"/>
                  </a:lnTo>
                  <a:lnTo>
                    <a:pt x="977" y="1235"/>
                  </a:lnTo>
                  <a:lnTo>
                    <a:pt x="1018" y="1238"/>
                  </a:lnTo>
                  <a:lnTo>
                    <a:pt x="1059" y="1240"/>
                  </a:lnTo>
                  <a:lnTo>
                    <a:pt x="1100" y="1242"/>
                  </a:lnTo>
                  <a:lnTo>
                    <a:pt x="1142" y="1245"/>
                  </a:lnTo>
                  <a:lnTo>
                    <a:pt x="1153" y="1242"/>
                  </a:lnTo>
                  <a:lnTo>
                    <a:pt x="1166" y="1241"/>
                  </a:lnTo>
                  <a:lnTo>
                    <a:pt x="1177" y="1239"/>
                  </a:lnTo>
                  <a:lnTo>
                    <a:pt x="1190" y="1238"/>
                  </a:lnTo>
                  <a:lnTo>
                    <a:pt x="1201" y="1235"/>
                  </a:lnTo>
                  <a:lnTo>
                    <a:pt x="1214" y="1234"/>
                  </a:lnTo>
                  <a:lnTo>
                    <a:pt x="1226" y="1232"/>
                  </a:lnTo>
                  <a:lnTo>
                    <a:pt x="1238" y="1230"/>
                  </a:lnTo>
                  <a:lnTo>
                    <a:pt x="1250" y="1229"/>
                  </a:lnTo>
                  <a:lnTo>
                    <a:pt x="1262" y="1226"/>
                  </a:lnTo>
                  <a:lnTo>
                    <a:pt x="1274" y="1224"/>
                  </a:lnTo>
                  <a:lnTo>
                    <a:pt x="1287" y="1223"/>
                  </a:lnTo>
                  <a:lnTo>
                    <a:pt x="1298" y="1221"/>
                  </a:lnTo>
                  <a:lnTo>
                    <a:pt x="1310" y="1218"/>
                  </a:lnTo>
                  <a:lnTo>
                    <a:pt x="1322" y="1217"/>
                  </a:lnTo>
                  <a:lnTo>
                    <a:pt x="1334" y="1215"/>
                  </a:lnTo>
                  <a:lnTo>
                    <a:pt x="1349" y="1207"/>
                  </a:lnTo>
                  <a:lnTo>
                    <a:pt x="1363" y="1197"/>
                  </a:lnTo>
                  <a:lnTo>
                    <a:pt x="1378" y="1189"/>
                  </a:lnTo>
                  <a:lnTo>
                    <a:pt x="1391" y="1180"/>
                  </a:lnTo>
                  <a:lnTo>
                    <a:pt x="1406" y="1172"/>
                  </a:lnTo>
                  <a:lnTo>
                    <a:pt x="1420" y="1164"/>
                  </a:lnTo>
                  <a:lnTo>
                    <a:pt x="1435" y="1155"/>
                  </a:lnTo>
                  <a:lnTo>
                    <a:pt x="1449" y="1147"/>
                  </a:lnTo>
                  <a:lnTo>
                    <a:pt x="1455" y="1138"/>
                  </a:lnTo>
                  <a:lnTo>
                    <a:pt x="1461" y="1127"/>
                  </a:lnTo>
                  <a:lnTo>
                    <a:pt x="1466" y="1118"/>
                  </a:lnTo>
                  <a:lnTo>
                    <a:pt x="1472" y="1108"/>
                  </a:lnTo>
                  <a:lnTo>
                    <a:pt x="1478" y="1098"/>
                  </a:lnTo>
                  <a:lnTo>
                    <a:pt x="1484" y="1089"/>
                  </a:lnTo>
                  <a:lnTo>
                    <a:pt x="1489" y="1079"/>
                  </a:lnTo>
                  <a:lnTo>
                    <a:pt x="1495" y="1070"/>
                  </a:lnTo>
                  <a:lnTo>
                    <a:pt x="1495" y="928"/>
                  </a:lnTo>
                  <a:lnTo>
                    <a:pt x="1495" y="786"/>
                  </a:lnTo>
                  <a:lnTo>
                    <a:pt x="1494" y="644"/>
                  </a:lnTo>
                  <a:lnTo>
                    <a:pt x="1494" y="503"/>
                  </a:lnTo>
                  <a:lnTo>
                    <a:pt x="1482" y="491"/>
                  </a:lnTo>
                  <a:lnTo>
                    <a:pt x="1471" y="480"/>
                  </a:lnTo>
                  <a:lnTo>
                    <a:pt x="1459" y="468"/>
                  </a:lnTo>
                  <a:lnTo>
                    <a:pt x="1448" y="457"/>
                  </a:lnTo>
                  <a:lnTo>
                    <a:pt x="1435" y="445"/>
                  </a:lnTo>
                  <a:lnTo>
                    <a:pt x="1424" y="434"/>
                  </a:lnTo>
                  <a:lnTo>
                    <a:pt x="1412" y="422"/>
                  </a:lnTo>
                  <a:lnTo>
                    <a:pt x="1401" y="411"/>
                  </a:lnTo>
                  <a:lnTo>
                    <a:pt x="1383" y="404"/>
                  </a:lnTo>
                  <a:lnTo>
                    <a:pt x="1366" y="398"/>
                  </a:lnTo>
                  <a:lnTo>
                    <a:pt x="1349" y="391"/>
                  </a:lnTo>
                  <a:lnTo>
                    <a:pt x="1332" y="385"/>
                  </a:lnTo>
                  <a:lnTo>
                    <a:pt x="1314" y="379"/>
                  </a:lnTo>
                  <a:lnTo>
                    <a:pt x="1297" y="374"/>
                  </a:lnTo>
                  <a:lnTo>
                    <a:pt x="1280" y="367"/>
                  </a:lnTo>
                  <a:lnTo>
                    <a:pt x="1262" y="361"/>
                  </a:lnTo>
                  <a:lnTo>
                    <a:pt x="1258" y="355"/>
                  </a:lnTo>
                  <a:lnTo>
                    <a:pt x="1253" y="350"/>
                  </a:lnTo>
                  <a:lnTo>
                    <a:pt x="1249" y="345"/>
                  </a:lnTo>
                  <a:lnTo>
                    <a:pt x="1244" y="339"/>
                  </a:lnTo>
                  <a:lnTo>
                    <a:pt x="1239" y="337"/>
                  </a:lnTo>
                  <a:lnTo>
                    <a:pt x="1235" y="336"/>
                  </a:lnTo>
                  <a:lnTo>
                    <a:pt x="1230" y="333"/>
                  </a:lnTo>
                  <a:lnTo>
                    <a:pt x="1226" y="332"/>
                  </a:lnTo>
                  <a:lnTo>
                    <a:pt x="1221" y="330"/>
                  </a:lnTo>
                  <a:lnTo>
                    <a:pt x="1218" y="329"/>
                  </a:lnTo>
                  <a:lnTo>
                    <a:pt x="1213" y="326"/>
                  </a:lnTo>
                  <a:lnTo>
                    <a:pt x="1208" y="325"/>
                  </a:lnTo>
                  <a:lnTo>
                    <a:pt x="1208" y="318"/>
                  </a:lnTo>
                  <a:lnTo>
                    <a:pt x="1209" y="310"/>
                  </a:lnTo>
                  <a:lnTo>
                    <a:pt x="1209" y="303"/>
                  </a:lnTo>
                  <a:lnTo>
                    <a:pt x="1211" y="297"/>
                  </a:lnTo>
                  <a:lnTo>
                    <a:pt x="1219" y="294"/>
                  </a:lnTo>
                  <a:lnTo>
                    <a:pt x="1227" y="293"/>
                  </a:lnTo>
                  <a:lnTo>
                    <a:pt x="1234" y="291"/>
                  </a:lnTo>
                  <a:lnTo>
                    <a:pt x="1242" y="288"/>
                  </a:lnTo>
                  <a:lnTo>
                    <a:pt x="1241" y="272"/>
                  </a:lnTo>
                  <a:lnTo>
                    <a:pt x="1241" y="257"/>
                  </a:lnTo>
                  <a:lnTo>
                    <a:pt x="1241" y="241"/>
                  </a:lnTo>
                  <a:lnTo>
                    <a:pt x="1239" y="226"/>
                  </a:lnTo>
                  <a:lnTo>
                    <a:pt x="1231" y="224"/>
                  </a:lnTo>
                  <a:lnTo>
                    <a:pt x="1224" y="223"/>
                  </a:lnTo>
                  <a:lnTo>
                    <a:pt x="1216" y="220"/>
                  </a:lnTo>
                  <a:lnTo>
                    <a:pt x="1208" y="219"/>
                  </a:lnTo>
                  <a:lnTo>
                    <a:pt x="1214" y="212"/>
                  </a:lnTo>
                  <a:lnTo>
                    <a:pt x="1221" y="204"/>
                  </a:lnTo>
                  <a:lnTo>
                    <a:pt x="1227" y="197"/>
                  </a:lnTo>
                  <a:lnTo>
                    <a:pt x="1233" y="191"/>
                  </a:lnTo>
                  <a:lnTo>
                    <a:pt x="1231" y="174"/>
                  </a:lnTo>
                  <a:lnTo>
                    <a:pt x="1231" y="157"/>
                  </a:lnTo>
                  <a:lnTo>
                    <a:pt x="1231" y="141"/>
                  </a:lnTo>
                  <a:lnTo>
                    <a:pt x="1230" y="126"/>
                  </a:lnTo>
                  <a:lnTo>
                    <a:pt x="1223" y="120"/>
                  </a:lnTo>
                  <a:lnTo>
                    <a:pt x="1216" y="116"/>
                  </a:lnTo>
                  <a:lnTo>
                    <a:pt x="1209" y="110"/>
                  </a:lnTo>
                  <a:lnTo>
                    <a:pt x="1203" y="105"/>
                  </a:lnTo>
                  <a:lnTo>
                    <a:pt x="1201" y="91"/>
                  </a:lnTo>
                  <a:lnTo>
                    <a:pt x="1199" y="76"/>
                  </a:lnTo>
                  <a:lnTo>
                    <a:pt x="1198" y="61"/>
                  </a:lnTo>
                  <a:lnTo>
                    <a:pt x="1196" y="47"/>
                  </a:lnTo>
                  <a:lnTo>
                    <a:pt x="1165" y="35"/>
                  </a:lnTo>
                  <a:lnTo>
                    <a:pt x="1129" y="26"/>
                  </a:lnTo>
                  <a:lnTo>
                    <a:pt x="1090" y="18"/>
                  </a:lnTo>
                  <a:lnTo>
                    <a:pt x="1047" y="11"/>
                  </a:lnTo>
                  <a:lnTo>
                    <a:pt x="1003" y="6"/>
                  </a:lnTo>
                  <a:lnTo>
                    <a:pt x="958" y="3"/>
                  </a:lnTo>
                  <a:lnTo>
                    <a:pt x="913" y="2"/>
                  </a:lnTo>
                  <a:lnTo>
                    <a:pt x="870" y="0"/>
                  </a:lnTo>
                  <a:lnTo>
                    <a:pt x="826" y="2"/>
                  </a:lnTo>
                  <a:lnTo>
                    <a:pt x="786" y="4"/>
                  </a:lnTo>
                  <a:lnTo>
                    <a:pt x="748" y="7"/>
                  </a:lnTo>
                  <a:lnTo>
                    <a:pt x="713" y="12"/>
                  </a:lnTo>
                  <a:lnTo>
                    <a:pt x="683" y="18"/>
                  </a:lnTo>
                  <a:lnTo>
                    <a:pt x="658" y="25"/>
                  </a:lnTo>
                  <a:lnTo>
                    <a:pt x="639" y="33"/>
                  </a:lnTo>
                  <a:lnTo>
                    <a:pt x="628" y="42"/>
                  </a:lnTo>
                  <a:close/>
                </a:path>
              </a:pathLst>
            </a:custGeom>
            <a:solidFill>
              <a:srgbClr val="E5E5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3" name="Freeform 30"/>
            <p:cNvSpPr>
              <a:spLocks/>
            </p:cNvSpPr>
            <p:nvPr/>
          </p:nvSpPr>
          <p:spPr bwMode="auto">
            <a:xfrm>
              <a:off x="7704138" y="3987800"/>
              <a:ext cx="322263" cy="347663"/>
            </a:xfrm>
            <a:custGeom>
              <a:avLst/>
              <a:gdLst>
                <a:gd name="T0" fmla="*/ 381 w 407"/>
                <a:gd name="T1" fmla="*/ 63 h 438"/>
                <a:gd name="T2" fmla="*/ 309 w 407"/>
                <a:gd name="T3" fmla="*/ 0 h 438"/>
                <a:gd name="T4" fmla="*/ 279 w 407"/>
                <a:gd name="T5" fmla="*/ 7 h 438"/>
                <a:gd name="T6" fmla="*/ 249 w 407"/>
                <a:gd name="T7" fmla="*/ 16 h 438"/>
                <a:gd name="T8" fmla="*/ 220 w 407"/>
                <a:gd name="T9" fmla="*/ 26 h 438"/>
                <a:gd name="T10" fmla="*/ 193 w 407"/>
                <a:gd name="T11" fmla="*/ 40 h 438"/>
                <a:gd name="T12" fmla="*/ 167 w 407"/>
                <a:gd name="T13" fmla="*/ 56 h 438"/>
                <a:gd name="T14" fmla="*/ 142 w 407"/>
                <a:gd name="T15" fmla="*/ 74 h 438"/>
                <a:gd name="T16" fmla="*/ 119 w 407"/>
                <a:gd name="T17" fmla="*/ 93 h 438"/>
                <a:gd name="T18" fmla="*/ 97 w 407"/>
                <a:gd name="T19" fmla="*/ 114 h 438"/>
                <a:gd name="T20" fmla="*/ 76 w 407"/>
                <a:gd name="T21" fmla="*/ 137 h 438"/>
                <a:gd name="T22" fmla="*/ 59 w 407"/>
                <a:gd name="T23" fmla="*/ 162 h 438"/>
                <a:gd name="T24" fmla="*/ 43 w 407"/>
                <a:gd name="T25" fmla="*/ 189 h 438"/>
                <a:gd name="T26" fmla="*/ 29 w 407"/>
                <a:gd name="T27" fmla="*/ 216 h 438"/>
                <a:gd name="T28" fmla="*/ 19 w 407"/>
                <a:gd name="T29" fmla="*/ 246 h 438"/>
                <a:gd name="T30" fmla="*/ 10 w 407"/>
                <a:gd name="T31" fmla="*/ 276 h 438"/>
                <a:gd name="T32" fmla="*/ 4 w 407"/>
                <a:gd name="T33" fmla="*/ 309 h 438"/>
                <a:gd name="T34" fmla="*/ 0 w 407"/>
                <a:gd name="T35" fmla="*/ 342 h 438"/>
                <a:gd name="T36" fmla="*/ 95 w 407"/>
                <a:gd name="T37" fmla="*/ 438 h 438"/>
                <a:gd name="T38" fmla="*/ 123 w 407"/>
                <a:gd name="T39" fmla="*/ 435 h 438"/>
                <a:gd name="T40" fmla="*/ 151 w 407"/>
                <a:gd name="T41" fmla="*/ 427 h 438"/>
                <a:gd name="T42" fmla="*/ 180 w 407"/>
                <a:gd name="T43" fmla="*/ 416 h 438"/>
                <a:gd name="T44" fmla="*/ 209 w 407"/>
                <a:gd name="T45" fmla="*/ 401 h 438"/>
                <a:gd name="T46" fmla="*/ 237 w 407"/>
                <a:gd name="T47" fmla="*/ 382 h 438"/>
                <a:gd name="T48" fmla="*/ 263 w 407"/>
                <a:gd name="T49" fmla="*/ 362 h 438"/>
                <a:gd name="T50" fmla="*/ 290 w 407"/>
                <a:gd name="T51" fmla="*/ 339 h 438"/>
                <a:gd name="T52" fmla="*/ 314 w 407"/>
                <a:gd name="T53" fmla="*/ 314 h 438"/>
                <a:gd name="T54" fmla="*/ 336 w 407"/>
                <a:gd name="T55" fmla="*/ 289 h 438"/>
                <a:gd name="T56" fmla="*/ 355 w 407"/>
                <a:gd name="T57" fmla="*/ 264 h 438"/>
                <a:gd name="T58" fmla="*/ 372 w 407"/>
                <a:gd name="T59" fmla="*/ 239 h 438"/>
                <a:gd name="T60" fmla="*/ 386 w 407"/>
                <a:gd name="T61" fmla="*/ 215 h 438"/>
                <a:gd name="T62" fmla="*/ 397 w 407"/>
                <a:gd name="T63" fmla="*/ 193 h 438"/>
                <a:gd name="T64" fmla="*/ 404 w 407"/>
                <a:gd name="T65" fmla="*/ 174 h 438"/>
                <a:gd name="T66" fmla="*/ 407 w 407"/>
                <a:gd name="T67" fmla="*/ 157 h 438"/>
                <a:gd name="T68" fmla="*/ 405 w 407"/>
                <a:gd name="T69" fmla="*/ 143 h 438"/>
                <a:gd name="T70" fmla="*/ 381 w 407"/>
                <a:gd name="T71" fmla="*/ 63 h 4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07" h="438">
                  <a:moveTo>
                    <a:pt x="381" y="63"/>
                  </a:moveTo>
                  <a:lnTo>
                    <a:pt x="309" y="0"/>
                  </a:lnTo>
                  <a:lnTo>
                    <a:pt x="279" y="7"/>
                  </a:lnTo>
                  <a:lnTo>
                    <a:pt x="249" y="16"/>
                  </a:lnTo>
                  <a:lnTo>
                    <a:pt x="220" y="26"/>
                  </a:lnTo>
                  <a:lnTo>
                    <a:pt x="193" y="40"/>
                  </a:lnTo>
                  <a:lnTo>
                    <a:pt x="167" y="56"/>
                  </a:lnTo>
                  <a:lnTo>
                    <a:pt x="142" y="74"/>
                  </a:lnTo>
                  <a:lnTo>
                    <a:pt x="119" y="93"/>
                  </a:lnTo>
                  <a:lnTo>
                    <a:pt x="97" y="114"/>
                  </a:lnTo>
                  <a:lnTo>
                    <a:pt x="76" y="137"/>
                  </a:lnTo>
                  <a:lnTo>
                    <a:pt x="59" y="162"/>
                  </a:lnTo>
                  <a:lnTo>
                    <a:pt x="43" y="189"/>
                  </a:lnTo>
                  <a:lnTo>
                    <a:pt x="29" y="216"/>
                  </a:lnTo>
                  <a:lnTo>
                    <a:pt x="19" y="246"/>
                  </a:lnTo>
                  <a:lnTo>
                    <a:pt x="10" y="276"/>
                  </a:lnTo>
                  <a:lnTo>
                    <a:pt x="4" y="309"/>
                  </a:lnTo>
                  <a:lnTo>
                    <a:pt x="0" y="342"/>
                  </a:lnTo>
                  <a:lnTo>
                    <a:pt x="95" y="438"/>
                  </a:lnTo>
                  <a:lnTo>
                    <a:pt x="123" y="435"/>
                  </a:lnTo>
                  <a:lnTo>
                    <a:pt x="151" y="427"/>
                  </a:lnTo>
                  <a:lnTo>
                    <a:pt x="180" y="416"/>
                  </a:lnTo>
                  <a:lnTo>
                    <a:pt x="209" y="401"/>
                  </a:lnTo>
                  <a:lnTo>
                    <a:pt x="237" y="382"/>
                  </a:lnTo>
                  <a:lnTo>
                    <a:pt x="263" y="362"/>
                  </a:lnTo>
                  <a:lnTo>
                    <a:pt x="290" y="339"/>
                  </a:lnTo>
                  <a:lnTo>
                    <a:pt x="314" y="314"/>
                  </a:lnTo>
                  <a:lnTo>
                    <a:pt x="336" y="289"/>
                  </a:lnTo>
                  <a:lnTo>
                    <a:pt x="355" y="264"/>
                  </a:lnTo>
                  <a:lnTo>
                    <a:pt x="372" y="239"/>
                  </a:lnTo>
                  <a:lnTo>
                    <a:pt x="386" y="215"/>
                  </a:lnTo>
                  <a:lnTo>
                    <a:pt x="397" y="193"/>
                  </a:lnTo>
                  <a:lnTo>
                    <a:pt x="404" y="174"/>
                  </a:lnTo>
                  <a:lnTo>
                    <a:pt x="407" y="157"/>
                  </a:lnTo>
                  <a:lnTo>
                    <a:pt x="405" y="143"/>
                  </a:lnTo>
                  <a:lnTo>
                    <a:pt x="381" y="63"/>
                  </a:lnTo>
                  <a:close/>
                </a:path>
              </a:pathLst>
            </a:custGeom>
            <a:solidFill>
              <a:srgbClr val="1C26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4" name="Freeform 31"/>
            <p:cNvSpPr>
              <a:spLocks/>
            </p:cNvSpPr>
            <p:nvPr/>
          </p:nvSpPr>
          <p:spPr bwMode="auto">
            <a:xfrm>
              <a:off x="7704138" y="3984625"/>
              <a:ext cx="314325" cy="336550"/>
            </a:xfrm>
            <a:custGeom>
              <a:avLst/>
              <a:gdLst>
                <a:gd name="T0" fmla="*/ 0 w 397"/>
                <a:gd name="T1" fmla="*/ 331 h 423"/>
                <a:gd name="T2" fmla="*/ 83 w 397"/>
                <a:gd name="T3" fmla="*/ 423 h 423"/>
                <a:gd name="T4" fmla="*/ 88 w 397"/>
                <a:gd name="T5" fmla="*/ 393 h 423"/>
                <a:gd name="T6" fmla="*/ 96 w 397"/>
                <a:gd name="T7" fmla="*/ 362 h 423"/>
                <a:gd name="T8" fmla="*/ 106 w 397"/>
                <a:gd name="T9" fmla="*/ 332 h 423"/>
                <a:gd name="T10" fmla="*/ 118 w 397"/>
                <a:gd name="T11" fmla="*/ 303 h 423"/>
                <a:gd name="T12" fmla="*/ 133 w 397"/>
                <a:gd name="T13" fmla="*/ 274 h 423"/>
                <a:gd name="T14" fmla="*/ 149 w 397"/>
                <a:gd name="T15" fmla="*/ 247 h 423"/>
                <a:gd name="T16" fmla="*/ 167 w 397"/>
                <a:gd name="T17" fmla="*/ 220 h 423"/>
                <a:gd name="T18" fmla="*/ 187 w 397"/>
                <a:gd name="T19" fmla="*/ 195 h 423"/>
                <a:gd name="T20" fmla="*/ 209 w 397"/>
                <a:gd name="T21" fmla="*/ 172 h 423"/>
                <a:gd name="T22" fmla="*/ 232 w 397"/>
                <a:gd name="T23" fmla="*/ 150 h 423"/>
                <a:gd name="T24" fmla="*/ 257 w 397"/>
                <a:gd name="T25" fmla="*/ 129 h 423"/>
                <a:gd name="T26" fmla="*/ 283 w 397"/>
                <a:gd name="T27" fmla="*/ 112 h 423"/>
                <a:gd name="T28" fmla="*/ 310 w 397"/>
                <a:gd name="T29" fmla="*/ 96 h 423"/>
                <a:gd name="T30" fmla="*/ 338 w 397"/>
                <a:gd name="T31" fmla="*/ 83 h 423"/>
                <a:gd name="T32" fmla="*/ 367 w 397"/>
                <a:gd name="T33" fmla="*/ 73 h 423"/>
                <a:gd name="T34" fmla="*/ 397 w 397"/>
                <a:gd name="T35" fmla="*/ 65 h 423"/>
                <a:gd name="T36" fmla="*/ 306 w 397"/>
                <a:gd name="T37" fmla="*/ 0 h 423"/>
                <a:gd name="T38" fmla="*/ 281 w 397"/>
                <a:gd name="T39" fmla="*/ 3 h 423"/>
                <a:gd name="T40" fmla="*/ 256 w 397"/>
                <a:gd name="T41" fmla="*/ 8 h 423"/>
                <a:gd name="T42" fmla="*/ 231 w 397"/>
                <a:gd name="T43" fmla="*/ 16 h 423"/>
                <a:gd name="T44" fmla="*/ 204 w 397"/>
                <a:gd name="T45" fmla="*/ 28 h 423"/>
                <a:gd name="T46" fmla="*/ 179 w 397"/>
                <a:gd name="T47" fmla="*/ 41 h 423"/>
                <a:gd name="T48" fmla="*/ 154 w 397"/>
                <a:gd name="T49" fmla="*/ 57 h 423"/>
                <a:gd name="T50" fmla="*/ 129 w 397"/>
                <a:gd name="T51" fmla="*/ 75 h 423"/>
                <a:gd name="T52" fmla="*/ 105 w 397"/>
                <a:gd name="T53" fmla="*/ 95 h 423"/>
                <a:gd name="T54" fmla="*/ 83 w 397"/>
                <a:gd name="T55" fmla="*/ 118 h 423"/>
                <a:gd name="T56" fmla="*/ 64 w 397"/>
                <a:gd name="T57" fmla="*/ 143 h 423"/>
                <a:gd name="T58" fmla="*/ 45 w 397"/>
                <a:gd name="T59" fmla="*/ 170 h 423"/>
                <a:gd name="T60" fmla="*/ 30 w 397"/>
                <a:gd name="T61" fmla="*/ 198 h 423"/>
                <a:gd name="T62" fmla="*/ 18 w 397"/>
                <a:gd name="T63" fmla="*/ 228 h 423"/>
                <a:gd name="T64" fmla="*/ 8 w 397"/>
                <a:gd name="T65" fmla="*/ 261 h 423"/>
                <a:gd name="T66" fmla="*/ 3 w 397"/>
                <a:gd name="T67" fmla="*/ 295 h 423"/>
                <a:gd name="T68" fmla="*/ 0 w 397"/>
                <a:gd name="T69" fmla="*/ 331 h 4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397" h="423">
                  <a:moveTo>
                    <a:pt x="0" y="331"/>
                  </a:moveTo>
                  <a:lnTo>
                    <a:pt x="83" y="423"/>
                  </a:lnTo>
                  <a:lnTo>
                    <a:pt x="88" y="393"/>
                  </a:lnTo>
                  <a:lnTo>
                    <a:pt x="96" y="362"/>
                  </a:lnTo>
                  <a:lnTo>
                    <a:pt x="106" y="332"/>
                  </a:lnTo>
                  <a:lnTo>
                    <a:pt x="118" y="303"/>
                  </a:lnTo>
                  <a:lnTo>
                    <a:pt x="133" y="274"/>
                  </a:lnTo>
                  <a:lnTo>
                    <a:pt x="149" y="247"/>
                  </a:lnTo>
                  <a:lnTo>
                    <a:pt x="167" y="220"/>
                  </a:lnTo>
                  <a:lnTo>
                    <a:pt x="187" y="195"/>
                  </a:lnTo>
                  <a:lnTo>
                    <a:pt x="209" y="172"/>
                  </a:lnTo>
                  <a:lnTo>
                    <a:pt x="232" y="150"/>
                  </a:lnTo>
                  <a:lnTo>
                    <a:pt x="257" y="129"/>
                  </a:lnTo>
                  <a:lnTo>
                    <a:pt x="283" y="112"/>
                  </a:lnTo>
                  <a:lnTo>
                    <a:pt x="310" y="96"/>
                  </a:lnTo>
                  <a:lnTo>
                    <a:pt x="338" y="83"/>
                  </a:lnTo>
                  <a:lnTo>
                    <a:pt x="367" y="73"/>
                  </a:lnTo>
                  <a:lnTo>
                    <a:pt x="397" y="65"/>
                  </a:lnTo>
                  <a:lnTo>
                    <a:pt x="306" y="0"/>
                  </a:lnTo>
                  <a:lnTo>
                    <a:pt x="281" y="3"/>
                  </a:lnTo>
                  <a:lnTo>
                    <a:pt x="256" y="8"/>
                  </a:lnTo>
                  <a:lnTo>
                    <a:pt x="231" y="16"/>
                  </a:lnTo>
                  <a:lnTo>
                    <a:pt x="204" y="28"/>
                  </a:lnTo>
                  <a:lnTo>
                    <a:pt x="179" y="41"/>
                  </a:lnTo>
                  <a:lnTo>
                    <a:pt x="154" y="57"/>
                  </a:lnTo>
                  <a:lnTo>
                    <a:pt x="129" y="75"/>
                  </a:lnTo>
                  <a:lnTo>
                    <a:pt x="105" y="95"/>
                  </a:lnTo>
                  <a:lnTo>
                    <a:pt x="83" y="118"/>
                  </a:lnTo>
                  <a:lnTo>
                    <a:pt x="64" y="143"/>
                  </a:lnTo>
                  <a:lnTo>
                    <a:pt x="45" y="170"/>
                  </a:lnTo>
                  <a:lnTo>
                    <a:pt x="30" y="198"/>
                  </a:lnTo>
                  <a:lnTo>
                    <a:pt x="18" y="228"/>
                  </a:lnTo>
                  <a:lnTo>
                    <a:pt x="8" y="261"/>
                  </a:lnTo>
                  <a:lnTo>
                    <a:pt x="3" y="295"/>
                  </a:lnTo>
                  <a:lnTo>
                    <a:pt x="0" y="331"/>
                  </a:lnTo>
                  <a:close/>
                </a:path>
              </a:pathLst>
            </a:custGeom>
            <a:solidFill>
              <a:srgbClr val="333D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5" name="Freeform 32"/>
            <p:cNvSpPr>
              <a:spLocks/>
            </p:cNvSpPr>
            <p:nvPr/>
          </p:nvSpPr>
          <p:spPr bwMode="auto">
            <a:xfrm>
              <a:off x="7723188" y="4016375"/>
              <a:ext cx="204788" cy="215900"/>
            </a:xfrm>
            <a:custGeom>
              <a:avLst/>
              <a:gdLst>
                <a:gd name="T0" fmla="*/ 259 w 259"/>
                <a:gd name="T1" fmla="*/ 72 h 272"/>
                <a:gd name="T2" fmla="*/ 190 w 259"/>
                <a:gd name="T3" fmla="*/ 0 h 272"/>
                <a:gd name="T4" fmla="*/ 129 w 259"/>
                <a:gd name="T5" fmla="*/ 32 h 272"/>
                <a:gd name="T6" fmla="*/ 45 w 259"/>
                <a:gd name="T7" fmla="*/ 116 h 272"/>
                <a:gd name="T8" fmla="*/ 0 w 259"/>
                <a:gd name="T9" fmla="*/ 218 h 272"/>
                <a:gd name="T10" fmla="*/ 79 w 259"/>
                <a:gd name="T11" fmla="*/ 272 h 272"/>
                <a:gd name="T12" fmla="*/ 115 w 259"/>
                <a:gd name="T13" fmla="*/ 191 h 272"/>
                <a:gd name="T14" fmla="*/ 190 w 259"/>
                <a:gd name="T15" fmla="*/ 120 h 272"/>
                <a:gd name="T16" fmla="*/ 193 w 259"/>
                <a:gd name="T17" fmla="*/ 118 h 272"/>
                <a:gd name="T18" fmla="*/ 201 w 259"/>
                <a:gd name="T19" fmla="*/ 112 h 272"/>
                <a:gd name="T20" fmla="*/ 213 w 259"/>
                <a:gd name="T21" fmla="*/ 104 h 272"/>
                <a:gd name="T22" fmla="*/ 227 w 259"/>
                <a:gd name="T23" fmla="*/ 94 h 272"/>
                <a:gd name="T24" fmla="*/ 239 w 259"/>
                <a:gd name="T25" fmla="*/ 86 h 272"/>
                <a:gd name="T26" fmla="*/ 250 w 259"/>
                <a:gd name="T27" fmla="*/ 78 h 272"/>
                <a:gd name="T28" fmla="*/ 258 w 259"/>
                <a:gd name="T29" fmla="*/ 73 h 272"/>
                <a:gd name="T30" fmla="*/ 259 w 259"/>
                <a:gd name="T31" fmla="*/ 72 h 2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59" h="272">
                  <a:moveTo>
                    <a:pt x="259" y="72"/>
                  </a:moveTo>
                  <a:lnTo>
                    <a:pt x="190" y="0"/>
                  </a:lnTo>
                  <a:lnTo>
                    <a:pt x="129" y="32"/>
                  </a:lnTo>
                  <a:lnTo>
                    <a:pt x="45" y="116"/>
                  </a:lnTo>
                  <a:lnTo>
                    <a:pt x="0" y="218"/>
                  </a:lnTo>
                  <a:lnTo>
                    <a:pt x="79" y="272"/>
                  </a:lnTo>
                  <a:lnTo>
                    <a:pt x="115" y="191"/>
                  </a:lnTo>
                  <a:lnTo>
                    <a:pt x="190" y="120"/>
                  </a:lnTo>
                  <a:lnTo>
                    <a:pt x="193" y="118"/>
                  </a:lnTo>
                  <a:lnTo>
                    <a:pt x="201" y="112"/>
                  </a:lnTo>
                  <a:lnTo>
                    <a:pt x="213" y="104"/>
                  </a:lnTo>
                  <a:lnTo>
                    <a:pt x="227" y="94"/>
                  </a:lnTo>
                  <a:lnTo>
                    <a:pt x="239" y="86"/>
                  </a:lnTo>
                  <a:lnTo>
                    <a:pt x="250" y="78"/>
                  </a:lnTo>
                  <a:lnTo>
                    <a:pt x="258" y="73"/>
                  </a:lnTo>
                  <a:lnTo>
                    <a:pt x="259" y="72"/>
                  </a:lnTo>
                  <a:close/>
                </a:path>
              </a:pathLst>
            </a:custGeom>
            <a:solidFill>
              <a:srgbClr val="5963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6" name="Freeform 33"/>
            <p:cNvSpPr>
              <a:spLocks/>
            </p:cNvSpPr>
            <p:nvPr/>
          </p:nvSpPr>
          <p:spPr bwMode="auto">
            <a:xfrm>
              <a:off x="7758113" y="4057650"/>
              <a:ext cx="115888" cy="114300"/>
            </a:xfrm>
            <a:custGeom>
              <a:avLst/>
              <a:gdLst>
                <a:gd name="T0" fmla="*/ 79 w 145"/>
                <a:gd name="T1" fmla="*/ 0 h 143"/>
                <a:gd name="T2" fmla="*/ 34 w 145"/>
                <a:gd name="T3" fmla="*/ 28 h 143"/>
                <a:gd name="T4" fmla="*/ 0 w 145"/>
                <a:gd name="T5" fmla="*/ 86 h 143"/>
                <a:gd name="T6" fmla="*/ 65 w 145"/>
                <a:gd name="T7" fmla="*/ 143 h 143"/>
                <a:gd name="T8" fmla="*/ 101 w 145"/>
                <a:gd name="T9" fmla="*/ 98 h 143"/>
                <a:gd name="T10" fmla="*/ 145 w 145"/>
                <a:gd name="T11" fmla="*/ 59 h 143"/>
                <a:gd name="T12" fmla="*/ 79 w 145"/>
                <a:gd name="T13" fmla="*/ 0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45" h="143">
                  <a:moveTo>
                    <a:pt x="79" y="0"/>
                  </a:moveTo>
                  <a:lnTo>
                    <a:pt x="34" y="28"/>
                  </a:lnTo>
                  <a:lnTo>
                    <a:pt x="0" y="86"/>
                  </a:lnTo>
                  <a:lnTo>
                    <a:pt x="65" y="143"/>
                  </a:lnTo>
                  <a:lnTo>
                    <a:pt x="101" y="98"/>
                  </a:lnTo>
                  <a:lnTo>
                    <a:pt x="145" y="59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rgbClr val="7577A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7" name="Freeform 34"/>
            <p:cNvSpPr>
              <a:spLocks/>
            </p:cNvSpPr>
            <p:nvPr/>
          </p:nvSpPr>
          <p:spPr bwMode="auto">
            <a:xfrm>
              <a:off x="7978775" y="3552825"/>
              <a:ext cx="868363" cy="877888"/>
            </a:xfrm>
            <a:custGeom>
              <a:avLst/>
              <a:gdLst>
                <a:gd name="T0" fmla="*/ 796 w 1094"/>
                <a:gd name="T1" fmla="*/ 58 h 1106"/>
                <a:gd name="T2" fmla="*/ 826 w 1094"/>
                <a:gd name="T3" fmla="*/ 104 h 1106"/>
                <a:gd name="T4" fmla="*/ 797 w 1094"/>
                <a:gd name="T5" fmla="*/ 136 h 1106"/>
                <a:gd name="T6" fmla="*/ 824 w 1094"/>
                <a:gd name="T7" fmla="*/ 189 h 1106"/>
                <a:gd name="T8" fmla="*/ 797 w 1094"/>
                <a:gd name="T9" fmla="*/ 226 h 1106"/>
                <a:gd name="T10" fmla="*/ 836 w 1094"/>
                <a:gd name="T11" fmla="*/ 259 h 1106"/>
                <a:gd name="T12" fmla="*/ 910 w 1094"/>
                <a:gd name="T13" fmla="*/ 335 h 1106"/>
                <a:gd name="T14" fmla="*/ 1074 w 1094"/>
                <a:gd name="T15" fmla="*/ 408 h 1106"/>
                <a:gd name="T16" fmla="*/ 1094 w 1094"/>
                <a:gd name="T17" fmla="*/ 954 h 1106"/>
                <a:gd name="T18" fmla="*/ 871 w 1094"/>
                <a:gd name="T19" fmla="*/ 1106 h 1106"/>
                <a:gd name="T20" fmla="*/ 0 w 1094"/>
                <a:gd name="T21" fmla="*/ 918 h 1106"/>
                <a:gd name="T22" fmla="*/ 9 w 1094"/>
                <a:gd name="T23" fmla="*/ 439 h 1106"/>
                <a:gd name="T24" fmla="*/ 25 w 1094"/>
                <a:gd name="T25" fmla="*/ 413 h 1106"/>
                <a:gd name="T26" fmla="*/ 49 w 1094"/>
                <a:gd name="T27" fmla="*/ 388 h 1106"/>
                <a:gd name="T28" fmla="*/ 74 w 1094"/>
                <a:gd name="T29" fmla="*/ 362 h 1106"/>
                <a:gd name="T30" fmla="*/ 103 w 1094"/>
                <a:gd name="T31" fmla="*/ 339 h 1106"/>
                <a:gd name="T32" fmla="*/ 133 w 1094"/>
                <a:gd name="T33" fmla="*/ 318 h 1106"/>
                <a:gd name="T34" fmla="*/ 164 w 1094"/>
                <a:gd name="T35" fmla="*/ 301 h 1106"/>
                <a:gd name="T36" fmla="*/ 194 w 1094"/>
                <a:gd name="T37" fmla="*/ 287 h 1106"/>
                <a:gd name="T38" fmla="*/ 260 w 1094"/>
                <a:gd name="T39" fmla="*/ 264 h 1106"/>
                <a:gd name="T40" fmla="*/ 290 w 1094"/>
                <a:gd name="T41" fmla="*/ 240 h 1106"/>
                <a:gd name="T42" fmla="*/ 263 w 1094"/>
                <a:gd name="T43" fmla="*/ 184 h 1106"/>
                <a:gd name="T44" fmla="*/ 288 w 1094"/>
                <a:gd name="T45" fmla="*/ 142 h 1106"/>
                <a:gd name="T46" fmla="*/ 263 w 1094"/>
                <a:gd name="T47" fmla="*/ 96 h 1106"/>
                <a:gd name="T48" fmla="*/ 293 w 1094"/>
                <a:gd name="T49" fmla="*/ 51 h 1106"/>
                <a:gd name="T50" fmla="*/ 296 w 1094"/>
                <a:gd name="T51" fmla="*/ 4 h 1106"/>
                <a:gd name="T52" fmla="*/ 338 w 1094"/>
                <a:gd name="T53" fmla="*/ 4 h 1106"/>
                <a:gd name="T54" fmla="*/ 409 w 1094"/>
                <a:gd name="T55" fmla="*/ 4 h 1106"/>
                <a:gd name="T56" fmla="*/ 499 w 1094"/>
                <a:gd name="T57" fmla="*/ 3 h 1106"/>
                <a:gd name="T58" fmla="*/ 595 w 1094"/>
                <a:gd name="T59" fmla="*/ 3 h 1106"/>
                <a:gd name="T60" fmla="*/ 683 w 1094"/>
                <a:gd name="T61" fmla="*/ 2 h 1106"/>
                <a:gd name="T62" fmla="*/ 753 w 1094"/>
                <a:gd name="T63" fmla="*/ 2 h 1106"/>
                <a:gd name="T64" fmla="*/ 793 w 1094"/>
                <a:gd name="T65" fmla="*/ 0 h 1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94" h="1106">
                  <a:moveTo>
                    <a:pt x="797" y="0"/>
                  </a:moveTo>
                  <a:lnTo>
                    <a:pt x="796" y="58"/>
                  </a:lnTo>
                  <a:lnTo>
                    <a:pt x="827" y="68"/>
                  </a:lnTo>
                  <a:lnTo>
                    <a:pt x="826" y="104"/>
                  </a:lnTo>
                  <a:lnTo>
                    <a:pt x="797" y="119"/>
                  </a:lnTo>
                  <a:lnTo>
                    <a:pt x="797" y="136"/>
                  </a:lnTo>
                  <a:lnTo>
                    <a:pt x="824" y="155"/>
                  </a:lnTo>
                  <a:lnTo>
                    <a:pt x="824" y="189"/>
                  </a:lnTo>
                  <a:lnTo>
                    <a:pt x="797" y="201"/>
                  </a:lnTo>
                  <a:lnTo>
                    <a:pt x="797" y="226"/>
                  </a:lnTo>
                  <a:lnTo>
                    <a:pt x="797" y="244"/>
                  </a:lnTo>
                  <a:lnTo>
                    <a:pt x="836" y="259"/>
                  </a:lnTo>
                  <a:lnTo>
                    <a:pt x="836" y="292"/>
                  </a:lnTo>
                  <a:lnTo>
                    <a:pt x="910" y="335"/>
                  </a:lnTo>
                  <a:lnTo>
                    <a:pt x="1017" y="379"/>
                  </a:lnTo>
                  <a:lnTo>
                    <a:pt x="1074" y="408"/>
                  </a:lnTo>
                  <a:lnTo>
                    <a:pt x="1094" y="434"/>
                  </a:lnTo>
                  <a:lnTo>
                    <a:pt x="1094" y="954"/>
                  </a:lnTo>
                  <a:lnTo>
                    <a:pt x="1030" y="1040"/>
                  </a:lnTo>
                  <a:lnTo>
                    <a:pt x="871" y="1106"/>
                  </a:lnTo>
                  <a:lnTo>
                    <a:pt x="61" y="998"/>
                  </a:lnTo>
                  <a:lnTo>
                    <a:pt x="0" y="918"/>
                  </a:lnTo>
                  <a:lnTo>
                    <a:pt x="2" y="452"/>
                  </a:lnTo>
                  <a:lnTo>
                    <a:pt x="9" y="439"/>
                  </a:lnTo>
                  <a:lnTo>
                    <a:pt x="16" y="426"/>
                  </a:lnTo>
                  <a:lnTo>
                    <a:pt x="25" y="413"/>
                  </a:lnTo>
                  <a:lnTo>
                    <a:pt x="37" y="400"/>
                  </a:lnTo>
                  <a:lnTo>
                    <a:pt x="49" y="388"/>
                  </a:lnTo>
                  <a:lnTo>
                    <a:pt x="60" y="375"/>
                  </a:lnTo>
                  <a:lnTo>
                    <a:pt x="74" y="362"/>
                  </a:lnTo>
                  <a:lnTo>
                    <a:pt x="88" y="351"/>
                  </a:lnTo>
                  <a:lnTo>
                    <a:pt x="103" y="339"/>
                  </a:lnTo>
                  <a:lnTo>
                    <a:pt x="118" y="329"/>
                  </a:lnTo>
                  <a:lnTo>
                    <a:pt x="133" y="318"/>
                  </a:lnTo>
                  <a:lnTo>
                    <a:pt x="148" y="309"/>
                  </a:lnTo>
                  <a:lnTo>
                    <a:pt x="164" y="301"/>
                  </a:lnTo>
                  <a:lnTo>
                    <a:pt x="179" y="294"/>
                  </a:lnTo>
                  <a:lnTo>
                    <a:pt x="194" y="287"/>
                  </a:lnTo>
                  <a:lnTo>
                    <a:pt x="209" y="283"/>
                  </a:lnTo>
                  <a:lnTo>
                    <a:pt x="260" y="264"/>
                  </a:lnTo>
                  <a:lnTo>
                    <a:pt x="260" y="234"/>
                  </a:lnTo>
                  <a:lnTo>
                    <a:pt x="290" y="240"/>
                  </a:lnTo>
                  <a:lnTo>
                    <a:pt x="290" y="195"/>
                  </a:lnTo>
                  <a:lnTo>
                    <a:pt x="263" y="184"/>
                  </a:lnTo>
                  <a:lnTo>
                    <a:pt x="263" y="146"/>
                  </a:lnTo>
                  <a:lnTo>
                    <a:pt x="288" y="142"/>
                  </a:lnTo>
                  <a:lnTo>
                    <a:pt x="288" y="117"/>
                  </a:lnTo>
                  <a:lnTo>
                    <a:pt x="263" y="96"/>
                  </a:lnTo>
                  <a:lnTo>
                    <a:pt x="263" y="66"/>
                  </a:lnTo>
                  <a:lnTo>
                    <a:pt x="293" y="51"/>
                  </a:lnTo>
                  <a:lnTo>
                    <a:pt x="290" y="4"/>
                  </a:lnTo>
                  <a:lnTo>
                    <a:pt x="296" y="4"/>
                  </a:lnTo>
                  <a:lnTo>
                    <a:pt x="312" y="4"/>
                  </a:lnTo>
                  <a:lnTo>
                    <a:pt x="338" y="4"/>
                  </a:lnTo>
                  <a:lnTo>
                    <a:pt x="371" y="4"/>
                  </a:lnTo>
                  <a:lnTo>
                    <a:pt x="409" y="4"/>
                  </a:lnTo>
                  <a:lnTo>
                    <a:pt x="453" y="3"/>
                  </a:lnTo>
                  <a:lnTo>
                    <a:pt x="499" y="3"/>
                  </a:lnTo>
                  <a:lnTo>
                    <a:pt x="547" y="3"/>
                  </a:lnTo>
                  <a:lnTo>
                    <a:pt x="595" y="3"/>
                  </a:lnTo>
                  <a:lnTo>
                    <a:pt x="641" y="2"/>
                  </a:lnTo>
                  <a:lnTo>
                    <a:pt x="683" y="2"/>
                  </a:lnTo>
                  <a:lnTo>
                    <a:pt x="721" y="2"/>
                  </a:lnTo>
                  <a:lnTo>
                    <a:pt x="753" y="2"/>
                  </a:lnTo>
                  <a:lnTo>
                    <a:pt x="778" y="0"/>
                  </a:lnTo>
                  <a:lnTo>
                    <a:pt x="793" y="0"/>
                  </a:lnTo>
                  <a:lnTo>
                    <a:pt x="797" y="0"/>
                  </a:lnTo>
                  <a:close/>
                </a:path>
              </a:pathLst>
            </a:custGeom>
            <a:solidFill>
              <a:srgbClr val="1C26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8" name="Freeform 35"/>
            <p:cNvSpPr>
              <a:spLocks/>
            </p:cNvSpPr>
            <p:nvPr/>
          </p:nvSpPr>
          <p:spPr bwMode="auto">
            <a:xfrm>
              <a:off x="8559800" y="3779838"/>
              <a:ext cx="284163" cy="166688"/>
            </a:xfrm>
            <a:custGeom>
              <a:avLst/>
              <a:gdLst>
                <a:gd name="T0" fmla="*/ 113 w 357"/>
                <a:gd name="T1" fmla="*/ 0 h 210"/>
                <a:gd name="T2" fmla="*/ 0 w 357"/>
                <a:gd name="T3" fmla="*/ 46 h 210"/>
                <a:gd name="T4" fmla="*/ 88 w 357"/>
                <a:gd name="T5" fmla="*/ 106 h 210"/>
                <a:gd name="T6" fmla="*/ 198 w 357"/>
                <a:gd name="T7" fmla="*/ 210 h 210"/>
                <a:gd name="T8" fmla="*/ 212 w 357"/>
                <a:gd name="T9" fmla="*/ 197 h 210"/>
                <a:gd name="T10" fmla="*/ 228 w 357"/>
                <a:gd name="T11" fmla="*/ 185 h 210"/>
                <a:gd name="T12" fmla="*/ 245 w 357"/>
                <a:gd name="T13" fmla="*/ 173 h 210"/>
                <a:gd name="T14" fmla="*/ 264 w 357"/>
                <a:gd name="T15" fmla="*/ 164 h 210"/>
                <a:gd name="T16" fmla="*/ 283 w 357"/>
                <a:gd name="T17" fmla="*/ 155 h 210"/>
                <a:gd name="T18" fmla="*/ 306 w 357"/>
                <a:gd name="T19" fmla="*/ 146 h 210"/>
                <a:gd name="T20" fmla="*/ 330 w 357"/>
                <a:gd name="T21" fmla="*/ 141 h 210"/>
                <a:gd name="T22" fmla="*/ 357 w 357"/>
                <a:gd name="T23" fmla="*/ 136 h 210"/>
                <a:gd name="T24" fmla="*/ 346 w 357"/>
                <a:gd name="T25" fmla="*/ 127 h 210"/>
                <a:gd name="T26" fmla="*/ 336 w 357"/>
                <a:gd name="T27" fmla="*/ 117 h 210"/>
                <a:gd name="T28" fmla="*/ 323 w 357"/>
                <a:gd name="T29" fmla="*/ 107 h 210"/>
                <a:gd name="T30" fmla="*/ 311 w 357"/>
                <a:gd name="T31" fmla="*/ 97 h 210"/>
                <a:gd name="T32" fmla="*/ 297 w 357"/>
                <a:gd name="T33" fmla="*/ 88 h 210"/>
                <a:gd name="T34" fmla="*/ 283 w 357"/>
                <a:gd name="T35" fmla="*/ 79 h 210"/>
                <a:gd name="T36" fmla="*/ 268 w 357"/>
                <a:gd name="T37" fmla="*/ 69 h 210"/>
                <a:gd name="T38" fmla="*/ 253 w 357"/>
                <a:gd name="T39" fmla="*/ 60 h 210"/>
                <a:gd name="T40" fmla="*/ 237 w 357"/>
                <a:gd name="T41" fmla="*/ 52 h 210"/>
                <a:gd name="T42" fmla="*/ 220 w 357"/>
                <a:gd name="T43" fmla="*/ 43 h 210"/>
                <a:gd name="T44" fmla="*/ 204 w 357"/>
                <a:gd name="T45" fmla="*/ 35 h 210"/>
                <a:gd name="T46" fmla="*/ 186 w 357"/>
                <a:gd name="T47" fmla="*/ 27 h 210"/>
                <a:gd name="T48" fmla="*/ 168 w 357"/>
                <a:gd name="T49" fmla="*/ 20 h 210"/>
                <a:gd name="T50" fmla="*/ 149 w 357"/>
                <a:gd name="T51" fmla="*/ 13 h 210"/>
                <a:gd name="T52" fmla="*/ 131 w 357"/>
                <a:gd name="T53" fmla="*/ 6 h 210"/>
                <a:gd name="T54" fmla="*/ 113 w 357"/>
                <a:gd name="T55" fmla="*/ 0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357" h="210">
                  <a:moveTo>
                    <a:pt x="113" y="0"/>
                  </a:moveTo>
                  <a:lnTo>
                    <a:pt x="0" y="46"/>
                  </a:lnTo>
                  <a:lnTo>
                    <a:pt x="88" y="106"/>
                  </a:lnTo>
                  <a:lnTo>
                    <a:pt x="198" y="210"/>
                  </a:lnTo>
                  <a:lnTo>
                    <a:pt x="212" y="197"/>
                  </a:lnTo>
                  <a:lnTo>
                    <a:pt x="228" y="185"/>
                  </a:lnTo>
                  <a:lnTo>
                    <a:pt x="245" y="173"/>
                  </a:lnTo>
                  <a:lnTo>
                    <a:pt x="264" y="164"/>
                  </a:lnTo>
                  <a:lnTo>
                    <a:pt x="283" y="155"/>
                  </a:lnTo>
                  <a:lnTo>
                    <a:pt x="306" y="146"/>
                  </a:lnTo>
                  <a:lnTo>
                    <a:pt x="330" y="141"/>
                  </a:lnTo>
                  <a:lnTo>
                    <a:pt x="357" y="136"/>
                  </a:lnTo>
                  <a:lnTo>
                    <a:pt x="346" y="127"/>
                  </a:lnTo>
                  <a:lnTo>
                    <a:pt x="336" y="117"/>
                  </a:lnTo>
                  <a:lnTo>
                    <a:pt x="323" y="107"/>
                  </a:lnTo>
                  <a:lnTo>
                    <a:pt x="311" y="97"/>
                  </a:lnTo>
                  <a:lnTo>
                    <a:pt x="297" y="88"/>
                  </a:lnTo>
                  <a:lnTo>
                    <a:pt x="283" y="79"/>
                  </a:lnTo>
                  <a:lnTo>
                    <a:pt x="268" y="69"/>
                  </a:lnTo>
                  <a:lnTo>
                    <a:pt x="253" y="60"/>
                  </a:lnTo>
                  <a:lnTo>
                    <a:pt x="237" y="52"/>
                  </a:lnTo>
                  <a:lnTo>
                    <a:pt x="220" y="43"/>
                  </a:lnTo>
                  <a:lnTo>
                    <a:pt x="204" y="35"/>
                  </a:lnTo>
                  <a:lnTo>
                    <a:pt x="186" y="27"/>
                  </a:lnTo>
                  <a:lnTo>
                    <a:pt x="168" y="20"/>
                  </a:lnTo>
                  <a:lnTo>
                    <a:pt x="149" y="13"/>
                  </a:lnTo>
                  <a:lnTo>
                    <a:pt x="131" y="6"/>
                  </a:lnTo>
                  <a:lnTo>
                    <a:pt x="113" y="0"/>
                  </a:lnTo>
                  <a:close/>
                </a:path>
              </a:pathLst>
            </a:custGeom>
            <a:solidFill>
              <a:srgbClr val="333D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9" name="Freeform 36"/>
            <p:cNvSpPr>
              <a:spLocks/>
            </p:cNvSpPr>
            <p:nvPr/>
          </p:nvSpPr>
          <p:spPr bwMode="auto">
            <a:xfrm>
              <a:off x="7980363" y="3856038"/>
              <a:ext cx="736600" cy="579438"/>
            </a:xfrm>
            <a:custGeom>
              <a:avLst/>
              <a:gdLst>
                <a:gd name="T0" fmla="*/ 929 w 929"/>
                <a:gd name="T1" fmla="*/ 99 h 729"/>
                <a:gd name="T2" fmla="*/ 929 w 929"/>
                <a:gd name="T3" fmla="*/ 645 h 729"/>
                <a:gd name="T4" fmla="*/ 924 w 929"/>
                <a:gd name="T5" fmla="*/ 662 h 729"/>
                <a:gd name="T6" fmla="*/ 917 w 929"/>
                <a:gd name="T7" fmla="*/ 676 h 729"/>
                <a:gd name="T8" fmla="*/ 907 w 929"/>
                <a:gd name="T9" fmla="*/ 688 h 729"/>
                <a:gd name="T10" fmla="*/ 896 w 929"/>
                <a:gd name="T11" fmla="*/ 697 h 729"/>
                <a:gd name="T12" fmla="*/ 884 w 929"/>
                <a:gd name="T13" fmla="*/ 705 h 729"/>
                <a:gd name="T14" fmla="*/ 872 w 929"/>
                <a:gd name="T15" fmla="*/ 712 h 729"/>
                <a:gd name="T16" fmla="*/ 861 w 929"/>
                <a:gd name="T17" fmla="*/ 719 h 729"/>
                <a:gd name="T18" fmla="*/ 850 w 929"/>
                <a:gd name="T19" fmla="*/ 726 h 729"/>
                <a:gd name="T20" fmla="*/ 833 w 929"/>
                <a:gd name="T21" fmla="*/ 727 h 729"/>
                <a:gd name="T22" fmla="*/ 816 w 929"/>
                <a:gd name="T23" fmla="*/ 728 h 729"/>
                <a:gd name="T24" fmla="*/ 797 w 929"/>
                <a:gd name="T25" fmla="*/ 728 h 729"/>
                <a:gd name="T26" fmla="*/ 779 w 929"/>
                <a:gd name="T27" fmla="*/ 728 h 729"/>
                <a:gd name="T28" fmla="*/ 759 w 929"/>
                <a:gd name="T29" fmla="*/ 729 h 729"/>
                <a:gd name="T30" fmla="*/ 740 w 929"/>
                <a:gd name="T31" fmla="*/ 729 h 729"/>
                <a:gd name="T32" fmla="*/ 720 w 929"/>
                <a:gd name="T33" fmla="*/ 728 h 729"/>
                <a:gd name="T34" fmla="*/ 699 w 929"/>
                <a:gd name="T35" fmla="*/ 728 h 729"/>
                <a:gd name="T36" fmla="*/ 679 w 929"/>
                <a:gd name="T37" fmla="*/ 727 h 729"/>
                <a:gd name="T38" fmla="*/ 657 w 929"/>
                <a:gd name="T39" fmla="*/ 726 h 729"/>
                <a:gd name="T40" fmla="*/ 635 w 929"/>
                <a:gd name="T41" fmla="*/ 726 h 729"/>
                <a:gd name="T42" fmla="*/ 613 w 929"/>
                <a:gd name="T43" fmla="*/ 723 h 729"/>
                <a:gd name="T44" fmla="*/ 590 w 929"/>
                <a:gd name="T45" fmla="*/ 722 h 729"/>
                <a:gd name="T46" fmla="*/ 567 w 929"/>
                <a:gd name="T47" fmla="*/ 721 h 729"/>
                <a:gd name="T48" fmla="*/ 543 w 929"/>
                <a:gd name="T49" fmla="*/ 719 h 729"/>
                <a:gd name="T50" fmla="*/ 519 w 929"/>
                <a:gd name="T51" fmla="*/ 716 h 729"/>
                <a:gd name="T52" fmla="*/ 493 w 929"/>
                <a:gd name="T53" fmla="*/ 714 h 729"/>
                <a:gd name="T54" fmla="*/ 468 w 929"/>
                <a:gd name="T55" fmla="*/ 712 h 729"/>
                <a:gd name="T56" fmla="*/ 443 w 929"/>
                <a:gd name="T57" fmla="*/ 710 h 729"/>
                <a:gd name="T58" fmla="*/ 416 w 929"/>
                <a:gd name="T59" fmla="*/ 707 h 729"/>
                <a:gd name="T60" fmla="*/ 390 w 929"/>
                <a:gd name="T61" fmla="*/ 705 h 729"/>
                <a:gd name="T62" fmla="*/ 362 w 929"/>
                <a:gd name="T63" fmla="*/ 701 h 729"/>
                <a:gd name="T64" fmla="*/ 334 w 929"/>
                <a:gd name="T65" fmla="*/ 698 h 729"/>
                <a:gd name="T66" fmla="*/ 307 w 929"/>
                <a:gd name="T67" fmla="*/ 696 h 729"/>
                <a:gd name="T68" fmla="*/ 278 w 929"/>
                <a:gd name="T69" fmla="*/ 692 h 729"/>
                <a:gd name="T70" fmla="*/ 248 w 929"/>
                <a:gd name="T71" fmla="*/ 689 h 729"/>
                <a:gd name="T72" fmla="*/ 218 w 929"/>
                <a:gd name="T73" fmla="*/ 685 h 729"/>
                <a:gd name="T74" fmla="*/ 188 w 929"/>
                <a:gd name="T75" fmla="*/ 682 h 729"/>
                <a:gd name="T76" fmla="*/ 157 w 929"/>
                <a:gd name="T77" fmla="*/ 677 h 729"/>
                <a:gd name="T78" fmla="*/ 126 w 929"/>
                <a:gd name="T79" fmla="*/ 674 h 729"/>
                <a:gd name="T80" fmla="*/ 94 w 929"/>
                <a:gd name="T81" fmla="*/ 670 h 729"/>
                <a:gd name="T82" fmla="*/ 61 w 929"/>
                <a:gd name="T83" fmla="*/ 666 h 729"/>
                <a:gd name="T84" fmla="*/ 0 w 929"/>
                <a:gd name="T85" fmla="*/ 587 h 729"/>
                <a:gd name="T86" fmla="*/ 0 w 929"/>
                <a:gd name="T87" fmla="*/ 90 h 729"/>
                <a:gd name="T88" fmla="*/ 89 w 929"/>
                <a:gd name="T89" fmla="*/ 0 h 729"/>
                <a:gd name="T90" fmla="*/ 781 w 929"/>
                <a:gd name="T91" fmla="*/ 39 h 729"/>
                <a:gd name="T92" fmla="*/ 788 w 929"/>
                <a:gd name="T93" fmla="*/ 42 h 729"/>
                <a:gd name="T94" fmla="*/ 805 w 929"/>
                <a:gd name="T95" fmla="*/ 49 h 729"/>
                <a:gd name="T96" fmla="*/ 831 w 929"/>
                <a:gd name="T97" fmla="*/ 61 h 729"/>
                <a:gd name="T98" fmla="*/ 858 w 929"/>
                <a:gd name="T99" fmla="*/ 72 h 729"/>
                <a:gd name="T100" fmla="*/ 886 w 929"/>
                <a:gd name="T101" fmla="*/ 85 h 729"/>
                <a:gd name="T102" fmla="*/ 910 w 929"/>
                <a:gd name="T103" fmla="*/ 94 h 729"/>
                <a:gd name="T104" fmla="*/ 925 w 929"/>
                <a:gd name="T105" fmla="*/ 99 h 729"/>
                <a:gd name="T106" fmla="*/ 929 w 929"/>
                <a:gd name="T107" fmla="*/ 99 h 7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29" h="729">
                  <a:moveTo>
                    <a:pt x="929" y="99"/>
                  </a:moveTo>
                  <a:lnTo>
                    <a:pt x="929" y="645"/>
                  </a:lnTo>
                  <a:lnTo>
                    <a:pt x="924" y="662"/>
                  </a:lnTo>
                  <a:lnTo>
                    <a:pt x="917" y="676"/>
                  </a:lnTo>
                  <a:lnTo>
                    <a:pt x="907" y="688"/>
                  </a:lnTo>
                  <a:lnTo>
                    <a:pt x="896" y="697"/>
                  </a:lnTo>
                  <a:lnTo>
                    <a:pt x="884" y="705"/>
                  </a:lnTo>
                  <a:lnTo>
                    <a:pt x="872" y="712"/>
                  </a:lnTo>
                  <a:lnTo>
                    <a:pt x="861" y="719"/>
                  </a:lnTo>
                  <a:lnTo>
                    <a:pt x="850" y="726"/>
                  </a:lnTo>
                  <a:lnTo>
                    <a:pt x="833" y="727"/>
                  </a:lnTo>
                  <a:lnTo>
                    <a:pt x="816" y="728"/>
                  </a:lnTo>
                  <a:lnTo>
                    <a:pt x="797" y="728"/>
                  </a:lnTo>
                  <a:lnTo>
                    <a:pt x="779" y="728"/>
                  </a:lnTo>
                  <a:lnTo>
                    <a:pt x="759" y="729"/>
                  </a:lnTo>
                  <a:lnTo>
                    <a:pt x="740" y="729"/>
                  </a:lnTo>
                  <a:lnTo>
                    <a:pt x="720" y="728"/>
                  </a:lnTo>
                  <a:lnTo>
                    <a:pt x="699" y="728"/>
                  </a:lnTo>
                  <a:lnTo>
                    <a:pt x="679" y="727"/>
                  </a:lnTo>
                  <a:lnTo>
                    <a:pt x="657" y="726"/>
                  </a:lnTo>
                  <a:lnTo>
                    <a:pt x="635" y="726"/>
                  </a:lnTo>
                  <a:lnTo>
                    <a:pt x="613" y="723"/>
                  </a:lnTo>
                  <a:lnTo>
                    <a:pt x="590" y="722"/>
                  </a:lnTo>
                  <a:lnTo>
                    <a:pt x="567" y="721"/>
                  </a:lnTo>
                  <a:lnTo>
                    <a:pt x="543" y="719"/>
                  </a:lnTo>
                  <a:lnTo>
                    <a:pt x="519" y="716"/>
                  </a:lnTo>
                  <a:lnTo>
                    <a:pt x="493" y="714"/>
                  </a:lnTo>
                  <a:lnTo>
                    <a:pt x="468" y="712"/>
                  </a:lnTo>
                  <a:lnTo>
                    <a:pt x="443" y="710"/>
                  </a:lnTo>
                  <a:lnTo>
                    <a:pt x="416" y="707"/>
                  </a:lnTo>
                  <a:lnTo>
                    <a:pt x="390" y="705"/>
                  </a:lnTo>
                  <a:lnTo>
                    <a:pt x="362" y="701"/>
                  </a:lnTo>
                  <a:lnTo>
                    <a:pt x="334" y="698"/>
                  </a:lnTo>
                  <a:lnTo>
                    <a:pt x="307" y="696"/>
                  </a:lnTo>
                  <a:lnTo>
                    <a:pt x="278" y="692"/>
                  </a:lnTo>
                  <a:lnTo>
                    <a:pt x="248" y="689"/>
                  </a:lnTo>
                  <a:lnTo>
                    <a:pt x="218" y="685"/>
                  </a:lnTo>
                  <a:lnTo>
                    <a:pt x="188" y="682"/>
                  </a:lnTo>
                  <a:lnTo>
                    <a:pt x="157" y="677"/>
                  </a:lnTo>
                  <a:lnTo>
                    <a:pt x="126" y="674"/>
                  </a:lnTo>
                  <a:lnTo>
                    <a:pt x="94" y="670"/>
                  </a:lnTo>
                  <a:lnTo>
                    <a:pt x="61" y="666"/>
                  </a:lnTo>
                  <a:lnTo>
                    <a:pt x="0" y="587"/>
                  </a:lnTo>
                  <a:lnTo>
                    <a:pt x="0" y="90"/>
                  </a:lnTo>
                  <a:lnTo>
                    <a:pt x="89" y="0"/>
                  </a:lnTo>
                  <a:lnTo>
                    <a:pt x="781" y="39"/>
                  </a:lnTo>
                  <a:lnTo>
                    <a:pt x="788" y="42"/>
                  </a:lnTo>
                  <a:lnTo>
                    <a:pt x="805" y="49"/>
                  </a:lnTo>
                  <a:lnTo>
                    <a:pt x="831" y="61"/>
                  </a:lnTo>
                  <a:lnTo>
                    <a:pt x="858" y="72"/>
                  </a:lnTo>
                  <a:lnTo>
                    <a:pt x="886" y="85"/>
                  </a:lnTo>
                  <a:lnTo>
                    <a:pt x="910" y="94"/>
                  </a:lnTo>
                  <a:lnTo>
                    <a:pt x="925" y="99"/>
                  </a:lnTo>
                  <a:lnTo>
                    <a:pt x="929" y="99"/>
                  </a:lnTo>
                  <a:close/>
                </a:path>
              </a:pathLst>
            </a:custGeom>
            <a:solidFill>
              <a:srgbClr val="333D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10" name="Freeform 37"/>
            <p:cNvSpPr>
              <a:spLocks/>
            </p:cNvSpPr>
            <p:nvPr/>
          </p:nvSpPr>
          <p:spPr bwMode="auto">
            <a:xfrm>
              <a:off x="7980363" y="3856038"/>
              <a:ext cx="687388" cy="574675"/>
            </a:xfrm>
            <a:custGeom>
              <a:avLst/>
              <a:gdLst>
                <a:gd name="T0" fmla="*/ 868 w 868"/>
                <a:gd name="T1" fmla="*/ 230 h 724"/>
                <a:gd name="T2" fmla="*/ 868 w 868"/>
                <a:gd name="T3" fmla="*/ 503 h 724"/>
                <a:gd name="T4" fmla="*/ 863 w 868"/>
                <a:gd name="T5" fmla="*/ 658 h 724"/>
                <a:gd name="T6" fmla="*/ 846 w 868"/>
                <a:gd name="T7" fmla="*/ 682 h 724"/>
                <a:gd name="T8" fmla="*/ 824 w 868"/>
                <a:gd name="T9" fmla="*/ 700 h 724"/>
                <a:gd name="T10" fmla="*/ 801 w 868"/>
                <a:gd name="T11" fmla="*/ 714 h 724"/>
                <a:gd name="T12" fmla="*/ 759 w 868"/>
                <a:gd name="T13" fmla="*/ 724 h 724"/>
                <a:gd name="T14" fmla="*/ 694 w 868"/>
                <a:gd name="T15" fmla="*/ 724 h 724"/>
                <a:gd name="T16" fmla="*/ 620 w 868"/>
                <a:gd name="T17" fmla="*/ 723 h 724"/>
                <a:gd name="T18" fmla="*/ 539 w 868"/>
                <a:gd name="T19" fmla="*/ 718 h 724"/>
                <a:gd name="T20" fmla="*/ 451 w 868"/>
                <a:gd name="T21" fmla="*/ 711 h 724"/>
                <a:gd name="T22" fmla="*/ 353 w 868"/>
                <a:gd name="T23" fmla="*/ 700 h 724"/>
                <a:gd name="T24" fmla="*/ 244 w 868"/>
                <a:gd name="T25" fmla="*/ 688 h 724"/>
                <a:gd name="T26" fmla="*/ 126 w 868"/>
                <a:gd name="T27" fmla="*/ 674 h 724"/>
                <a:gd name="T28" fmla="*/ 53 w 868"/>
                <a:gd name="T29" fmla="*/ 657 h 724"/>
                <a:gd name="T30" fmla="*/ 38 w 868"/>
                <a:gd name="T31" fmla="*/ 638 h 724"/>
                <a:gd name="T32" fmla="*/ 22 w 868"/>
                <a:gd name="T33" fmla="*/ 618 h 724"/>
                <a:gd name="T34" fmla="*/ 7 w 868"/>
                <a:gd name="T35" fmla="*/ 598 h 724"/>
                <a:gd name="T36" fmla="*/ 0 w 868"/>
                <a:gd name="T37" fmla="*/ 463 h 724"/>
                <a:gd name="T38" fmla="*/ 0 w 868"/>
                <a:gd name="T39" fmla="*/ 214 h 724"/>
                <a:gd name="T40" fmla="*/ 12 w 868"/>
                <a:gd name="T41" fmla="*/ 78 h 724"/>
                <a:gd name="T42" fmla="*/ 34 w 868"/>
                <a:gd name="T43" fmla="*/ 56 h 724"/>
                <a:gd name="T44" fmla="*/ 57 w 868"/>
                <a:gd name="T45" fmla="*/ 33 h 724"/>
                <a:gd name="T46" fmla="*/ 79 w 868"/>
                <a:gd name="T47" fmla="*/ 11 h 724"/>
                <a:gd name="T48" fmla="*/ 128 w 868"/>
                <a:gd name="T49" fmla="*/ 2 h 724"/>
                <a:gd name="T50" fmla="*/ 208 w 868"/>
                <a:gd name="T51" fmla="*/ 7 h 724"/>
                <a:gd name="T52" fmla="*/ 286 w 868"/>
                <a:gd name="T53" fmla="*/ 10 h 724"/>
                <a:gd name="T54" fmla="*/ 365 w 868"/>
                <a:gd name="T55" fmla="*/ 15 h 724"/>
                <a:gd name="T56" fmla="*/ 444 w 868"/>
                <a:gd name="T57" fmla="*/ 19 h 724"/>
                <a:gd name="T58" fmla="*/ 523 w 868"/>
                <a:gd name="T59" fmla="*/ 24 h 724"/>
                <a:gd name="T60" fmla="*/ 602 w 868"/>
                <a:gd name="T61" fmla="*/ 27 h 724"/>
                <a:gd name="T62" fmla="*/ 681 w 868"/>
                <a:gd name="T63" fmla="*/ 32 h 724"/>
                <a:gd name="T64" fmla="*/ 727 w 868"/>
                <a:gd name="T65" fmla="*/ 38 h 724"/>
                <a:gd name="T66" fmla="*/ 770 w 868"/>
                <a:gd name="T67" fmla="*/ 56 h 724"/>
                <a:gd name="T68" fmla="*/ 825 w 868"/>
                <a:gd name="T69" fmla="*/ 79 h 724"/>
                <a:gd name="T70" fmla="*/ 864 w 868"/>
                <a:gd name="T71" fmla="*/ 94 h 7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868" h="724">
                  <a:moveTo>
                    <a:pt x="868" y="94"/>
                  </a:moveTo>
                  <a:lnTo>
                    <a:pt x="868" y="230"/>
                  </a:lnTo>
                  <a:lnTo>
                    <a:pt x="868" y="367"/>
                  </a:lnTo>
                  <a:lnTo>
                    <a:pt x="868" y="503"/>
                  </a:lnTo>
                  <a:lnTo>
                    <a:pt x="868" y="640"/>
                  </a:lnTo>
                  <a:lnTo>
                    <a:pt x="863" y="658"/>
                  </a:lnTo>
                  <a:lnTo>
                    <a:pt x="855" y="671"/>
                  </a:lnTo>
                  <a:lnTo>
                    <a:pt x="846" y="682"/>
                  </a:lnTo>
                  <a:lnTo>
                    <a:pt x="835" y="691"/>
                  </a:lnTo>
                  <a:lnTo>
                    <a:pt x="824" y="700"/>
                  </a:lnTo>
                  <a:lnTo>
                    <a:pt x="812" y="707"/>
                  </a:lnTo>
                  <a:lnTo>
                    <a:pt x="801" y="714"/>
                  </a:lnTo>
                  <a:lnTo>
                    <a:pt x="790" y="722"/>
                  </a:lnTo>
                  <a:lnTo>
                    <a:pt x="759" y="724"/>
                  </a:lnTo>
                  <a:lnTo>
                    <a:pt x="727" y="724"/>
                  </a:lnTo>
                  <a:lnTo>
                    <a:pt x="694" y="724"/>
                  </a:lnTo>
                  <a:lnTo>
                    <a:pt x="658" y="724"/>
                  </a:lnTo>
                  <a:lnTo>
                    <a:pt x="620" y="723"/>
                  </a:lnTo>
                  <a:lnTo>
                    <a:pt x="581" y="721"/>
                  </a:lnTo>
                  <a:lnTo>
                    <a:pt x="539" y="718"/>
                  </a:lnTo>
                  <a:lnTo>
                    <a:pt x="497" y="714"/>
                  </a:lnTo>
                  <a:lnTo>
                    <a:pt x="451" y="711"/>
                  </a:lnTo>
                  <a:lnTo>
                    <a:pt x="403" y="706"/>
                  </a:lnTo>
                  <a:lnTo>
                    <a:pt x="353" y="700"/>
                  </a:lnTo>
                  <a:lnTo>
                    <a:pt x="300" y="695"/>
                  </a:lnTo>
                  <a:lnTo>
                    <a:pt x="244" y="688"/>
                  </a:lnTo>
                  <a:lnTo>
                    <a:pt x="186" y="681"/>
                  </a:lnTo>
                  <a:lnTo>
                    <a:pt x="126" y="674"/>
                  </a:lnTo>
                  <a:lnTo>
                    <a:pt x="61" y="666"/>
                  </a:lnTo>
                  <a:lnTo>
                    <a:pt x="53" y="657"/>
                  </a:lnTo>
                  <a:lnTo>
                    <a:pt x="46" y="647"/>
                  </a:lnTo>
                  <a:lnTo>
                    <a:pt x="38" y="638"/>
                  </a:lnTo>
                  <a:lnTo>
                    <a:pt x="30" y="628"/>
                  </a:lnTo>
                  <a:lnTo>
                    <a:pt x="22" y="618"/>
                  </a:lnTo>
                  <a:lnTo>
                    <a:pt x="15" y="608"/>
                  </a:lnTo>
                  <a:lnTo>
                    <a:pt x="7" y="598"/>
                  </a:lnTo>
                  <a:lnTo>
                    <a:pt x="0" y="587"/>
                  </a:lnTo>
                  <a:lnTo>
                    <a:pt x="0" y="463"/>
                  </a:lnTo>
                  <a:lnTo>
                    <a:pt x="0" y="339"/>
                  </a:lnTo>
                  <a:lnTo>
                    <a:pt x="0" y="214"/>
                  </a:lnTo>
                  <a:lnTo>
                    <a:pt x="0" y="90"/>
                  </a:lnTo>
                  <a:lnTo>
                    <a:pt x="12" y="78"/>
                  </a:lnTo>
                  <a:lnTo>
                    <a:pt x="22" y="67"/>
                  </a:lnTo>
                  <a:lnTo>
                    <a:pt x="34" y="56"/>
                  </a:lnTo>
                  <a:lnTo>
                    <a:pt x="45" y="45"/>
                  </a:lnTo>
                  <a:lnTo>
                    <a:pt x="57" y="33"/>
                  </a:lnTo>
                  <a:lnTo>
                    <a:pt x="67" y="22"/>
                  </a:lnTo>
                  <a:lnTo>
                    <a:pt x="79" y="11"/>
                  </a:lnTo>
                  <a:lnTo>
                    <a:pt x="89" y="0"/>
                  </a:lnTo>
                  <a:lnTo>
                    <a:pt x="128" y="2"/>
                  </a:lnTo>
                  <a:lnTo>
                    <a:pt x="168" y="4"/>
                  </a:lnTo>
                  <a:lnTo>
                    <a:pt x="208" y="7"/>
                  </a:lnTo>
                  <a:lnTo>
                    <a:pt x="247" y="8"/>
                  </a:lnTo>
                  <a:lnTo>
                    <a:pt x="286" y="10"/>
                  </a:lnTo>
                  <a:lnTo>
                    <a:pt x="326" y="12"/>
                  </a:lnTo>
                  <a:lnTo>
                    <a:pt x="365" y="15"/>
                  </a:lnTo>
                  <a:lnTo>
                    <a:pt x="405" y="17"/>
                  </a:lnTo>
                  <a:lnTo>
                    <a:pt x="444" y="19"/>
                  </a:lnTo>
                  <a:lnTo>
                    <a:pt x="483" y="22"/>
                  </a:lnTo>
                  <a:lnTo>
                    <a:pt x="523" y="24"/>
                  </a:lnTo>
                  <a:lnTo>
                    <a:pt x="562" y="25"/>
                  </a:lnTo>
                  <a:lnTo>
                    <a:pt x="602" y="27"/>
                  </a:lnTo>
                  <a:lnTo>
                    <a:pt x="641" y="30"/>
                  </a:lnTo>
                  <a:lnTo>
                    <a:pt x="681" y="32"/>
                  </a:lnTo>
                  <a:lnTo>
                    <a:pt x="720" y="34"/>
                  </a:lnTo>
                  <a:lnTo>
                    <a:pt x="727" y="38"/>
                  </a:lnTo>
                  <a:lnTo>
                    <a:pt x="744" y="45"/>
                  </a:lnTo>
                  <a:lnTo>
                    <a:pt x="770" y="56"/>
                  </a:lnTo>
                  <a:lnTo>
                    <a:pt x="797" y="68"/>
                  </a:lnTo>
                  <a:lnTo>
                    <a:pt x="825" y="79"/>
                  </a:lnTo>
                  <a:lnTo>
                    <a:pt x="849" y="89"/>
                  </a:lnTo>
                  <a:lnTo>
                    <a:pt x="864" y="94"/>
                  </a:lnTo>
                  <a:lnTo>
                    <a:pt x="868" y="94"/>
                  </a:lnTo>
                  <a:close/>
                </a:path>
              </a:pathLst>
            </a:custGeom>
            <a:solidFill>
              <a:srgbClr val="353F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11" name="Freeform 38"/>
            <p:cNvSpPr>
              <a:spLocks/>
            </p:cNvSpPr>
            <p:nvPr/>
          </p:nvSpPr>
          <p:spPr bwMode="auto">
            <a:xfrm>
              <a:off x="7978775" y="3856038"/>
              <a:ext cx="641350" cy="571500"/>
            </a:xfrm>
            <a:custGeom>
              <a:avLst/>
              <a:gdLst>
                <a:gd name="T0" fmla="*/ 809 w 809"/>
                <a:gd name="T1" fmla="*/ 226 h 720"/>
                <a:gd name="T2" fmla="*/ 809 w 809"/>
                <a:gd name="T3" fmla="*/ 499 h 720"/>
                <a:gd name="T4" fmla="*/ 803 w 809"/>
                <a:gd name="T5" fmla="*/ 652 h 720"/>
                <a:gd name="T6" fmla="*/ 786 w 809"/>
                <a:gd name="T7" fmla="*/ 676 h 720"/>
                <a:gd name="T8" fmla="*/ 764 w 809"/>
                <a:gd name="T9" fmla="*/ 693 h 720"/>
                <a:gd name="T10" fmla="*/ 742 w 809"/>
                <a:gd name="T11" fmla="*/ 708 h 720"/>
                <a:gd name="T12" fmla="*/ 705 w 809"/>
                <a:gd name="T13" fmla="*/ 719 h 720"/>
                <a:gd name="T14" fmla="*/ 647 w 809"/>
                <a:gd name="T15" fmla="*/ 720 h 720"/>
                <a:gd name="T16" fmla="*/ 585 w 809"/>
                <a:gd name="T17" fmla="*/ 719 h 720"/>
                <a:gd name="T18" fmla="*/ 514 w 809"/>
                <a:gd name="T19" fmla="*/ 715 h 720"/>
                <a:gd name="T20" fmla="*/ 434 w 809"/>
                <a:gd name="T21" fmla="*/ 708 h 720"/>
                <a:gd name="T22" fmla="*/ 345 w 809"/>
                <a:gd name="T23" fmla="*/ 699 h 720"/>
                <a:gd name="T24" fmla="*/ 242 w 809"/>
                <a:gd name="T25" fmla="*/ 688 h 720"/>
                <a:gd name="T26" fmla="*/ 126 w 809"/>
                <a:gd name="T27" fmla="*/ 674 h 720"/>
                <a:gd name="T28" fmla="*/ 54 w 809"/>
                <a:gd name="T29" fmla="*/ 658 h 720"/>
                <a:gd name="T30" fmla="*/ 39 w 809"/>
                <a:gd name="T31" fmla="*/ 639 h 720"/>
                <a:gd name="T32" fmla="*/ 23 w 809"/>
                <a:gd name="T33" fmla="*/ 620 h 720"/>
                <a:gd name="T34" fmla="*/ 8 w 809"/>
                <a:gd name="T35" fmla="*/ 599 h 720"/>
                <a:gd name="T36" fmla="*/ 1 w 809"/>
                <a:gd name="T37" fmla="*/ 463 h 720"/>
                <a:gd name="T38" fmla="*/ 1 w 809"/>
                <a:gd name="T39" fmla="*/ 214 h 720"/>
                <a:gd name="T40" fmla="*/ 12 w 809"/>
                <a:gd name="T41" fmla="*/ 78 h 720"/>
                <a:gd name="T42" fmla="*/ 34 w 809"/>
                <a:gd name="T43" fmla="*/ 56 h 720"/>
                <a:gd name="T44" fmla="*/ 57 w 809"/>
                <a:gd name="T45" fmla="*/ 33 h 720"/>
                <a:gd name="T46" fmla="*/ 78 w 809"/>
                <a:gd name="T47" fmla="*/ 11 h 720"/>
                <a:gd name="T48" fmla="*/ 126 w 809"/>
                <a:gd name="T49" fmla="*/ 2 h 720"/>
                <a:gd name="T50" fmla="*/ 197 w 809"/>
                <a:gd name="T51" fmla="*/ 6 h 720"/>
                <a:gd name="T52" fmla="*/ 269 w 809"/>
                <a:gd name="T53" fmla="*/ 9 h 720"/>
                <a:gd name="T54" fmla="*/ 340 w 809"/>
                <a:gd name="T55" fmla="*/ 12 h 720"/>
                <a:gd name="T56" fmla="*/ 410 w 809"/>
                <a:gd name="T57" fmla="*/ 17 h 720"/>
                <a:gd name="T58" fmla="*/ 482 w 809"/>
                <a:gd name="T59" fmla="*/ 21 h 720"/>
                <a:gd name="T60" fmla="*/ 553 w 809"/>
                <a:gd name="T61" fmla="*/ 24 h 720"/>
                <a:gd name="T62" fmla="*/ 624 w 809"/>
                <a:gd name="T63" fmla="*/ 27 h 720"/>
                <a:gd name="T64" fmla="*/ 667 w 809"/>
                <a:gd name="T65" fmla="*/ 33 h 720"/>
                <a:gd name="T66" fmla="*/ 710 w 809"/>
                <a:gd name="T67" fmla="*/ 52 h 720"/>
                <a:gd name="T68" fmla="*/ 766 w 809"/>
                <a:gd name="T69" fmla="*/ 75 h 720"/>
                <a:gd name="T70" fmla="*/ 805 w 809"/>
                <a:gd name="T71" fmla="*/ 90 h 7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809" h="720">
                  <a:moveTo>
                    <a:pt x="809" y="90"/>
                  </a:moveTo>
                  <a:lnTo>
                    <a:pt x="809" y="226"/>
                  </a:lnTo>
                  <a:lnTo>
                    <a:pt x="809" y="363"/>
                  </a:lnTo>
                  <a:lnTo>
                    <a:pt x="809" y="499"/>
                  </a:lnTo>
                  <a:lnTo>
                    <a:pt x="809" y="636"/>
                  </a:lnTo>
                  <a:lnTo>
                    <a:pt x="803" y="652"/>
                  </a:lnTo>
                  <a:lnTo>
                    <a:pt x="795" y="666"/>
                  </a:lnTo>
                  <a:lnTo>
                    <a:pt x="786" y="676"/>
                  </a:lnTo>
                  <a:lnTo>
                    <a:pt x="775" y="685"/>
                  </a:lnTo>
                  <a:lnTo>
                    <a:pt x="764" y="693"/>
                  </a:lnTo>
                  <a:lnTo>
                    <a:pt x="752" y="701"/>
                  </a:lnTo>
                  <a:lnTo>
                    <a:pt x="742" y="708"/>
                  </a:lnTo>
                  <a:lnTo>
                    <a:pt x="732" y="716"/>
                  </a:lnTo>
                  <a:lnTo>
                    <a:pt x="705" y="719"/>
                  </a:lnTo>
                  <a:lnTo>
                    <a:pt x="677" y="720"/>
                  </a:lnTo>
                  <a:lnTo>
                    <a:pt x="647" y="720"/>
                  </a:lnTo>
                  <a:lnTo>
                    <a:pt x="618" y="720"/>
                  </a:lnTo>
                  <a:lnTo>
                    <a:pt x="585" y="719"/>
                  </a:lnTo>
                  <a:lnTo>
                    <a:pt x="551" y="718"/>
                  </a:lnTo>
                  <a:lnTo>
                    <a:pt x="514" y="715"/>
                  </a:lnTo>
                  <a:lnTo>
                    <a:pt x="476" y="712"/>
                  </a:lnTo>
                  <a:lnTo>
                    <a:pt x="434" y="708"/>
                  </a:lnTo>
                  <a:lnTo>
                    <a:pt x="391" y="705"/>
                  </a:lnTo>
                  <a:lnTo>
                    <a:pt x="345" y="699"/>
                  </a:lnTo>
                  <a:lnTo>
                    <a:pt x="295" y="693"/>
                  </a:lnTo>
                  <a:lnTo>
                    <a:pt x="242" y="688"/>
                  </a:lnTo>
                  <a:lnTo>
                    <a:pt x="186" y="681"/>
                  </a:lnTo>
                  <a:lnTo>
                    <a:pt x="126" y="674"/>
                  </a:lnTo>
                  <a:lnTo>
                    <a:pt x="62" y="666"/>
                  </a:lnTo>
                  <a:lnTo>
                    <a:pt x="54" y="658"/>
                  </a:lnTo>
                  <a:lnTo>
                    <a:pt x="46" y="648"/>
                  </a:lnTo>
                  <a:lnTo>
                    <a:pt x="39" y="639"/>
                  </a:lnTo>
                  <a:lnTo>
                    <a:pt x="31" y="630"/>
                  </a:lnTo>
                  <a:lnTo>
                    <a:pt x="23" y="620"/>
                  </a:lnTo>
                  <a:lnTo>
                    <a:pt x="16" y="609"/>
                  </a:lnTo>
                  <a:lnTo>
                    <a:pt x="8" y="599"/>
                  </a:lnTo>
                  <a:lnTo>
                    <a:pt x="1" y="587"/>
                  </a:lnTo>
                  <a:lnTo>
                    <a:pt x="1" y="463"/>
                  </a:lnTo>
                  <a:lnTo>
                    <a:pt x="1" y="339"/>
                  </a:lnTo>
                  <a:lnTo>
                    <a:pt x="1" y="214"/>
                  </a:lnTo>
                  <a:lnTo>
                    <a:pt x="0" y="90"/>
                  </a:lnTo>
                  <a:lnTo>
                    <a:pt x="12" y="78"/>
                  </a:lnTo>
                  <a:lnTo>
                    <a:pt x="23" y="67"/>
                  </a:lnTo>
                  <a:lnTo>
                    <a:pt x="34" y="56"/>
                  </a:lnTo>
                  <a:lnTo>
                    <a:pt x="45" y="45"/>
                  </a:lnTo>
                  <a:lnTo>
                    <a:pt x="57" y="33"/>
                  </a:lnTo>
                  <a:lnTo>
                    <a:pt x="68" y="22"/>
                  </a:lnTo>
                  <a:lnTo>
                    <a:pt x="78" y="11"/>
                  </a:lnTo>
                  <a:lnTo>
                    <a:pt x="90" y="0"/>
                  </a:lnTo>
                  <a:lnTo>
                    <a:pt x="126" y="2"/>
                  </a:lnTo>
                  <a:lnTo>
                    <a:pt x="161" y="3"/>
                  </a:lnTo>
                  <a:lnTo>
                    <a:pt x="197" y="6"/>
                  </a:lnTo>
                  <a:lnTo>
                    <a:pt x="233" y="8"/>
                  </a:lnTo>
                  <a:lnTo>
                    <a:pt x="269" y="9"/>
                  </a:lnTo>
                  <a:lnTo>
                    <a:pt x="304" y="11"/>
                  </a:lnTo>
                  <a:lnTo>
                    <a:pt x="340" y="12"/>
                  </a:lnTo>
                  <a:lnTo>
                    <a:pt x="376" y="15"/>
                  </a:lnTo>
                  <a:lnTo>
                    <a:pt x="410" y="17"/>
                  </a:lnTo>
                  <a:lnTo>
                    <a:pt x="446" y="18"/>
                  </a:lnTo>
                  <a:lnTo>
                    <a:pt x="482" y="21"/>
                  </a:lnTo>
                  <a:lnTo>
                    <a:pt x="517" y="22"/>
                  </a:lnTo>
                  <a:lnTo>
                    <a:pt x="553" y="24"/>
                  </a:lnTo>
                  <a:lnTo>
                    <a:pt x="589" y="26"/>
                  </a:lnTo>
                  <a:lnTo>
                    <a:pt x="624" y="27"/>
                  </a:lnTo>
                  <a:lnTo>
                    <a:pt x="660" y="30"/>
                  </a:lnTo>
                  <a:lnTo>
                    <a:pt x="667" y="33"/>
                  </a:lnTo>
                  <a:lnTo>
                    <a:pt x="684" y="40"/>
                  </a:lnTo>
                  <a:lnTo>
                    <a:pt x="710" y="52"/>
                  </a:lnTo>
                  <a:lnTo>
                    <a:pt x="738" y="63"/>
                  </a:lnTo>
                  <a:lnTo>
                    <a:pt x="766" y="75"/>
                  </a:lnTo>
                  <a:lnTo>
                    <a:pt x="789" y="84"/>
                  </a:lnTo>
                  <a:lnTo>
                    <a:pt x="805" y="90"/>
                  </a:lnTo>
                  <a:lnTo>
                    <a:pt x="809" y="90"/>
                  </a:lnTo>
                  <a:close/>
                </a:path>
              </a:pathLst>
            </a:custGeom>
            <a:solidFill>
              <a:srgbClr val="3A445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12" name="Freeform 39"/>
            <p:cNvSpPr>
              <a:spLocks/>
            </p:cNvSpPr>
            <p:nvPr/>
          </p:nvSpPr>
          <p:spPr bwMode="auto">
            <a:xfrm>
              <a:off x="7978775" y="3856038"/>
              <a:ext cx="593725" cy="568325"/>
            </a:xfrm>
            <a:custGeom>
              <a:avLst/>
              <a:gdLst>
                <a:gd name="T0" fmla="*/ 748 w 748"/>
                <a:gd name="T1" fmla="*/ 221 h 716"/>
                <a:gd name="T2" fmla="*/ 748 w 748"/>
                <a:gd name="T3" fmla="*/ 494 h 716"/>
                <a:gd name="T4" fmla="*/ 742 w 748"/>
                <a:gd name="T5" fmla="*/ 646 h 716"/>
                <a:gd name="T6" fmla="*/ 726 w 748"/>
                <a:gd name="T7" fmla="*/ 670 h 716"/>
                <a:gd name="T8" fmla="*/ 704 w 748"/>
                <a:gd name="T9" fmla="*/ 689 h 716"/>
                <a:gd name="T10" fmla="*/ 682 w 748"/>
                <a:gd name="T11" fmla="*/ 704 h 716"/>
                <a:gd name="T12" fmla="*/ 649 w 748"/>
                <a:gd name="T13" fmla="*/ 714 h 716"/>
                <a:gd name="T14" fmla="*/ 601 w 748"/>
                <a:gd name="T15" fmla="*/ 716 h 716"/>
                <a:gd name="T16" fmla="*/ 548 w 748"/>
                <a:gd name="T17" fmla="*/ 715 h 716"/>
                <a:gd name="T18" fmla="*/ 487 w 748"/>
                <a:gd name="T19" fmla="*/ 713 h 716"/>
                <a:gd name="T20" fmla="*/ 417 w 748"/>
                <a:gd name="T21" fmla="*/ 707 h 716"/>
                <a:gd name="T22" fmla="*/ 334 w 748"/>
                <a:gd name="T23" fmla="*/ 698 h 716"/>
                <a:gd name="T24" fmla="*/ 239 w 748"/>
                <a:gd name="T25" fmla="*/ 688 h 716"/>
                <a:gd name="T26" fmla="*/ 126 w 748"/>
                <a:gd name="T27" fmla="*/ 674 h 716"/>
                <a:gd name="T28" fmla="*/ 54 w 748"/>
                <a:gd name="T29" fmla="*/ 658 h 716"/>
                <a:gd name="T30" fmla="*/ 38 w 748"/>
                <a:gd name="T31" fmla="*/ 642 h 716"/>
                <a:gd name="T32" fmla="*/ 23 w 748"/>
                <a:gd name="T33" fmla="*/ 622 h 716"/>
                <a:gd name="T34" fmla="*/ 8 w 748"/>
                <a:gd name="T35" fmla="*/ 600 h 716"/>
                <a:gd name="T36" fmla="*/ 1 w 748"/>
                <a:gd name="T37" fmla="*/ 463 h 716"/>
                <a:gd name="T38" fmla="*/ 0 w 748"/>
                <a:gd name="T39" fmla="*/ 214 h 716"/>
                <a:gd name="T40" fmla="*/ 12 w 748"/>
                <a:gd name="T41" fmla="*/ 78 h 716"/>
                <a:gd name="T42" fmla="*/ 34 w 748"/>
                <a:gd name="T43" fmla="*/ 56 h 716"/>
                <a:gd name="T44" fmla="*/ 57 w 748"/>
                <a:gd name="T45" fmla="*/ 33 h 716"/>
                <a:gd name="T46" fmla="*/ 78 w 748"/>
                <a:gd name="T47" fmla="*/ 11 h 716"/>
                <a:gd name="T48" fmla="*/ 122 w 748"/>
                <a:gd name="T49" fmla="*/ 1 h 716"/>
                <a:gd name="T50" fmla="*/ 186 w 748"/>
                <a:gd name="T51" fmla="*/ 4 h 716"/>
                <a:gd name="T52" fmla="*/ 250 w 748"/>
                <a:gd name="T53" fmla="*/ 8 h 716"/>
                <a:gd name="T54" fmla="*/ 313 w 748"/>
                <a:gd name="T55" fmla="*/ 10 h 716"/>
                <a:gd name="T56" fmla="*/ 377 w 748"/>
                <a:gd name="T57" fmla="*/ 14 h 716"/>
                <a:gd name="T58" fmla="*/ 440 w 748"/>
                <a:gd name="T59" fmla="*/ 17 h 716"/>
                <a:gd name="T60" fmla="*/ 505 w 748"/>
                <a:gd name="T61" fmla="*/ 21 h 716"/>
                <a:gd name="T62" fmla="*/ 568 w 748"/>
                <a:gd name="T63" fmla="*/ 24 h 716"/>
                <a:gd name="T64" fmla="*/ 607 w 748"/>
                <a:gd name="T65" fmla="*/ 29 h 716"/>
                <a:gd name="T66" fmla="*/ 650 w 748"/>
                <a:gd name="T67" fmla="*/ 47 h 716"/>
                <a:gd name="T68" fmla="*/ 705 w 748"/>
                <a:gd name="T69" fmla="*/ 70 h 716"/>
                <a:gd name="T70" fmla="*/ 744 w 748"/>
                <a:gd name="T71" fmla="*/ 84 h 7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748" h="716">
                  <a:moveTo>
                    <a:pt x="748" y="84"/>
                  </a:moveTo>
                  <a:lnTo>
                    <a:pt x="748" y="221"/>
                  </a:lnTo>
                  <a:lnTo>
                    <a:pt x="748" y="357"/>
                  </a:lnTo>
                  <a:lnTo>
                    <a:pt x="748" y="494"/>
                  </a:lnTo>
                  <a:lnTo>
                    <a:pt x="748" y="630"/>
                  </a:lnTo>
                  <a:lnTo>
                    <a:pt x="742" y="646"/>
                  </a:lnTo>
                  <a:lnTo>
                    <a:pt x="735" y="659"/>
                  </a:lnTo>
                  <a:lnTo>
                    <a:pt x="726" y="670"/>
                  </a:lnTo>
                  <a:lnTo>
                    <a:pt x="715" y="680"/>
                  </a:lnTo>
                  <a:lnTo>
                    <a:pt x="704" y="689"/>
                  </a:lnTo>
                  <a:lnTo>
                    <a:pt x="692" y="697"/>
                  </a:lnTo>
                  <a:lnTo>
                    <a:pt x="682" y="704"/>
                  </a:lnTo>
                  <a:lnTo>
                    <a:pt x="672" y="712"/>
                  </a:lnTo>
                  <a:lnTo>
                    <a:pt x="649" y="714"/>
                  </a:lnTo>
                  <a:lnTo>
                    <a:pt x="626" y="715"/>
                  </a:lnTo>
                  <a:lnTo>
                    <a:pt x="601" y="716"/>
                  </a:lnTo>
                  <a:lnTo>
                    <a:pt x="576" y="716"/>
                  </a:lnTo>
                  <a:lnTo>
                    <a:pt x="548" y="715"/>
                  </a:lnTo>
                  <a:lnTo>
                    <a:pt x="518" y="714"/>
                  </a:lnTo>
                  <a:lnTo>
                    <a:pt x="487" y="713"/>
                  </a:lnTo>
                  <a:lnTo>
                    <a:pt x="454" y="710"/>
                  </a:lnTo>
                  <a:lnTo>
                    <a:pt x="417" y="707"/>
                  </a:lnTo>
                  <a:lnTo>
                    <a:pt x="377" y="703"/>
                  </a:lnTo>
                  <a:lnTo>
                    <a:pt x="334" y="698"/>
                  </a:lnTo>
                  <a:lnTo>
                    <a:pt x="288" y="693"/>
                  </a:lnTo>
                  <a:lnTo>
                    <a:pt x="239" y="688"/>
                  </a:lnTo>
                  <a:lnTo>
                    <a:pt x="184" y="681"/>
                  </a:lnTo>
                  <a:lnTo>
                    <a:pt x="126" y="674"/>
                  </a:lnTo>
                  <a:lnTo>
                    <a:pt x="62" y="666"/>
                  </a:lnTo>
                  <a:lnTo>
                    <a:pt x="54" y="658"/>
                  </a:lnTo>
                  <a:lnTo>
                    <a:pt x="46" y="650"/>
                  </a:lnTo>
                  <a:lnTo>
                    <a:pt x="38" y="642"/>
                  </a:lnTo>
                  <a:lnTo>
                    <a:pt x="30" y="632"/>
                  </a:lnTo>
                  <a:lnTo>
                    <a:pt x="23" y="622"/>
                  </a:lnTo>
                  <a:lnTo>
                    <a:pt x="15" y="612"/>
                  </a:lnTo>
                  <a:lnTo>
                    <a:pt x="8" y="600"/>
                  </a:lnTo>
                  <a:lnTo>
                    <a:pt x="1" y="587"/>
                  </a:lnTo>
                  <a:lnTo>
                    <a:pt x="1" y="463"/>
                  </a:lnTo>
                  <a:lnTo>
                    <a:pt x="1" y="339"/>
                  </a:lnTo>
                  <a:lnTo>
                    <a:pt x="0" y="214"/>
                  </a:lnTo>
                  <a:lnTo>
                    <a:pt x="0" y="90"/>
                  </a:lnTo>
                  <a:lnTo>
                    <a:pt x="12" y="78"/>
                  </a:lnTo>
                  <a:lnTo>
                    <a:pt x="23" y="67"/>
                  </a:lnTo>
                  <a:lnTo>
                    <a:pt x="34" y="56"/>
                  </a:lnTo>
                  <a:lnTo>
                    <a:pt x="45" y="45"/>
                  </a:lnTo>
                  <a:lnTo>
                    <a:pt x="57" y="33"/>
                  </a:lnTo>
                  <a:lnTo>
                    <a:pt x="68" y="22"/>
                  </a:lnTo>
                  <a:lnTo>
                    <a:pt x="78" y="11"/>
                  </a:lnTo>
                  <a:lnTo>
                    <a:pt x="90" y="0"/>
                  </a:lnTo>
                  <a:lnTo>
                    <a:pt x="122" y="1"/>
                  </a:lnTo>
                  <a:lnTo>
                    <a:pt x="153" y="3"/>
                  </a:lnTo>
                  <a:lnTo>
                    <a:pt x="186" y="4"/>
                  </a:lnTo>
                  <a:lnTo>
                    <a:pt x="218" y="6"/>
                  </a:lnTo>
                  <a:lnTo>
                    <a:pt x="250" y="8"/>
                  </a:lnTo>
                  <a:lnTo>
                    <a:pt x="281" y="9"/>
                  </a:lnTo>
                  <a:lnTo>
                    <a:pt x="313" y="10"/>
                  </a:lnTo>
                  <a:lnTo>
                    <a:pt x="346" y="12"/>
                  </a:lnTo>
                  <a:lnTo>
                    <a:pt x="377" y="14"/>
                  </a:lnTo>
                  <a:lnTo>
                    <a:pt x="409" y="15"/>
                  </a:lnTo>
                  <a:lnTo>
                    <a:pt x="440" y="17"/>
                  </a:lnTo>
                  <a:lnTo>
                    <a:pt x="472" y="18"/>
                  </a:lnTo>
                  <a:lnTo>
                    <a:pt x="505" y="21"/>
                  </a:lnTo>
                  <a:lnTo>
                    <a:pt x="537" y="22"/>
                  </a:lnTo>
                  <a:lnTo>
                    <a:pt x="568" y="24"/>
                  </a:lnTo>
                  <a:lnTo>
                    <a:pt x="600" y="25"/>
                  </a:lnTo>
                  <a:lnTo>
                    <a:pt x="607" y="29"/>
                  </a:lnTo>
                  <a:lnTo>
                    <a:pt x="624" y="36"/>
                  </a:lnTo>
                  <a:lnTo>
                    <a:pt x="650" y="47"/>
                  </a:lnTo>
                  <a:lnTo>
                    <a:pt x="677" y="59"/>
                  </a:lnTo>
                  <a:lnTo>
                    <a:pt x="705" y="70"/>
                  </a:lnTo>
                  <a:lnTo>
                    <a:pt x="729" y="79"/>
                  </a:lnTo>
                  <a:lnTo>
                    <a:pt x="744" y="84"/>
                  </a:lnTo>
                  <a:lnTo>
                    <a:pt x="748" y="84"/>
                  </a:lnTo>
                  <a:close/>
                </a:path>
              </a:pathLst>
            </a:custGeom>
            <a:solidFill>
              <a:srgbClr val="3D47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13" name="Freeform 40"/>
            <p:cNvSpPr>
              <a:spLocks/>
            </p:cNvSpPr>
            <p:nvPr/>
          </p:nvSpPr>
          <p:spPr bwMode="auto">
            <a:xfrm>
              <a:off x="7977188" y="3856038"/>
              <a:ext cx="547688" cy="565150"/>
            </a:xfrm>
            <a:custGeom>
              <a:avLst/>
              <a:gdLst>
                <a:gd name="T0" fmla="*/ 689 w 689"/>
                <a:gd name="T1" fmla="*/ 215 h 712"/>
                <a:gd name="T2" fmla="*/ 689 w 689"/>
                <a:gd name="T3" fmla="*/ 488 h 712"/>
                <a:gd name="T4" fmla="*/ 683 w 689"/>
                <a:gd name="T5" fmla="*/ 640 h 712"/>
                <a:gd name="T6" fmla="*/ 666 w 689"/>
                <a:gd name="T7" fmla="*/ 663 h 712"/>
                <a:gd name="T8" fmla="*/ 644 w 689"/>
                <a:gd name="T9" fmla="*/ 683 h 712"/>
                <a:gd name="T10" fmla="*/ 623 w 689"/>
                <a:gd name="T11" fmla="*/ 699 h 712"/>
                <a:gd name="T12" fmla="*/ 594 w 689"/>
                <a:gd name="T13" fmla="*/ 710 h 712"/>
                <a:gd name="T14" fmla="*/ 556 w 689"/>
                <a:gd name="T15" fmla="*/ 712 h 712"/>
                <a:gd name="T16" fmla="*/ 513 w 689"/>
                <a:gd name="T17" fmla="*/ 712 h 712"/>
                <a:gd name="T18" fmla="*/ 462 w 689"/>
                <a:gd name="T19" fmla="*/ 710 h 712"/>
                <a:gd name="T20" fmla="*/ 401 w 689"/>
                <a:gd name="T21" fmla="*/ 705 h 712"/>
                <a:gd name="T22" fmla="*/ 326 w 689"/>
                <a:gd name="T23" fmla="*/ 697 h 712"/>
                <a:gd name="T24" fmla="*/ 235 w 689"/>
                <a:gd name="T25" fmla="*/ 686 h 712"/>
                <a:gd name="T26" fmla="*/ 126 w 689"/>
                <a:gd name="T27" fmla="*/ 674 h 712"/>
                <a:gd name="T28" fmla="*/ 55 w 689"/>
                <a:gd name="T29" fmla="*/ 659 h 712"/>
                <a:gd name="T30" fmla="*/ 38 w 689"/>
                <a:gd name="T31" fmla="*/ 643 h 712"/>
                <a:gd name="T32" fmla="*/ 23 w 689"/>
                <a:gd name="T33" fmla="*/ 624 h 712"/>
                <a:gd name="T34" fmla="*/ 9 w 689"/>
                <a:gd name="T35" fmla="*/ 600 h 712"/>
                <a:gd name="T36" fmla="*/ 1 w 689"/>
                <a:gd name="T37" fmla="*/ 463 h 712"/>
                <a:gd name="T38" fmla="*/ 1 w 689"/>
                <a:gd name="T39" fmla="*/ 214 h 712"/>
                <a:gd name="T40" fmla="*/ 11 w 689"/>
                <a:gd name="T41" fmla="*/ 78 h 712"/>
                <a:gd name="T42" fmla="*/ 35 w 689"/>
                <a:gd name="T43" fmla="*/ 56 h 712"/>
                <a:gd name="T44" fmla="*/ 58 w 689"/>
                <a:gd name="T45" fmla="*/ 33 h 712"/>
                <a:gd name="T46" fmla="*/ 79 w 689"/>
                <a:gd name="T47" fmla="*/ 11 h 712"/>
                <a:gd name="T48" fmla="*/ 119 w 689"/>
                <a:gd name="T49" fmla="*/ 1 h 712"/>
                <a:gd name="T50" fmla="*/ 175 w 689"/>
                <a:gd name="T51" fmla="*/ 3 h 712"/>
                <a:gd name="T52" fmla="*/ 232 w 689"/>
                <a:gd name="T53" fmla="*/ 6 h 712"/>
                <a:gd name="T54" fmla="*/ 288 w 689"/>
                <a:gd name="T55" fmla="*/ 8 h 712"/>
                <a:gd name="T56" fmla="*/ 343 w 689"/>
                <a:gd name="T57" fmla="*/ 11 h 712"/>
                <a:gd name="T58" fmla="*/ 400 w 689"/>
                <a:gd name="T59" fmla="*/ 14 h 712"/>
                <a:gd name="T60" fmla="*/ 456 w 689"/>
                <a:gd name="T61" fmla="*/ 16 h 712"/>
                <a:gd name="T62" fmla="*/ 513 w 689"/>
                <a:gd name="T63" fmla="*/ 18 h 712"/>
                <a:gd name="T64" fmla="*/ 547 w 689"/>
                <a:gd name="T65" fmla="*/ 23 h 712"/>
                <a:gd name="T66" fmla="*/ 590 w 689"/>
                <a:gd name="T67" fmla="*/ 41 h 712"/>
                <a:gd name="T68" fmla="*/ 646 w 689"/>
                <a:gd name="T69" fmla="*/ 65 h 712"/>
                <a:gd name="T70" fmla="*/ 685 w 689"/>
                <a:gd name="T71" fmla="*/ 79 h 7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689" h="712">
                  <a:moveTo>
                    <a:pt x="689" y="79"/>
                  </a:moveTo>
                  <a:lnTo>
                    <a:pt x="689" y="215"/>
                  </a:lnTo>
                  <a:lnTo>
                    <a:pt x="689" y="352"/>
                  </a:lnTo>
                  <a:lnTo>
                    <a:pt x="689" y="488"/>
                  </a:lnTo>
                  <a:lnTo>
                    <a:pt x="689" y="625"/>
                  </a:lnTo>
                  <a:lnTo>
                    <a:pt x="683" y="640"/>
                  </a:lnTo>
                  <a:lnTo>
                    <a:pt x="675" y="653"/>
                  </a:lnTo>
                  <a:lnTo>
                    <a:pt x="666" y="663"/>
                  </a:lnTo>
                  <a:lnTo>
                    <a:pt x="655" y="674"/>
                  </a:lnTo>
                  <a:lnTo>
                    <a:pt x="644" y="683"/>
                  </a:lnTo>
                  <a:lnTo>
                    <a:pt x="634" y="691"/>
                  </a:lnTo>
                  <a:lnTo>
                    <a:pt x="623" y="699"/>
                  </a:lnTo>
                  <a:lnTo>
                    <a:pt x="613" y="707"/>
                  </a:lnTo>
                  <a:lnTo>
                    <a:pt x="594" y="710"/>
                  </a:lnTo>
                  <a:lnTo>
                    <a:pt x="576" y="711"/>
                  </a:lnTo>
                  <a:lnTo>
                    <a:pt x="556" y="712"/>
                  </a:lnTo>
                  <a:lnTo>
                    <a:pt x="536" y="712"/>
                  </a:lnTo>
                  <a:lnTo>
                    <a:pt x="513" y="712"/>
                  </a:lnTo>
                  <a:lnTo>
                    <a:pt x="488" y="711"/>
                  </a:lnTo>
                  <a:lnTo>
                    <a:pt x="462" y="710"/>
                  </a:lnTo>
                  <a:lnTo>
                    <a:pt x="433" y="707"/>
                  </a:lnTo>
                  <a:lnTo>
                    <a:pt x="401" y="705"/>
                  </a:lnTo>
                  <a:lnTo>
                    <a:pt x="365" y="701"/>
                  </a:lnTo>
                  <a:lnTo>
                    <a:pt x="326" y="697"/>
                  </a:lnTo>
                  <a:lnTo>
                    <a:pt x="283" y="692"/>
                  </a:lnTo>
                  <a:lnTo>
                    <a:pt x="235" y="686"/>
                  </a:lnTo>
                  <a:lnTo>
                    <a:pt x="183" y="681"/>
                  </a:lnTo>
                  <a:lnTo>
                    <a:pt x="126" y="674"/>
                  </a:lnTo>
                  <a:lnTo>
                    <a:pt x="63" y="666"/>
                  </a:lnTo>
                  <a:lnTo>
                    <a:pt x="55" y="659"/>
                  </a:lnTo>
                  <a:lnTo>
                    <a:pt x="46" y="652"/>
                  </a:lnTo>
                  <a:lnTo>
                    <a:pt x="38" y="643"/>
                  </a:lnTo>
                  <a:lnTo>
                    <a:pt x="31" y="633"/>
                  </a:lnTo>
                  <a:lnTo>
                    <a:pt x="23" y="624"/>
                  </a:lnTo>
                  <a:lnTo>
                    <a:pt x="16" y="613"/>
                  </a:lnTo>
                  <a:lnTo>
                    <a:pt x="9" y="600"/>
                  </a:lnTo>
                  <a:lnTo>
                    <a:pt x="2" y="587"/>
                  </a:lnTo>
                  <a:lnTo>
                    <a:pt x="1" y="463"/>
                  </a:lnTo>
                  <a:lnTo>
                    <a:pt x="1" y="339"/>
                  </a:lnTo>
                  <a:lnTo>
                    <a:pt x="1" y="214"/>
                  </a:lnTo>
                  <a:lnTo>
                    <a:pt x="0" y="90"/>
                  </a:lnTo>
                  <a:lnTo>
                    <a:pt x="11" y="78"/>
                  </a:lnTo>
                  <a:lnTo>
                    <a:pt x="23" y="67"/>
                  </a:lnTo>
                  <a:lnTo>
                    <a:pt x="35" y="56"/>
                  </a:lnTo>
                  <a:lnTo>
                    <a:pt x="46" y="45"/>
                  </a:lnTo>
                  <a:lnTo>
                    <a:pt x="58" y="33"/>
                  </a:lnTo>
                  <a:lnTo>
                    <a:pt x="68" y="22"/>
                  </a:lnTo>
                  <a:lnTo>
                    <a:pt x="79" y="11"/>
                  </a:lnTo>
                  <a:lnTo>
                    <a:pt x="91" y="0"/>
                  </a:lnTo>
                  <a:lnTo>
                    <a:pt x="119" y="1"/>
                  </a:lnTo>
                  <a:lnTo>
                    <a:pt x="147" y="2"/>
                  </a:lnTo>
                  <a:lnTo>
                    <a:pt x="175" y="3"/>
                  </a:lnTo>
                  <a:lnTo>
                    <a:pt x="204" y="4"/>
                  </a:lnTo>
                  <a:lnTo>
                    <a:pt x="232" y="6"/>
                  </a:lnTo>
                  <a:lnTo>
                    <a:pt x="259" y="7"/>
                  </a:lnTo>
                  <a:lnTo>
                    <a:pt x="288" y="8"/>
                  </a:lnTo>
                  <a:lnTo>
                    <a:pt x="316" y="9"/>
                  </a:lnTo>
                  <a:lnTo>
                    <a:pt x="343" y="11"/>
                  </a:lnTo>
                  <a:lnTo>
                    <a:pt x="372" y="12"/>
                  </a:lnTo>
                  <a:lnTo>
                    <a:pt x="400" y="14"/>
                  </a:lnTo>
                  <a:lnTo>
                    <a:pt x="428" y="15"/>
                  </a:lnTo>
                  <a:lnTo>
                    <a:pt x="456" y="16"/>
                  </a:lnTo>
                  <a:lnTo>
                    <a:pt x="484" y="17"/>
                  </a:lnTo>
                  <a:lnTo>
                    <a:pt x="513" y="18"/>
                  </a:lnTo>
                  <a:lnTo>
                    <a:pt x="540" y="19"/>
                  </a:lnTo>
                  <a:lnTo>
                    <a:pt x="547" y="23"/>
                  </a:lnTo>
                  <a:lnTo>
                    <a:pt x="564" y="30"/>
                  </a:lnTo>
                  <a:lnTo>
                    <a:pt x="590" y="41"/>
                  </a:lnTo>
                  <a:lnTo>
                    <a:pt x="619" y="53"/>
                  </a:lnTo>
                  <a:lnTo>
                    <a:pt x="646" y="65"/>
                  </a:lnTo>
                  <a:lnTo>
                    <a:pt x="669" y="75"/>
                  </a:lnTo>
                  <a:lnTo>
                    <a:pt x="685" y="79"/>
                  </a:lnTo>
                  <a:lnTo>
                    <a:pt x="689" y="79"/>
                  </a:lnTo>
                  <a:close/>
                </a:path>
              </a:pathLst>
            </a:custGeom>
            <a:solidFill>
              <a:srgbClr val="3F49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14" name="Freeform 41"/>
            <p:cNvSpPr>
              <a:spLocks/>
            </p:cNvSpPr>
            <p:nvPr/>
          </p:nvSpPr>
          <p:spPr bwMode="auto">
            <a:xfrm>
              <a:off x="7977188" y="3856038"/>
              <a:ext cx="498475" cy="561975"/>
            </a:xfrm>
            <a:custGeom>
              <a:avLst/>
              <a:gdLst>
                <a:gd name="T0" fmla="*/ 628 w 628"/>
                <a:gd name="T1" fmla="*/ 211 h 708"/>
                <a:gd name="T2" fmla="*/ 628 w 628"/>
                <a:gd name="T3" fmla="*/ 484 h 708"/>
                <a:gd name="T4" fmla="*/ 621 w 628"/>
                <a:gd name="T5" fmla="*/ 635 h 708"/>
                <a:gd name="T6" fmla="*/ 605 w 628"/>
                <a:gd name="T7" fmla="*/ 658 h 708"/>
                <a:gd name="T8" fmla="*/ 584 w 628"/>
                <a:gd name="T9" fmla="*/ 676 h 708"/>
                <a:gd name="T10" fmla="*/ 563 w 628"/>
                <a:gd name="T11" fmla="*/ 693 h 708"/>
                <a:gd name="T12" fmla="*/ 540 w 628"/>
                <a:gd name="T13" fmla="*/ 705 h 708"/>
                <a:gd name="T14" fmla="*/ 510 w 628"/>
                <a:gd name="T15" fmla="*/ 707 h 708"/>
                <a:gd name="T16" fmla="*/ 477 w 628"/>
                <a:gd name="T17" fmla="*/ 708 h 708"/>
                <a:gd name="T18" fmla="*/ 435 w 628"/>
                <a:gd name="T19" fmla="*/ 707 h 708"/>
                <a:gd name="T20" fmla="*/ 382 w 628"/>
                <a:gd name="T21" fmla="*/ 703 h 708"/>
                <a:gd name="T22" fmla="*/ 317 w 628"/>
                <a:gd name="T23" fmla="*/ 696 h 708"/>
                <a:gd name="T24" fmla="*/ 232 w 628"/>
                <a:gd name="T25" fmla="*/ 686 h 708"/>
                <a:gd name="T26" fmla="*/ 126 w 628"/>
                <a:gd name="T27" fmla="*/ 674 h 708"/>
                <a:gd name="T28" fmla="*/ 55 w 628"/>
                <a:gd name="T29" fmla="*/ 660 h 708"/>
                <a:gd name="T30" fmla="*/ 38 w 628"/>
                <a:gd name="T31" fmla="*/ 645 h 708"/>
                <a:gd name="T32" fmla="*/ 23 w 628"/>
                <a:gd name="T33" fmla="*/ 625 h 708"/>
                <a:gd name="T34" fmla="*/ 8 w 628"/>
                <a:gd name="T35" fmla="*/ 601 h 708"/>
                <a:gd name="T36" fmla="*/ 1 w 628"/>
                <a:gd name="T37" fmla="*/ 463 h 708"/>
                <a:gd name="T38" fmla="*/ 1 w 628"/>
                <a:gd name="T39" fmla="*/ 214 h 708"/>
                <a:gd name="T40" fmla="*/ 11 w 628"/>
                <a:gd name="T41" fmla="*/ 78 h 708"/>
                <a:gd name="T42" fmla="*/ 35 w 628"/>
                <a:gd name="T43" fmla="*/ 56 h 708"/>
                <a:gd name="T44" fmla="*/ 56 w 628"/>
                <a:gd name="T45" fmla="*/ 33 h 708"/>
                <a:gd name="T46" fmla="*/ 79 w 628"/>
                <a:gd name="T47" fmla="*/ 11 h 708"/>
                <a:gd name="T48" fmla="*/ 115 w 628"/>
                <a:gd name="T49" fmla="*/ 1 h 708"/>
                <a:gd name="T50" fmla="*/ 164 w 628"/>
                <a:gd name="T51" fmla="*/ 2 h 708"/>
                <a:gd name="T52" fmla="*/ 213 w 628"/>
                <a:gd name="T53" fmla="*/ 4 h 708"/>
                <a:gd name="T54" fmla="*/ 261 w 628"/>
                <a:gd name="T55" fmla="*/ 7 h 708"/>
                <a:gd name="T56" fmla="*/ 310 w 628"/>
                <a:gd name="T57" fmla="*/ 8 h 708"/>
                <a:gd name="T58" fmla="*/ 358 w 628"/>
                <a:gd name="T59" fmla="*/ 10 h 708"/>
                <a:gd name="T60" fmla="*/ 407 w 628"/>
                <a:gd name="T61" fmla="*/ 12 h 708"/>
                <a:gd name="T62" fmla="*/ 455 w 628"/>
                <a:gd name="T63" fmla="*/ 14 h 708"/>
                <a:gd name="T64" fmla="*/ 486 w 628"/>
                <a:gd name="T65" fmla="*/ 18 h 708"/>
                <a:gd name="T66" fmla="*/ 529 w 628"/>
                <a:gd name="T67" fmla="*/ 37 h 708"/>
                <a:gd name="T68" fmla="*/ 585 w 628"/>
                <a:gd name="T69" fmla="*/ 60 h 708"/>
                <a:gd name="T70" fmla="*/ 624 w 628"/>
                <a:gd name="T71" fmla="*/ 75 h 7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628" h="708">
                  <a:moveTo>
                    <a:pt x="628" y="75"/>
                  </a:moveTo>
                  <a:lnTo>
                    <a:pt x="628" y="211"/>
                  </a:lnTo>
                  <a:lnTo>
                    <a:pt x="628" y="348"/>
                  </a:lnTo>
                  <a:lnTo>
                    <a:pt x="628" y="484"/>
                  </a:lnTo>
                  <a:lnTo>
                    <a:pt x="628" y="621"/>
                  </a:lnTo>
                  <a:lnTo>
                    <a:pt x="621" y="635"/>
                  </a:lnTo>
                  <a:lnTo>
                    <a:pt x="613" y="647"/>
                  </a:lnTo>
                  <a:lnTo>
                    <a:pt x="605" y="658"/>
                  </a:lnTo>
                  <a:lnTo>
                    <a:pt x="594" y="667"/>
                  </a:lnTo>
                  <a:lnTo>
                    <a:pt x="584" y="676"/>
                  </a:lnTo>
                  <a:lnTo>
                    <a:pt x="574" y="685"/>
                  </a:lnTo>
                  <a:lnTo>
                    <a:pt x="563" y="693"/>
                  </a:lnTo>
                  <a:lnTo>
                    <a:pt x="554" y="703"/>
                  </a:lnTo>
                  <a:lnTo>
                    <a:pt x="540" y="705"/>
                  </a:lnTo>
                  <a:lnTo>
                    <a:pt x="525" y="706"/>
                  </a:lnTo>
                  <a:lnTo>
                    <a:pt x="510" y="707"/>
                  </a:lnTo>
                  <a:lnTo>
                    <a:pt x="494" y="708"/>
                  </a:lnTo>
                  <a:lnTo>
                    <a:pt x="477" y="708"/>
                  </a:lnTo>
                  <a:lnTo>
                    <a:pt x="457" y="708"/>
                  </a:lnTo>
                  <a:lnTo>
                    <a:pt x="435" y="707"/>
                  </a:lnTo>
                  <a:lnTo>
                    <a:pt x="411" y="705"/>
                  </a:lnTo>
                  <a:lnTo>
                    <a:pt x="382" y="703"/>
                  </a:lnTo>
                  <a:lnTo>
                    <a:pt x="351" y="700"/>
                  </a:lnTo>
                  <a:lnTo>
                    <a:pt x="317" y="696"/>
                  </a:lnTo>
                  <a:lnTo>
                    <a:pt x="276" y="692"/>
                  </a:lnTo>
                  <a:lnTo>
                    <a:pt x="232" y="686"/>
                  </a:lnTo>
                  <a:lnTo>
                    <a:pt x="182" y="681"/>
                  </a:lnTo>
                  <a:lnTo>
                    <a:pt x="126" y="674"/>
                  </a:lnTo>
                  <a:lnTo>
                    <a:pt x="63" y="666"/>
                  </a:lnTo>
                  <a:lnTo>
                    <a:pt x="55" y="660"/>
                  </a:lnTo>
                  <a:lnTo>
                    <a:pt x="46" y="653"/>
                  </a:lnTo>
                  <a:lnTo>
                    <a:pt x="38" y="645"/>
                  </a:lnTo>
                  <a:lnTo>
                    <a:pt x="30" y="636"/>
                  </a:lnTo>
                  <a:lnTo>
                    <a:pt x="23" y="625"/>
                  </a:lnTo>
                  <a:lnTo>
                    <a:pt x="15" y="615"/>
                  </a:lnTo>
                  <a:lnTo>
                    <a:pt x="8" y="601"/>
                  </a:lnTo>
                  <a:lnTo>
                    <a:pt x="2" y="587"/>
                  </a:lnTo>
                  <a:lnTo>
                    <a:pt x="1" y="463"/>
                  </a:lnTo>
                  <a:lnTo>
                    <a:pt x="1" y="339"/>
                  </a:lnTo>
                  <a:lnTo>
                    <a:pt x="1" y="214"/>
                  </a:lnTo>
                  <a:lnTo>
                    <a:pt x="0" y="90"/>
                  </a:lnTo>
                  <a:lnTo>
                    <a:pt x="11" y="78"/>
                  </a:lnTo>
                  <a:lnTo>
                    <a:pt x="23" y="67"/>
                  </a:lnTo>
                  <a:lnTo>
                    <a:pt x="35" y="56"/>
                  </a:lnTo>
                  <a:lnTo>
                    <a:pt x="46" y="45"/>
                  </a:lnTo>
                  <a:lnTo>
                    <a:pt x="56" y="33"/>
                  </a:lnTo>
                  <a:lnTo>
                    <a:pt x="68" y="22"/>
                  </a:lnTo>
                  <a:lnTo>
                    <a:pt x="79" y="11"/>
                  </a:lnTo>
                  <a:lnTo>
                    <a:pt x="91" y="0"/>
                  </a:lnTo>
                  <a:lnTo>
                    <a:pt x="115" y="1"/>
                  </a:lnTo>
                  <a:lnTo>
                    <a:pt x="139" y="2"/>
                  </a:lnTo>
                  <a:lnTo>
                    <a:pt x="164" y="2"/>
                  </a:lnTo>
                  <a:lnTo>
                    <a:pt x="189" y="3"/>
                  </a:lnTo>
                  <a:lnTo>
                    <a:pt x="213" y="4"/>
                  </a:lnTo>
                  <a:lnTo>
                    <a:pt x="237" y="6"/>
                  </a:lnTo>
                  <a:lnTo>
                    <a:pt x="261" y="7"/>
                  </a:lnTo>
                  <a:lnTo>
                    <a:pt x="286" y="7"/>
                  </a:lnTo>
                  <a:lnTo>
                    <a:pt x="310" y="8"/>
                  </a:lnTo>
                  <a:lnTo>
                    <a:pt x="334" y="9"/>
                  </a:lnTo>
                  <a:lnTo>
                    <a:pt x="358" y="10"/>
                  </a:lnTo>
                  <a:lnTo>
                    <a:pt x="382" y="11"/>
                  </a:lnTo>
                  <a:lnTo>
                    <a:pt x="407" y="12"/>
                  </a:lnTo>
                  <a:lnTo>
                    <a:pt x="431" y="12"/>
                  </a:lnTo>
                  <a:lnTo>
                    <a:pt x="455" y="14"/>
                  </a:lnTo>
                  <a:lnTo>
                    <a:pt x="479" y="15"/>
                  </a:lnTo>
                  <a:lnTo>
                    <a:pt x="486" y="18"/>
                  </a:lnTo>
                  <a:lnTo>
                    <a:pt x="503" y="25"/>
                  </a:lnTo>
                  <a:lnTo>
                    <a:pt x="529" y="37"/>
                  </a:lnTo>
                  <a:lnTo>
                    <a:pt x="557" y="48"/>
                  </a:lnTo>
                  <a:lnTo>
                    <a:pt x="585" y="60"/>
                  </a:lnTo>
                  <a:lnTo>
                    <a:pt x="609" y="69"/>
                  </a:lnTo>
                  <a:lnTo>
                    <a:pt x="624" y="75"/>
                  </a:lnTo>
                  <a:lnTo>
                    <a:pt x="628" y="75"/>
                  </a:lnTo>
                  <a:close/>
                </a:path>
              </a:pathLst>
            </a:custGeom>
            <a:solidFill>
              <a:srgbClr val="444F6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15" name="Freeform 42"/>
            <p:cNvSpPr>
              <a:spLocks/>
            </p:cNvSpPr>
            <p:nvPr/>
          </p:nvSpPr>
          <p:spPr bwMode="auto">
            <a:xfrm>
              <a:off x="7977188" y="3856038"/>
              <a:ext cx="450850" cy="558800"/>
            </a:xfrm>
            <a:custGeom>
              <a:avLst/>
              <a:gdLst>
                <a:gd name="T0" fmla="*/ 568 w 568"/>
                <a:gd name="T1" fmla="*/ 206 h 705"/>
                <a:gd name="T2" fmla="*/ 568 w 568"/>
                <a:gd name="T3" fmla="*/ 479 h 705"/>
                <a:gd name="T4" fmla="*/ 561 w 568"/>
                <a:gd name="T5" fmla="*/ 630 h 705"/>
                <a:gd name="T6" fmla="*/ 544 w 568"/>
                <a:gd name="T7" fmla="*/ 652 h 705"/>
                <a:gd name="T8" fmla="*/ 524 w 568"/>
                <a:gd name="T9" fmla="*/ 671 h 705"/>
                <a:gd name="T10" fmla="*/ 504 w 568"/>
                <a:gd name="T11" fmla="*/ 689 h 705"/>
                <a:gd name="T12" fmla="*/ 485 w 568"/>
                <a:gd name="T13" fmla="*/ 700 h 705"/>
                <a:gd name="T14" fmla="*/ 465 w 568"/>
                <a:gd name="T15" fmla="*/ 704 h 705"/>
                <a:gd name="T16" fmla="*/ 441 w 568"/>
                <a:gd name="T17" fmla="*/ 705 h 705"/>
                <a:gd name="T18" fmla="*/ 410 w 568"/>
                <a:gd name="T19" fmla="*/ 704 h 705"/>
                <a:gd name="T20" fmla="*/ 366 w 568"/>
                <a:gd name="T21" fmla="*/ 701 h 705"/>
                <a:gd name="T22" fmla="*/ 307 w 568"/>
                <a:gd name="T23" fmla="*/ 696 h 705"/>
                <a:gd name="T24" fmla="*/ 229 w 568"/>
                <a:gd name="T25" fmla="*/ 686 h 705"/>
                <a:gd name="T26" fmla="*/ 127 w 568"/>
                <a:gd name="T27" fmla="*/ 674 h 705"/>
                <a:gd name="T28" fmla="*/ 55 w 568"/>
                <a:gd name="T29" fmla="*/ 660 h 705"/>
                <a:gd name="T30" fmla="*/ 38 w 568"/>
                <a:gd name="T31" fmla="*/ 646 h 705"/>
                <a:gd name="T32" fmla="*/ 23 w 568"/>
                <a:gd name="T33" fmla="*/ 628 h 705"/>
                <a:gd name="T34" fmla="*/ 9 w 568"/>
                <a:gd name="T35" fmla="*/ 602 h 705"/>
                <a:gd name="T36" fmla="*/ 2 w 568"/>
                <a:gd name="T37" fmla="*/ 463 h 705"/>
                <a:gd name="T38" fmla="*/ 1 w 568"/>
                <a:gd name="T39" fmla="*/ 214 h 705"/>
                <a:gd name="T40" fmla="*/ 11 w 568"/>
                <a:gd name="T41" fmla="*/ 78 h 705"/>
                <a:gd name="T42" fmla="*/ 34 w 568"/>
                <a:gd name="T43" fmla="*/ 56 h 705"/>
                <a:gd name="T44" fmla="*/ 57 w 568"/>
                <a:gd name="T45" fmla="*/ 33 h 705"/>
                <a:gd name="T46" fmla="*/ 80 w 568"/>
                <a:gd name="T47" fmla="*/ 11 h 705"/>
                <a:gd name="T48" fmla="*/ 113 w 568"/>
                <a:gd name="T49" fmla="*/ 1 h 705"/>
                <a:gd name="T50" fmla="*/ 153 w 568"/>
                <a:gd name="T51" fmla="*/ 2 h 705"/>
                <a:gd name="T52" fmla="*/ 194 w 568"/>
                <a:gd name="T53" fmla="*/ 3 h 705"/>
                <a:gd name="T54" fmla="*/ 236 w 568"/>
                <a:gd name="T55" fmla="*/ 4 h 705"/>
                <a:gd name="T56" fmla="*/ 276 w 568"/>
                <a:gd name="T57" fmla="*/ 6 h 705"/>
                <a:gd name="T58" fmla="*/ 318 w 568"/>
                <a:gd name="T59" fmla="*/ 7 h 705"/>
                <a:gd name="T60" fmla="*/ 359 w 568"/>
                <a:gd name="T61" fmla="*/ 8 h 705"/>
                <a:gd name="T62" fmla="*/ 400 w 568"/>
                <a:gd name="T63" fmla="*/ 9 h 705"/>
                <a:gd name="T64" fmla="*/ 427 w 568"/>
                <a:gd name="T65" fmla="*/ 14 h 705"/>
                <a:gd name="T66" fmla="*/ 470 w 568"/>
                <a:gd name="T67" fmla="*/ 32 h 705"/>
                <a:gd name="T68" fmla="*/ 525 w 568"/>
                <a:gd name="T69" fmla="*/ 55 h 705"/>
                <a:gd name="T70" fmla="*/ 564 w 568"/>
                <a:gd name="T71" fmla="*/ 70 h 7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568" h="705">
                  <a:moveTo>
                    <a:pt x="568" y="70"/>
                  </a:moveTo>
                  <a:lnTo>
                    <a:pt x="568" y="206"/>
                  </a:lnTo>
                  <a:lnTo>
                    <a:pt x="568" y="343"/>
                  </a:lnTo>
                  <a:lnTo>
                    <a:pt x="568" y="479"/>
                  </a:lnTo>
                  <a:lnTo>
                    <a:pt x="568" y="616"/>
                  </a:lnTo>
                  <a:lnTo>
                    <a:pt x="561" y="630"/>
                  </a:lnTo>
                  <a:lnTo>
                    <a:pt x="553" y="642"/>
                  </a:lnTo>
                  <a:lnTo>
                    <a:pt x="544" y="652"/>
                  </a:lnTo>
                  <a:lnTo>
                    <a:pt x="534" y="662"/>
                  </a:lnTo>
                  <a:lnTo>
                    <a:pt x="524" y="671"/>
                  </a:lnTo>
                  <a:lnTo>
                    <a:pt x="515" y="681"/>
                  </a:lnTo>
                  <a:lnTo>
                    <a:pt x="504" y="689"/>
                  </a:lnTo>
                  <a:lnTo>
                    <a:pt x="495" y="698"/>
                  </a:lnTo>
                  <a:lnTo>
                    <a:pt x="485" y="700"/>
                  </a:lnTo>
                  <a:lnTo>
                    <a:pt x="476" y="703"/>
                  </a:lnTo>
                  <a:lnTo>
                    <a:pt x="465" y="704"/>
                  </a:lnTo>
                  <a:lnTo>
                    <a:pt x="454" y="705"/>
                  </a:lnTo>
                  <a:lnTo>
                    <a:pt x="441" y="705"/>
                  </a:lnTo>
                  <a:lnTo>
                    <a:pt x="426" y="705"/>
                  </a:lnTo>
                  <a:lnTo>
                    <a:pt x="410" y="704"/>
                  </a:lnTo>
                  <a:lnTo>
                    <a:pt x="390" y="703"/>
                  </a:lnTo>
                  <a:lnTo>
                    <a:pt x="366" y="701"/>
                  </a:lnTo>
                  <a:lnTo>
                    <a:pt x="340" y="698"/>
                  </a:lnTo>
                  <a:lnTo>
                    <a:pt x="307" y="696"/>
                  </a:lnTo>
                  <a:lnTo>
                    <a:pt x="272" y="691"/>
                  </a:lnTo>
                  <a:lnTo>
                    <a:pt x="229" y="686"/>
                  </a:lnTo>
                  <a:lnTo>
                    <a:pt x="181" y="681"/>
                  </a:lnTo>
                  <a:lnTo>
                    <a:pt x="127" y="674"/>
                  </a:lnTo>
                  <a:lnTo>
                    <a:pt x="64" y="666"/>
                  </a:lnTo>
                  <a:lnTo>
                    <a:pt x="55" y="660"/>
                  </a:lnTo>
                  <a:lnTo>
                    <a:pt x="47" y="654"/>
                  </a:lnTo>
                  <a:lnTo>
                    <a:pt x="38" y="646"/>
                  </a:lnTo>
                  <a:lnTo>
                    <a:pt x="31" y="638"/>
                  </a:lnTo>
                  <a:lnTo>
                    <a:pt x="23" y="628"/>
                  </a:lnTo>
                  <a:lnTo>
                    <a:pt x="16" y="616"/>
                  </a:lnTo>
                  <a:lnTo>
                    <a:pt x="9" y="602"/>
                  </a:lnTo>
                  <a:lnTo>
                    <a:pt x="3" y="587"/>
                  </a:lnTo>
                  <a:lnTo>
                    <a:pt x="2" y="463"/>
                  </a:lnTo>
                  <a:lnTo>
                    <a:pt x="2" y="339"/>
                  </a:lnTo>
                  <a:lnTo>
                    <a:pt x="1" y="214"/>
                  </a:lnTo>
                  <a:lnTo>
                    <a:pt x="0" y="90"/>
                  </a:lnTo>
                  <a:lnTo>
                    <a:pt x="11" y="78"/>
                  </a:lnTo>
                  <a:lnTo>
                    <a:pt x="23" y="67"/>
                  </a:lnTo>
                  <a:lnTo>
                    <a:pt x="34" y="56"/>
                  </a:lnTo>
                  <a:lnTo>
                    <a:pt x="46" y="45"/>
                  </a:lnTo>
                  <a:lnTo>
                    <a:pt x="57" y="33"/>
                  </a:lnTo>
                  <a:lnTo>
                    <a:pt x="69" y="22"/>
                  </a:lnTo>
                  <a:lnTo>
                    <a:pt x="80" y="11"/>
                  </a:lnTo>
                  <a:lnTo>
                    <a:pt x="92" y="0"/>
                  </a:lnTo>
                  <a:lnTo>
                    <a:pt x="113" y="1"/>
                  </a:lnTo>
                  <a:lnTo>
                    <a:pt x="133" y="1"/>
                  </a:lnTo>
                  <a:lnTo>
                    <a:pt x="153" y="2"/>
                  </a:lnTo>
                  <a:lnTo>
                    <a:pt x="174" y="2"/>
                  </a:lnTo>
                  <a:lnTo>
                    <a:pt x="194" y="3"/>
                  </a:lnTo>
                  <a:lnTo>
                    <a:pt x="215" y="3"/>
                  </a:lnTo>
                  <a:lnTo>
                    <a:pt x="236" y="4"/>
                  </a:lnTo>
                  <a:lnTo>
                    <a:pt x="257" y="4"/>
                  </a:lnTo>
                  <a:lnTo>
                    <a:pt x="276" y="6"/>
                  </a:lnTo>
                  <a:lnTo>
                    <a:pt x="297" y="6"/>
                  </a:lnTo>
                  <a:lnTo>
                    <a:pt x="318" y="7"/>
                  </a:lnTo>
                  <a:lnTo>
                    <a:pt x="338" y="7"/>
                  </a:lnTo>
                  <a:lnTo>
                    <a:pt x="359" y="8"/>
                  </a:lnTo>
                  <a:lnTo>
                    <a:pt x="379" y="9"/>
                  </a:lnTo>
                  <a:lnTo>
                    <a:pt x="400" y="9"/>
                  </a:lnTo>
                  <a:lnTo>
                    <a:pt x="420" y="10"/>
                  </a:lnTo>
                  <a:lnTo>
                    <a:pt x="427" y="14"/>
                  </a:lnTo>
                  <a:lnTo>
                    <a:pt x="444" y="21"/>
                  </a:lnTo>
                  <a:lnTo>
                    <a:pt x="470" y="32"/>
                  </a:lnTo>
                  <a:lnTo>
                    <a:pt x="497" y="44"/>
                  </a:lnTo>
                  <a:lnTo>
                    <a:pt x="525" y="55"/>
                  </a:lnTo>
                  <a:lnTo>
                    <a:pt x="549" y="64"/>
                  </a:lnTo>
                  <a:lnTo>
                    <a:pt x="564" y="70"/>
                  </a:lnTo>
                  <a:lnTo>
                    <a:pt x="568" y="70"/>
                  </a:lnTo>
                  <a:close/>
                </a:path>
              </a:pathLst>
            </a:custGeom>
            <a:solidFill>
              <a:srgbClr val="47516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16" name="Freeform 43"/>
            <p:cNvSpPr>
              <a:spLocks/>
            </p:cNvSpPr>
            <p:nvPr/>
          </p:nvSpPr>
          <p:spPr bwMode="auto">
            <a:xfrm>
              <a:off x="7977188" y="3856038"/>
              <a:ext cx="403225" cy="557213"/>
            </a:xfrm>
            <a:custGeom>
              <a:avLst/>
              <a:gdLst>
                <a:gd name="T0" fmla="*/ 508 w 508"/>
                <a:gd name="T1" fmla="*/ 200 h 701"/>
                <a:gd name="T2" fmla="*/ 508 w 508"/>
                <a:gd name="T3" fmla="*/ 473 h 701"/>
                <a:gd name="T4" fmla="*/ 501 w 508"/>
                <a:gd name="T5" fmla="*/ 623 h 701"/>
                <a:gd name="T6" fmla="*/ 484 w 508"/>
                <a:gd name="T7" fmla="*/ 646 h 701"/>
                <a:gd name="T8" fmla="*/ 464 w 508"/>
                <a:gd name="T9" fmla="*/ 666 h 701"/>
                <a:gd name="T10" fmla="*/ 444 w 508"/>
                <a:gd name="T11" fmla="*/ 684 h 701"/>
                <a:gd name="T12" fmla="*/ 429 w 508"/>
                <a:gd name="T13" fmla="*/ 696 h 701"/>
                <a:gd name="T14" fmla="*/ 418 w 508"/>
                <a:gd name="T15" fmla="*/ 699 h 701"/>
                <a:gd name="T16" fmla="*/ 404 w 508"/>
                <a:gd name="T17" fmla="*/ 701 h 701"/>
                <a:gd name="T18" fmla="*/ 382 w 508"/>
                <a:gd name="T19" fmla="*/ 701 h 701"/>
                <a:gd name="T20" fmla="*/ 349 w 508"/>
                <a:gd name="T21" fmla="*/ 699 h 701"/>
                <a:gd name="T22" fmla="*/ 298 w 508"/>
                <a:gd name="T23" fmla="*/ 695 h 701"/>
                <a:gd name="T24" fmla="*/ 226 w 508"/>
                <a:gd name="T25" fmla="*/ 685 h 701"/>
                <a:gd name="T26" fmla="*/ 125 w 508"/>
                <a:gd name="T27" fmla="*/ 674 h 701"/>
                <a:gd name="T28" fmla="*/ 55 w 508"/>
                <a:gd name="T29" fmla="*/ 661 h 701"/>
                <a:gd name="T30" fmla="*/ 38 w 508"/>
                <a:gd name="T31" fmla="*/ 648 h 701"/>
                <a:gd name="T32" fmla="*/ 23 w 508"/>
                <a:gd name="T33" fmla="*/ 630 h 701"/>
                <a:gd name="T34" fmla="*/ 9 w 508"/>
                <a:gd name="T35" fmla="*/ 604 h 701"/>
                <a:gd name="T36" fmla="*/ 2 w 508"/>
                <a:gd name="T37" fmla="*/ 463 h 701"/>
                <a:gd name="T38" fmla="*/ 1 w 508"/>
                <a:gd name="T39" fmla="*/ 214 h 701"/>
                <a:gd name="T40" fmla="*/ 11 w 508"/>
                <a:gd name="T41" fmla="*/ 78 h 701"/>
                <a:gd name="T42" fmla="*/ 34 w 508"/>
                <a:gd name="T43" fmla="*/ 56 h 701"/>
                <a:gd name="T44" fmla="*/ 57 w 508"/>
                <a:gd name="T45" fmla="*/ 33 h 701"/>
                <a:gd name="T46" fmla="*/ 80 w 508"/>
                <a:gd name="T47" fmla="*/ 11 h 701"/>
                <a:gd name="T48" fmla="*/ 109 w 508"/>
                <a:gd name="T49" fmla="*/ 0 h 701"/>
                <a:gd name="T50" fmla="*/ 143 w 508"/>
                <a:gd name="T51" fmla="*/ 1 h 701"/>
                <a:gd name="T52" fmla="*/ 176 w 508"/>
                <a:gd name="T53" fmla="*/ 1 h 701"/>
                <a:gd name="T54" fmla="*/ 209 w 508"/>
                <a:gd name="T55" fmla="*/ 2 h 701"/>
                <a:gd name="T56" fmla="*/ 243 w 508"/>
                <a:gd name="T57" fmla="*/ 2 h 701"/>
                <a:gd name="T58" fmla="*/ 276 w 508"/>
                <a:gd name="T59" fmla="*/ 3 h 701"/>
                <a:gd name="T60" fmla="*/ 310 w 508"/>
                <a:gd name="T61" fmla="*/ 4 h 701"/>
                <a:gd name="T62" fmla="*/ 343 w 508"/>
                <a:gd name="T63" fmla="*/ 6 h 701"/>
                <a:gd name="T64" fmla="*/ 366 w 508"/>
                <a:gd name="T65" fmla="*/ 9 h 701"/>
                <a:gd name="T66" fmla="*/ 409 w 508"/>
                <a:gd name="T67" fmla="*/ 27 h 701"/>
                <a:gd name="T68" fmla="*/ 465 w 508"/>
                <a:gd name="T69" fmla="*/ 50 h 701"/>
                <a:gd name="T70" fmla="*/ 504 w 508"/>
                <a:gd name="T71" fmla="*/ 64 h 7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508" h="701">
                  <a:moveTo>
                    <a:pt x="508" y="64"/>
                  </a:moveTo>
                  <a:lnTo>
                    <a:pt x="508" y="200"/>
                  </a:lnTo>
                  <a:lnTo>
                    <a:pt x="508" y="337"/>
                  </a:lnTo>
                  <a:lnTo>
                    <a:pt x="508" y="473"/>
                  </a:lnTo>
                  <a:lnTo>
                    <a:pt x="508" y="610"/>
                  </a:lnTo>
                  <a:lnTo>
                    <a:pt x="501" y="623"/>
                  </a:lnTo>
                  <a:lnTo>
                    <a:pt x="493" y="636"/>
                  </a:lnTo>
                  <a:lnTo>
                    <a:pt x="484" y="646"/>
                  </a:lnTo>
                  <a:lnTo>
                    <a:pt x="474" y="657"/>
                  </a:lnTo>
                  <a:lnTo>
                    <a:pt x="464" y="666"/>
                  </a:lnTo>
                  <a:lnTo>
                    <a:pt x="455" y="675"/>
                  </a:lnTo>
                  <a:lnTo>
                    <a:pt x="444" y="684"/>
                  </a:lnTo>
                  <a:lnTo>
                    <a:pt x="435" y="693"/>
                  </a:lnTo>
                  <a:lnTo>
                    <a:pt x="429" y="696"/>
                  </a:lnTo>
                  <a:lnTo>
                    <a:pt x="424" y="698"/>
                  </a:lnTo>
                  <a:lnTo>
                    <a:pt x="418" y="699"/>
                  </a:lnTo>
                  <a:lnTo>
                    <a:pt x="412" y="700"/>
                  </a:lnTo>
                  <a:lnTo>
                    <a:pt x="404" y="701"/>
                  </a:lnTo>
                  <a:lnTo>
                    <a:pt x="395" y="701"/>
                  </a:lnTo>
                  <a:lnTo>
                    <a:pt x="382" y="701"/>
                  </a:lnTo>
                  <a:lnTo>
                    <a:pt x="367" y="700"/>
                  </a:lnTo>
                  <a:lnTo>
                    <a:pt x="349" y="699"/>
                  </a:lnTo>
                  <a:lnTo>
                    <a:pt x="326" y="697"/>
                  </a:lnTo>
                  <a:lnTo>
                    <a:pt x="298" y="695"/>
                  </a:lnTo>
                  <a:lnTo>
                    <a:pt x="265" y="690"/>
                  </a:lnTo>
                  <a:lnTo>
                    <a:pt x="226" y="685"/>
                  </a:lnTo>
                  <a:lnTo>
                    <a:pt x="180" y="680"/>
                  </a:lnTo>
                  <a:lnTo>
                    <a:pt x="125" y="674"/>
                  </a:lnTo>
                  <a:lnTo>
                    <a:pt x="64" y="666"/>
                  </a:lnTo>
                  <a:lnTo>
                    <a:pt x="55" y="661"/>
                  </a:lnTo>
                  <a:lnTo>
                    <a:pt x="47" y="655"/>
                  </a:lnTo>
                  <a:lnTo>
                    <a:pt x="38" y="648"/>
                  </a:lnTo>
                  <a:lnTo>
                    <a:pt x="30" y="640"/>
                  </a:lnTo>
                  <a:lnTo>
                    <a:pt x="23" y="630"/>
                  </a:lnTo>
                  <a:lnTo>
                    <a:pt x="15" y="617"/>
                  </a:lnTo>
                  <a:lnTo>
                    <a:pt x="9" y="604"/>
                  </a:lnTo>
                  <a:lnTo>
                    <a:pt x="3" y="587"/>
                  </a:lnTo>
                  <a:lnTo>
                    <a:pt x="2" y="463"/>
                  </a:lnTo>
                  <a:lnTo>
                    <a:pt x="2" y="339"/>
                  </a:lnTo>
                  <a:lnTo>
                    <a:pt x="1" y="214"/>
                  </a:lnTo>
                  <a:lnTo>
                    <a:pt x="0" y="90"/>
                  </a:lnTo>
                  <a:lnTo>
                    <a:pt x="11" y="78"/>
                  </a:lnTo>
                  <a:lnTo>
                    <a:pt x="23" y="67"/>
                  </a:lnTo>
                  <a:lnTo>
                    <a:pt x="34" y="56"/>
                  </a:lnTo>
                  <a:lnTo>
                    <a:pt x="46" y="45"/>
                  </a:lnTo>
                  <a:lnTo>
                    <a:pt x="57" y="33"/>
                  </a:lnTo>
                  <a:lnTo>
                    <a:pt x="69" y="22"/>
                  </a:lnTo>
                  <a:lnTo>
                    <a:pt x="80" y="11"/>
                  </a:lnTo>
                  <a:lnTo>
                    <a:pt x="92" y="0"/>
                  </a:lnTo>
                  <a:lnTo>
                    <a:pt x="109" y="0"/>
                  </a:lnTo>
                  <a:lnTo>
                    <a:pt x="125" y="0"/>
                  </a:lnTo>
                  <a:lnTo>
                    <a:pt x="143" y="1"/>
                  </a:lnTo>
                  <a:lnTo>
                    <a:pt x="159" y="1"/>
                  </a:lnTo>
                  <a:lnTo>
                    <a:pt x="176" y="1"/>
                  </a:lnTo>
                  <a:lnTo>
                    <a:pt x="192" y="1"/>
                  </a:lnTo>
                  <a:lnTo>
                    <a:pt x="209" y="2"/>
                  </a:lnTo>
                  <a:lnTo>
                    <a:pt x="226" y="2"/>
                  </a:lnTo>
                  <a:lnTo>
                    <a:pt x="243" y="2"/>
                  </a:lnTo>
                  <a:lnTo>
                    <a:pt x="259" y="3"/>
                  </a:lnTo>
                  <a:lnTo>
                    <a:pt x="276" y="3"/>
                  </a:lnTo>
                  <a:lnTo>
                    <a:pt x="292" y="4"/>
                  </a:lnTo>
                  <a:lnTo>
                    <a:pt x="310" y="4"/>
                  </a:lnTo>
                  <a:lnTo>
                    <a:pt x="326" y="4"/>
                  </a:lnTo>
                  <a:lnTo>
                    <a:pt x="343" y="6"/>
                  </a:lnTo>
                  <a:lnTo>
                    <a:pt x="359" y="6"/>
                  </a:lnTo>
                  <a:lnTo>
                    <a:pt x="366" y="9"/>
                  </a:lnTo>
                  <a:lnTo>
                    <a:pt x="383" y="16"/>
                  </a:lnTo>
                  <a:lnTo>
                    <a:pt x="409" y="27"/>
                  </a:lnTo>
                  <a:lnTo>
                    <a:pt x="438" y="39"/>
                  </a:lnTo>
                  <a:lnTo>
                    <a:pt x="465" y="50"/>
                  </a:lnTo>
                  <a:lnTo>
                    <a:pt x="488" y="60"/>
                  </a:lnTo>
                  <a:lnTo>
                    <a:pt x="504" y="64"/>
                  </a:lnTo>
                  <a:lnTo>
                    <a:pt x="508" y="64"/>
                  </a:lnTo>
                  <a:close/>
                </a:path>
              </a:pathLst>
            </a:custGeom>
            <a:solidFill>
              <a:srgbClr val="4C56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17" name="Freeform 44"/>
            <p:cNvSpPr>
              <a:spLocks/>
            </p:cNvSpPr>
            <p:nvPr/>
          </p:nvSpPr>
          <p:spPr bwMode="auto">
            <a:xfrm>
              <a:off x="7977188" y="3856038"/>
              <a:ext cx="354013" cy="555625"/>
            </a:xfrm>
            <a:custGeom>
              <a:avLst/>
              <a:gdLst>
                <a:gd name="T0" fmla="*/ 447 w 447"/>
                <a:gd name="T1" fmla="*/ 196 h 699"/>
                <a:gd name="T2" fmla="*/ 447 w 447"/>
                <a:gd name="T3" fmla="*/ 469 h 699"/>
                <a:gd name="T4" fmla="*/ 440 w 447"/>
                <a:gd name="T5" fmla="*/ 618 h 699"/>
                <a:gd name="T6" fmla="*/ 423 w 447"/>
                <a:gd name="T7" fmla="*/ 640 h 699"/>
                <a:gd name="T8" fmla="*/ 404 w 447"/>
                <a:gd name="T9" fmla="*/ 660 h 699"/>
                <a:gd name="T10" fmla="*/ 385 w 447"/>
                <a:gd name="T11" fmla="*/ 680 h 699"/>
                <a:gd name="T12" fmla="*/ 373 w 447"/>
                <a:gd name="T13" fmla="*/ 691 h 699"/>
                <a:gd name="T14" fmla="*/ 372 w 447"/>
                <a:gd name="T15" fmla="*/ 695 h 699"/>
                <a:gd name="T16" fmla="*/ 368 w 447"/>
                <a:gd name="T17" fmla="*/ 698 h 699"/>
                <a:gd name="T18" fmla="*/ 356 w 447"/>
                <a:gd name="T19" fmla="*/ 699 h 699"/>
                <a:gd name="T20" fmla="*/ 332 w 447"/>
                <a:gd name="T21" fmla="*/ 697 h 699"/>
                <a:gd name="T22" fmla="*/ 289 w 447"/>
                <a:gd name="T23" fmla="*/ 693 h 699"/>
                <a:gd name="T24" fmla="*/ 221 w 447"/>
                <a:gd name="T25" fmla="*/ 685 h 699"/>
                <a:gd name="T26" fmla="*/ 125 w 447"/>
                <a:gd name="T27" fmla="*/ 674 h 699"/>
                <a:gd name="T28" fmla="*/ 55 w 447"/>
                <a:gd name="T29" fmla="*/ 662 h 699"/>
                <a:gd name="T30" fmla="*/ 37 w 447"/>
                <a:gd name="T31" fmla="*/ 650 h 699"/>
                <a:gd name="T32" fmla="*/ 22 w 447"/>
                <a:gd name="T33" fmla="*/ 631 h 699"/>
                <a:gd name="T34" fmla="*/ 8 w 447"/>
                <a:gd name="T35" fmla="*/ 605 h 699"/>
                <a:gd name="T36" fmla="*/ 1 w 447"/>
                <a:gd name="T37" fmla="*/ 463 h 699"/>
                <a:gd name="T38" fmla="*/ 0 w 447"/>
                <a:gd name="T39" fmla="*/ 214 h 699"/>
                <a:gd name="T40" fmla="*/ 11 w 447"/>
                <a:gd name="T41" fmla="*/ 78 h 699"/>
                <a:gd name="T42" fmla="*/ 34 w 447"/>
                <a:gd name="T43" fmla="*/ 56 h 699"/>
                <a:gd name="T44" fmla="*/ 57 w 447"/>
                <a:gd name="T45" fmla="*/ 33 h 699"/>
                <a:gd name="T46" fmla="*/ 80 w 447"/>
                <a:gd name="T47" fmla="*/ 11 h 699"/>
                <a:gd name="T48" fmla="*/ 105 w 447"/>
                <a:gd name="T49" fmla="*/ 0 h 699"/>
                <a:gd name="T50" fmla="*/ 131 w 447"/>
                <a:gd name="T51" fmla="*/ 0 h 699"/>
                <a:gd name="T52" fmla="*/ 156 w 447"/>
                <a:gd name="T53" fmla="*/ 0 h 699"/>
                <a:gd name="T54" fmla="*/ 183 w 447"/>
                <a:gd name="T55" fmla="*/ 0 h 699"/>
                <a:gd name="T56" fmla="*/ 208 w 447"/>
                <a:gd name="T57" fmla="*/ 0 h 699"/>
                <a:gd name="T58" fmla="*/ 234 w 447"/>
                <a:gd name="T59" fmla="*/ 0 h 699"/>
                <a:gd name="T60" fmla="*/ 260 w 447"/>
                <a:gd name="T61" fmla="*/ 0 h 699"/>
                <a:gd name="T62" fmla="*/ 285 w 447"/>
                <a:gd name="T63" fmla="*/ 0 h 699"/>
                <a:gd name="T64" fmla="*/ 305 w 447"/>
                <a:gd name="T65" fmla="*/ 3 h 699"/>
                <a:gd name="T66" fmla="*/ 348 w 447"/>
                <a:gd name="T67" fmla="*/ 22 h 699"/>
                <a:gd name="T68" fmla="*/ 404 w 447"/>
                <a:gd name="T69" fmla="*/ 46 h 699"/>
                <a:gd name="T70" fmla="*/ 443 w 447"/>
                <a:gd name="T71" fmla="*/ 60 h 6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47" h="699">
                  <a:moveTo>
                    <a:pt x="447" y="60"/>
                  </a:moveTo>
                  <a:lnTo>
                    <a:pt x="447" y="196"/>
                  </a:lnTo>
                  <a:lnTo>
                    <a:pt x="447" y="333"/>
                  </a:lnTo>
                  <a:lnTo>
                    <a:pt x="447" y="469"/>
                  </a:lnTo>
                  <a:lnTo>
                    <a:pt x="447" y="606"/>
                  </a:lnTo>
                  <a:lnTo>
                    <a:pt x="440" y="618"/>
                  </a:lnTo>
                  <a:lnTo>
                    <a:pt x="432" y="630"/>
                  </a:lnTo>
                  <a:lnTo>
                    <a:pt x="423" y="640"/>
                  </a:lnTo>
                  <a:lnTo>
                    <a:pt x="413" y="651"/>
                  </a:lnTo>
                  <a:lnTo>
                    <a:pt x="404" y="660"/>
                  </a:lnTo>
                  <a:lnTo>
                    <a:pt x="394" y="670"/>
                  </a:lnTo>
                  <a:lnTo>
                    <a:pt x="385" y="680"/>
                  </a:lnTo>
                  <a:lnTo>
                    <a:pt x="375" y="689"/>
                  </a:lnTo>
                  <a:lnTo>
                    <a:pt x="373" y="691"/>
                  </a:lnTo>
                  <a:lnTo>
                    <a:pt x="373" y="693"/>
                  </a:lnTo>
                  <a:lnTo>
                    <a:pt x="372" y="695"/>
                  </a:lnTo>
                  <a:lnTo>
                    <a:pt x="371" y="697"/>
                  </a:lnTo>
                  <a:lnTo>
                    <a:pt x="368" y="698"/>
                  </a:lnTo>
                  <a:lnTo>
                    <a:pt x="364" y="699"/>
                  </a:lnTo>
                  <a:lnTo>
                    <a:pt x="356" y="699"/>
                  </a:lnTo>
                  <a:lnTo>
                    <a:pt x="347" y="698"/>
                  </a:lnTo>
                  <a:lnTo>
                    <a:pt x="332" y="697"/>
                  </a:lnTo>
                  <a:lnTo>
                    <a:pt x="313" y="696"/>
                  </a:lnTo>
                  <a:lnTo>
                    <a:pt x="289" y="693"/>
                  </a:lnTo>
                  <a:lnTo>
                    <a:pt x="258" y="690"/>
                  </a:lnTo>
                  <a:lnTo>
                    <a:pt x="221" y="685"/>
                  </a:lnTo>
                  <a:lnTo>
                    <a:pt x="177" y="680"/>
                  </a:lnTo>
                  <a:lnTo>
                    <a:pt x="125" y="674"/>
                  </a:lnTo>
                  <a:lnTo>
                    <a:pt x="64" y="666"/>
                  </a:lnTo>
                  <a:lnTo>
                    <a:pt x="55" y="662"/>
                  </a:lnTo>
                  <a:lnTo>
                    <a:pt x="46" y="657"/>
                  </a:lnTo>
                  <a:lnTo>
                    <a:pt x="37" y="650"/>
                  </a:lnTo>
                  <a:lnTo>
                    <a:pt x="29" y="642"/>
                  </a:lnTo>
                  <a:lnTo>
                    <a:pt x="22" y="631"/>
                  </a:lnTo>
                  <a:lnTo>
                    <a:pt x="14" y="618"/>
                  </a:lnTo>
                  <a:lnTo>
                    <a:pt x="8" y="605"/>
                  </a:lnTo>
                  <a:lnTo>
                    <a:pt x="2" y="587"/>
                  </a:lnTo>
                  <a:lnTo>
                    <a:pt x="1" y="463"/>
                  </a:lnTo>
                  <a:lnTo>
                    <a:pt x="1" y="339"/>
                  </a:lnTo>
                  <a:lnTo>
                    <a:pt x="0" y="214"/>
                  </a:lnTo>
                  <a:lnTo>
                    <a:pt x="0" y="90"/>
                  </a:lnTo>
                  <a:lnTo>
                    <a:pt x="11" y="78"/>
                  </a:lnTo>
                  <a:lnTo>
                    <a:pt x="23" y="67"/>
                  </a:lnTo>
                  <a:lnTo>
                    <a:pt x="34" y="56"/>
                  </a:lnTo>
                  <a:lnTo>
                    <a:pt x="46" y="45"/>
                  </a:lnTo>
                  <a:lnTo>
                    <a:pt x="57" y="33"/>
                  </a:lnTo>
                  <a:lnTo>
                    <a:pt x="69" y="22"/>
                  </a:lnTo>
                  <a:lnTo>
                    <a:pt x="80" y="11"/>
                  </a:lnTo>
                  <a:lnTo>
                    <a:pt x="92" y="0"/>
                  </a:lnTo>
                  <a:lnTo>
                    <a:pt x="105" y="0"/>
                  </a:lnTo>
                  <a:lnTo>
                    <a:pt x="117" y="0"/>
                  </a:lnTo>
                  <a:lnTo>
                    <a:pt x="131" y="0"/>
                  </a:lnTo>
                  <a:lnTo>
                    <a:pt x="144" y="0"/>
                  </a:lnTo>
                  <a:lnTo>
                    <a:pt x="156" y="0"/>
                  </a:lnTo>
                  <a:lnTo>
                    <a:pt x="169" y="0"/>
                  </a:lnTo>
                  <a:lnTo>
                    <a:pt x="183" y="0"/>
                  </a:lnTo>
                  <a:lnTo>
                    <a:pt x="196" y="0"/>
                  </a:lnTo>
                  <a:lnTo>
                    <a:pt x="208" y="0"/>
                  </a:lnTo>
                  <a:lnTo>
                    <a:pt x="221" y="0"/>
                  </a:lnTo>
                  <a:lnTo>
                    <a:pt x="234" y="0"/>
                  </a:lnTo>
                  <a:lnTo>
                    <a:pt x="247" y="0"/>
                  </a:lnTo>
                  <a:lnTo>
                    <a:pt x="260" y="0"/>
                  </a:lnTo>
                  <a:lnTo>
                    <a:pt x="273" y="0"/>
                  </a:lnTo>
                  <a:lnTo>
                    <a:pt x="285" y="0"/>
                  </a:lnTo>
                  <a:lnTo>
                    <a:pt x="298" y="0"/>
                  </a:lnTo>
                  <a:lnTo>
                    <a:pt x="305" y="3"/>
                  </a:lnTo>
                  <a:lnTo>
                    <a:pt x="322" y="10"/>
                  </a:lnTo>
                  <a:lnTo>
                    <a:pt x="348" y="22"/>
                  </a:lnTo>
                  <a:lnTo>
                    <a:pt x="376" y="33"/>
                  </a:lnTo>
                  <a:lnTo>
                    <a:pt x="404" y="46"/>
                  </a:lnTo>
                  <a:lnTo>
                    <a:pt x="428" y="55"/>
                  </a:lnTo>
                  <a:lnTo>
                    <a:pt x="443" y="60"/>
                  </a:lnTo>
                  <a:lnTo>
                    <a:pt x="447" y="60"/>
                  </a:lnTo>
                  <a:close/>
                </a:path>
              </a:pathLst>
            </a:custGeom>
            <a:solidFill>
              <a:srgbClr val="4F59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18" name="Freeform 45"/>
            <p:cNvSpPr>
              <a:spLocks/>
            </p:cNvSpPr>
            <p:nvPr/>
          </p:nvSpPr>
          <p:spPr bwMode="auto">
            <a:xfrm>
              <a:off x="7975600" y="3852863"/>
              <a:ext cx="307975" cy="555625"/>
            </a:xfrm>
            <a:custGeom>
              <a:avLst/>
              <a:gdLst>
                <a:gd name="T0" fmla="*/ 387 w 387"/>
                <a:gd name="T1" fmla="*/ 196 h 701"/>
                <a:gd name="T2" fmla="*/ 387 w 387"/>
                <a:gd name="T3" fmla="*/ 469 h 701"/>
                <a:gd name="T4" fmla="*/ 379 w 387"/>
                <a:gd name="T5" fmla="*/ 618 h 701"/>
                <a:gd name="T6" fmla="*/ 363 w 387"/>
                <a:gd name="T7" fmla="*/ 640 h 701"/>
                <a:gd name="T8" fmla="*/ 344 w 387"/>
                <a:gd name="T9" fmla="*/ 659 h 701"/>
                <a:gd name="T10" fmla="*/ 326 w 387"/>
                <a:gd name="T11" fmla="*/ 679 h 701"/>
                <a:gd name="T12" fmla="*/ 319 w 387"/>
                <a:gd name="T13" fmla="*/ 691 h 701"/>
                <a:gd name="T14" fmla="*/ 326 w 387"/>
                <a:gd name="T15" fmla="*/ 696 h 701"/>
                <a:gd name="T16" fmla="*/ 333 w 387"/>
                <a:gd name="T17" fmla="*/ 700 h 701"/>
                <a:gd name="T18" fmla="*/ 330 w 387"/>
                <a:gd name="T19" fmla="*/ 701 h 701"/>
                <a:gd name="T20" fmla="*/ 315 w 387"/>
                <a:gd name="T21" fmla="*/ 701 h 701"/>
                <a:gd name="T22" fmla="*/ 280 w 387"/>
                <a:gd name="T23" fmla="*/ 697 h 701"/>
                <a:gd name="T24" fmla="*/ 219 w 387"/>
                <a:gd name="T25" fmla="*/ 690 h 701"/>
                <a:gd name="T26" fmla="*/ 125 w 387"/>
                <a:gd name="T27" fmla="*/ 679 h 701"/>
                <a:gd name="T28" fmla="*/ 56 w 387"/>
                <a:gd name="T29" fmla="*/ 667 h 701"/>
                <a:gd name="T30" fmla="*/ 38 w 387"/>
                <a:gd name="T31" fmla="*/ 657 h 701"/>
                <a:gd name="T32" fmla="*/ 23 w 387"/>
                <a:gd name="T33" fmla="*/ 638 h 701"/>
                <a:gd name="T34" fmla="*/ 9 w 387"/>
                <a:gd name="T35" fmla="*/ 611 h 701"/>
                <a:gd name="T36" fmla="*/ 2 w 387"/>
                <a:gd name="T37" fmla="*/ 468 h 701"/>
                <a:gd name="T38" fmla="*/ 1 w 387"/>
                <a:gd name="T39" fmla="*/ 219 h 701"/>
                <a:gd name="T40" fmla="*/ 11 w 387"/>
                <a:gd name="T41" fmla="*/ 83 h 701"/>
                <a:gd name="T42" fmla="*/ 34 w 387"/>
                <a:gd name="T43" fmla="*/ 61 h 701"/>
                <a:gd name="T44" fmla="*/ 58 w 387"/>
                <a:gd name="T45" fmla="*/ 38 h 701"/>
                <a:gd name="T46" fmla="*/ 81 w 387"/>
                <a:gd name="T47" fmla="*/ 16 h 701"/>
                <a:gd name="T48" fmla="*/ 111 w 387"/>
                <a:gd name="T49" fmla="*/ 5 h 701"/>
                <a:gd name="T50" fmla="*/ 148 w 387"/>
                <a:gd name="T51" fmla="*/ 4 h 701"/>
                <a:gd name="T52" fmla="*/ 185 w 387"/>
                <a:gd name="T53" fmla="*/ 1 h 701"/>
                <a:gd name="T54" fmla="*/ 221 w 387"/>
                <a:gd name="T55" fmla="*/ 0 h 701"/>
                <a:gd name="T56" fmla="*/ 246 w 387"/>
                <a:gd name="T57" fmla="*/ 4 h 701"/>
                <a:gd name="T58" fmla="*/ 289 w 387"/>
                <a:gd name="T59" fmla="*/ 22 h 701"/>
                <a:gd name="T60" fmla="*/ 344 w 387"/>
                <a:gd name="T61" fmla="*/ 45 h 701"/>
                <a:gd name="T62" fmla="*/ 383 w 387"/>
                <a:gd name="T63" fmla="*/ 59 h 7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387" h="701">
                  <a:moveTo>
                    <a:pt x="387" y="59"/>
                  </a:moveTo>
                  <a:lnTo>
                    <a:pt x="387" y="196"/>
                  </a:lnTo>
                  <a:lnTo>
                    <a:pt x="387" y="333"/>
                  </a:lnTo>
                  <a:lnTo>
                    <a:pt x="387" y="469"/>
                  </a:lnTo>
                  <a:lnTo>
                    <a:pt x="387" y="606"/>
                  </a:lnTo>
                  <a:lnTo>
                    <a:pt x="379" y="618"/>
                  </a:lnTo>
                  <a:lnTo>
                    <a:pt x="371" y="629"/>
                  </a:lnTo>
                  <a:lnTo>
                    <a:pt x="363" y="640"/>
                  </a:lnTo>
                  <a:lnTo>
                    <a:pt x="353" y="650"/>
                  </a:lnTo>
                  <a:lnTo>
                    <a:pt x="344" y="659"/>
                  </a:lnTo>
                  <a:lnTo>
                    <a:pt x="335" y="670"/>
                  </a:lnTo>
                  <a:lnTo>
                    <a:pt x="326" y="679"/>
                  </a:lnTo>
                  <a:lnTo>
                    <a:pt x="316" y="689"/>
                  </a:lnTo>
                  <a:lnTo>
                    <a:pt x="319" y="691"/>
                  </a:lnTo>
                  <a:lnTo>
                    <a:pt x="322" y="694"/>
                  </a:lnTo>
                  <a:lnTo>
                    <a:pt x="326" y="696"/>
                  </a:lnTo>
                  <a:lnTo>
                    <a:pt x="330" y="697"/>
                  </a:lnTo>
                  <a:lnTo>
                    <a:pt x="333" y="700"/>
                  </a:lnTo>
                  <a:lnTo>
                    <a:pt x="333" y="701"/>
                  </a:lnTo>
                  <a:lnTo>
                    <a:pt x="330" y="701"/>
                  </a:lnTo>
                  <a:lnTo>
                    <a:pt x="325" y="701"/>
                  </a:lnTo>
                  <a:lnTo>
                    <a:pt x="315" y="701"/>
                  </a:lnTo>
                  <a:lnTo>
                    <a:pt x="300" y="700"/>
                  </a:lnTo>
                  <a:lnTo>
                    <a:pt x="280" y="697"/>
                  </a:lnTo>
                  <a:lnTo>
                    <a:pt x="253" y="694"/>
                  </a:lnTo>
                  <a:lnTo>
                    <a:pt x="219" y="690"/>
                  </a:lnTo>
                  <a:lnTo>
                    <a:pt x="177" y="685"/>
                  </a:lnTo>
                  <a:lnTo>
                    <a:pt x="125" y="679"/>
                  </a:lnTo>
                  <a:lnTo>
                    <a:pt x="65" y="671"/>
                  </a:lnTo>
                  <a:lnTo>
                    <a:pt x="56" y="667"/>
                  </a:lnTo>
                  <a:lnTo>
                    <a:pt x="47" y="664"/>
                  </a:lnTo>
                  <a:lnTo>
                    <a:pt x="38" y="657"/>
                  </a:lnTo>
                  <a:lnTo>
                    <a:pt x="30" y="649"/>
                  </a:lnTo>
                  <a:lnTo>
                    <a:pt x="23" y="638"/>
                  </a:lnTo>
                  <a:lnTo>
                    <a:pt x="15" y="626"/>
                  </a:lnTo>
                  <a:lnTo>
                    <a:pt x="9" y="611"/>
                  </a:lnTo>
                  <a:lnTo>
                    <a:pt x="3" y="592"/>
                  </a:lnTo>
                  <a:lnTo>
                    <a:pt x="2" y="468"/>
                  </a:lnTo>
                  <a:lnTo>
                    <a:pt x="2" y="344"/>
                  </a:lnTo>
                  <a:lnTo>
                    <a:pt x="1" y="219"/>
                  </a:lnTo>
                  <a:lnTo>
                    <a:pt x="0" y="95"/>
                  </a:lnTo>
                  <a:lnTo>
                    <a:pt x="11" y="83"/>
                  </a:lnTo>
                  <a:lnTo>
                    <a:pt x="23" y="72"/>
                  </a:lnTo>
                  <a:lnTo>
                    <a:pt x="34" y="61"/>
                  </a:lnTo>
                  <a:lnTo>
                    <a:pt x="47" y="50"/>
                  </a:lnTo>
                  <a:lnTo>
                    <a:pt x="58" y="38"/>
                  </a:lnTo>
                  <a:lnTo>
                    <a:pt x="70" y="27"/>
                  </a:lnTo>
                  <a:lnTo>
                    <a:pt x="81" y="16"/>
                  </a:lnTo>
                  <a:lnTo>
                    <a:pt x="93" y="5"/>
                  </a:lnTo>
                  <a:lnTo>
                    <a:pt x="111" y="5"/>
                  </a:lnTo>
                  <a:lnTo>
                    <a:pt x="130" y="4"/>
                  </a:lnTo>
                  <a:lnTo>
                    <a:pt x="148" y="4"/>
                  </a:lnTo>
                  <a:lnTo>
                    <a:pt x="167" y="2"/>
                  </a:lnTo>
                  <a:lnTo>
                    <a:pt x="185" y="1"/>
                  </a:lnTo>
                  <a:lnTo>
                    <a:pt x="202" y="1"/>
                  </a:lnTo>
                  <a:lnTo>
                    <a:pt x="221" y="0"/>
                  </a:lnTo>
                  <a:lnTo>
                    <a:pt x="239" y="0"/>
                  </a:lnTo>
                  <a:lnTo>
                    <a:pt x="246" y="4"/>
                  </a:lnTo>
                  <a:lnTo>
                    <a:pt x="263" y="11"/>
                  </a:lnTo>
                  <a:lnTo>
                    <a:pt x="289" y="22"/>
                  </a:lnTo>
                  <a:lnTo>
                    <a:pt x="316" y="34"/>
                  </a:lnTo>
                  <a:lnTo>
                    <a:pt x="344" y="45"/>
                  </a:lnTo>
                  <a:lnTo>
                    <a:pt x="368" y="54"/>
                  </a:lnTo>
                  <a:lnTo>
                    <a:pt x="383" y="59"/>
                  </a:lnTo>
                  <a:lnTo>
                    <a:pt x="387" y="59"/>
                  </a:lnTo>
                  <a:close/>
                </a:path>
              </a:pathLst>
            </a:custGeom>
            <a:solidFill>
              <a:srgbClr val="515B7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19" name="Freeform 46"/>
            <p:cNvSpPr>
              <a:spLocks/>
            </p:cNvSpPr>
            <p:nvPr/>
          </p:nvSpPr>
          <p:spPr bwMode="auto">
            <a:xfrm>
              <a:off x="7975600" y="3848100"/>
              <a:ext cx="260350" cy="558800"/>
            </a:xfrm>
            <a:custGeom>
              <a:avLst/>
              <a:gdLst>
                <a:gd name="T0" fmla="*/ 327 w 327"/>
                <a:gd name="T1" fmla="*/ 195 h 702"/>
                <a:gd name="T2" fmla="*/ 327 w 327"/>
                <a:gd name="T3" fmla="*/ 468 h 702"/>
                <a:gd name="T4" fmla="*/ 319 w 327"/>
                <a:gd name="T5" fmla="*/ 617 h 702"/>
                <a:gd name="T6" fmla="*/ 301 w 327"/>
                <a:gd name="T7" fmla="*/ 638 h 702"/>
                <a:gd name="T8" fmla="*/ 284 w 327"/>
                <a:gd name="T9" fmla="*/ 659 h 702"/>
                <a:gd name="T10" fmla="*/ 267 w 327"/>
                <a:gd name="T11" fmla="*/ 678 h 702"/>
                <a:gd name="T12" fmla="*/ 265 w 327"/>
                <a:gd name="T13" fmla="*/ 691 h 702"/>
                <a:gd name="T14" fmla="*/ 281 w 327"/>
                <a:gd name="T15" fmla="*/ 695 h 702"/>
                <a:gd name="T16" fmla="*/ 296 w 327"/>
                <a:gd name="T17" fmla="*/ 700 h 702"/>
                <a:gd name="T18" fmla="*/ 304 w 327"/>
                <a:gd name="T19" fmla="*/ 702 h 702"/>
                <a:gd name="T20" fmla="*/ 298 w 327"/>
                <a:gd name="T21" fmla="*/ 702 h 702"/>
                <a:gd name="T22" fmla="*/ 270 w 327"/>
                <a:gd name="T23" fmla="*/ 700 h 702"/>
                <a:gd name="T24" fmla="*/ 215 w 327"/>
                <a:gd name="T25" fmla="*/ 693 h 702"/>
                <a:gd name="T26" fmla="*/ 125 w 327"/>
                <a:gd name="T27" fmla="*/ 683 h 702"/>
                <a:gd name="T28" fmla="*/ 56 w 327"/>
                <a:gd name="T29" fmla="*/ 672 h 702"/>
                <a:gd name="T30" fmla="*/ 38 w 327"/>
                <a:gd name="T31" fmla="*/ 662 h 702"/>
                <a:gd name="T32" fmla="*/ 22 w 327"/>
                <a:gd name="T33" fmla="*/ 644 h 702"/>
                <a:gd name="T34" fmla="*/ 9 w 327"/>
                <a:gd name="T35" fmla="*/ 615 h 702"/>
                <a:gd name="T36" fmla="*/ 2 w 327"/>
                <a:gd name="T37" fmla="*/ 472 h 702"/>
                <a:gd name="T38" fmla="*/ 1 w 327"/>
                <a:gd name="T39" fmla="*/ 223 h 702"/>
                <a:gd name="T40" fmla="*/ 11 w 327"/>
                <a:gd name="T41" fmla="*/ 87 h 702"/>
                <a:gd name="T42" fmla="*/ 34 w 327"/>
                <a:gd name="T43" fmla="*/ 65 h 702"/>
                <a:gd name="T44" fmla="*/ 58 w 327"/>
                <a:gd name="T45" fmla="*/ 42 h 702"/>
                <a:gd name="T46" fmla="*/ 81 w 327"/>
                <a:gd name="T47" fmla="*/ 20 h 702"/>
                <a:gd name="T48" fmla="*/ 103 w 327"/>
                <a:gd name="T49" fmla="*/ 8 h 702"/>
                <a:gd name="T50" fmla="*/ 125 w 327"/>
                <a:gd name="T51" fmla="*/ 5 h 702"/>
                <a:gd name="T52" fmla="*/ 147 w 327"/>
                <a:gd name="T53" fmla="*/ 3 h 702"/>
                <a:gd name="T54" fmla="*/ 168 w 327"/>
                <a:gd name="T55" fmla="*/ 1 h 702"/>
                <a:gd name="T56" fmla="*/ 185 w 327"/>
                <a:gd name="T57" fmla="*/ 3 h 702"/>
                <a:gd name="T58" fmla="*/ 228 w 327"/>
                <a:gd name="T59" fmla="*/ 21 h 702"/>
                <a:gd name="T60" fmla="*/ 284 w 327"/>
                <a:gd name="T61" fmla="*/ 45 h 702"/>
                <a:gd name="T62" fmla="*/ 323 w 327"/>
                <a:gd name="T63" fmla="*/ 58 h 7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327" h="702">
                  <a:moveTo>
                    <a:pt x="327" y="58"/>
                  </a:moveTo>
                  <a:lnTo>
                    <a:pt x="327" y="195"/>
                  </a:lnTo>
                  <a:lnTo>
                    <a:pt x="327" y="331"/>
                  </a:lnTo>
                  <a:lnTo>
                    <a:pt x="327" y="468"/>
                  </a:lnTo>
                  <a:lnTo>
                    <a:pt x="327" y="606"/>
                  </a:lnTo>
                  <a:lnTo>
                    <a:pt x="319" y="617"/>
                  </a:lnTo>
                  <a:lnTo>
                    <a:pt x="310" y="627"/>
                  </a:lnTo>
                  <a:lnTo>
                    <a:pt x="301" y="638"/>
                  </a:lnTo>
                  <a:lnTo>
                    <a:pt x="292" y="648"/>
                  </a:lnTo>
                  <a:lnTo>
                    <a:pt x="284" y="659"/>
                  </a:lnTo>
                  <a:lnTo>
                    <a:pt x="275" y="668"/>
                  </a:lnTo>
                  <a:lnTo>
                    <a:pt x="267" y="678"/>
                  </a:lnTo>
                  <a:lnTo>
                    <a:pt x="258" y="689"/>
                  </a:lnTo>
                  <a:lnTo>
                    <a:pt x="265" y="691"/>
                  </a:lnTo>
                  <a:lnTo>
                    <a:pt x="272" y="693"/>
                  </a:lnTo>
                  <a:lnTo>
                    <a:pt x="281" y="695"/>
                  </a:lnTo>
                  <a:lnTo>
                    <a:pt x="289" y="698"/>
                  </a:lnTo>
                  <a:lnTo>
                    <a:pt x="296" y="700"/>
                  </a:lnTo>
                  <a:lnTo>
                    <a:pt x="301" y="701"/>
                  </a:lnTo>
                  <a:lnTo>
                    <a:pt x="304" y="702"/>
                  </a:lnTo>
                  <a:lnTo>
                    <a:pt x="304" y="702"/>
                  </a:lnTo>
                  <a:lnTo>
                    <a:pt x="298" y="702"/>
                  </a:lnTo>
                  <a:lnTo>
                    <a:pt x="288" y="701"/>
                  </a:lnTo>
                  <a:lnTo>
                    <a:pt x="270" y="700"/>
                  </a:lnTo>
                  <a:lnTo>
                    <a:pt x="246" y="697"/>
                  </a:lnTo>
                  <a:lnTo>
                    <a:pt x="215" y="693"/>
                  </a:lnTo>
                  <a:lnTo>
                    <a:pt x="175" y="689"/>
                  </a:lnTo>
                  <a:lnTo>
                    <a:pt x="125" y="683"/>
                  </a:lnTo>
                  <a:lnTo>
                    <a:pt x="65" y="675"/>
                  </a:lnTo>
                  <a:lnTo>
                    <a:pt x="56" y="672"/>
                  </a:lnTo>
                  <a:lnTo>
                    <a:pt x="46" y="668"/>
                  </a:lnTo>
                  <a:lnTo>
                    <a:pt x="38" y="662"/>
                  </a:lnTo>
                  <a:lnTo>
                    <a:pt x="30" y="654"/>
                  </a:lnTo>
                  <a:lnTo>
                    <a:pt x="22" y="644"/>
                  </a:lnTo>
                  <a:lnTo>
                    <a:pt x="15" y="631"/>
                  </a:lnTo>
                  <a:lnTo>
                    <a:pt x="9" y="615"/>
                  </a:lnTo>
                  <a:lnTo>
                    <a:pt x="3" y="596"/>
                  </a:lnTo>
                  <a:lnTo>
                    <a:pt x="2" y="472"/>
                  </a:lnTo>
                  <a:lnTo>
                    <a:pt x="2" y="348"/>
                  </a:lnTo>
                  <a:lnTo>
                    <a:pt x="1" y="223"/>
                  </a:lnTo>
                  <a:lnTo>
                    <a:pt x="0" y="99"/>
                  </a:lnTo>
                  <a:lnTo>
                    <a:pt x="11" y="87"/>
                  </a:lnTo>
                  <a:lnTo>
                    <a:pt x="23" y="76"/>
                  </a:lnTo>
                  <a:lnTo>
                    <a:pt x="34" y="65"/>
                  </a:lnTo>
                  <a:lnTo>
                    <a:pt x="47" y="54"/>
                  </a:lnTo>
                  <a:lnTo>
                    <a:pt x="58" y="42"/>
                  </a:lnTo>
                  <a:lnTo>
                    <a:pt x="70" y="31"/>
                  </a:lnTo>
                  <a:lnTo>
                    <a:pt x="81" y="20"/>
                  </a:lnTo>
                  <a:lnTo>
                    <a:pt x="93" y="9"/>
                  </a:lnTo>
                  <a:lnTo>
                    <a:pt x="103" y="8"/>
                  </a:lnTo>
                  <a:lnTo>
                    <a:pt x="115" y="6"/>
                  </a:lnTo>
                  <a:lnTo>
                    <a:pt x="125" y="5"/>
                  </a:lnTo>
                  <a:lnTo>
                    <a:pt x="136" y="4"/>
                  </a:lnTo>
                  <a:lnTo>
                    <a:pt x="147" y="3"/>
                  </a:lnTo>
                  <a:lnTo>
                    <a:pt x="157" y="2"/>
                  </a:lnTo>
                  <a:lnTo>
                    <a:pt x="168" y="1"/>
                  </a:lnTo>
                  <a:lnTo>
                    <a:pt x="178" y="0"/>
                  </a:lnTo>
                  <a:lnTo>
                    <a:pt x="185" y="3"/>
                  </a:lnTo>
                  <a:lnTo>
                    <a:pt x="202" y="10"/>
                  </a:lnTo>
                  <a:lnTo>
                    <a:pt x="228" y="21"/>
                  </a:lnTo>
                  <a:lnTo>
                    <a:pt x="257" y="33"/>
                  </a:lnTo>
                  <a:lnTo>
                    <a:pt x="284" y="45"/>
                  </a:lnTo>
                  <a:lnTo>
                    <a:pt x="307" y="54"/>
                  </a:lnTo>
                  <a:lnTo>
                    <a:pt x="323" y="58"/>
                  </a:lnTo>
                  <a:lnTo>
                    <a:pt x="327" y="58"/>
                  </a:lnTo>
                  <a:close/>
                </a:path>
              </a:pathLst>
            </a:custGeom>
            <a:solidFill>
              <a:srgbClr val="5660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0" name="Freeform 47"/>
            <p:cNvSpPr>
              <a:spLocks/>
            </p:cNvSpPr>
            <p:nvPr/>
          </p:nvSpPr>
          <p:spPr bwMode="auto">
            <a:xfrm>
              <a:off x="7975600" y="3843338"/>
              <a:ext cx="223838" cy="561975"/>
            </a:xfrm>
            <a:custGeom>
              <a:avLst/>
              <a:gdLst>
                <a:gd name="T0" fmla="*/ 267 w 282"/>
                <a:gd name="T1" fmla="*/ 60 h 707"/>
                <a:gd name="T2" fmla="*/ 267 w 282"/>
                <a:gd name="T3" fmla="*/ 606 h 707"/>
                <a:gd name="T4" fmla="*/ 199 w 282"/>
                <a:gd name="T5" fmla="*/ 689 h 707"/>
                <a:gd name="T6" fmla="*/ 209 w 282"/>
                <a:gd name="T7" fmla="*/ 691 h 707"/>
                <a:gd name="T8" fmla="*/ 222 w 282"/>
                <a:gd name="T9" fmla="*/ 695 h 707"/>
                <a:gd name="T10" fmla="*/ 235 w 282"/>
                <a:gd name="T11" fmla="*/ 697 h 707"/>
                <a:gd name="T12" fmla="*/ 248 w 282"/>
                <a:gd name="T13" fmla="*/ 699 h 707"/>
                <a:gd name="T14" fmla="*/ 260 w 282"/>
                <a:gd name="T15" fmla="*/ 701 h 707"/>
                <a:gd name="T16" fmla="*/ 270 w 282"/>
                <a:gd name="T17" fmla="*/ 704 h 707"/>
                <a:gd name="T18" fmla="*/ 278 w 282"/>
                <a:gd name="T19" fmla="*/ 705 h 707"/>
                <a:gd name="T20" fmla="*/ 282 w 282"/>
                <a:gd name="T21" fmla="*/ 706 h 707"/>
                <a:gd name="T22" fmla="*/ 281 w 282"/>
                <a:gd name="T23" fmla="*/ 707 h 707"/>
                <a:gd name="T24" fmla="*/ 275 w 282"/>
                <a:gd name="T25" fmla="*/ 706 h 707"/>
                <a:gd name="T26" fmla="*/ 262 w 282"/>
                <a:gd name="T27" fmla="*/ 705 h 707"/>
                <a:gd name="T28" fmla="*/ 241 w 282"/>
                <a:gd name="T29" fmla="*/ 703 h 707"/>
                <a:gd name="T30" fmla="*/ 213 w 282"/>
                <a:gd name="T31" fmla="*/ 699 h 707"/>
                <a:gd name="T32" fmla="*/ 175 w 282"/>
                <a:gd name="T33" fmla="*/ 695 h 707"/>
                <a:gd name="T34" fmla="*/ 126 w 282"/>
                <a:gd name="T35" fmla="*/ 688 h 707"/>
                <a:gd name="T36" fmla="*/ 66 w 282"/>
                <a:gd name="T37" fmla="*/ 681 h 707"/>
                <a:gd name="T38" fmla="*/ 56 w 282"/>
                <a:gd name="T39" fmla="*/ 680 h 707"/>
                <a:gd name="T40" fmla="*/ 47 w 282"/>
                <a:gd name="T41" fmla="*/ 676 h 707"/>
                <a:gd name="T42" fmla="*/ 38 w 282"/>
                <a:gd name="T43" fmla="*/ 670 h 707"/>
                <a:gd name="T44" fmla="*/ 29 w 282"/>
                <a:gd name="T45" fmla="*/ 662 h 707"/>
                <a:gd name="T46" fmla="*/ 21 w 282"/>
                <a:gd name="T47" fmla="*/ 652 h 707"/>
                <a:gd name="T48" fmla="*/ 14 w 282"/>
                <a:gd name="T49" fmla="*/ 638 h 707"/>
                <a:gd name="T50" fmla="*/ 9 w 282"/>
                <a:gd name="T51" fmla="*/ 622 h 707"/>
                <a:gd name="T52" fmla="*/ 4 w 282"/>
                <a:gd name="T53" fmla="*/ 602 h 707"/>
                <a:gd name="T54" fmla="*/ 0 w 282"/>
                <a:gd name="T55" fmla="*/ 105 h 707"/>
                <a:gd name="T56" fmla="*/ 94 w 282"/>
                <a:gd name="T57" fmla="*/ 15 h 707"/>
                <a:gd name="T58" fmla="*/ 119 w 282"/>
                <a:gd name="T59" fmla="*/ 0 h 707"/>
                <a:gd name="T60" fmla="*/ 126 w 282"/>
                <a:gd name="T61" fmla="*/ 3 h 707"/>
                <a:gd name="T62" fmla="*/ 144 w 282"/>
                <a:gd name="T63" fmla="*/ 10 h 707"/>
                <a:gd name="T64" fmla="*/ 169 w 282"/>
                <a:gd name="T65" fmla="*/ 22 h 707"/>
                <a:gd name="T66" fmla="*/ 196 w 282"/>
                <a:gd name="T67" fmla="*/ 33 h 707"/>
                <a:gd name="T68" fmla="*/ 224 w 282"/>
                <a:gd name="T69" fmla="*/ 45 h 707"/>
                <a:gd name="T70" fmla="*/ 248 w 282"/>
                <a:gd name="T71" fmla="*/ 54 h 707"/>
                <a:gd name="T72" fmla="*/ 263 w 282"/>
                <a:gd name="T73" fmla="*/ 60 h 707"/>
                <a:gd name="T74" fmla="*/ 267 w 282"/>
                <a:gd name="T75" fmla="*/ 60 h 7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282" h="707">
                  <a:moveTo>
                    <a:pt x="267" y="60"/>
                  </a:moveTo>
                  <a:lnTo>
                    <a:pt x="267" y="606"/>
                  </a:lnTo>
                  <a:lnTo>
                    <a:pt x="199" y="689"/>
                  </a:lnTo>
                  <a:lnTo>
                    <a:pt x="209" y="691"/>
                  </a:lnTo>
                  <a:lnTo>
                    <a:pt x="222" y="695"/>
                  </a:lnTo>
                  <a:lnTo>
                    <a:pt x="235" y="697"/>
                  </a:lnTo>
                  <a:lnTo>
                    <a:pt x="248" y="699"/>
                  </a:lnTo>
                  <a:lnTo>
                    <a:pt x="260" y="701"/>
                  </a:lnTo>
                  <a:lnTo>
                    <a:pt x="270" y="704"/>
                  </a:lnTo>
                  <a:lnTo>
                    <a:pt x="278" y="705"/>
                  </a:lnTo>
                  <a:lnTo>
                    <a:pt x="282" y="706"/>
                  </a:lnTo>
                  <a:lnTo>
                    <a:pt x="281" y="707"/>
                  </a:lnTo>
                  <a:lnTo>
                    <a:pt x="275" y="706"/>
                  </a:lnTo>
                  <a:lnTo>
                    <a:pt x="262" y="705"/>
                  </a:lnTo>
                  <a:lnTo>
                    <a:pt x="241" y="703"/>
                  </a:lnTo>
                  <a:lnTo>
                    <a:pt x="213" y="699"/>
                  </a:lnTo>
                  <a:lnTo>
                    <a:pt x="175" y="695"/>
                  </a:lnTo>
                  <a:lnTo>
                    <a:pt x="126" y="688"/>
                  </a:lnTo>
                  <a:lnTo>
                    <a:pt x="66" y="681"/>
                  </a:lnTo>
                  <a:lnTo>
                    <a:pt x="56" y="680"/>
                  </a:lnTo>
                  <a:lnTo>
                    <a:pt x="47" y="676"/>
                  </a:lnTo>
                  <a:lnTo>
                    <a:pt x="38" y="670"/>
                  </a:lnTo>
                  <a:lnTo>
                    <a:pt x="29" y="662"/>
                  </a:lnTo>
                  <a:lnTo>
                    <a:pt x="21" y="652"/>
                  </a:lnTo>
                  <a:lnTo>
                    <a:pt x="14" y="638"/>
                  </a:lnTo>
                  <a:lnTo>
                    <a:pt x="9" y="622"/>
                  </a:lnTo>
                  <a:lnTo>
                    <a:pt x="4" y="602"/>
                  </a:lnTo>
                  <a:lnTo>
                    <a:pt x="0" y="105"/>
                  </a:lnTo>
                  <a:lnTo>
                    <a:pt x="94" y="15"/>
                  </a:lnTo>
                  <a:lnTo>
                    <a:pt x="119" y="0"/>
                  </a:lnTo>
                  <a:lnTo>
                    <a:pt x="126" y="3"/>
                  </a:lnTo>
                  <a:lnTo>
                    <a:pt x="144" y="10"/>
                  </a:lnTo>
                  <a:lnTo>
                    <a:pt x="169" y="22"/>
                  </a:lnTo>
                  <a:lnTo>
                    <a:pt x="196" y="33"/>
                  </a:lnTo>
                  <a:lnTo>
                    <a:pt x="224" y="45"/>
                  </a:lnTo>
                  <a:lnTo>
                    <a:pt x="248" y="54"/>
                  </a:lnTo>
                  <a:lnTo>
                    <a:pt x="263" y="60"/>
                  </a:lnTo>
                  <a:lnTo>
                    <a:pt x="267" y="60"/>
                  </a:lnTo>
                  <a:close/>
                </a:path>
              </a:pathLst>
            </a:custGeom>
            <a:solidFill>
              <a:srgbClr val="5963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1" name="Freeform 48"/>
            <p:cNvSpPr>
              <a:spLocks/>
            </p:cNvSpPr>
            <p:nvPr/>
          </p:nvSpPr>
          <p:spPr bwMode="auto">
            <a:xfrm>
              <a:off x="7999414" y="3738563"/>
              <a:ext cx="728663" cy="163513"/>
            </a:xfrm>
            <a:custGeom>
              <a:avLst/>
              <a:gdLst>
                <a:gd name="T0" fmla="*/ 733 w 919"/>
                <a:gd name="T1" fmla="*/ 35 h 206"/>
                <a:gd name="T2" fmla="*/ 814 w 919"/>
                <a:gd name="T3" fmla="*/ 96 h 206"/>
                <a:gd name="T4" fmla="*/ 919 w 919"/>
                <a:gd name="T5" fmla="*/ 206 h 206"/>
                <a:gd name="T6" fmla="*/ 808 w 919"/>
                <a:gd name="T7" fmla="*/ 165 h 206"/>
                <a:gd name="T8" fmla="*/ 765 w 919"/>
                <a:gd name="T9" fmla="*/ 159 h 206"/>
                <a:gd name="T10" fmla="*/ 721 w 919"/>
                <a:gd name="T11" fmla="*/ 153 h 206"/>
                <a:gd name="T12" fmla="*/ 677 w 919"/>
                <a:gd name="T13" fmla="*/ 149 h 206"/>
                <a:gd name="T14" fmla="*/ 634 w 919"/>
                <a:gd name="T15" fmla="*/ 143 h 206"/>
                <a:gd name="T16" fmla="*/ 591 w 919"/>
                <a:gd name="T17" fmla="*/ 138 h 206"/>
                <a:gd name="T18" fmla="*/ 548 w 919"/>
                <a:gd name="T19" fmla="*/ 135 h 206"/>
                <a:gd name="T20" fmla="*/ 505 w 919"/>
                <a:gd name="T21" fmla="*/ 130 h 206"/>
                <a:gd name="T22" fmla="*/ 462 w 919"/>
                <a:gd name="T23" fmla="*/ 128 h 206"/>
                <a:gd name="T24" fmla="*/ 419 w 919"/>
                <a:gd name="T25" fmla="*/ 125 h 206"/>
                <a:gd name="T26" fmla="*/ 376 w 919"/>
                <a:gd name="T27" fmla="*/ 122 h 206"/>
                <a:gd name="T28" fmla="*/ 333 w 919"/>
                <a:gd name="T29" fmla="*/ 121 h 206"/>
                <a:gd name="T30" fmla="*/ 289 w 919"/>
                <a:gd name="T31" fmla="*/ 121 h 206"/>
                <a:gd name="T32" fmla="*/ 246 w 919"/>
                <a:gd name="T33" fmla="*/ 121 h 206"/>
                <a:gd name="T34" fmla="*/ 202 w 919"/>
                <a:gd name="T35" fmla="*/ 121 h 206"/>
                <a:gd name="T36" fmla="*/ 157 w 919"/>
                <a:gd name="T37" fmla="*/ 123 h 206"/>
                <a:gd name="T38" fmla="*/ 114 w 919"/>
                <a:gd name="T39" fmla="*/ 126 h 206"/>
                <a:gd name="T40" fmla="*/ 0 w 919"/>
                <a:gd name="T41" fmla="*/ 165 h 206"/>
                <a:gd name="T42" fmla="*/ 69 w 919"/>
                <a:gd name="T43" fmla="*/ 85 h 206"/>
                <a:gd name="T44" fmla="*/ 227 w 919"/>
                <a:gd name="T45" fmla="*/ 27 h 206"/>
                <a:gd name="T46" fmla="*/ 267 w 919"/>
                <a:gd name="T47" fmla="*/ 0 h 206"/>
                <a:gd name="T48" fmla="*/ 266 w 919"/>
                <a:gd name="T49" fmla="*/ 7 h 206"/>
                <a:gd name="T50" fmla="*/ 271 w 919"/>
                <a:gd name="T51" fmla="*/ 14 h 206"/>
                <a:gd name="T52" fmla="*/ 283 w 919"/>
                <a:gd name="T53" fmla="*/ 22 h 206"/>
                <a:gd name="T54" fmla="*/ 300 w 919"/>
                <a:gd name="T55" fmla="*/ 30 h 206"/>
                <a:gd name="T56" fmla="*/ 321 w 919"/>
                <a:gd name="T57" fmla="*/ 38 h 206"/>
                <a:gd name="T58" fmla="*/ 348 w 919"/>
                <a:gd name="T59" fmla="*/ 45 h 206"/>
                <a:gd name="T60" fmla="*/ 377 w 919"/>
                <a:gd name="T61" fmla="*/ 52 h 206"/>
                <a:gd name="T62" fmla="*/ 411 w 919"/>
                <a:gd name="T63" fmla="*/ 58 h 206"/>
                <a:gd name="T64" fmla="*/ 447 w 919"/>
                <a:gd name="T65" fmla="*/ 62 h 206"/>
                <a:gd name="T66" fmla="*/ 485 w 919"/>
                <a:gd name="T67" fmla="*/ 66 h 206"/>
                <a:gd name="T68" fmla="*/ 524 w 919"/>
                <a:gd name="T69" fmla="*/ 67 h 206"/>
                <a:gd name="T70" fmla="*/ 565 w 919"/>
                <a:gd name="T71" fmla="*/ 66 h 206"/>
                <a:gd name="T72" fmla="*/ 608 w 919"/>
                <a:gd name="T73" fmla="*/ 62 h 206"/>
                <a:gd name="T74" fmla="*/ 650 w 919"/>
                <a:gd name="T75" fmla="*/ 57 h 206"/>
                <a:gd name="T76" fmla="*/ 692 w 919"/>
                <a:gd name="T77" fmla="*/ 47 h 206"/>
                <a:gd name="T78" fmla="*/ 733 w 919"/>
                <a:gd name="T79" fmla="*/ 35 h 2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919" h="206">
                  <a:moveTo>
                    <a:pt x="733" y="35"/>
                  </a:moveTo>
                  <a:lnTo>
                    <a:pt x="814" y="96"/>
                  </a:lnTo>
                  <a:lnTo>
                    <a:pt x="919" y="206"/>
                  </a:lnTo>
                  <a:lnTo>
                    <a:pt x="808" y="165"/>
                  </a:lnTo>
                  <a:lnTo>
                    <a:pt x="765" y="159"/>
                  </a:lnTo>
                  <a:lnTo>
                    <a:pt x="721" y="153"/>
                  </a:lnTo>
                  <a:lnTo>
                    <a:pt x="677" y="149"/>
                  </a:lnTo>
                  <a:lnTo>
                    <a:pt x="634" y="143"/>
                  </a:lnTo>
                  <a:lnTo>
                    <a:pt x="591" y="138"/>
                  </a:lnTo>
                  <a:lnTo>
                    <a:pt x="548" y="135"/>
                  </a:lnTo>
                  <a:lnTo>
                    <a:pt x="505" y="130"/>
                  </a:lnTo>
                  <a:lnTo>
                    <a:pt x="462" y="128"/>
                  </a:lnTo>
                  <a:lnTo>
                    <a:pt x="419" y="125"/>
                  </a:lnTo>
                  <a:lnTo>
                    <a:pt x="376" y="122"/>
                  </a:lnTo>
                  <a:lnTo>
                    <a:pt x="333" y="121"/>
                  </a:lnTo>
                  <a:lnTo>
                    <a:pt x="289" y="121"/>
                  </a:lnTo>
                  <a:lnTo>
                    <a:pt x="246" y="121"/>
                  </a:lnTo>
                  <a:lnTo>
                    <a:pt x="202" y="121"/>
                  </a:lnTo>
                  <a:lnTo>
                    <a:pt x="157" y="123"/>
                  </a:lnTo>
                  <a:lnTo>
                    <a:pt x="114" y="126"/>
                  </a:lnTo>
                  <a:lnTo>
                    <a:pt x="0" y="165"/>
                  </a:lnTo>
                  <a:lnTo>
                    <a:pt x="69" y="85"/>
                  </a:lnTo>
                  <a:lnTo>
                    <a:pt x="227" y="27"/>
                  </a:lnTo>
                  <a:lnTo>
                    <a:pt x="267" y="0"/>
                  </a:lnTo>
                  <a:lnTo>
                    <a:pt x="266" y="7"/>
                  </a:lnTo>
                  <a:lnTo>
                    <a:pt x="271" y="14"/>
                  </a:lnTo>
                  <a:lnTo>
                    <a:pt x="283" y="22"/>
                  </a:lnTo>
                  <a:lnTo>
                    <a:pt x="300" y="30"/>
                  </a:lnTo>
                  <a:lnTo>
                    <a:pt x="321" y="38"/>
                  </a:lnTo>
                  <a:lnTo>
                    <a:pt x="348" y="45"/>
                  </a:lnTo>
                  <a:lnTo>
                    <a:pt x="377" y="52"/>
                  </a:lnTo>
                  <a:lnTo>
                    <a:pt x="411" y="58"/>
                  </a:lnTo>
                  <a:lnTo>
                    <a:pt x="447" y="62"/>
                  </a:lnTo>
                  <a:lnTo>
                    <a:pt x="485" y="66"/>
                  </a:lnTo>
                  <a:lnTo>
                    <a:pt x="524" y="67"/>
                  </a:lnTo>
                  <a:lnTo>
                    <a:pt x="565" y="66"/>
                  </a:lnTo>
                  <a:lnTo>
                    <a:pt x="608" y="62"/>
                  </a:lnTo>
                  <a:lnTo>
                    <a:pt x="650" y="57"/>
                  </a:lnTo>
                  <a:lnTo>
                    <a:pt x="692" y="47"/>
                  </a:lnTo>
                  <a:lnTo>
                    <a:pt x="733" y="35"/>
                  </a:lnTo>
                  <a:close/>
                </a:path>
              </a:pathLst>
            </a:custGeom>
            <a:solidFill>
              <a:srgbClr val="5963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2" name="Freeform 49"/>
            <p:cNvSpPr>
              <a:spLocks/>
            </p:cNvSpPr>
            <p:nvPr/>
          </p:nvSpPr>
          <p:spPr bwMode="auto">
            <a:xfrm>
              <a:off x="7996238" y="3783013"/>
              <a:ext cx="384175" cy="119063"/>
            </a:xfrm>
            <a:custGeom>
              <a:avLst/>
              <a:gdLst>
                <a:gd name="T0" fmla="*/ 260 w 485"/>
                <a:gd name="T1" fmla="*/ 0 h 151"/>
                <a:gd name="T2" fmla="*/ 247 w 485"/>
                <a:gd name="T3" fmla="*/ 1 h 151"/>
                <a:gd name="T4" fmla="*/ 233 w 485"/>
                <a:gd name="T5" fmla="*/ 2 h 151"/>
                <a:gd name="T6" fmla="*/ 217 w 485"/>
                <a:gd name="T7" fmla="*/ 5 h 151"/>
                <a:gd name="T8" fmla="*/ 202 w 485"/>
                <a:gd name="T9" fmla="*/ 10 h 151"/>
                <a:gd name="T10" fmla="*/ 184 w 485"/>
                <a:gd name="T11" fmla="*/ 16 h 151"/>
                <a:gd name="T12" fmla="*/ 167 w 485"/>
                <a:gd name="T13" fmla="*/ 23 h 151"/>
                <a:gd name="T14" fmla="*/ 150 w 485"/>
                <a:gd name="T15" fmla="*/ 31 h 151"/>
                <a:gd name="T16" fmla="*/ 132 w 485"/>
                <a:gd name="T17" fmla="*/ 40 h 151"/>
                <a:gd name="T18" fmla="*/ 115 w 485"/>
                <a:gd name="T19" fmla="*/ 50 h 151"/>
                <a:gd name="T20" fmla="*/ 97 w 485"/>
                <a:gd name="T21" fmla="*/ 62 h 151"/>
                <a:gd name="T22" fmla="*/ 79 w 485"/>
                <a:gd name="T23" fmla="*/ 73 h 151"/>
                <a:gd name="T24" fmla="*/ 62 w 485"/>
                <a:gd name="T25" fmla="*/ 87 h 151"/>
                <a:gd name="T26" fmla="*/ 46 w 485"/>
                <a:gd name="T27" fmla="*/ 101 h 151"/>
                <a:gd name="T28" fmla="*/ 30 w 485"/>
                <a:gd name="T29" fmla="*/ 117 h 151"/>
                <a:gd name="T30" fmla="*/ 15 w 485"/>
                <a:gd name="T31" fmla="*/ 133 h 151"/>
                <a:gd name="T32" fmla="*/ 0 w 485"/>
                <a:gd name="T33" fmla="*/ 151 h 151"/>
                <a:gd name="T34" fmla="*/ 27 w 485"/>
                <a:gd name="T35" fmla="*/ 146 h 151"/>
                <a:gd name="T36" fmla="*/ 54 w 485"/>
                <a:gd name="T37" fmla="*/ 141 h 151"/>
                <a:gd name="T38" fmla="*/ 82 w 485"/>
                <a:gd name="T39" fmla="*/ 138 h 151"/>
                <a:gd name="T40" fmla="*/ 109 w 485"/>
                <a:gd name="T41" fmla="*/ 134 h 151"/>
                <a:gd name="T42" fmla="*/ 138 w 485"/>
                <a:gd name="T43" fmla="*/ 131 h 151"/>
                <a:gd name="T44" fmla="*/ 167 w 485"/>
                <a:gd name="T45" fmla="*/ 129 h 151"/>
                <a:gd name="T46" fmla="*/ 196 w 485"/>
                <a:gd name="T47" fmla="*/ 126 h 151"/>
                <a:gd name="T48" fmla="*/ 226 w 485"/>
                <a:gd name="T49" fmla="*/ 124 h 151"/>
                <a:gd name="T50" fmla="*/ 257 w 485"/>
                <a:gd name="T51" fmla="*/ 123 h 151"/>
                <a:gd name="T52" fmla="*/ 287 w 485"/>
                <a:gd name="T53" fmla="*/ 122 h 151"/>
                <a:gd name="T54" fmla="*/ 319 w 485"/>
                <a:gd name="T55" fmla="*/ 122 h 151"/>
                <a:gd name="T56" fmla="*/ 351 w 485"/>
                <a:gd name="T57" fmla="*/ 121 h 151"/>
                <a:gd name="T58" fmla="*/ 384 w 485"/>
                <a:gd name="T59" fmla="*/ 122 h 151"/>
                <a:gd name="T60" fmla="*/ 417 w 485"/>
                <a:gd name="T61" fmla="*/ 122 h 151"/>
                <a:gd name="T62" fmla="*/ 450 w 485"/>
                <a:gd name="T63" fmla="*/ 123 h 151"/>
                <a:gd name="T64" fmla="*/ 485 w 485"/>
                <a:gd name="T65" fmla="*/ 124 h 151"/>
                <a:gd name="T66" fmla="*/ 485 w 485"/>
                <a:gd name="T67" fmla="*/ 62 h 151"/>
                <a:gd name="T68" fmla="*/ 468 w 485"/>
                <a:gd name="T69" fmla="*/ 60 h 151"/>
                <a:gd name="T70" fmla="*/ 452 w 485"/>
                <a:gd name="T71" fmla="*/ 57 h 151"/>
                <a:gd name="T72" fmla="*/ 435 w 485"/>
                <a:gd name="T73" fmla="*/ 55 h 151"/>
                <a:gd name="T74" fmla="*/ 419 w 485"/>
                <a:gd name="T75" fmla="*/ 53 h 151"/>
                <a:gd name="T76" fmla="*/ 403 w 485"/>
                <a:gd name="T77" fmla="*/ 50 h 151"/>
                <a:gd name="T78" fmla="*/ 387 w 485"/>
                <a:gd name="T79" fmla="*/ 48 h 151"/>
                <a:gd name="T80" fmla="*/ 372 w 485"/>
                <a:gd name="T81" fmla="*/ 45 h 151"/>
                <a:gd name="T82" fmla="*/ 357 w 485"/>
                <a:gd name="T83" fmla="*/ 42 h 151"/>
                <a:gd name="T84" fmla="*/ 343 w 485"/>
                <a:gd name="T85" fmla="*/ 39 h 151"/>
                <a:gd name="T86" fmla="*/ 329 w 485"/>
                <a:gd name="T87" fmla="*/ 34 h 151"/>
                <a:gd name="T88" fmla="*/ 317 w 485"/>
                <a:gd name="T89" fmla="*/ 31 h 151"/>
                <a:gd name="T90" fmla="*/ 304 w 485"/>
                <a:gd name="T91" fmla="*/ 25 h 151"/>
                <a:gd name="T92" fmla="*/ 291 w 485"/>
                <a:gd name="T93" fmla="*/ 20 h 151"/>
                <a:gd name="T94" fmla="*/ 281 w 485"/>
                <a:gd name="T95" fmla="*/ 13 h 151"/>
                <a:gd name="T96" fmla="*/ 270 w 485"/>
                <a:gd name="T97" fmla="*/ 8 h 151"/>
                <a:gd name="T98" fmla="*/ 260 w 485"/>
                <a:gd name="T99" fmla="*/ 0 h 1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485" h="151">
                  <a:moveTo>
                    <a:pt x="260" y="0"/>
                  </a:moveTo>
                  <a:lnTo>
                    <a:pt x="247" y="1"/>
                  </a:lnTo>
                  <a:lnTo>
                    <a:pt x="233" y="2"/>
                  </a:lnTo>
                  <a:lnTo>
                    <a:pt x="217" y="5"/>
                  </a:lnTo>
                  <a:lnTo>
                    <a:pt x="202" y="10"/>
                  </a:lnTo>
                  <a:lnTo>
                    <a:pt x="184" y="16"/>
                  </a:lnTo>
                  <a:lnTo>
                    <a:pt x="167" y="23"/>
                  </a:lnTo>
                  <a:lnTo>
                    <a:pt x="150" y="31"/>
                  </a:lnTo>
                  <a:lnTo>
                    <a:pt x="132" y="40"/>
                  </a:lnTo>
                  <a:lnTo>
                    <a:pt x="115" y="50"/>
                  </a:lnTo>
                  <a:lnTo>
                    <a:pt x="97" y="62"/>
                  </a:lnTo>
                  <a:lnTo>
                    <a:pt x="79" y="73"/>
                  </a:lnTo>
                  <a:lnTo>
                    <a:pt x="62" y="87"/>
                  </a:lnTo>
                  <a:lnTo>
                    <a:pt x="46" y="101"/>
                  </a:lnTo>
                  <a:lnTo>
                    <a:pt x="30" y="117"/>
                  </a:lnTo>
                  <a:lnTo>
                    <a:pt x="15" y="133"/>
                  </a:lnTo>
                  <a:lnTo>
                    <a:pt x="0" y="151"/>
                  </a:lnTo>
                  <a:lnTo>
                    <a:pt x="27" y="146"/>
                  </a:lnTo>
                  <a:lnTo>
                    <a:pt x="54" y="141"/>
                  </a:lnTo>
                  <a:lnTo>
                    <a:pt x="82" y="138"/>
                  </a:lnTo>
                  <a:lnTo>
                    <a:pt x="109" y="134"/>
                  </a:lnTo>
                  <a:lnTo>
                    <a:pt x="138" y="131"/>
                  </a:lnTo>
                  <a:lnTo>
                    <a:pt x="167" y="129"/>
                  </a:lnTo>
                  <a:lnTo>
                    <a:pt x="196" y="126"/>
                  </a:lnTo>
                  <a:lnTo>
                    <a:pt x="226" y="124"/>
                  </a:lnTo>
                  <a:lnTo>
                    <a:pt x="257" y="123"/>
                  </a:lnTo>
                  <a:lnTo>
                    <a:pt x="287" y="122"/>
                  </a:lnTo>
                  <a:lnTo>
                    <a:pt x="319" y="122"/>
                  </a:lnTo>
                  <a:lnTo>
                    <a:pt x="351" y="121"/>
                  </a:lnTo>
                  <a:lnTo>
                    <a:pt x="384" y="122"/>
                  </a:lnTo>
                  <a:lnTo>
                    <a:pt x="417" y="122"/>
                  </a:lnTo>
                  <a:lnTo>
                    <a:pt x="450" y="123"/>
                  </a:lnTo>
                  <a:lnTo>
                    <a:pt x="485" y="124"/>
                  </a:lnTo>
                  <a:lnTo>
                    <a:pt x="485" y="62"/>
                  </a:lnTo>
                  <a:lnTo>
                    <a:pt x="468" y="60"/>
                  </a:lnTo>
                  <a:lnTo>
                    <a:pt x="452" y="57"/>
                  </a:lnTo>
                  <a:lnTo>
                    <a:pt x="435" y="55"/>
                  </a:lnTo>
                  <a:lnTo>
                    <a:pt x="419" y="53"/>
                  </a:lnTo>
                  <a:lnTo>
                    <a:pt x="403" y="50"/>
                  </a:lnTo>
                  <a:lnTo>
                    <a:pt x="387" y="48"/>
                  </a:lnTo>
                  <a:lnTo>
                    <a:pt x="372" y="45"/>
                  </a:lnTo>
                  <a:lnTo>
                    <a:pt x="357" y="42"/>
                  </a:lnTo>
                  <a:lnTo>
                    <a:pt x="343" y="39"/>
                  </a:lnTo>
                  <a:lnTo>
                    <a:pt x="329" y="34"/>
                  </a:lnTo>
                  <a:lnTo>
                    <a:pt x="317" y="31"/>
                  </a:lnTo>
                  <a:lnTo>
                    <a:pt x="304" y="25"/>
                  </a:lnTo>
                  <a:lnTo>
                    <a:pt x="291" y="20"/>
                  </a:lnTo>
                  <a:lnTo>
                    <a:pt x="281" y="13"/>
                  </a:lnTo>
                  <a:lnTo>
                    <a:pt x="270" y="8"/>
                  </a:lnTo>
                  <a:lnTo>
                    <a:pt x="260" y="0"/>
                  </a:lnTo>
                  <a:close/>
                </a:path>
              </a:pathLst>
            </a:custGeom>
            <a:solidFill>
              <a:srgbClr val="7577A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4" name="Freeform 51"/>
            <p:cNvSpPr>
              <a:spLocks/>
            </p:cNvSpPr>
            <p:nvPr/>
          </p:nvSpPr>
          <p:spPr bwMode="auto">
            <a:xfrm>
              <a:off x="8193088" y="3676650"/>
              <a:ext cx="430213" cy="57150"/>
            </a:xfrm>
            <a:custGeom>
              <a:avLst/>
              <a:gdLst>
                <a:gd name="T0" fmla="*/ 538 w 541"/>
                <a:gd name="T1" fmla="*/ 8 h 73"/>
                <a:gd name="T2" fmla="*/ 504 w 541"/>
                <a:gd name="T3" fmla="*/ 15 h 73"/>
                <a:gd name="T4" fmla="*/ 471 w 541"/>
                <a:gd name="T5" fmla="*/ 22 h 73"/>
                <a:gd name="T6" fmla="*/ 439 w 541"/>
                <a:gd name="T7" fmla="*/ 28 h 73"/>
                <a:gd name="T8" fmla="*/ 405 w 541"/>
                <a:gd name="T9" fmla="*/ 32 h 73"/>
                <a:gd name="T10" fmla="*/ 373 w 541"/>
                <a:gd name="T11" fmla="*/ 35 h 73"/>
                <a:gd name="T12" fmla="*/ 341 w 541"/>
                <a:gd name="T13" fmla="*/ 37 h 73"/>
                <a:gd name="T14" fmla="*/ 307 w 541"/>
                <a:gd name="T15" fmla="*/ 38 h 73"/>
                <a:gd name="T16" fmla="*/ 275 w 541"/>
                <a:gd name="T17" fmla="*/ 38 h 73"/>
                <a:gd name="T18" fmla="*/ 242 w 541"/>
                <a:gd name="T19" fmla="*/ 38 h 73"/>
                <a:gd name="T20" fmla="*/ 208 w 541"/>
                <a:gd name="T21" fmla="*/ 36 h 73"/>
                <a:gd name="T22" fmla="*/ 175 w 541"/>
                <a:gd name="T23" fmla="*/ 32 h 73"/>
                <a:gd name="T24" fmla="*/ 140 w 541"/>
                <a:gd name="T25" fmla="*/ 28 h 73"/>
                <a:gd name="T26" fmla="*/ 107 w 541"/>
                <a:gd name="T27" fmla="*/ 23 h 73"/>
                <a:gd name="T28" fmla="*/ 71 w 541"/>
                <a:gd name="T29" fmla="*/ 16 h 73"/>
                <a:gd name="T30" fmla="*/ 36 w 541"/>
                <a:gd name="T31" fmla="*/ 9 h 73"/>
                <a:gd name="T32" fmla="*/ 0 w 541"/>
                <a:gd name="T33" fmla="*/ 0 h 73"/>
                <a:gd name="T34" fmla="*/ 3 w 541"/>
                <a:gd name="T35" fmla="*/ 22 h 73"/>
                <a:gd name="T36" fmla="*/ 41 w 541"/>
                <a:gd name="T37" fmla="*/ 36 h 73"/>
                <a:gd name="T38" fmla="*/ 78 w 541"/>
                <a:gd name="T39" fmla="*/ 47 h 73"/>
                <a:gd name="T40" fmla="*/ 116 w 541"/>
                <a:gd name="T41" fmla="*/ 56 h 73"/>
                <a:gd name="T42" fmla="*/ 154 w 541"/>
                <a:gd name="T43" fmla="*/ 63 h 73"/>
                <a:gd name="T44" fmla="*/ 192 w 541"/>
                <a:gd name="T45" fmla="*/ 69 h 73"/>
                <a:gd name="T46" fmla="*/ 229 w 541"/>
                <a:gd name="T47" fmla="*/ 71 h 73"/>
                <a:gd name="T48" fmla="*/ 265 w 541"/>
                <a:gd name="T49" fmla="*/ 73 h 73"/>
                <a:gd name="T50" fmla="*/ 302 w 541"/>
                <a:gd name="T51" fmla="*/ 73 h 73"/>
                <a:gd name="T52" fmla="*/ 336 w 541"/>
                <a:gd name="T53" fmla="*/ 71 h 73"/>
                <a:gd name="T54" fmla="*/ 370 w 541"/>
                <a:gd name="T55" fmla="*/ 68 h 73"/>
                <a:gd name="T56" fmla="*/ 402 w 541"/>
                <a:gd name="T57" fmla="*/ 64 h 73"/>
                <a:gd name="T58" fmla="*/ 433 w 541"/>
                <a:gd name="T59" fmla="*/ 60 h 73"/>
                <a:gd name="T60" fmla="*/ 463 w 541"/>
                <a:gd name="T61" fmla="*/ 54 h 73"/>
                <a:gd name="T62" fmla="*/ 491 w 541"/>
                <a:gd name="T63" fmla="*/ 48 h 73"/>
                <a:gd name="T64" fmla="*/ 516 w 541"/>
                <a:gd name="T65" fmla="*/ 43 h 73"/>
                <a:gd name="T66" fmla="*/ 540 w 541"/>
                <a:gd name="T67" fmla="*/ 36 h 73"/>
                <a:gd name="T68" fmla="*/ 540 w 541"/>
                <a:gd name="T69" fmla="*/ 32 h 73"/>
                <a:gd name="T70" fmla="*/ 541 w 541"/>
                <a:gd name="T71" fmla="*/ 23 h 73"/>
                <a:gd name="T72" fmla="*/ 540 w 541"/>
                <a:gd name="T73" fmla="*/ 14 h 73"/>
                <a:gd name="T74" fmla="*/ 538 w 541"/>
                <a:gd name="T75" fmla="*/ 8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541" h="73">
                  <a:moveTo>
                    <a:pt x="538" y="8"/>
                  </a:moveTo>
                  <a:lnTo>
                    <a:pt x="504" y="15"/>
                  </a:lnTo>
                  <a:lnTo>
                    <a:pt x="471" y="22"/>
                  </a:lnTo>
                  <a:lnTo>
                    <a:pt x="439" y="28"/>
                  </a:lnTo>
                  <a:lnTo>
                    <a:pt x="405" y="32"/>
                  </a:lnTo>
                  <a:lnTo>
                    <a:pt x="373" y="35"/>
                  </a:lnTo>
                  <a:lnTo>
                    <a:pt x="341" y="37"/>
                  </a:lnTo>
                  <a:lnTo>
                    <a:pt x="307" y="38"/>
                  </a:lnTo>
                  <a:lnTo>
                    <a:pt x="275" y="38"/>
                  </a:lnTo>
                  <a:lnTo>
                    <a:pt x="242" y="38"/>
                  </a:lnTo>
                  <a:lnTo>
                    <a:pt x="208" y="36"/>
                  </a:lnTo>
                  <a:lnTo>
                    <a:pt x="175" y="32"/>
                  </a:lnTo>
                  <a:lnTo>
                    <a:pt x="140" y="28"/>
                  </a:lnTo>
                  <a:lnTo>
                    <a:pt x="107" y="23"/>
                  </a:lnTo>
                  <a:lnTo>
                    <a:pt x="71" y="16"/>
                  </a:lnTo>
                  <a:lnTo>
                    <a:pt x="36" y="9"/>
                  </a:lnTo>
                  <a:lnTo>
                    <a:pt x="0" y="0"/>
                  </a:lnTo>
                  <a:lnTo>
                    <a:pt x="3" y="22"/>
                  </a:lnTo>
                  <a:lnTo>
                    <a:pt x="41" y="36"/>
                  </a:lnTo>
                  <a:lnTo>
                    <a:pt x="78" y="47"/>
                  </a:lnTo>
                  <a:lnTo>
                    <a:pt x="116" y="56"/>
                  </a:lnTo>
                  <a:lnTo>
                    <a:pt x="154" y="63"/>
                  </a:lnTo>
                  <a:lnTo>
                    <a:pt x="192" y="69"/>
                  </a:lnTo>
                  <a:lnTo>
                    <a:pt x="229" y="71"/>
                  </a:lnTo>
                  <a:lnTo>
                    <a:pt x="265" y="73"/>
                  </a:lnTo>
                  <a:lnTo>
                    <a:pt x="302" y="73"/>
                  </a:lnTo>
                  <a:lnTo>
                    <a:pt x="336" y="71"/>
                  </a:lnTo>
                  <a:lnTo>
                    <a:pt x="370" y="68"/>
                  </a:lnTo>
                  <a:lnTo>
                    <a:pt x="402" y="64"/>
                  </a:lnTo>
                  <a:lnTo>
                    <a:pt x="433" y="60"/>
                  </a:lnTo>
                  <a:lnTo>
                    <a:pt x="463" y="54"/>
                  </a:lnTo>
                  <a:lnTo>
                    <a:pt x="491" y="48"/>
                  </a:lnTo>
                  <a:lnTo>
                    <a:pt x="516" y="43"/>
                  </a:lnTo>
                  <a:lnTo>
                    <a:pt x="540" y="36"/>
                  </a:lnTo>
                  <a:lnTo>
                    <a:pt x="540" y="32"/>
                  </a:lnTo>
                  <a:lnTo>
                    <a:pt x="541" y="23"/>
                  </a:lnTo>
                  <a:lnTo>
                    <a:pt x="540" y="14"/>
                  </a:lnTo>
                  <a:lnTo>
                    <a:pt x="538" y="8"/>
                  </a:lnTo>
                  <a:close/>
                </a:path>
              </a:pathLst>
            </a:custGeom>
            <a:solidFill>
              <a:srgbClr val="333D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5" name="Freeform 52"/>
            <p:cNvSpPr>
              <a:spLocks/>
            </p:cNvSpPr>
            <p:nvPr/>
          </p:nvSpPr>
          <p:spPr bwMode="auto">
            <a:xfrm>
              <a:off x="8202613" y="3605213"/>
              <a:ext cx="417513" cy="53975"/>
            </a:xfrm>
            <a:custGeom>
              <a:avLst/>
              <a:gdLst>
                <a:gd name="T0" fmla="*/ 522 w 527"/>
                <a:gd name="T1" fmla="*/ 8 h 68"/>
                <a:gd name="T2" fmla="*/ 485 w 527"/>
                <a:gd name="T3" fmla="*/ 16 h 68"/>
                <a:gd name="T4" fmla="*/ 448 w 527"/>
                <a:gd name="T5" fmla="*/ 22 h 68"/>
                <a:gd name="T6" fmla="*/ 413 w 527"/>
                <a:gd name="T7" fmla="*/ 28 h 68"/>
                <a:gd name="T8" fmla="*/ 379 w 527"/>
                <a:gd name="T9" fmla="*/ 31 h 68"/>
                <a:gd name="T10" fmla="*/ 346 w 527"/>
                <a:gd name="T11" fmla="*/ 34 h 68"/>
                <a:gd name="T12" fmla="*/ 312 w 527"/>
                <a:gd name="T13" fmla="*/ 35 h 68"/>
                <a:gd name="T14" fmla="*/ 280 w 527"/>
                <a:gd name="T15" fmla="*/ 35 h 68"/>
                <a:gd name="T16" fmla="*/ 249 w 527"/>
                <a:gd name="T17" fmla="*/ 34 h 68"/>
                <a:gd name="T18" fmla="*/ 218 w 527"/>
                <a:gd name="T19" fmla="*/ 32 h 68"/>
                <a:gd name="T20" fmla="*/ 187 w 527"/>
                <a:gd name="T21" fmla="*/ 30 h 68"/>
                <a:gd name="T22" fmla="*/ 157 w 527"/>
                <a:gd name="T23" fmla="*/ 27 h 68"/>
                <a:gd name="T24" fmla="*/ 126 w 527"/>
                <a:gd name="T25" fmla="*/ 22 h 68"/>
                <a:gd name="T26" fmla="*/ 96 w 527"/>
                <a:gd name="T27" fmla="*/ 17 h 68"/>
                <a:gd name="T28" fmla="*/ 65 w 527"/>
                <a:gd name="T29" fmla="*/ 12 h 68"/>
                <a:gd name="T30" fmla="*/ 35 w 527"/>
                <a:gd name="T31" fmla="*/ 6 h 68"/>
                <a:gd name="T32" fmla="*/ 4 w 527"/>
                <a:gd name="T33" fmla="*/ 0 h 68"/>
                <a:gd name="T34" fmla="*/ 0 w 527"/>
                <a:gd name="T35" fmla="*/ 29 h 68"/>
                <a:gd name="T36" fmla="*/ 29 w 527"/>
                <a:gd name="T37" fmla="*/ 37 h 68"/>
                <a:gd name="T38" fmla="*/ 59 w 527"/>
                <a:gd name="T39" fmla="*/ 44 h 68"/>
                <a:gd name="T40" fmla="*/ 90 w 527"/>
                <a:gd name="T41" fmla="*/ 50 h 68"/>
                <a:gd name="T42" fmla="*/ 122 w 527"/>
                <a:gd name="T43" fmla="*/ 55 h 68"/>
                <a:gd name="T44" fmla="*/ 155 w 527"/>
                <a:gd name="T45" fmla="*/ 60 h 68"/>
                <a:gd name="T46" fmla="*/ 189 w 527"/>
                <a:gd name="T47" fmla="*/ 63 h 68"/>
                <a:gd name="T48" fmla="*/ 224 w 527"/>
                <a:gd name="T49" fmla="*/ 66 h 68"/>
                <a:gd name="T50" fmla="*/ 258 w 527"/>
                <a:gd name="T51" fmla="*/ 68 h 68"/>
                <a:gd name="T52" fmla="*/ 293 w 527"/>
                <a:gd name="T53" fmla="*/ 68 h 68"/>
                <a:gd name="T54" fmla="*/ 327 w 527"/>
                <a:gd name="T55" fmla="*/ 68 h 68"/>
                <a:gd name="T56" fmla="*/ 362 w 527"/>
                <a:gd name="T57" fmla="*/ 66 h 68"/>
                <a:gd name="T58" fmla="*/ 396 w 527"/>
                <a:gd name="T59" fmla="*/ 62 h 68"/>
                <a:gd name="T60" fmla="*/ 430 w 527"/>
                <a:gd name="T61" fmla="*/ 58 h 68"/>
                <a:gd name="T62" fmla="*/ 462 w 527"/>
                <a:gd name="T63" fmla="*/ 51 h 68"/>
                <a:gd name="T64" fmla="*/ 494 w 527"/>
                <a:gd name="T65" fmla="*/ 43 h 68"/>
                <a:gd name="T66" fmla="*/ 524 w 527"/>
                <a:gd name="T67" fmla="*/ 34 h 68"/>
                <a:gd name="T68" fmla="*/ 525 w 527"/>
                <a:gd name="T69" fmla="*/ 29 h 68"/>
                <a:gd name="T70" fmla="*/ 527 w 527"/>
                <a:gd name="T71" fmla="*/ 19 h 68"/>
                <a:gd name="T72" fmla="*/ 527 w 527"/>
                <a:gd name="T73" fmla="*/ 10 h 68"/>
                <a:gd name="T74" fmla="*/ 522 w 527"/>
                <a:gd name="T75" fmla="*/ 8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527" h="68">
                  <a:moveTo>
                    <a:pt x="522" y="8"/>
                  </a:moveTo>
                  <a:lnTo>
                    <a:pt x="485" y="16"/>
                  </a:lnTo>
                  <a:lnTo>
                    <a:pt x="448" y="22"/>
                  </a:lnTo>
                  <a:lnTo>
                    <a:pt x="413" y="28"/>
                  </a:lnTo>
                  <a:lnTo>
                    <a:pt x="379" y="31"/>
                  </a:lnTo>
                  <a:lnTo>
                    <a:pt x="346" y="34"/>
                  </a:lnTo>
                  <a:lnTo>
                    <a:pt x="312" y="35"/>
                  </a:lnTo>
                  <a:lnTo>
                    <a:pt x="280" y="35"/>
                  </a:lnTo>
                  <a:lnTo>
                    <a:pt x="249" y="34"/>
                  </a:lnTo>
                  <a:lnTo>
                    <a:pt x="218" y="32"/>
                  </a:lnTo>
                  <a:lnTo>
                    <a:pt x="187" y="30"/>
                  </a:lnTo>
                  <a:lnTo>
                    <a:pt x="157" y="27"/>
                  </a:lnTo>
                  <a:lnTo>
                    <a:pt x="126" y="22"/>
                  </a:lnTo>
                  <a:lnTo>
                    <a:pt x="96" y="17"/>
                  </a:lnTo>
                  <a:lnTo>
                    <a:pt x="65" y="12"/>
                  </a:lnTo>
                  <a:lnTo>
                    <a:pt x="35" y="6"/>
                  </a:lnTo>
                  <a:lnTo>
                    <a:pt x="4" y="0"/>
                  </a:lnTo>
                  <a:lnTo>
                    <a:pt x="0" y="29"/>
                  </a:lnTo>
                  <a:lnTo>
                    <a:pt x="29" y="37"/>
                  </a:lnTo>
                  <a:lnTo>
                    <a:pt x="59" y="44"/>
                  </a:lnTo>
                  <a:lnTo>
                    <a:pt x="90" y="50"/>
                  </a:lnTo>
                  <a:lnTo>
                    <a:pt x="122" y="55"/>
                  </a:lnTo>
                  <a:lnTo>
                    <a:pt x="155" y="60"/>
                  </a:lnTo>
                  <a:lnTo>
                    <a:pt x="189" y="63"/>
                  </a:lnTo>
                  <a:lnTo>
                    <a:pt x="224" y="66"/>
                  </a:lnTo>
                  <a:lnTo>
                    <a:pt x="258" y="68"/>
                  </a:lnTo>
                  <a:lnTo>
                    <a:pt x="293" y="68"/>
                  </a:lnTo>
                  <a:lnTo>
                    <a:pt x="327" y="68"/>
                  </a:lnTo>
                  <a:lnTo>
                    <a:pt x="362" y="66"/>
                  </a:lnTo>
                  <a:lnTo>
                    <a:pt x="396" y="62"/>
                  </a:lnTo>
                  <a:lnTo>
                    <a:pt x="430" y="58"/>
                  </a:lnTo>
                  <a:lnTo>
                    <a:pt x="462" y="51"/>
                  </a:lnTo>
                  <a:lnTo>
                    <a:pt x="494" y="43"/>
                  </a:lnTo>
                  <a:lnTo>
                    <a:pt x="524" y="34"/>
                  </a:lnTo>
                  <a:lnTo>
                    <a:pt x="525" y="29"/>
                  </a:lnTo>
                  <a:lnTo>
                    <a:pt x="527" y="19"/>
                  </a:lnTo>
                  <a:lnTo>
                    <a:pt x="527" y="10"/>
                  </a:lnTo>
                  <a:lnTo>
                    <a:pt x="522" y="8"/>
                  </a:lnTo>
                  <a:close/>
                </a:path>
              </a:pathLst>
            </a:custGeom>
            <a:solidFill>
              <a:srgbClr val="333D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7" name="Freeform 53"/>
            <p:cNvSpPr>
              <a:spLocks/>
            </p:cNvSpPr>
            <p:nvPr/>
          </p:nvSpPr>
          <p:spPr bwMode="auto">
            <a:xfrm>
              <a:off x="8208963" y="3514725"/>
              <a:ext cx="400050" cy="77788"/>
            </a:xfrm>
            <a:custGeom>
              <a:avLst/>
              <a:gdLst>
                <a:gd name="T0" fmla="*/ 228 w 506"/>
                <a:gd name="T1" fmla="*/ 0 h 98"/>
                <a:gd name="T2" fmla="*/ 179 w 506"/>
                <a:gd name="T3" fmla="*/ 2 h 98"/>
                <a:gd name="T4" fmla="*/ 133 w 506"/>
                <a:gd name="T5" fmla="*/ 6 h 98"/>
                <a:gd name="T6" fmla="*/ 92 w 506"/>
                <a:gd name="T7" fmla="*/ 12 h 98"/>
                <a:gd name="T8" fmla="*/ 58 w 506"/>
                <a:gd name="T9" fmla="*/ 18 h 98"/>
                <a:gd name="T10" fmla="*/ 31 w 506"/>
                <a:gd name="T11" fmla="*/ 25 h 98"/>
                <a:gd name="T12" fmla="*/ 12 w 506"/>
                <a:gd name="T13" fmla="*/ 35 h 98"/>
                <a:gd name="T14" fmla="*/ 1 w 506"/>
                <a:gd name="T15" fmla="*/ 45 h 98"/>
                <a:gd name="T16" fmla="*/ 1 w 506"/>
                <a:gd name="T17" fmla="*/ 54 h 98"/>
                <a:gd name="T18" fmla="*/ 12 w 506"/>
                <a:gd name="T19" fmla="*/ 63 h 98"/>
                <a:gd name="T20" fmla="*/ 31 w 506"/>
                <a:gd name="T21" fmla="*/ 73 h 98"/>
                <a:gd name="T22" fmla="*/ 58 w 506"/>
                <a:gd name="T23" fmla="*/ 81 h 98"/>
                <a:gd name="T24" fmla="*/ 92 w 506"/>
                <a:gd name="T25" fmla="*/ 86 h 98"/>
                <a:gd name="T26" fmla="*/ 133 w 506"/>
                <a:gd name="T27" fmla="*/ 92 h 98"/>
                <a:gd name="T28" fmla="*/ 179 w 506"/>
                <a:gd name="T29" fmla="*/ 96 h 98"/>
                <a:gd name="T30" fmla="*/ 228 w 506"/>
                <a:gd name="T31" fmla="*/ 98 h 98"/>
                <a:gd name="T32" fmla="*/ 279 w 506"/>
                <a:gd name="T33" fmla="*/ 98 h 98"/>
                <a:gd name="T34" fmla="*/ 329 w 506"/>
                <a:gd name="T35" fmla="*/ 96 h 98"/>
                <a:gd name="T36" fmla="*/ 373 w 506"/>
                <a:gd name="T37" fmla="*/ 92 h 98"/>
                <a:gd name="T38" fmla="*/ 414 w 506"/>
                <a:gd name="T39" fmla="*/ 86 h 98"/>
                <a:gd name="T40" fmla="*/ 448 w 506"/>
                <a:gd name="T41" fmla="*/ 81 h 98"/>
                <a:gd name="T42" fmla="*/ 476 w 506"/>
                <a:gd name="T43" fmla="*/ 73 h 98"/>
                <a:gd name="T44" fmla="*/ 494 w 506"/>
                <a:gd name="T45" fmla="*/ 63 h 98"/>
                <a:gd name="T46" fmla="*/ 505 w 506"/>
                <a:gd name="T47" fmla="*/ 54 h 98"/>
                <a:gd name="T48" fmla="*/ 505 w 506"/>
                <a:gd name="T49" fmla="*/ 45 h 98"/>
                <a:gd name="T50" fmla="*/ 494 w 506"/>
                <a:gd name="T51" fmla="*/ 35 h 98"/>
                <a:gd name="T52" fmla="*/ 476 w 506"/>
                <a:gd name="T53" fmla="*/ 25 h 98"/>
                <a:gd name="T54" fmla="*/ 448 w 506"/>
                <a:gd name="T55" fmla="*/ 18 h 98"/>
                <a:gd name="T56" fmla="*/ 414 w 506"/>
                <a:gd name="T57" fmla="*/ 12 h 98"/>
                <a:gd name="T58" fmla="*/ 373 w 506"/>
                <a:gd name="T59" fmla="*/ 6 h 98"/>
                <a:gd name="T60" fmla="*/ 329 w 506"/>
                <a:gd name="T61" fmla="*/ 2 h 98"/>
                <a:gd name="T62" fmla="*/ 279 w 506"/>
                <a:gd name="T63" fmla="*/ 0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506" h="98">
                  <a:moveTo>
                    <a:pt x="254" y="0"/>
                  </a:moveTo>
                  <a:lnTo>
                    <a:pt x="228" y="0"/>
                  </a:lnTo>
                  <a:lnTo>
                    <a:pt x="203" y="1"/>
                  </a:lnTo>
                  <a:lnTo>
                    <a:pt x="179" y="2"/>
                  </a:lnTo>
                  <a:lnTo>
                    <a:pt x="156" y="4"/>
                  </a:lnTo>
                  <a:lnTo>
                    <a:pt x="133" y="6"/>
                  </a:lnTo>
                  <a:lnTo>
                    <a:pt x="112" y="8"/>
                  </a:lnTo>
                  <a:lnTo>
                    <a:pt x="92" y="12"/>
                  </a:lnTo>
                  <a:lnTo>
                    <a:pt x="75" y="14"/>
                  </a:lnTo>
                  <a:lnTo>
                    <a:pt x="58" y="18"/>
                  </a:lnTo>
                  <a:lnTo>
                    <a:pt x="44" y="22"/>
                  </a:lnTo>
                  <a:lnTo>
                    <a:pt x="31" y="25"/>
                  </a:lnTo>
                  <a:lnTo>
                    <a:pt x="20" y="30"/>
                  </a:lnTo>
                  <a:lnTo>
                    <a:pt x="12" y="35"/>
                  </a:lnTo>
                  <a:lnTo>
                    <a:pt x="5" y="39"/>
                  </a:lnTo>
                  <a:lnTo>
                    <a:pt x="1" y="45"/>
                  </a:lnTo>
                  <a:lnTo>
                    <a:pt x="0" y="50"/>
                  </a:lnTo>
                  <a:lnTo>
                    <a:pt x="1" y="54"/>
                  </a:lnTo>
                  <a:lnTo>
                    <a:pt x="5" y="59"/>
                  </a:lnTo>
                  <a:lnTo>
                    <a:pt x="12" y="63"/>
                  </a:lnTo>
                  <a:lnTo>
                    <a:pt x="20" y="68"/>
                  </a:lnTo>
                  <a:lnTo>
                    <a:pt x="31" y="73"/>
                  </a:lnTo>
                  <a:lnTo>
                    <a:pt x="44" y="76"/>
                  </a:lnTo>
                  <a:lnTo>
                    <a:pt x="58" y="81"/>
                  </a:lnTo>
                  <a:lnTo>
                    <a:pt x="75" y="84"/>
                  </a:lnTo>
                  <a:lnTo>
                    <a:pt x="92" y="86"/>
                  </a:lnTo>
                  <a:lnTo>
                    <a:pt x="112" y="90"/>
                  </a:lnTo>
                  <a:lnTo>
                    <a:pt x="133" y="92"/>
                  </a:lnTo>
                  <a:lnTo>
                    <a:pt x="156" y="95"/>
                  </a:lnTo>
                  <a:lnTo>
                    <a:pt x="179" y="96"/>
                  </a:lnTo>
                  <a:lnTo>
                    <a:pt x="203" y="97"/>
                  </a:lnTo>
                  <a:lnTo>
                    <a:pt x="228" y="98"/>
                  </a:lnTo>
                  <a:lnTo>
                    <a:pt x="254" y="98"/>
                  </a:lnTo>
                  <a:lnTo>
                    <a:pt x="279" y="98"/>
                  </a:lnTo>
                  <a:lnTo>
                    <a:pt x="304" y="97"/>
                  </a:lnTo>
                  <a:lnTo>
                    <a:pt x="329" y="96"/>
                  </a:lnTo>
                  <a:lnTo>
                    <a:pt x="352" y="95"/>
                  </a:lnTo>
                  <a:lnTo>
                    <a:pt x="373" y="92"/>
                  </a:lnTo>
                  <a:lnTo>
                    <a:pt x="394" y="90"/>
                  </a:lnTo>
                  <a:lnTo>
                    <a:pt x="414" y="86"/>
                  </a:lnTo>
                  <a:lnTo>
                    <a:pt x="432" y="84"/>
                  </a:lnTo>
                  <a:lnTo>
                    <a:pt x="448" y="81"/>
                  </a:lnTo>
                  <a:lnTo>
                    <a:pt x="463" y="76"/>
                  </a:lnTo>
                  <a:lnTo>
                    <a:pt x="476" y="73"/>
                  </a:lnTo>
                  <a:lnTo>
                    <a:pt x="486" y="68"/>
                  </a:lnTo>
                  <a:lnTo>
                    <a:pt x="494" y="63"/>
                  </a:lnTo>
                  <a:lnTo>
                    <a:pt x="501" y="59"/>
                  </a:lnTo>
                  <a:lnTo>
                    <a:pt x="505" y="54"/>
                  </a:lnTo>
                  <a:lnTo>
                    <a:pt x="506" y="50"/>
                  </a:lnTo>
                  <a:lnTo>
                    <a:pt x="505" y="45"/>
                  </a:lnTo>
                  <a:lnTo>
                    <a:pt x="501" y="39"/>
                  </a:lnTo>
                  <a:lnTo>
                    <a:pt x="494" y="35"/>
                  </a:lnTo>
                  <a:lnTo>
                    <a:pt x="486" y="30"/>
                  </a:lnTo>
                  <a:lnTo>
                    <a:pt x="476" y="25"/>
                  </a:lnTo>
                  <a:lnTo>
                    <a:pt x="463" y="22"/>
                  </a:lnTo>
                  <a:lnTo>
                    <a:pt x="448" y="18"/>
                  </a:lnTo>
                  <a:lnTo>
                    <a:pt x="432" y="14"/>
                  </a:lnTo>
                  <a:lnTo>
                    <a:pt x="414" y="12"/>
                  </a:lnTo>
                  <a:lnTo>
                    <a:pt x="394" y="8"/>
                  </a:lnTo>
                  <a:lnTo>
                    <a:pt x="373" y="6"/>
                  </a:lnTo>
                  <a:lnTo>
                    <a:pt x="352" y="4"/>
                  </a:lnTo>
                  <a:lnTo>
                    <a:pt x="329" y="2"/>
                  </a:lnTo>
                  <a:lnTo>
                    <a:pt x="304" y="1"/>
                  </a:lnTo>
                  <a:lnTo>
                    <a:pt x="279" y="0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5963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24" name="Freeform 54"/>
            <p:cNvSpPr>
              <a:spLocks/>
            </p:cNvSpPr>
            <p:nvPr/>
          </p:nvSpPr>
          <p:spPr bwMode="auto">
            <a:xfrm>
              <a:off x="8248650" y="3527425"/>
              <a:ext cx="328613" cy="49213"/>
            </a:xfrm>
            <a:custGeom>
              <a:avLst/>
              <a:gdLst>
                <a:gd name="T0" fmla="*/ 187 w 415"/>
                <a:gd name="T1" fmla="*/ 0 h 61"/>
                <a:gd name="T2" fmla="*/ 146 w 415"/>
                <a:gd name="T3" fmla="*/ 1 h 61"/>
                <a:gd name="T4" fmla="*/ 108 w 415"/>
                <a:gd name="T5" fmla="*/ 4 h 61"/>
                <a:gd name="T6" fmla="*/ 76 w 415"/>
                <a:gd name="T7" fmla="*/ 7 h 61"/>
                <a:gd name="T8" fmla="*/ 47 w 415"/>
                <a:gd name="T9" fmla="*/ 12 h 61"/>
                <a:gd name="T10" fmla="*/ 25 w 415"/>
                <a:gd name="T11" fmla="*/ 16 h 61"/>
                <a:gd name="T12" fmla="*/ 9 w 415"/>
                <a:gd name="T13" fmla="*/ 22 h 61"/>
                <a:gd name="T14" fmla="*/ 1 w 415"/>
                <a:gd name="T15" fmla="*/ 28 h 61"/>
                <a:gd name="T16" fmla="*/ 1 w 415"/>
                <a:gd name="T17" fmla="*/ 35 h 61"/>
                <a:gd name="T18" fmla="*/ 9 w 415"/>
                <a:gd name="T19" fmla="*/ 41 h 61"/>
                <a:gd name="T20" fmla="*/ 25 w 415"/>
                <a:gd name="T21" fmla="*/ 45 h 61"/>
                <a:gd name="T22" fmla="*/ 47 w 415"/>
                <a:gd name="T23" fmla="*/ 50 h 61"/>
                <a:gd name="T24" fmla="*/ 76 w 415"/>
                <a:gd name="T25" fmla="*/ 54 h 61"/>
                <a:gd name="T26" fmla="*/ 108 w 415"/>
                <a:gd name="T27" fmla="*/ 58 h 61"/>
                <a:gd name="T28" fmla="*/ 146 w 415"/>
                <a:gd name="T29" fmla="*/ 60 h 61"/>
                <a:gd name="T30" fmla="*/ 187 w 415"/>
                <a:gd name="T31" fmla="*/ 61 h 61"/>
                <a:gd name="T32" fmla="*/ 228 w 415"/>
                <a:gd name="T33" fmla="*/ 61 h 61"/>
                <a:gd name="T34" fmla="*/ 268 w 415"/>
                <a:gd name="T35" fmla="*/ 60 h 61"/>
                <a:gd name="T36" fmla="*/ 306 w 415"/>
                <a:gd name="T37" fmla="*/ 58 h 61"/>
                <a:gd name="T38" fmla="*/ 339 w 415"/>
                <a:gd name="T39" fmla="*/ 54 h 61"/>
                <a:gd name="T40" fmla="*/ 367 w 415"/>
                <a:gd name="T41" fmla="*/ 50 h 61"/>
                <a:gd name="T42" fmla="*/ 389 w 415"/>
                <a:gd name="T43" fmla="*/ 45 h 61"/>
                <a:gd name="T44" fmla="*/ 405 w 415"/>
                <a:gd name="T45" fmla="*/ 41 h 61"/>
                <a:gd name="T46" fmla="*/ 413 w 415"/>
                <a:gd name="T47" fmla="*/ 35 h 61"/>
                <a:gd name="T48" fmla="*/ 413 w 415"/>
                <a:gd name="T49" fmla="*/ 28 h 61"/>
                <a:gd name="T50" fmla="*/ 405 w 415"/>
                <a:gd name="T51" fmla="*/ 22 h 61"/>
                <a:gd name="T52" fmla="*/ 389 w 415"/>
                <a:gd name="T53" fmla="*/ 16 h 61"/>
                <a:gd name="T54" fmla="*/ 367 w 415"/>
                <a:gd name="T55" fmla="*/ 12 h 61"/>
                <a:gd name="T56" fmla="*/ 339 w 415"/>
                <a:gd name="T57" fmla="*/ 7 h 61"/>
                <a:gd name="T58" fmla="*/ 306 w 415"/>
                <a:gd name="T59" fmla="*/ 4 h 61"/>
                <a:gd name="T60" fmla="*/ 268 w 415"/>
                <a:gd name="T61" fmla="*/ 1 h 61"/>
                <a:gd name="T62" fmla="*/ 228 w 415"/>
                <a:gd name="T63" fmla="*/ 0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15" h="61">
                  <a:moveTo>
                    <a:pt x="207" y="0"/>
                  </a:moveTo>
                  <a:lnTo>
                    <a:pt x="187" y="0"/>
                  </a:lnTo>
                  <a:lnTo>
                    <a:pt x="166" y="1"/>
                  </a:lnTo>
                  <a:lnTo>
                    <a:pt x="146" y="1"/>
                  </a:lnTo>
                  <a:lnTo>
                    <a:pt x="127" y="2"/>
                  </a:lnTo>
                  <a:lnTo>
                    <a:pt x="108" y="4"/>
                  </a:lnTo>
                  <a:lnTo>
                    <a:pt x="92" y="6"/>
                  </a:lnTo>
                  <a:lnTo>
                    <a:pt x="76" y="7"/>
                  </a:lnTo>
                  <a:lnTo>
                    <a:pt x="61" y="9"/>
                  </a:lnTo>
                  <a:lnTo>
                    <a:pt x="47" y="12"/>
                  </a:lnTo>
                  <a:lnTo>
                    <a:pt x="36" y="14"/>
                  </a:lnTo>
                  <a:lnTo>
                    <a:pt x="25" y="16"/>
                  </a:lnTo>
                  <a:lnTo>
                    <a:pt x="16" y="19"/>
                  </a:lnTo>
                  <a:lnTo>
                    <a:pt x="9" y="22"/>
                  </a:lnTo>
                  <a:lnTo>
                    <a:pt x="5" y="26"/>
                  </a:lnTo>
                  <a:lnTo>
                    <a:pt x="1" y="28"/>
                  </a:lnTo>
                  <a:lnTo>
                    <a:pt x="0" y="31"/>
                  </a:lnTo>
                  <a:lnTo>
                    <a:pt x="1" y="35"/>
                  </a:lnTo>
                  <a:lnTo>
                    <a:pt x="5" y="37"/>
                  </a:lnTo>
                  <a:lnTo>
                    <a:pt x="9" y="41"/>
                  </a:lnTo>
                  <a:lnTo>
                    <a:pt x="16" y="43"/>
                  </a:lnTo>
                  <a:lnTo>
                    <a:pt x="25" y="45"/>
                  </a:lnTo>
                  <a:lnTo>
                    <a:pt x="36" y="47"/>
                  </a:lnTo>
                  <a:lnTo>
                    <a:pt x="47" y="50"/>
                  </a:lnTo>
                  <a:lnTo>
                    <a:pt x="61" y="52"/>
                  </a:lnTo>
                  <a:lnTo>
                    <a:pt x="76" y="54"/>
                  </a:lnTo>
                  <a:lnTo>
                    <a:pt x="92" y="55"/>
                  </a:lnTo>
                  <a:lnTo>
                    <a:pt x="108" y="58"/>
                  </a:lnTo>
                  <a:lnTo>
                    <a:pt x="127" y="59"/>
                  </a:lnTo>
                  <a:lnTo>
                    <a:pt x="146" y="60"/>
                  </a:lnTo>
                  <a:lnTo>
                    <a:pt x="166" y="60"/>
                  </a:lnTo>
                  <a:lnTo>
                    <a:pt x="187" y="61"/>
                  </a:lnTo>
                  <a:lnTo>
                    <a:pt x="207" y="61"/>
                  </a:lnTo>
                  <a:lnTo>
                    <a:pt x="228" y="61"/>
                  </a:lnTo>
                  <a:lnTo>
                    <a:pt x="249" y="60"/>
                  </a:lnTo>
                  <a:lnTo>
                    <a:pt x="268" y="60"/>
                  </a:lnTo>
                  <a:lnTo>
                    <a:pt x="288" y="59"/>
                  </a:lnTo>
                  <a:lnTo>
                    <a:pt x="306" y="58"/>
                  </a:lnTo>
                  <a:lnTo>
                    <a:pt x="322" y="55"/>
                  </a:lnTo>
                  <a:lnTo>
                    <a:pt x="339" y="54"/>
                  </a:lnTo>
                  <a:lnTo>
                    <a:pt x="354" y="52"/>
                  </a:lnTo>
                  <a:lnTo>
                    <a:pt x="367" y="50"/>
                  </a:lnTo>
                  <a:lnTo>
                    <a:pt x="379" y="47"/>
                  </a:lnTo>
                  <a:lnTo>
                    <a:pt x="389" y="45"/>
                  </a:lnTo>
                  <a:lnTo>
                    <a:pt x="398" y="43"/>
                  </a:lnTo>
                  <a:lnTo>
                    <a:pt x="405" y="41"/>
                  </a:lnTo>
                  <a:lnTo>
                    <a:pt x="410" y="37"/>
                  </a:lnTo>
                  <a:lnTo>
                    <a:pt x="413" y="35"/>
                  </a:lnTo>
                  <a:lnTo>
                    <a:pt x="415" y="31"/>
                  </a:lnTo>
                  <a:lnTo>
                    <a:pt x="413" y="28"/>
                  </a:lnTo>
                  <a:lnTo>
                    <a:pt x="410" y="26"/>
                  </a:lnTo>
                  <a:lnTo>
                    <a:pt x="405" y="22"/>
                  </a:lnTo>
                  <a:lnTo>
                    <a:pt x="398" y="19"/>
                  </a:lnTo>
                  <a:lnTo>
                    <a:pt x="389" y="16"/>
                  </a:lnTo>
                  <a:lnTo>
                    <a:pt x="379" y="14"/>
                  </a:lnTo>
                  <a:lnTo>
                    <a:pt x="367" y="12"/>
                  </a:lnTo>
                  <a:lnTo>
                    <a:pt x="354" y="9"/>
                  </a:lnTo>
                  <a:lnTo>
                    <a:pt x="339" y="7"/>
                  </a:lnTo>
                  <a:lnTo>
                    <a:pt x="322" y="6"/>
                  </a:lnTo>
                  <a:lnTo>
                    <a:pt x="306" y="4"/>
                  </a:lnTo>
                  <a:lnTo>
                    <a:pt x="288" y="2"/>
                  </a:lnTo>
                  <a:lnTo>
                    <a:pt x="268" y="1"/>
                  </a:lnTo>
                  <a:lnTo>
                    <a:pt x="249" y="1"/>
                  </a:lnTo>
                  <a:lnTo>
                    <a:pt x="228" y="0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1C26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25" name="Freeform 55"/>
            <p:cNvSpPr>
              <a:spLocks/>
            </p:cNvSpPr>
            <p:nvPr/>
          </p:nvSpPr>
          <p:spPr bwMode="auto">
            <a:xfrm>
              <a:off x="8291513" y="3629025"/>
              <a:ext cx="220663" cy="25400"/>
            </a:xfrm>
            <a:custGeom>
              <a:avLst/>
              <a:gdLst>
                <a:gd name="T0" fmla="*/ 278 w 278"/>
                <a:gd name="T1" fmla="*/ 6 h 31"/>
                <a:gd name="T2" fmla="*/ 203 w 278"/>
                <a:gd name="T3" fmla="*/ 13 h 31"/>
                <a:gd name="T4" fmla="*/ 95 w 278"/>
                <a:gd name="T5" fmla="*/ 10 h 31"/>
                <a:gd name="T6" fmla="*/ 0 w 278"/>
                <a:gd name="T7" fmla="*/ 0 h 31"/>
                <a:gd name="T8" fmla="*/ 5 w 278"/>
                <a:gd name="T9" fmla="*/ 19 h 31"/>
                <a:gd name="T10" fmla="*/ 107 w 278"/>
                <a:gd name="T11" fmla="*/ 27 h 31"/>
                <a:gd name="T12" fmla="*/ 192 w 278"/>
                <a:gd name="T13" fmla="*/ 31 h 31"/>
                <a:gd name="T14" fmla="*/ 274 w 278"/>
                <a:gd name="T15" fmla="*/ 22 h 31"/>
                <a:gd name="T16" fmla="*/ 278 w 278"/>
                <a:gd name="T17" fmla="*/ 6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78" h="31">
                  <a:moveTo>
                    <a:pt x="278" y="6"/>
                  </a:moveTo>
                  <a:lnTo>
                    <a:pt x="203" y="13"/>
                  </a:lnTo>
                  <a:lnTo>
                    <a:pt x="95" y="10"/>
                  </a:lnTo>
                  <a:lnTo>
                    <a:pt x="0" y="0"/>
                  </a:lnTo>
                  <a:lnTo>
                    <a:pt x="5" y="19"/>
                  </a:lnTo>
                  <a:lnTo>
                    <a:pt x="107" y="27"/>
                  </a:lnTo>
                  <a:lnTo>
                    <a:pt x="192" y="31"/>
                  </a:lnTo>
                  <a:lnTo>
                    <a:pt x="274" y="22"/>
                  </a:lnTo>
                  <a:lnTo>
                    <a:pt x="278" y="6"/>
                  </a:lnTo>
                  <a:close/>
                </a:path>
              </a:pathLst>
            </a:custGeom>
            <a:solidFill>
              <a:srgbClr val="5963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29" name="Freeform 56"/>
            <p:cNvSpPr>
              <a:spLocks/>
            </p:cNvSpPr>
            <p:nvPr/>
          </p:nvSpPr>
          <p:spPr bwMode="auto">
            <a:xfrm>
              <a:off x="8301038" y="3706813"/>
              <a:ext cx="196850" cy="19050"/>
            </a:xfrm>
            <a:custGeom>
              <a:avLst/>
              <a:gdLst>
                <a:gd name="T0" fmla="*/ 231 w 248"/>
                <a:gd name="T1" fmla="*/ 1 h 24"/>
                <a:gd name="T2" fmla="*/ 187 w 248"/>
                <a:gd name="T3" fmla="*/ 7 h 24"/>
                <a:gd name="T4" fmla="*/ 126 w 248"/>
                <a:gd name="T5" fmla="*/ 7 h 24"/>
                <a:gd name="T6" fmla="*/ 30 w 248"/>
                <a:gd name="T7" fmla="*/ 0 h 24"/>
                <a:gd name="T8" fmla="*/ 0 w 248"/>
                <a:gd name="T9" fmla="*/ 0 h 24"/>
                <a:gd name="T10" fmla="*/ 19 w 248"/>
                <a:gd name="T11" fmla="*/ 13 h 24"/>
                <a:gd name="T12" fmla="*/ 73 w 248"/>
                <a:gd name="T13" fmla="*/ 24 h 24"/>
                <a:gd name="T14" fmla="*/ 141 w 248"/>
                <a:gd name="T15" fmla="*/ 24 h 24"/>
                <a:gd name="T16" fmla="*/ 194 w 248"/>
                <a:gd name="T17" fmla="*/ 24 h 24"/>
                <a:gd name="T18" fmla="*/ 248 w 248"/>
                <a:gd name="T19" fmla="*/ 22 h 24"/>
                <a:gd name="T20" fmla="*/ 231 w 248"/>
                <a:gd name="T21" fmla="*/ 1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8" h="24">
                  <a:moveTo>
                    <a:pt x="231" y="1"/>
                  </a:moveTo>
                  <a:lnTo>
                    <a:pt x="187" y="7"/>
                  </a:lnTo>
                  <a:lnTo>
                    <a:pt x="126" y="7"/>
                  </a:lnTo>
                  <a:lnTo>
                    <a:pt x="30" y="0"/>
                  </a:lnTo>
                  <a:lnTo>
                    <a:pt x="0" y="0"/>
                  </a:lnTo>
                  <a:lnTo>
                    <a:pt x="19" y="13"/>
                  </a:lnTo>
                  <a:lnTo>
                    <a:pt x="73" y="24"/>
                  </a:lnTo>
                  <a:lnTo>
                    <a:pt x="141" y="24"/>
                  </a:lnTo>
                  <a:lnTo>
                    <a:pt x="194" y="24"/>
                  </a:lnTo>
                  <a:lnTo>
                    <a:pt x="248" y="22"/>
                  </a:lnTo>
                  <a:lnTo>
                    <a:pt x="231" y="1"/>
                  </a:lnTo>
                  <a:close/>
                </a:path>
              </a:pathLst>
            </a:custGeom>
            <a:solidFill>
              <a:srgbClr val="5963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30" name="Freeform 57"/>
            <p:cNvSpPr>
              <a:spLocks/>
            </p:cNvSpPr>
            <p:nvPr/>
          </p:nvSpPr>
          <p:spPr bwMode="auto">
            <a:xfrm>
              <a:off x="8299450" y="3767138"/>
              <a:ext cx="180975" cy="19050"/>
            </a:xfrm>
            <a:custGeom>
              <a:avLst/>
              <a:gdLst>
                <a:gd name="T0" fmla="*/ 230 w 230"/>
                <a:gd name="T1" fmla="*/ 9 h 23"/>
                <a:gd name="T2" fmla="*/ 129 w 230"/>
                <a:gd name="T3" fmla="*/ 12 h 23"/>
                <a:gd name="T4" fmla="*/ 0 w 230"/>
                <a:gd name="T5" fmla="*/ 0 h 23"/>
                <a:gd name="T6" fmla="*/ 18 w 230"/>
                <a:gd name="T7" fmla="*/ 15 h 23"/>
                <a:gd name="T8" fmla="*/ 115 w 230"/>
                <a:gd name="T9" fmla="*/ 23 h 23"/>
                <a:gd name="T10" fmla="*/ 225 w 230"/>
                <a:gd name="T11" fmla="*/ 22 h 23"/>
                <a:gd name="T12" fmla="*/ 230 w 230"/>
                <a:gd name="T13" fmla="*/ 9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30" h="23">
                  <a:moveTo>
                    <a:pt x="230" y="9"/>
                  </a:moveTo>
                  <a:lnTo>
                    <a:pt x="129" y="12"/>
                  </a:lnTo>
                  <a:lnTo>
                    <a:pt x="0" y="0"/>
                  </a:lnTo>
                  <a:lnTo>
                    <a:pt x="18" y="15"/>
                  </a:lnTo>
                  <a:lnTo>
                    <a:pt x="115" y="23"/>
                  </a:lnTo>
                  <a:lnTo>
                    <a:pt x="225" y="22"/>
                  </a:lnTo>
                  <a:lnTo>
                    <a:pt x="230" y="9"/>
                  </a:lnTo>
                  <a:close/>
                </a:path>
              </a:pathLst>
            </a:custGeom>
            <a:solidFill>
              <a:srgbClr val="5963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31" name="Freeform 58"/>
            <p:cNvSpPr>
              <a:spLocks/>
            </p:cNvSpPr>
            <p:nvPr/>
          </p:nvSpPr>
          <p:spPr bwMode="auto">
            <a:xfrm>
              <a:off x="8380413" y="3643313"/>
              <a:ext cx="60325" cy="7938"/>
            </a:xfrm>
            <a:custGeom>
              <a:avLst/>
              <a:gdLst>
                <a:gd name="T0" fmla="*/ 76 w 76"/>
                <a:gd name="T1" fmla="*/ 0 h 11"/>
                <a:gd name="T2" fmla="*/ 0 w 76"/>
                <a:gd name="T3" fmla="*/ 0 h 11"/>
                <a:gd name="T4" fmla="*/ 1 w 76"/>
                <a:gd name="T5" fmla="*/ 11 h 11"/>
                <a:gd name="T6" fmla="*/ 72 w 76"/>
                <a:gd name="T7" fmla="*/ 10 h 11"/>
                <a:gd name="T8" fmla="*/ 76 w 76"/>
                <a:gd name="T9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6" h="11">
                  <a:moveTo>
                    <a:pt x="76" y="0"/>
                  </a:moveTo>
                  <a:lnTo>
                    <a:pt x="0" y="0"/>
                  </a:lnTo>
                  <a:lnTo>
                    <a:pt x="1" y="11"/>
                  </a:lnTo>
                  <a:lnTo>
                    <a:pt x="72" y="10"/>
                  </a:lnTo>
                  <a:lnTo>
                    <a:pt x="76" y="0"/>
                  </a:lnTo>
                  <a:close/>
                </a:path>
              </a:pathLst>
            </a:custGeom>
            <a:solidFill>
              <a:srgbClr val="7577A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32" name="Freeform 59"/>
            <p:cNvSpPr>
              <a:spLocks/>
            </p:cNvSpPr>
            <p:nvPr/>
          </p:nvSpPr>
          <p:spPr bwMode="auto">
            <a:xfrm>
              <a:off x="8380413" y="3714750"/>
              <a:ext cx="60325" cy="7938"/>
            </a:xfrm>
            <a:custGeom>
              <a:avLst/>
              <a:gdLst>
                <a:gd name="T0" fmla="*/ 76 w 76"/>
                <a:gd name="T1" fmla="*/ 0 h 11"/>
                <a:gd name="T2" fmla="*/ 0 w 76"/>
                <a:gd name="T3" fmla="*/ 0 h 11"/>
                <a:gd name="T4" fmla="*/ 1 w 76"/>
                <a:gd name="T5" fmla="*/ 11 h 11"/>
                <a:gd name="T6" fmla="*/ 72 w 76"/>
                <a:gd name="T7" fmla="*/ 11 h 11"/>
                <a:gd name="T8" fmla="*/ 76 w 76"/>
                <a:gd name="T9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6" h="11">
                  <a:moveTo>
                    <a:pt x="76" y="0"/>
                  </a:moveTo>
                  <a:lnTo>
                    <a:pt x="0" y="0"/>
                  </a:lnTo>
                  <a:lnTo>
                    <a:pt x="1" y="11"/>
                  </a:lnTo>
                  <a:lnTo>
                    <a:pt x="72" y="11"/>
                  </a:lnTo>
                  <a:lnTo>
                    <a:pt x="76" y="0"/>
                  </a:lnTo>
                  <a:close/>
                </a:path>
              </a:pathLst>
            </a:custGeom>
            <a:solidFill>
              <a:srgbClr val="7577A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33" name="Freeform 60"/>
            <p:cNvSpPr>
              <a:spLocks/>
            </p:cNvSpPr>
            <p:nvPr/>
          </p:nvSpPr>
          <p:spPr bwMode="auto">
            <a:xfrm>
              <a:off x="8380413" y="3778250"/>
              <a:ext cx="60325" cy="7938"/>
            </a:xfrm>
            <a:custGeom>
              <a:avLst/>
              <a:gdLst>
                <a:gd name="T0" fmla="*/ 76 w 76"/>
                <a:gd name="T1" fmla="*/ 0 h 9"/>
                <a:gd name="T2" fmla="*/ 0 w 76"/>
                <a:gd name="T3" fmla="*/ 0 h 9"/>
                <a:gd name="T4" fmla="*/ 1 w 76"/>
                <a:gd name="T5" fmla="*/ 9 h 9"/>
                <a:gd name="T6" fmla="*/ 72 w 76"/>
                <a:gd name="T7" fmla="*/ 8 h 9"/>
                <a:gd name="T8" fmla="*/ 76 w 76"/>
                <a:gd name="T9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6" h="9">
                  <a:moveTo>
                    <a:pt x="76" y="0"/>
                  </a:moveTo>
                  <a:lnTo>
                    <a:pt x="0" y="0"/>
                  </a:lnTo>
                  <a:lnTo>
                    <a:pt x="1" y="9"/>
                  </a:lnTo>
                  <a:lnTo>
                    <a:pt x="72" y="8"/>
                  </a:lnTo>
                  <a:lnTo>
                    <a:pt x="76" y="0"/>
                  </a:lnTo>
                  <a:close/>
                </a:path>
              </a:pathLst>
            </a:custGeom>
            <a:solidFill>
              <a:srgbClr val="7577A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34" name="Freeform 61"/>
            <p:cNvSpPr>
              <a:spLocks/>
            </p:cNvSpPr>
            <p:nvPr/>
          </p:nvSpPr>
          <p:spPr bwMode="auto">
            <a:xfrm>
              <a:off x="8048625" y="3995738"/>
              <a:ext cx="561975" cy="323850"/>
            </a:xfrm>
            <a:custGeom>
              <a:avLst/>
              <a:gdLst>
                <a:gd name="T0" fmla="*/ 701 w 707"/>
                <a:gd name="T1" fmla="*/ 39 h 408"/>
                <a:gd name="T2" fmla="*/ 32 w 707"/>
                <a:gd name="T3" fmla="*/ 0 h 408"/>
                <a:gd name="T4" fmla="*/ 0 w 707"/>
                <a:gd name="T5" fmla="*/ 39 h 408"/>
                <a:gd name="T6" fmla="*/ 0 w 707"/>
                <a:gd name="T7" fmla="*/ 318 h 408"/>
                <a:gd name="T8" fmla="*/ 32 w 707"/>
                <a:gd name="T9" fmla="*/ 356 h 408"/>
                <a:gd name="T10" fmla="*/ 656 w 707"/>
                <a:gd name="T11" fmla="*/ 408 h 408"/>
                <a:gd name="T12" fmla="*/ 707 w 707"/>
                <a:gd name="T13" fmla="*/ 381 h 408"/>
                <a:gd name="T14" fmla="*/ 707 w 707"/>
                <a:gd name="T15" fmla="*/ 97 h 408"/>
                <a:gd name="T16" fmla="*/ 701 w 707"/>
                <a:gd name="T17" fmla="*/ 39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07" h="408">
                  <a:moveTo>
                    <a:pt x="701" y="39"/>
                  </a:moveTo>
                  <a:lnTo>
                    <a:pt x="32" y="0"/>
                  </a:lnTo>
                  <a:lnTo>
                    <a:pt x="0" y="39"/>
                  </a:lnTo>
                  <a:lnTo>
                    <a:pt x="0" y="318"/>
                  </a:lnTo>
                  <a:lnTo>
                    <a:pt x="32" y="356"/>
                  </a:lnTo>
                  <a:lnTo>
                    <a:pt x="656" y="408"/>
                  </a:lnTo>
                  <a:lnTo>
                    <a:pt x="707" y="381"/>
                  </a:lnTo>
                  <a:lnTo>
                    <a:pt x="707" y="97"/>
                  </a:lnTo>
                  <a:lnTo>
                    <a:pt x="701" y="39"/>
                  </a:lnTo>
                  <a:close/>
                </a:path>
              </a:pathLst>
            </a:custGeom>
            <a:solidFill>
              <a:srgbClr val="8989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35" name="Freeform 62"/>
            <p:cNvSpPr>
              <a:spLocks/>
            </p:cNvSpPr>
            <p:nvPr/>
          </p:nvSpPr>
          <p:spPr bwMode="auto">
            <a:xfrm>
              <a:off x="7739063" y="4489450"/>
              <a:ext cx="1401763" cy="487363"/>
            </a:xfrm>
            <a:custGeom>
              <a:avLst/>
              <a:gdLst>
                <a:gd name="T0" fmla="*/ 45 w 1766"/>
                <a:gd name="T1" fmla="*/ 0 h 615"/>
                <a:gd name="T2" fmla="*/ 984 w 1766"/>
                <a:gd name="T3" fmla="*/ 244 h 615"/>
                <a:gd name="T4" fmla="*/ 997 w 1766"/>
                <a:gd name="T5" fmla="*/ 235 h 615"/>
                <a:gd name="T6" fmla="*/ 1681 w 1766"/>
                <a:gd name="T7" fmla="*/ 421 h 615"/>
                <a:gd name="T8" fmla="*/ 1719 w 1766"/>
                <a:gd name="T9" fmla="*/ 449 h 615"/>
                <a:gd name="T10" fmla="*/ 1766 w 1766"/>
                <a:gd name="T11" fmla="*/ 519 h 615"/>
                <a:gd name="T12" fmla="*/ 1734 w 1766"/>
                <a:gd name="T13" fmla="*/ 608 h 615"/>
                <a:gd name="T14" fmla="*/ 1658 w 1766"/>
                <a:gd name="T15" fmla="*/ 615 h 615"/>
                <a:gd name="T16" fmla="*/ 938 w 1766"/>
                <a:gd name="T17" fmla="*/ 430 h 615"/>
                <a:gd name="T18" fmla="*/ 937 w 1766"/>
                <a:gd name="T19" fmla="*/ 409 h 615"/>
                <a:gd name="T20" fmla="*/ 0 w 1766"/>
                <a:gd name="T21" fmla="*/ 154 h 615"/>
                <a:gd name="T22" fmla="*/ 45 w 1766"/>
                <a:gd name="T23" fmla="*/ 0 h 6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766" h="615">
                  <a:moveTo>
                    <a:pt x="45" y="0"/>
                  </a:moveTo>
                  <a:lnTo>
                    <a:pt x="984" y="244"/>
                  </a:lnTo>
                  <a:lnTo>
                    <a:pt x="997" y="235"/>
                  </a:lnTo>
                  <a:lnTo>
                    <a:pt x="1681" y="421"/>
                  </a:lnTo>
                  <a:lnTo>
                    <a:pt x="1719" y="449"/>
                  </a:lnTo>
                  <a:lnTo>
                    <a:pt x="1766" y="519"/>
                  </a:lnTo>
                  <a:lnTo>
                    <a:pt x="1734" y="608"/>
                  </a:lnTo>
                  <a:lnTo>
                    <a:pt x="1658" y="615"/>
                  </a:lnTo>
                  <a:lnTo>
                    <a:pt x="938" y="430"/>
                  </a:lnTo>
                  <a:lnTo>
                    <a:pt x="937" y="409"/>
                  </a:lnTo>
                  <a:lnTo>
                    <a:pt x="0" y="154"/>
                  </a:lnTo>
                  <a:lnTo>
                    <a:pt x="45" y="0"/>
                  </a:lnTo>
                  <a:close/>
                </a:path>
              </a:pathLst>
            </a:custGeom>
            <a:solidFill>
              <a:srgbClr val="1C26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36" name="Freeform 63"/>
            <p:cNvSpPr>
              <a:spLocks/>
            </p:cNvSpPr>
            <p:nvPr/>
          </p:nvSpPr>
          <p:spPr bwMode="auto">
            <a:xfrm>
              <a:off x="8515350" y="4840288"/>
              <a:ext cx="625475" cy="174625"/>
            </a:xfrm>
            <a:custGeom>
              <a:avLst/>
              <a:gdLst>
                <a:gd name="T0" fmla="*/ 728 w 788"/>
                <a:gd name="T1" fmla="*/ 2 h 221"/>
                <a:gd name="T2" fmla="*/ 696 w 788"/>
                <a:gd name="T3" fmla="*/ 101 h 221"/>
                <a:gd name="T4" fmla="*/ 692 w 788"/>
                <a:gd name="T5" fmla="*/ 150 h 221"/>
                <a:gd name="T6" fmla="*/ 651 w 788"/>
                <a:gd name="T7" fmla="*/ 169 h 221"/>
                <a:gd name="T8" fmla="*/ 624 w 788"/>
                <a:gd name="T9" fmla="*/ 179 h 221"/>
                <a:gd name="T10" fmla="*/ 122 w 788"/>
                <a:gd name="T11" fmla="*/ 53 h 221"/>
                <a:gd name="T12" fmla="*/ 96 w 788"/>
                <a:gd name="T13" fmla="*/ 21 h 221"/>
                <a:gd name="T14" fmla="*/ 27 w 788"/>
                <a:gd name="T15" fmla="*/ 3 h 221"/>
                <a:gd name="T16" fmla="*/ 0 w 788"/>
                <a:gd name="T17" fmla="*/ 33 h 221"/>
                <a:gd name="T18" fmla="*/ 4 w 788"/>
                <a:gd name="T19" fmla="*/ 67 h 221"/>
                <a:gd name="T20" fmla="*/ 84 w 788"/>
                <a:gd name="T21" fmla="*/ 86 h 221"/>
                <a:gd name="T22" fmla="*/ 660 w 788"/>
                <a:gd name="T23" fmla="*/ 221 h 221"/>
                <a:gd name="T24" fmla="*/ 719 w 788"/>
                <a:gd name="T25" fmla="*/ 192 h 221"/>
                <a:gd name="T26" fmla="*/ 765 w 788"/>
                <a:gd name="T27" fmla="*/ 159 h 221"/>
                <a:gd name="T28" fmla="*/ 788 w 788"/>
                <a:gd name="T29" fmla="*/ 87 h 221"/>
                <a:gd name="T30" fmla="*/ 770 w 788"/>
                <a:gd name="T31" fmla="*/ 32 h 221"/>
                <a:gd name="T32" fmla="*/ 767 w 788"/>
                <a:gd name="T33" fmla="*/ 30 h 221"/>
                <a:gd name="T34" fmla="*/ 763 w 788"/>
                <a:gd name="T35" fmla="*/ 26 h 221"/>
                <a:gd name="T36" fmla="*/ 756 w 788"/>
                <a:gd name="T37" fmla="*/ 20 h 221"/>
                <a:gd name="T38" fmla="*/ 748 w 788"/>
                <a:gd name="T39" fmla="*/ 13 h 221"/>
                <a:gd name="T40" fmla="*/ 740 w 788"/>
                <a:gd name="T41" fmla="*/ 7 h 221"/>
                <a:gd name="T42" fmla="*/ 733 w 788"/>
                <a:gd name="T43" fmla="*/ 3 h 221"/>
                <a:gd name="T44" fmla="*/ 728 w 788"/>
                <a:gd name="T45" fmla="*/ 0 h 221"/>
                <a:gd name="T46" fmla="*/ 728 w 788"/>
                <a:gd name="T47" fmla="*/ 2 h 2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788" h="221">
                  <a:moveTo>
                    <a:pt x="728" y="2"/>
                  </a:moveTo>
                  <a:lnTo>
                    <a:pt x="696" y="101"/>
                  </a:lnTo>
                  <a:lnTo>
                    <a:pt x="692" y="150"/>
                  </a:lnTo>
                  <a:lnTo>
                    <a:pt x="651" y="169"/>
                  </a:lnTo>
                  <a:lnTo>
                    <a:pt x="624" y="179"/>
                  </a:lnTo>
                  <a:lnTo>
                    <a:pt x="122" y="53"/>
                  </a:lnTo>
                  <a:lnTo>
                    <a:pt x="96" y="21"/>
                  </a:lnTo>
                  <a:lnTo>
                    <a:pt x="27" y="3"/>
                  </a:lnTo>
                  <a:lnTo>
                    <a:pt x="0" y="33"/>
                  </a:lnTo>
                  <a:lnTo>
                    <a:pt x="4" y="67"/>
                  </a:lnTo>
                  <a:lnTo>
                    <a:pt x="84" y="86"/>
                  </a:lnTo>
                  <a:lnTo>
                    <a:pt x="660" y="221"/>
                  </a:lnTo>
                  <a:lnTo>
                    <a:pt x="719" y="192"/>
                  </a:lnTo>
                  <a:lnTo>
                    <a:pt x="765" y="159"/>
                  </a:lnTo>
                  <a:lnTo>
                    <a:pt x="788" y="87"/>
                  </a:lnTo>
                  <a:lnTo>
                    <a:pt x="770" y="32"/>
                  </a:lnTo>
                  <a:lnTo>
                    <a:pt x="767" y="30"/>
                  </a:lnTo>
                  <a:lnTo>
                    <a:pt x="763" y="26"/>
                  </a:lnTo>
                  <a:lnTo>
                    <a:pt x="756" y="20"/>
                  </a:lnTo>
                  <a:lnTo>
                    <a:pt x="748" y="13"/>
                  </a:lnTo>
                  <a:lnTo>
                    <a:pt x="740" y="7"/>
                  </a:lnTo>
                  <a:lnTo>
                    <a:pt x="733" y="3"/>
                  </a:lnTo>
                  <a:lnTo>
                    <a:pt x="728" y="0"/>
                  </a:lnTo>
                  <a:lnTo>
                    <a:pt x="728" y="2"/>
                  </a:lnTo>
                  <a:close/>
                </a:path>
              </a:pathLst>
            </a:custGeom>
            <a:solidFill>
              <a:srgbClr val="7577A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37" name="Freeform 64"/>
            <p:cNvSpPr>
              <a:spLocks/>
            </p:cNvSpPr>
            <p:nvPr/>
          </p:nvSpPr>
          <p:spPr bwMode="auto">
            <a:xfrm>
              <a:off x="8483600" y="4673600"/>
              <a:ext cx="73025" cy="161925"/>
            </a:xfrm>
            <a:custGeom>
              <a:avLst/>
              <a:gdLst>
                <a:gd name="T0" fmla="*/ 58 w 92"/>
                <a:gd name="T1" fmla="*/ 0 h 203"/>
                <a:gd name="T2" fmla="*/ 43 w 92"/>
                <a:gd name="T3" fmla="*/ 22 h 203"/>
                <a:gd name="T4" fmla="*/ 32 w 92"/>
                <a:gd name="T5" fmla="*/ 45 h 203"/>
                <a:gd name="T6" fmla="*/ 23 w 92"/>
                <a:gd name="T7" fmla="*/ 69 h 203"/>
                <a:gd name="T8" fmla="*/ 17 w 92"/>
                <a:gd name="T9" fmla="*/ 93 h 203"/>
                <a:gd name="T10" fmla="*/ 13 w 92"/>
                <a:gd name="T11" fmla="*/ 117 h 203"/>
                <a:gd name="T12" fmla="*/ 9 w 92"/>
                <a:gd name="T13" fmla="*/ 143 h 203"/>
                <a:gd name="T14" fmla="*/ 5 w 92"/>
                <a:gd name="T15" fmla="*/ 168 h 203"/>
                <a:gd name="T16" fmla="*/ 0 w 92"/>
                <a:gd name="T17" fmla="*/ 193 h 203"/>
                <a:gd name="T18" fmla="*/ 46 w 92"/>
                <a:gd name="T19" fmla="*/ 203 h 203"/>
                <a:gd name="T20" fmla="*/ 48 w 92"/>
                <a:gd name="T21" fmla="*/ 175 h 203"/>
                <a:gd name="T22" fmla="*/ 51 w 92"/>
                <a:gd name="T23" fmla="*/ 150 h 203"/>
                <a:gd name="T24" fmla="*/ 54 w 92"/>
                <a:gd name="T25" fmla="*/ 127 h 203"/>
                <a:gd name="T26" fmla="*/ 58 w 92"/>
                <a:gd name="T27" fmla="*/ 105 h 203"/>
                <a:gd name="T28" fmla="*/ 63 w 92"/>
                <a:gd name="T29" fmla="*/ 83 h 203"/>
                <a:gd name="T30" fmla="*/ 71 w 92"/>
                <a:gd name="T31" fmla="*/ 60 h 203"/>
                <a:gd name="T32" fmla="*/ 81 w 92"/>
                <a:gd name="T33" fmla="*/ 37 h 203"/>
                <a:gd name="T34" fmla="*/ 92 w 92"/>
                <a:gd name="T35" fmla="*/ 11 h 203"/>
                <a:gd name="T36" fmla="*/ 58 w 92"/>
                <a:gd name="T37" fmla="*/ 0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92" h="203">
                  <a:moveTo>
                    <a:pt x="58" y="0"/>
                  </a:moveTo>
                  <a:lnTo>
                    <a:pt x="43" y="22"/>
                  </a:lnTo>
                  <a:lnTo>
                    <a:pt x="32" y="45"/>
                  </a:lnTo>
                  <a:lnTo>
                    <a:pt x="23" y="69"/>
                  </a:lnTo>
                  <a:lnTo>
                    <a:pt x="17" y="93"/>
                  </a:lnTo>
                  <a:lnTo>
                    <a:pt x="13" y="117"/>
                  </a:lnTo>
                  <a:lnTo>
                    <a:pt x="9" y="143"/>
                  </a:lnTo>
                  <a:lnTo>
                    <a:pt x="5" y="168"/>
                  </a:lnTo>
                  <a:lnTo>
                    <a:pt x="0" y="193"/>
                  </a:lnTo>
                  <a:lnTo>
                    <a:pt x="46" y="203"/>
                  </a:lnTo>
                  <a:lnTo>
                    <a:pt x="48" y="175"/>
                  </a:lnTo>
                  <a:lnTo>
                    <a:pt x="51" y="150"/>
                  </a:lnTo>
                  <a:lnTo>
                    <a:pt x="54" y="127"/>
                  </a:lnTo>
                  <a:lnTo>
                    <a:pt x="58" y="105"/>
                  </a:lnTo>
                  <a:lnTo>
                    <a:pt x="63" y="83"/>
                  </a:lnTo>
                  <a:lnTo>
                    <a:pt x="71" y="60"/>
                  </a:lnTo>
                  <a:lnTo>
                    <a:pt x="81" y="37"/>
                  </a:lnTo>
                  <a:lnTo>
                    <a:pt x="92" y="11"/>
                  </a:lnTo>
                  <a:lnTo>
                    <a:pt x="58" y="0"/>
                  </a:lnTo>
                  <a:close/>
                </a:path>
              </a:pathLst>
            </a:custGeom>
            <a:solidFill>
              <a:srgbClr val="5963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38" name="Freeform 65"/>
            <p:cNvSpPr>
              <a:spLocks/>
            </p:cNvSpPr>
            <p:nvPr/>
          </p:nvSpPr>
          <p:spPr bwMode="auto">
            <a:xfrm>
              <a:off x="7716838" y="4481513"/>
              <a:ext cx="76200" cy="133350"/>
            </a:xfrm>
            <a:custGeom>
              <a:avLst/>
              <a:gdLst>
                <a:gd name="T0" fmla="*/ 46 w 95"/>
                <a:gd name="T1" fmla="*/ 0 h 167"/>
                <a:gd name="T2" fmla="*/ 31 w 95"/>
                <a:gd name="T3" fmla="*/ 20 h 167"/>
                <a:gd name="T4" fmla="*/ 20 w 95"/>
                <a:gd name="T5" fmla="*/ 36 h 167"/>
                <a:gd name="T6" fmla="*/ 11 w 95"/>
                <a:gd name="T7" fmla="*/ 52 h 167"/>
                <a:gd name="T8" fmla="*/ 5 w 95"/>
                <a:gd name="T9" fmla="*/ 67 h 167"/>
                <a:gd name="T10" fmla="*/ 2 w 95"/>
                <a:gd name="T11" fmla="*/ 84 h 167"/>
                <a:gd name="T12" fmla="*/ 0 w 95"/>
                <a:gd name="T13" fmla="*/ 103 h 167"/>
                <a:gd name="T14" fmla="*/ 0 w 95"/>
                <a:gd name="T15" fmla="*/ 126 h 167"/>
                <a:gd name="T16" fmla="*/ 0 w 95"/>
                <a:gd name="T17" fmla="*/ 153 h 167"/>
                <a:gd name="T18" fmla="*/ 46 w 95"/>
                <a:gd name="T19" fmla="*/ 167 h 167"/>
                <a:gd name="T20" fmla="*/ 48 w 95"/>
                <a:gd name="T21" fmla="*/ 141 h 167"/>
                <a:gd name="T22" fmla="*/ 50 w 95"/>
                <a:gd name="T23" fmla="*/ 120 h 167"/>
                <a:gd name="T24" fmla="*/ 54 w 95"/>
                <a:gd name="T25" fmla="*/ 103 h 167"/>
                <a:gd name="T26" fmla="*/ 59 w 95"/>
                <a:gd name="T27" fmla="*/ 86 h 167"/>
                <a:gd name="T28" fmla="*/ 65 w 95"/>
                <a:gd name="T29" fmla="*/ 70 h 167"/>
                <a:gd name="T30" fmla="*/ 73 w 95"/>
                <a:gd name="T31" fmla="*/ 54 h 167"/>
                <a:gd name="T32" fmla="*/ 84 w 95"/>
                <a:gd name="T33" fmla="*/ 35 h 167"/>
                <a:gd name="T34" fmla="*/ 95 w 95"/>
                <a:gd name="T35" fmla="*/ 10 h 167"/>
                <a:gd name="T36" fmla="*/ 46 w 95"/>
                <a:gd name="T37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95" h="167">
                  <a:moveTo>
                    <a:pt x="46" y="0"/>
                  </a:moveTo>
                  <a:lnTo>
                    <a:pt x="31" y="20"/>
                  </a:lnTo>
                  <a:lnTo>
                    <a:pt x="20" y="36"/>
                  </a:lnTo>
                  <a:lnTo>
                    <a:pt x="11" y="52"/>
                  </a:lnTo>
                  <a:lnTo>
                    <a:pt x="5" y="67"/>
                  </a:lnTo>
                  <a:lnTo>
                    <a:pt x="2" y="84"/>
                  </a:lnTo>
                  <a:lnTo>
                    <a:pt x="0" y="103"/>
                  </a:lnTo>
                  <a:lnTo>
                    <a:pt x="0" y="126"/>
                  </a:lnTo>
                  <a:lnTo>
                    <a:pt x="0" y="153"/>
                  </a:lnTo>
                  <a:lnTo>
                    <a:pt x="46" y="167"/>
                  </a:lnTo>
                  <a:lnTo>
                    <a:pt x="48" y="141"/>
                  </a:lnTo>
                  <a:lnTo>
                    <a:pt x="50" y="120"/>
                  </a:lnTo>
                  <a:lnTo>
                    <a:pt x="54" y="103"/>
                  </a:lnTo>
                  <a:lnTo>
                    <a:pt x="59" y="86"/>
                  </a:lnTo>
                  <a:lnTo>
                    <a:pt x="65" y="70"/>
                  </a:lnTo>
                  <a:lnTo>
                    <a:pt x="73" y="54"/>
                  </a:lnTo>
                  <a:lnTo>
                    <a:pt x="84" y="35"/>
                  </a:lnTo>
                  <a:lnTo>
                    <a:pt x="95" y="10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rgbClr val="5963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39" name="Freeform 66"/>
            <p:cNvSpPr>
              <a:spLocks/>
            </p:cNvSpPr>
            <p:nvPr/>
          </p:nvSpPr>
          <p:spPr bwMode="auto">
            <a:xfrm>
              <a:off x="8486775" y="4702175"/>
              <a:ext cx="55563" cy="103188"/>
            </a:xfrm>
            <a:custGeom>
              <a:avLst/>
              <a:gdLst>
                <a:gd name="T0" fmla="*/ 28 w 69"/>
                <a:gd name="T1" fmla="*/ 0 h 130"/>
                <a:gd name="T2" fmla="*/ 69 w 69"/>
                <a:gd name="T3" fmla="*/ 10 h 130"/>
                <a:gd name="T4" fmla="*/ 51 w 69"/>
                <a:gd name="T5" fmla="*/ 75 h 130"/>
                <a:gd name="T6" fmla="*/ 46 w 69"/>
                <a:gd name="T7" fmla="*/ 130 h 130"/>
                <a:gd name="T8" fmla="*/ 0 w 69"/>
                <a:gd name="T9" fmla="*/ 122 h 130"/>
                <a:gd name="T10" fmla="*/ 17 w 69"/>
                <a:gd name="T11" fmla="*/ 52 h 130"/>
                <a:gd name="T12" fmla="*/ 28 w 69"/>
                <a:gd name="T13" fmla="*/ 0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9" h="130">
                  <a:moveTo>
                    <a:pt x="28" y="0"/>
                  </a:moveTo>
                  <a:lnTo>
                    <a:pt x="69" y="10"/>
                  </a:lnTo>
                  <a:lnTo>
                    <a:pt x="51" y="75"/>
                  </a:lnTo>
                  <a:lnTo>
                    <a:pt x="46" y="130"/>
                  </a:lnTo>
                  <a:lnTo>
                    <a:pt x="0" y="122"/>
                  </a:lnTo>
                  <a:lnTo>
                    <a:pt x="17" y="52"/>
                  </a:lnTo>
                  <a:lnTo>
                    <a:pt x="28" y="0"/>
                  </a:lnTo>
                  <a:close/>
                </a:path>
              </a:pathLst>
            </a:custGeom>
            <a:solidFill>
              <a:srgbClr val="8989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40" name="Freeform 67"/>
            <p:cNvSpPr>
              <a:spLocks/>
            </p:cNvSpPr>
            <p:nvPr/>
          </p:nvSpPr>
          <p:spPr bwMode="auto">
            <a:xfrm>
              <a:off x="7721600" y="4497388"/>
              <a:ext cx="60325" cy="100013"/>
            </a:xfrm>
            <a:custGeom>
              <a:avLst/>
              <a:gdLst>
                <a:gd name="T0" fmla="*/ 35 w 75"/>
                <a:gd name="T1" fmla="*/ 0 h 126"/>
                <a:gd name="T2" fmla="*/ 75 w 75"/>
                <a:gd name="T3" fmla="*/ 10 h 126"/>
                <a:gd name="T4" fmla="*/ 66 w 75"/>
                <a:gd name="T5" fmla="*/ 25 h 126"/>
                <a:gd name="T6" fmla="*/ 59 w 75"/>
                <a:gd name="T7" fmla="*/ 38 h 126"/>
                <a:gd name="T8" fmla="*/ 52 w 75"/>
                <a:gd name="T9" fmla="*/ 52 h 126"/>
                <a:gd name="T10" fmla="*/ 48 w 75"/>
                <a:gd name="T11" fmla="*/ 67 h 126"/>
                <a:gd name="T12" fmla="*/ 43 w 75"/>
                <a:gd name="T13" fmla="*/ 81 h 126"/>
                <a:gd name="T14" fmla="*/ 41 w 75"/>
                <a:gd name="T15" fmla="*/ 96 h 126"/>
                <a:gd name="T16" fmla="*/ 38 w 75"/>
                <a:gd name="T17" fmla="*/ 111 h 126"/>
                <a:gd name="T18" fmla="*/ 38 w 75"/>
                <a:gd name="T19" fmla="*/ 126 h 126"/>
                <a:gd name="T20" fmla="*/ 0 w 75"/>
                <a:gd name="T21" fmla="*/ 114 h 126"/>
                <a:gd name="T22" fmla="*/ 0 w 75"/>
                <a:gd name="T23" fmla="*/ 98 h 126"/>
                <a:gd name="T24" fmla="*/ 0 w 75"/>
                <a:gd name="T25" fmla="*/ 83 h 126"/>
                <a:gd name="T26" fmla="*/ 2 w 75"/>
                <a:gd name="T27" fmla="*/ 68 h 126"/>
                <a:gd name="T28" fmla="*/ 4 w 75"/>
                <a:gd name="T29" fmla="*/ 55 h 126"/>
                <a:gd name="T30" fmla="*/ 9 w 75"/>
                <a:gd name="T31" fmla="*/ 41 h 126"/>
                <a:gd name="T32" fmla="*/ 15 w 75"/>
                <a:gd name="T33" fmla="*/ 27 h 126"/>
                <a:gd name="T34" fmla="*/ 23 w 75"/>
                <a:gd name="T35" fmla="*/ 14 h 126"/>
                <a:gd name="T36" fmla="*/ 35 w 75"/>
                <a:gd name="T37" fmla="*/ 0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75" h="126">
                  <a:moveTo>
                    <a:pt x="35" y="0"/>
                  </a:moveTo>
                  <a:lnTo>
                    <a:pt x="75" y="10"/>
                  </a:lnTo>
                  <a:lnTo>
                    <a:pt x="66" y="25"/>
                  </a:lnTo>
                  <a:lnTo>
                    <a:pt x="59" y="38"/>
                  </a:lnTo>
                  <a:lnTo>
                    <a:pt x="52" y="52"/>
                  </a:lnTo>
                  <a:lnTo>
                    <a:pt x="48" y="67"/>
                  </a:lnTo>
                  <a:lnTo>
                    <a:pt x="43" y="81"/>
                  </a:lnTo>
                  <a:lnTo>
                    <a:pt x="41" y="96"/>
                  </a:lnTo>
                  <a:lnTo>
                    <a:pt x="38" y="111"/>
                  </a:lnTo>
                  <a:lnTo>
                    <a:pt x="38" y="126"/>
                  </a:lnTo>
                  <a:lnTo>
                    <a:pt x="0" y="114"/>
                  </a:lnTo>
                  <a:lnTo>
                    <a:pt x="0" y="98"/>
                  </a:lnTo>
                  <a:lnTo>
                    <a:pt x="0" y="83"/>
                  </a:lnTo>
                  <a:lnTo>
                    <a:pt x="2" y="68"/>
                  </a:lnTo>
                  <a:lnTo>
                    <a:pt x="4" y="55"/>
                  </a:lnTo>
                  <a:lnTo>
                    <a:pt x="9" y="41"/>
                  </a:lnTo>
                  <a:lnTo>
                    <a:pt x="15" y="27"/>
                  </a:lnTo>
                  <a:lnTo>
                    <a:pt x="23" y="14"/>
                  </a:lnTo>
                  <a:lnTo>
                    <a:pt x="35" y="0"/>
                  </a:lnTo>
                  <a:close/>
                </a:path>
              </a:pathLst>
            </a:custGeom>
            <a:solidFill>
              <a:srgbClr val="8989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41" name="Freeform 68"/>
            <p:cNvSpPr>
              <a:spLocks/>
            </p:cNvSpPr>
            <p:nvPr/>
          </p:nvSpPr>
          <p:spPr bwMode="auto">
            <a:xfrm>
              <a:off x="8497888" y="4730750"/>
              <a:ext cx="34925" cy="42863"/>
            </a:xfrm>
            <a:custGeom>
              <a:avLst/>
              <a:gdLst>
                <a:gd name="T0" fmla="*/ 45 w 45"/>
                <a:gd name="T1" fmla="*/ 7 h 55"/>
                <a:gd name="T2" fmla="*/ 37 w 45"/>
                <a:gd name="T3" fmla="*/ 55 h 55"/>
                <a:gd name="T4" fmla="*/ 0 w 45"/>
                <a:gd name="T5" fmla="*/ 44 h 55"/>
                <a:gd name="T6" fmla="*/ 11 w 45"/>
                <a:gd name="T7" fmla="*/ 0 h 55"/>
                <a:gd name="T8" fmla="*/ 45 w 45"/>
                <a:gd name="T9" fmla="*/ 7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55">
                  <a:moveTo>
                    <a:pt x="45" y="7"/>
                  </a:moveTo>
                  <a:lnTo>
                    <a:pt x="37" y="55"/>
                  </a:lnTo>
                  <a:lnTo>
                    <a:pt x="0" y="44"/>
                  </a:lnTo>
                  <a:lnTo>
                    <a:pt x="11" y="0"/>
                  </a:lnTo>
                  <a:lnTo>
                    <a:pt x="45" y="7"/>
                  </a:lnTo>
                  <a:close/>
                </a:path>
              </a:pathLst>
            </a:custGeom>
            <a:solidFill>
              <a:srgbClr val="B2AF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42" name="Freeform 69"/>
            <p:cNvSpPr>
              <a:spLocks/>
            </p:cNvSpPr>
            <p:nvPr/>
          </p:nvSpPr>
          <p:spPr bwMode="auto">
            <a:xfrm>
              <a:off x="7723188" y="4521200"/>
              <a:ext cx="38100" cy="46038"/>
            </a:xfrm>
            <a:custGeom>
              <a:avLst/>
              <a:gdLst>
                <a:gd name="T0" fmla="*/ 47 w 47"/>
                <a:gd name="T1" fmla="*/ 11 h 57"/>
                <a:gd name="T2" fmla="*/ 32 w 47"/>
                <a:gd name="T3" fmla="*/ 57 h 57"/>
                <a:gd name="T4" fmla="*/ 0 w 47"/>
                <a:gd name="T5" fmla="*/ 44 h 57"/>
                <a:gd name="T6" fmla="*/ 7 w 47"/>
                <a:gd name="T7" fmla="*/ 0 h 57"/>
                <a:gd name="T8" fmla="*/ 47 w 47"/>
                <a:gd name="T9" fmla="*/ 11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57">
                  <a:moveTo>
                    <a:pt x="47" y="11"/>
                  </a:moveTo>
                  <a:lnTo>
                    <a:pt x="32" y="57"/>
                  </a:lnTo>
                  <a:lnTo>
                    <a:pt x="0" y="44"/>
                  </a:lnTo>
                  <a:lnTo>
                    <a:pt x="7" y="0"/>
                  </a:lnTo>
                  <a:lnTo>
                    <a:pt x="47" y="11"/>
                  </a:lnTo>
                  <a:close/>
                </a:path>
              </a:pathLst>
            </a:custGeom>
            <a:solidFill>
              <a:srgbClr val="B2AF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43" name="Freeform 70"/>
            <p:cNvSpPr>
              <a:spLocks/>
            </p:cNvSpPr>
            <p:nvPr/>
          </p:nvSpPr>
          <p:spPr bwMode="auto">
            <a:xfrm>
              <a:off x="9066213" y="4841875"/>
              <a:ext cx="47625" cy="120650"/>
            </a:xfrm>
            <a:custGeom>
              <a:avLst/>
              <a:gdLst>
                <a:gd name="T0" fmla="*/ 41 w 60"/>
                <a:gd name="T1" fmla="*/ 0 h 151"/>
                <a:gd name="T2" fmla="*/ 0 w 60"/>
                <a:gd name="T3" fmla="*/ 78 h 151"/>
                <a:gd name="T4" fmla="*/ 0 w 60"/>
                <a:gd name="T5" fmla="*/ 146 h 151"/>
                <a:gd name="T6" fmla="*/ 28 w 60"/>
                <a:gd name="T7" fmla="*/ 151 h 151"/>
                <a:gd name="T8" fmla="*/ 28 w 60"/>
                <a:gd name="T9" fmla="*/ 97 h 151"/>
                <a:gd name="T10" fmla="*/ 60 w 60"/>
                <a:gd name="T11" fmla="*/ 23 h 151"/>
                <a:gd name="T12" fmla="*/ 41 w 60"/>
                <a:gd name="T13" fmla="*/ 0 h 1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0" h="151">
                  <a:moveTo>
                    <a:pt x="41" y="0"/>
                  </a:moveTo>
                  <a:lnTo>
                    <a:pt x="0" y="78"/>
                  </a:lnTo>
                  <a:lnTo>
                    <a:pt x="0" y="146"/>
                  </a:lnTo>
                  <a:lnTo>
                    <a:pt x="28" y="151"/>
                  </a:lnTo>
                  <a:lnTo>
                    <a:pt x="28" y="97"/>
                  </a:lnTo>
                  <a:lnTo>
                    <a:pt x="60" y="23"/>
                  </a:lnTo>
                  <a:lnTo>
                    <a:pt x="41" y="0"/>
                  </a:lnTo>
                  <a:close/>
                </a:path>
              </a:pathLst>
            </a:custGeom>
            <a:solidFill>
              <a:srgbClr val="B2AF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44" name="Freeform 71"/>
            <p:cNvSpPr>
              <a:spLocks/>
            </p:cNvSpPr>
            <p:nvPr/>
          </p:nvSpPr>
          <p:spPr bwMode="auto">
            <a:xfrm>
              <a:off x="9070975" y="4879975"/>
              <a:ext cx="31750" cy="50800"/>
            </a:xfrm>
            <a:custGeom>
              <a:avLst/>
              <a:gdLst>
                <a:gd name="T0" fmla="*/ 14 w 42"/>
                <a:gd name="T1" fmla="*/ 0 h 65"/>
                <a:gd name="T2" fmla="*/ 42 w 42"/>
                <a:gd name="T3" fmla="*/ 5 h 65"/>
                <a:gd name="T4" fmla="*/ 24 w 42"/>
                <a:gd name="T5" fmla="*/ 65 h 65"/>
                <a:gd name="T6" fmla="*/ 0 w 42"/>
                <a:gd name="T7" fmla="*/ 55 h 65"/>
                <a:gd name="T8" fmla="*/ 14 w 42"/>
                <a:gd name="T9" fmla="*/ 0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65">
                  <a:moveTo>
                    <a:pt x="14" y="0"/>
                  </a:moveTo>
                  <a:lnTo>
                    <a:pt x="42" y="5"/>
                  </a:lnTo>
                  <a:lnTo>
                    <a:pt x="24" y="65"/>
                  </a:lnTo>
                  <a:lnTo>
                    <a:pt x="0" y="55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E2C9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45" name="Freeform 72"/>
            <p:cNvSpPr>
              <a:spLocks/>
            </p:cNvSpPr>
            <p:nvPr/>
          </p:nvSpPr>
          <p:spPr bwMode="auto">
            <a:xfrm>
              <a:off x="8523288" y="4697413"/>
              <a:ext cx="550863" cy="255588"/>
            </a:xfrm>
            <a:custGeom>
              <a:avLst/>
              <a:gdLst>
                <a:gd name="T0" fmla="*/ 39 w 693"/>
                <a:gd name="T1" fmla="*/ 0 h 321"/>
                <a:gd name="T2" fmla="*/ 693 w 693"/>
                <a:gd name="T3" fmla="*/ 183 h 321"/>
                <a:gd name="T4" fmla="*/ 676 w 693"/>
                <a:gd name="T5" fmla="*/ 232 h 321"/>
                <a:gd name="T6" fmla="*/ 663 w 693"/>
                <a:gd name="T7" fmla="*/ 321 h 321"/>
                <a:gd name="T8" fmla="*/ 0 w 693"/>
                <a:gd name="T9" fmla="*/ 166 h 321"/>
                <a:gd name="T10" fmla="*/ 10 w 693"/>
                <a:gd name="T11" fmla="*/ 100 h 321"/>
                <a:gd name="T12" fmla="*/ 19 w 693"/>
                <a:gd name="T13" fmla="*/ 55 h 321"/>
                <a:gd name="T14" fmla="*/ 39 w 693"/>
                <a:gd name="T15" fmla="*/ 0 h 3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693" h="321">
                  <a:moveTo>
                    <a:pt x="39" y="0"/>
                  </a:moveTo>
                  <a:lnTo>
                    <a:pt x="693" y="183"/>
                  </a:lnTo>
                  <a:lnTo>
                    <a:pt x="676" y="232"/>
                  </a:lnTo>
                  <a:lnTo>
                    <a:pt x="663" y="321"/>
                  </a:lnTo>
                  <a:lnTo>
                    <a:pt x="0" y="166"/>
                  </a:lnTo>
                  <a:lnTo>
                    <a:pt x="10" y="100"/>
                  </a:lnTo>
                  <a:lnTo>
                    <a:pt x="19" y="55"/>
                  </a:lnTo>
                  <a:lnTo>
                    <a:pt x="39" y="0"/>
                  </a:lnTo>
                  <a:close/>
                </a:path>
              </a:pathLst>
            </a:custGeom>
            <a:solidFill>
              <a:srgbClr val="333D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46" name="Freeform 73"/>
            <p:cNvSpPr>
              <a:spLocks/>
            </p:cNvSpPr>
            <p:nvPr/>
          </p:nvSpPr>
          <p:spPr bwMode="auto">
            <a:xfrm>
              <a:off x="8528050" y="4719638"/>
              <a:ext cx="541338" cy="212725"/>
            </a:xfrm>
            <a:custGeom>
              <a:avLst/>
              <a:gdLst>
                <a:gd name="T0" fmla="*/ 27 w 682"/>
                <a:gd name="T1" fmla="*/ 0 h 267"/>
                <a:gd name="T2" fmla="*/ 682 w 682"/>
                <a:gd name="T3" fmla="*/ 172 h 267"/>
                <a:gd name="T4" fmla="*/ 663 w 682"/>
                <a:gd name="T5" fmla="*/ 223 h 267"/>
                <a:gd name="T6" fmla="*/ 658 w 682"/>
                <a:gd name="T7" fmla="*/ 267 h 267"/>
                <a:gd name="T8" fmla="*/ 0 w 682"/>
                <a:gd name="T9" fmla="*/ 108 h 267"/>
                <a:gd name="T10" fmla="*/ 10 w 682"/>
                <a:gd name="T11" fmla="*/ 48 h 267"/>
                <a:gd name="T12" fmla="*/ 27 w 682"/>
                <a:gd name="T13" fmla="*/ 0 h 2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82" h="267">
                  <a:moveTo>
                    <a:pt x="27" y="0"/>
                  </a:moveTo>
                  <a:lnTo>
                    <a:pt x="682" y="172"/>
                  </a:lnTo>
                  <a:lnTo>
                    <a:pt x="663" y="223"/>
                  </a:lnTo>
                  <a:lnTo>
                    <a:pt x="658" y="267"/>
                  </a:lnTo>
                  <a:lnTo>
                    <a:pt x="0" y="108"/>
                  </a:lnTo>
                  <a:lnTo>
                    <a:pt x="10" y="48"/>
                  </a:lnTo>
                  <a:lnTo>
                    <a:pt x="27" y="0"/>
                  </a:lnTo>
                  <a:close/>
                </a:path>
              </a:pathLst>
            </a:custGeom>
            <a:solidFill>
              <a:srgbClr val="5963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48" name="Freeform 74"/>
            <p:cNvSpPr>
              <a:spLocks/>
            </p:cNvSpPr>
            <p:nvPr/>
          </p:nvSpPr>
          <p:spPr bwMode="auto">
            <a:xfrm>
              <a:off x="8535988" y="4748213"/>
              <a:ext cx="520700" cy="152400"/>
            </a:xfrm>
            <a:custGeom>
              <a:avLst/>
              <a:gdLst>
                <a:gd name="T0" fmla="*/ 655 w 655"/>
                <a:gd name="T1" fmla="*/ 164 h 194"/>
                <a:gd name="T2" fmla="*/ 648 w 655"/>
                <a:gd name="T3" fmla="*/ 194 h 194"/>
                <a:gd name="T4" fmla="*/ 0 w 655"/>
                <a:gd name="T5" fmla="*/ 34 h 194"/>
                <a:gd name="T6" fmla="*/ 2 w 655"/>
                <a:gd name="T7" fmla="*/ 0 h 194"/>
                <a:gd name="T8" fmla="*/ 655 w 655"/>
                <a:gd name="T9" fmla="*/ 164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5" h="194">
                  <a:moveTo>
                    <a:pt x="655" y="164"/>
                  </a:moveTo>
                  <a:lnTo>
                    <a:pt x="648" y="194"/>
                  </a:lnTo>
                  <a:lnTo>
                    <a:pt x="0" y="34"/>
                  </a:lnTo>
                  <a:lnTo>
                    <a:pt x="2" y="0"/>
                  </a:lnTo>
                  <a:lnTo>
                    <a:pt x="655" y="164"/>
                  </a:lnTo>
                  <a:close/>
                </a:path>
              </a:pathLst>
            </a:custGeom>
            <a:solidFill>
              <a:srgbClr val="7577A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49" name="Freeform 75"/>
            <p:cNvSpPr>
              <a:spLocks/>
            </p:cNvSpPr>
            <p:nvPr/>
          </p:nvSpPr>
          <p:spPr bwMode="auto">
            <a:xfrm>
              <a:off x="7766050" y="4505325"/>
              <a:ext cx="733425" cy="287338"/>
            </a:xfrm>
            <a:custGeom>
              <a:avLst/>
              <a:gdLst>
                <a:gd name="T0" fmla="*/ 36 w 924"/>
                <a:gd name="T1" fmla="*/ 0 h 363"/>
                <a:gd name="T2" fmla="*/ 924 w 924"/>
                <a:gd name="T3" fmla="*/ 241 h 363"/>
                <a:gd name="T4" fmla="*/ 908 w 924"/>
                <a:gd name="T5" fmla="*/ 296 h 363"/>
                <a:gd name="T6" fmla="*/ 896 w 924"/>
                <a:gd name="T7" fmla="*/ 363 h 363"/>
                <a:gd name="T8" fmla="*/ 0 w 924"/>
                <a:gd name="T9" fmla="*/ 122 h 363"/>
                <a:gd name="T10" fmla="*/ 2 w 924"/>
                <a:gd name="T11" fmla="*/ 102 h 363"/>
                <a:gd name="T12" fmla="*/ 5 w 924"/>
                <a:gd name="T13" fmla="*/ 86 h 363"/>
                <a:gd name="T14" fmla="*/ 7 w 924"/>
                <a:gd name="T15" fmla="*/ 71 h 363"/>
                <a:gd name="T16" fmla="*/ 10 w 924"/>
                <a:gd name="T17" fmla="*/ 59 h 363"/>
                <a:gd name="T18" fmla="*/ 14 w 924"/>
                <a:gd name="T19" fmla="*/ 45 h 363"/>
                <a:gd name="T20" fmla="*/ 19 w 924"/>
                <a:gd name="T21" fmla="*/ 32 h 363"/>
                <a:gd name="T22" fmla="*/ 26 w 924"/>
                <a:gd name="T23" fmla="*/ 17 h 363"/>
                <a:gd name="T24" fmla="*/ 36 w 924"/>
                <a:gd name="T25" fmla="*/ 0 h 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924" h="363">
                  <a:moveTo>
                    <a:pt x="36" y="0"/>
                  </a:moveTo>
                  <a:lnTo>
                    <a:pt x="924" y="241"/>
                  </a:lnTo>
                  <a:lnTo>
                    <a:pt x="908" y="296"/>
                  </a:lnTo>
                  <a:lnTo>
                    <a:pt x="896" y="363"/>
                  </a:lnTo>
                  <a:lnTo>
                    <a:pt x="0" y="122"/>
                  </a:lnTo>
                  <a:lnTo>
                    <a:pt x="2" y="102"/>
                  </a:lnTo>
                  <a:lnTo>
                    <a:pt x="5" y="86"/>
                  </a:lnTo>
                  <a:lnTo>
                    <a:pt x="7" y="71"/>
                  </a:lnTo>
                  <a:lnTo>
                    <a:pt x="10" y="59"/>
                  </a:lnTo>
                  <a:lnTo>
                    <a:pt x="14" y="45"/>
                  </a:lnTo>
                  <a:lnTo>
                    <a:pt x="19" y="32"/>
                  </a:lnTo>
                  <a:lnTo>
                    <a:pt x="26" y="17"/>
                  </a:lnTo>
                  <a:lnTo>
                    <a:pt x="36" y="0"/>
                  </a:lnTo>
                  <a:close/>
                </a:path>
              </a:pathLst>
            </a:custGeom>
            <a:solidFill>
              <a:srgbClr val="333D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50" name="Freeform 76"/>
            <p:cNvSpPr>
              <a:spLocks/>
            </p:cNvSpPr>
            <p:nvPr/>
          </p:nvSpPr>
          <p:spPr bwMode="auto">
            <a:xfrm>
              <a:off x="7769225" y="4522788"/>
              <a:ext cx="725488" cy="239713"/>
            </a:xfrm>
            <a:custGeom>
              <a:avLst/>
              <a:gdLst>
                <a:gd name="T0" fmla="*/ 916 w 916"/>
                <a:gd name="T1" fmla="*/ 250 h 301"/>
                <a:gd name="T2" fmla="*/ 895 w 916"/>
                <a:gd name="T3" fmla="*/ 301 h 301"/>
                <a:gd name="T4" fmla="*/ 0 w 916"/>
                <a:gd name="T5" fmla="*/ 63 h 301"/>
                <a:gd name="T6" fmla="*/ 20 w 916"/>
                <a:gd name="T7" fmla="*/ 0 h 301"/>
                <a:gd name="T8" fmla="*/ 916 w 916"/>
                <a:gd name="T9" fmla="*/ 250 h 3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16" h="301">
                  <a:moveTo>
                    <a:pt x="916" y="250"/>
                  </a:moveTo>
                  <a:lnTo>
                    <a:pt x="895" y="301"/>
                  </a:lnTo>
                  <a:lnTo>
                    <a:pt x="0" y="63"/>
                  </a:lnTo>
                  <a:lnTo>
                    <a:pt x="20" y="0"/>
                  </a:lnTo>
                  <a:lnTo>
                    <a:pt x="916" y="250"/>
                  </a:lnTo>
                  <a:close/>
                </a:path>
              </a:pathLst>
            </a:custGeom>
            <a:solidFill>
              <a:srgbClr val="5963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51" name="Freeform 77"/>
            <p:cNvSpPr>
              <a:spLocks/>
            </p:cNvSpPr>
            <p:nvPr/>
          </p:nvSpPr>
          <p:spPr bwMode="auto">
            <a:xfrm>
              <a:off x="7777163" y="4540250"/>
              <a:ext cx="708025" cy="211138"/>
            </a:xfrm>
            <a:custGeom>
              <a:avLst/>
              <a:gdLst>
                <a:gd name="T0" fmla="*/ 0 w 892"/>
                <a:gd name="T1" fmla="*/ 0 h 266"/>
                <a:gd name="T2" fmla="*/ 892 w 892"/>
                <a:gd name="T3" fmla="*/ 242 h 266"/>
                <a:gd name="T4" fmla="*/ 892 w 892"/>
                <a:gd name="T5" fmla="*/ 266 h 266"/>
                <a:gd name="T6" fmla="*/ 0 w 892"/>
                <a:gd name="T7" fmla="*/ 18 h 266"/>
                <a:gd name="T8" fmla="*/ 0 w 892"/>
                <a:gd name="T9" fmla="*/ 0 h 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92" h="266">
                  <a:moveTo>
                    <a:pt x="0" y="0"/>
                  </a:moveTo>
                  <a:lnTo>
                    <a:pt x="892" y="242"/>
                  </a:lnTo>
                  <a:lnTo>
                    <a:pt x="892" y="266"/>
                  </a:lnTo>
                  <a:lnTo>
                    <a:pt x="0" y="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7577A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52" name="Freeform 78"/>
            <p:cNvSpPr>
              <a:spLocks/>
            </p:cNvSpPr>
            <p:nvPr/>
          </p:nvSpPr>
          <p:spPr bwMode="auto">
            <a:xfrm>
              <a:off x="7510463" y="4454525"/>
              <a:ext cx="222250" cy="109538"/>
            </a:xfrm>
            <a:custGeom>
              <a:avLst/>
              <a:gdLst>
                <a:gd name="T0" fmla="*/ 3 w 281"/>
                <a:gd name="T1" fmla="*/ 33 h 139"/>
                <a:gd name="T2" fmla="*/ 47 w 281"/>
                <a:gd name="T3" fmla="*/ 44 h 139"/>
                <a:gd name="T4" fmla="*/ 115 w 281"/>
                <a:gd name="T5" fmla="*/ 67 h 139"/>
                <a:gd name="T6" fmla="*/ 120 w 281"/>
                <a:gd name="T7" fmla="*/ 77 h 139"/>
                <a:gd name="T8" fmla="*/ 137 w 281"/>
                <a:gd name="T9" fmla="*/ 72 h 139"/>
                <a:gd name="T10" fmla="*/ 137 w 281"/>
                <a:gd name="T11" fmla="*/ 56 h 139"/>
                <a:gd name="T12" fmla="*/ 127 w 281"/>
                <a:gd name="T13" fmla="*/ 52 h 139"/>
                <a:gd name="T14" fmla="*/ 110 w 281"/>
                <a:gd name="T15" fmla="*/ 54 h 139"/>
                <a:gd name="T16" fmla="*/ 8 w 281"/>
                <a:gd name="T17" fmla="*/ 22 h 139"/>
                <a:gd name="T18" fmla="*/ 8 w 281"/>
                <a:gd name="T19" fmla="*/ 19 h 139"/>
                <a:gd name="T20" fmla="*/ 32 w 281"/>
                <a:gd name="T21" fmla="*/ 26 h 139"/>
                <a:gd name="T22" fmla="*/ 72 w 281"/>
                <a:gd name="T23" fmla="*/ 28 h 139"/>
                <a:gd name="T24" fmla="*/ 94 w 281"/>
                <a:gd name="T25" fmla="*/ 19 h 139"/>
                <a:gd name="T26" fmla="*/ 123 w 281"/>
                <a:gd name="T27" fmla="*/ 0 h 139"/>
                <a:gd name="T28" fmla="*/ 143 w 281"/>
                <a:gd name="T29" fmla="*/ 12 h 139"/>
                <a:gd name="T30" fmla="*/ 163 w 281"/>
                <a:gd name="T31" fmla="*/ 21 h 139"/>
                <a:gd name="T32" fmla="*/ 183 w 281"/>
                <a:gd name="T33" fmla="*/ 29 h 139"/>
                <a:gd name="T34" fmla="*/ 203 w 281"/>
                <a:gd name="T35" fmla="*/ 37 h 139"/>
                <a:gd name="T36" fmla="*/ 223 w 281"/>
                <a:gd name="T37" fmla="*/ 45 h 139"/>
                <a:gd name="T38" fmla="*/ 242 w 281"/>
                <a:gd name="T39" fmla="*/ 52 h 139"/>
                <a:gd name="T40" fmla="*/ 262 w 281"/>
                <a:gd name="T41" fmla="*/ 59 h 139"/>
                <a:gd name="T42" fmla="*/ 281 w 281"/>
                <a:gd name="T43" fmla="*/ 67 h 139"/>
                <a:gd name="T44" fmla="*/ 266 w 281"/>
                <a:gd name="T45" fmla="*/ 106 h 139"/>
                <a:gd name="T46" fmla="*/ 262 w 281"/>
                <a:gd name="T47" fmla="*/ 139 h 139"/>
                <a:gd name="T48" fmla="*/ 129 w 281"/>
                <a:gd name="T49" fmla="*/ 119 h 139"/>
                <a:gd name="T50" fmla="*/ 83 w 281"/>
                <a:gd name="T51" fmla="*/ 114 h 139"/>
                <a:gd name="T52" fmla="*/ 68 w 281"/>
                <a:gd name="T53" fmla="*/ 82 h 139"/>
                <a:gd name="T54" fmla="*/ 53 w 281"/>
                <a:gd name="T55" fmla="*/ 59 h 139"/>
                <a:gd name="T56" fmla="*/ 50 w 281"/>
                <a:gd name="T57" fmla="*/ 56 h 139"/>
                <a:gd name="T58" fmla="*/ 46 w 281"/>
                <a:gd name="T59" fmla="*/ 53 h 139"/>
                <a:gd name="T60" fmla="*/ 41 w 281"/>
                <a:gd name="T61" fmla="*/ 51 h 139"/>
                <a:gd name="T62" fmla="*/ 35 w 281"/>
                <a:gd name="T63" fmla="*/ 48 h 139"/>
                <a:gd name="T64" fmla="*/ 28 w 281"/>
                <a:gd name="T65" fmla="*/ 45 h 139"/>
                <a:gd name="T66" fmla="*/ 20 w 281"/>
                <a:gd name="T67" fmla="*/ 43 h 139"/>
                <a:gd name="T68" fmla="*/ 12 w 281"/>
                <a:gd name="T69" fmla="*/ 41 h 139"/>
                <a:gd name="T70" fmla="*/ 1 w 281"/>
                <a:gd name="T71" fmla="*/ 38 h 139"/>
                <a:gd name="T72" fmla="*/ 1 w 281"/>
                <a:gd name="T73" fmla="*/ 37 h 139"/>
                <a:gd name="T74" fmla="*/ 0 w 281"/>
                <a:gd name="T75" fmla="*/ 35 h 139"/>
                <a:gd name="T76" fmla="*/ 0 w 281"/>
                <a:gd name="T77" fmla="*/ 33 h 139"/>
                <a:gd name="T78" fmla="*/ 3 w 281"/>
                <a:gd name="T79" fmla="*/ 33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81" h="139">
                  <a:moveTo>
                    <a:pt x="3" y="33"/>
                  </a:moveTo>
                  <a:lnTo>
                    <a:pt x="47" y="44"/>
                  </a:lnTo>
                  <a:lnTo>
                    <a:pt x="115" y="67"/>
                  </a:lnTo>
                  <a:lnTo>
                    <a:pt x="120" y="77"/>
                  </a:lnTo>
                  <a:lnTo>
                    <a:pt x="137" y="72"/>
                  </a:lnTo>
                  <a:lnTo>
                    <a:pt x="137" y="56"/>
                  </a:lnTo>
                  <a:lnTo>
                    <a:pt x="127" y="52"/>
                  </a:lnTo>
                  <a:lnTo>
                    <a:pt x="110" y="54"/>
                  </a:lnTo>
                  <a:lnTo>
                    <a:pt x="8" y="22"/>
                  </a:lnTo>
                  <a:lnTo>
                    <a:pt x="8" y="19"/>
                  </a:lnTo>
                  <a:lnTo>
                    <a:pt x="32" y="26"/>
                  </a:lnTo>
                  <a:lnTo>
                    <a:pt x="72" y="28"/>
                  </a:lnTo>
                  <a:lnTo>
                    <a:pt x="94" y="19"/>
                  </a:lnTo>
                  <a:lnTo>
                    <a:pt x="123" y="0"/>
                  </a:lnTo>
                  <a:lnTo>
                    <a:pt x="143" y="12"/>
                  </a:lnTo>
                  <a:lnTo>
                    <a:pt x="163" y="21"/>
                  </a:lnTo>
                  <a:lnTo>
                    <a:pt x="183" y="29"/>
                  </a:lnTo>
                  <a:lnTo>
                    <a:pt x="203" y="37"/>
                  </a:lnTo>
                  <a:lnTo>
                    <a:pt x="223" y="45"/>
                  </a:lnTo>
                  <a:lnTo>
                    <a:pt x="242" y="52"/>
                  </a:lnTo>
                  <a:lnTo>
                    <a:pt x="262" y="59"/>
                  </a:lnTo>
                  <a:lnTo>
                    <a:pt x="281" y="67"/>
                  </a:lnTo>
                  <a:lnTo>
                    <a:pt x="266" y="106"/>
                  </a:lnTo>
                  <a:lnTo>
                    <a:pt x="262" y="139"/>
                  </a:lnTo>
                  <a:lnTo>
                    <a:pt x="129" y="119"/>
                  </a:lnTo>
                  <a:lnTo>
                    <a:pt x="83" y="114"/>
                  </a:lnTo>
                  <a:lnTo>
                    <a:pt x="68" y="82"/>
                  </a:lnTo>
                  <a:lnTo>
                    <a:pt x="53" y="59"/>
                  </a:lnTo>
                  <a:lnTo>
                    <a:pt x="50" y="56"/>
                  </a:lnTo>
                  <a:lnTo>
                    <a:pt x="46" y="53"/>
                  </a:lnTo>
                  <a:lnTo>
                    <a:pt x="41" y="51"/>
                  </a:lnTo>
                  <a:lnTo>
                    <a:pt x="35" y="48"/>
                  </a:lnTo>
                  <a:lnTo>
                    <a:pt x="28" y="45"/>
                  </a:lnTo>
                  <a:lnTo>
                    <a:pt x="20" y="43"/>
                  </a:lnTo>
                  <a:lnTo>
                    <a:pt x="12" y="41"/>
                  </a:lnTo>
                  <a:lnTo>
                    <a:pt x="1" y="38"/>
                  </a:lnTo>
                  <a:lnTo>
                    <a:pt x="1" y="37"/>
                  </a:lnTo>
                  <a:lnTo>
                    <a:pt x="0" y="35"/>
                  </a:lnTo>
                  <a:lnTo>
                    <a:pt x="0" y="33"/>
                  </a:lnTo>
                  <a:lnTo>
                    <a:pt x="3" y="33"/>
                  </a:lnTo>
                  <a:close/>
                </a:path>
              </a:pathLst>
            </a:custGeom>
            <a:solidFill>
              <a:srgbClr val="7577A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53" name="Freeform 79"/>
            <p:cNvSpPr>
              <a:spLocks/>
            </p:cNvSpPr>
            <p:nvPr/>
          </p:nvSpPr>
          <p:spPr bwMode="auto">
            <a:xfrm>
              <a:off x="7543800" y="4459288"/>
              <a:ext cx="188913" cy="80963"/>
            </a:xfrm>
            <a:custGeom>
              <a:avLst/>
              <a:gdLst>
                <a:gd name="T0" fmla="*/ 33 w 237"/>
                <a:gd name="T1" fmla="*/ 24 h 103"/>
                <a:gd name="T2" fmla="*/ 64 w 237"/>
                <a:gd name="T3" fmla="*/ 15 h 103"/>
                <a:gd name="T4" fmla="*/ 85 w 237"/>
                <a:gd name="T5" fmla="*/ 0 h 103"/>
                <a:gd name="T6" fmla="*/ 143 w 237"/>
                <a:gd name="T7" fmla="*/ 31 h 103"/>
                <a:gd name="T8" fmla="*/ 237 w 237"/>
                <a:gd name="T9" fmla="*/ 64 h 103"/>
                <a:gd name="T10" fmla="*/ 218 w 237"/>
                <a:gd name="T11" fmla="*/ 103 h 103"/>
                <a:gd name="T12" fmla="*/ 106 w 237"/>
                <a:gd name="T13" fmla="*/ 83 h 103"/>
                <a:gd name="T14" fmla="*/ 71 w 237"/>
                <a:gd name="T15" fmla="*/ 77 h 103"/>
                <a:gd name="T16" fmla="*/ 61 w 237"/>
                <a:gd name="T17" fmla="*/ 58 h 103"/>
                <a:gd name="T18" fmla="*/ 80 w 237"/>
                <a:gd name="T19" fmla="*/ 64 h 103"/>
                <a:gd name="T20" fmla="*/ 92 w 237"/>
                <a:gd name="T21" fmla="*/ 64 h 103"/>
                <a:gd name="T22" fmla="*/ 92 w 237"/>
                <a:gd name="T23" fmla="*/ 51 h 103"/>
                <a:gd name="T24" fmla="*/ 80 w 237"/>
                <a:gd name="T25" fmla="*/ 42 h 103"/>
                <a:gd name="T26" fmla="*/ 56 w 237"/>
                <a:gd name="T27" fmla="*/ 45 h 103"/>
                <a:gd name="T28" fmla="*/ 0 w 237"/>
                <a:gd name="T29" fmla="*/ 24 h 103"/>
                <a:gd name="T30" fmla="*/ 4 w 237"/>
                <a:gd name="T31" fmla="*/ 24 h 103"/>
                <a:gd name="T32" fmla="*/ 16 w 237"/>
                <a:gd name="T33" fmla="*/ 24 h 103"/>
                <a:gd name="T34" fmla="*/ 27 w 237"/>
                <a:gd name="T35" fmla="*/ 24 h 103"/>
                <a:gd name="T36" fmla="*/ 33 w 237"/>
                <a:gd name="T37" fmla="*/ 24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37" h="103">
                  <a:moveTo>
                    <a:pt x="33" y="24"/>
                  </a:moveTo>
                  <a:lnTo>
                    <a:pt x="64" y="15"/>
                  </a:lnTo>
                  <a:lnTo>
                    <a:pt x="85" y="0"/>
                  </a:lnTo>
                  <a:lnTo>
                    <a:pt x="143" y="31"/>
                  </a:lnTo>
                  <a:lnTo>
                    <a:pt x="237" y="64"/>
                  </a:lnTo>
                  <a:lnTo>
                    <a:pt x="218" y="103"/>
                  </a:lnTo>
                  <a:lnTo>
                    <a:pt x="106" y="83"/>
                  </a:lnTo>
                  <a:lnTo>
                    <a:pt x="71" y="77"/>
                  </a:lnTo>
                  <a:lnTo>
                    <a:pt x="61" y="58"/>
                  </a:lnTo>
                  <a:lnTo>
                    <a:pt x="80" y="64"/>
                  </a:lnTo>
                  <a:lnTo>
                    <a:pt x="92" y="64"/>
                  </a:lnTo>
                  <a:lnTo>
                    <a:pt x="92" y="51"/>
                  </a:lnTo>
                  <a:lnTo>
                    <a:pt x="80" y="42"/>
                  </a:lnTo>
                  <a:lnTo>
                    <a:pt x="56" y="45"/>
                  </a:lnTo>
                  <a:lnTo>
                    <a:pt x="0" y="24"/>
                  </a:lnTo>
                  <a:lnTo>
                    <a:pt x="4" y="24"/>
                  </a:lnTo>
                  <a:lnTo>
                    <a:pt x="16" y="24"/>
                  </a:lnTo>
                  <a:lnTo>
                    <a:pt x="27" y="24"/>
                  </a:lnTo>
                  <a:lnTo>
                    <a:pt x="33" y="24"/>
                  </a:lnTo>
                  <a:close/>
                </a:path>
              </a:pathLst>
            </a:custGeom>
            <a:solidFill>
              <a:srgbClr val="B2AF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54" name="Freeform 80"/>
            <p:cNvSpPr>
              <a:spLocks/>
            </p:cNvSpPr>
            <p:nvPr/>
          </p:nvSpPr>
          <p:spPr bwMode="auto">
            <a:xfrm>
              <a:off x="7570788" y="4479925"/>
              <a:ext cx="157163" cy="47625"/>
            </a:xfrm>
            <a:custGeom>
              <a:avLst/>
              <a:gdLst>
                <a:gd name="T0" fmla="*/ 66 w 198"/>
                <a:gd name="T1" fmla="*/ 3 h 58"/>
                <a:gd name="T2" fmla="*/ 119 w 198"/>
                <a:gd name="T3" fmla="*/ 27 h 58"/>
                <a:gd name="T4" fmla="*/ 198 w 198"/>
                <a:gd name="T5" fmla="*/ 50 h 58"/>
                <a:gd name="T6" fmla="*/ 196 w 198"/>
                <a:gd name="T7" fmla="*/ 58 h 58"/>
                <a:gd name="T8" fmla="*/ 75 w 198"/>
                <a:gd name="T9" fmla="*/ 28 h 58"/>
                <a:gd name="T10" fmla="*/ 54 w 198"/>
                <a:gd name="T11" fmla="*/ 12 h 58"/>
                <a:gd name="T12" fmla="*/ 0 w 198"/>
                <a:gd name="T13" fmla="*/ 0 h 58"/>
                <a:gd name="T14" fmla="*/ 66 w 198"/>
                <a:gd name="T15" fmla="*/ 3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98" h="58">
                  <a:moveTo>
                    <a:pt x="66" y="3"/>
                  </a:moveTo>
                  <a:lnTo>
                    <a:pt x="119" y="27"/>
                  </a:lnTo>
                  <a:lnTo>
                    <a:pt x="198" y="50"/>
                  </a:lnTo>
                  <a:lnTo>
                    <a:pt x="196" y="58"/>
                  </a:lnTo>
                  <a:lnTo>
                    <a:pt x="75" y="28"/>
                  </a:lnTo>
                  <a:lnTo>
                    <a:pt x="54" y="12"/>
                  </a:lnTo>
                  <a:lnTo>
                    <a:pt x="0" y="0"/>
                  </a:lnTo>
                  <a:lnTo>
                    <a:pt x="66" y="3"/>
                  </a:lnTo>
                  <a:close/>
                </a:path>
              </a:pathLst>
            </a:custGeom>
            <a:solidFill>
              <a:srgbClr val="E2C9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</p:grpSp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2268" y="1284427"/>
            <a:ext cx="1380398" cy="1116000"/>
          </a:xfrm>
          <a:prstGeom prst="rect">
            <a:avLst/>
          </a:prstGeom>
        </p:spPr>
      </p:pic>
      <p:sp>
        <p:nvSpPr>
          <p:cNvPr id="75" name="TextovéPole 74"/>
          <p:cNvSpPr txBox="1"/>
          <p:nvPr/>
        </p:nvSpPr>
        <p:spPr>
          <a:xfrm>
            <a:off x="3589937" y="2766551"/>
            <a:ext cx="10278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zel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2221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ovéPole 29"/>
          <p:cNvSpPr txBox="1"/>
          <p:nvPr/>
        </p:nvSpPr>
        <p:spPr>
          <a:xfrm>
            <a:off x="7669334" y="699941"/>
            <a:ext cx="5373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025" name="Tabulka 10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8767946"/>
              </p:ext>
            </p:extLst>
          </p:nvPr>
        </p:nvGraphicFramePr>
        <p:xfrm>
          <a:off x="2185246" y="1993071"/>
          <a:ext cx="1906468" cy="6412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4125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4" name="Tabulka 4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9039340"/>
              </p:ext>
            </p:extLst>
          </p:nvPr>
        </p:nvGraphicFramePr>
        <p:xfrm>
          <a:off x="2216078" y="5493191"/>
          <a:ext cx="1906468" cy="6412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41252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5" name="Tabulka 4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2418708"/>
              </p:ext>
            </p:extLst>
          </p:nvPr>
        </p:nvGraphicFramePr>
        <p:xfrm>
          <a:off x="6588224" y="3774398"/>
          <a:ext cx="1906468" cy="6412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41252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6" name="Tabulka 4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7917314"/>
              </p:ext>
            </p:extLst>
          </p:nvPr>
        </p:nvGraphicFramePr>
        <p:xfrm>
          <a:off x="2161206" y="3774398"/>
          <a:ext cx="1906468" cy="6412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41252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7" name="Tabulka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4523522"/>
              </p:ext>
            </p:extLst>
          </p:nvPr>
        </p:nvGraphicFramePr>
        <p:xfrm>
          <a:off x="6483595" y="5549485"/>
          <a:ext cx="1906468" cy="60994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0994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8" name="Tabulka 4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4296698"/>
              </p:ext>
            </p:extLst>
          </p:nvPr>
        </p:nvGraphicFramePr>
        <p:xfrm>
          <a:off x="6618926" y="1834931"/>
          <a:ext cx="1906468" cy="6981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98155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1718608" y="1074344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3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875920" y="292608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4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143437" y="4827428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3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068863" y="1099307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2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000983" y="2958596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2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830672" y="4824556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8" name="Šipka dolů 27"/>
          <p:cNvSpPr/>
          <p:nvPr/>
        </p:nvSpPr>
        <p:spPr>
          <a:xfrm>
            <a:off x="188511" y="819166"/>
            <a:ext cx="495055" cy="931100"/>
          </a:xfrm>
          <a:prstGeom prst="down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1304956" y="426105"/>
            <a:ext cx="6336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Pojmenuj obrázek. V rámečku označ počet slabik. </a:t>
            </a:r>
            <a:endParaRPr lang="cs-CZ" sz="2400" dirty="0"/>
          </a:p>
        </p:txBody>
      </p:sp>
      <p:grpSp>
        <p:nvGrpSpPr>
          <p:cNvPr id="24" name="Skupina 23"/>
          <p:cNvGrpSpPr/>
          <p:nvPr/>
        </p:nvGrpSpPr>
        <p:grpSpPr>
          <a:xfrm>
            <a:off x="5029624" y="3363531"/>
            <a:ext cx="1404000" cy="1404000"/>
            <a:chOff x="7504113" y="3481388"/>
            <a:chExt cx="1636713" cy="1533525"/>
          </a:xfrm>
        </p:grpSpPr>
        <p:sp>
          <p:nvSpPr>
            <p:cNvPr id="25" name="Freeform 8"/>
            <p:cNvSpPr>
              <a:spLocks/>
            </p:cNvSpPr>
            <p:nvPr/>
          </p:nvSpPr>
          <p:spPr bwMode="auto">
            <a:xfrm>
              <a:off x="7504113" y="4460875"/>
              <a:ext cx="250825" cy="107950"/>
            </a:xfrm>
            <a:custGeom>
              <a:avLst/>
              <a:gdLst>
                <a:gd name="T0" fmla="*/ 298 w 317"/>
                <a:gd name="T1" fmla="*/ 60 h 137"/>
                <a:gd name="T2" fmla="*/ 278 w 317"/>
                <a:gd name="T3" fmla="*/ 53 h 137"/>
                <a:gd name="T4" fmla="*/ 258 w 317"/>
                <a:gd name="T5" fmla="*/ 46 h 137"/>
                <a:gd name="T6" fmla="*/ 239 w 317"/>
                <a:gd name="T7" fmla="*/ 40 h 137"/>
                <a:gd name="T8" fmla="*/ 220 w 317"/>
                <a:gd name="T9" fmla="*/ 33 h 137"/>
                <a:gd name="T10" fmla="*/ 201 w 317"/>
                <a:gd name="T11" fmla="*/ 26 h 137"/>
                <a:gd name="T12" fmla="*/ 181 w 317"/>
                <a:gd name="T13" fmla="*/ 18 h 137"/>
                <a:gd name="T14" fmla="*/ 159 w 317"/>
                <a:gd name="T15" fmla="*/ 10 h 137"/>
                <a:gd name="T16" fmla="*/ 136 w 317"/>
                <a:gd name="T17" fmla="*/ 0 h 137"/>
                <a:gd name="T18" fmla="*/ 123 w 317"/>
                <a:gd name="T19" fmla="*/ 7 h 137"/>
                <a:gd name="T20" fmla="*/ 111 w 317"/>
                <a:gd name="T21" fmla="*/ 13 h 137"/>
                <a:gd name="T22" fmla="*/ 97 w 317"/>
                <a:gd name="T23" fmla="*/ 18 h 137"/>
                <a:gd name="T24" fmla="*/ 84 w 317"/>
                <a:gd name="T25" fmla="*/ 21 h 137"/>
                <a:gd name="T26" fmla="*/ 70 w 317"/>
                <a:gd name="T27" fmla="*/ 22 h 137"/>
                <a:gd name="T28" fmla="*/ 57 w 317"/>
                <a:gd name="T29" fmla="*/ 22 h 137"/>
                <a:gd name="T30" fmla="*/ 43 w 317"/>
                <a:gd name="T31" fmla="*/ 18 h 137"/>
                <a:gd name="T32" fmla="*/ 29 w 317"/>
                <a:gd name="T33" fmla="*/ 11 h 137"/>
                <a:gd name="T34" fmla="*/ 24 w 317"/>
                <a:gd name="T35" fmla="*/ 7 h 137"/>
                <a:gd name="T36" fmla="*/ 21 w 317"/>
                <a:gd name="T37" fmla="*/ 5 h 137"/>
                <a:gd name="T38" fmla="*/ 16 w 317"/>
                <a:gd name="T39" fmla="*/ 5 h 137"/>
                <a:gd name="T40" fmla="*/ 12 w 317"/>
                <a:gd name="T41" fmla="*/ 5 h 137"/>
                <a:gd name="T42" fmla="*/ 6 w 317"/>
                <a:gd name="T43" fmla="*/ 7 h 137"/>
                <a:gd name="T44" fmla="*/ 1 w 317"/>
                <a:gd name="T45" fmla="*/ 11 h 137"/>
                <a:gd name="T46" fmla="*/ 0 w 317"/>
                <a:gd name="T47" fmla="*/ 16 h 137"/>
                <a:gd name="T48" fmla="*/ 1 w 317"/>
                <a:gd name="T49" fmla="*/ 25 h 137"/>
                <a:gd name="T50" fmla="*/ 11 w 317"/>
                <a:gd name="T51" fmla="*/ 34 h 137"/>
                <a:gd name="T52" fmla="*/ 32 w 317"/>
                <a:gd name="T53" fmla="*/ 38 h 137"/>
                <a:gd name="T54" fmla="*/ 49 w 317"/>
                <a:gd name="T55" fmla="*/ 44 h 137"/>
                <a:gd name="T56" fmla="*/ 62 w 317"/>
                <a:gd name="T57" fmla="*/ 51 h 137"/>
                <a:gd name="T58" fmla="*/ 72 w 317"/>
                <a:gd name="T59" fmla="*/ 60 h 137"/>
                <a:gd name="T60" fmla="*/ 78 w 317"/>
                <a:gd name="T61" fmla="*/ 71 h 137"/>
                <a:gd name="T62" fmla="*/ 84 w 317"/>
                <a:gd name="T63" fmla="*/ 83 h 137"/>
                <a:gd name="T64" fmla="*/ 88 w 317"/>
                <a:gd name="T65" fmla="*/ 97 h 137"/>
                <a:gd name="T66" fmla="*/ 91 w 317"/>
                <a:gd name="T67" fmla="*/ 112 h 137"/>
                <a:gd name="T68" fmla="*/ 105 w 317"/>
                <a:gd name="T69" fmla="*/ 112 h 137"/>
                <a:gd name="T70" fmla="*/ 119 w 317"/>
                <a:gd name="T71" fmla="*/ 112 h 137"/>
                <a:gd name="T72" fmla="*/ 133 w 317"/>
                <a:gd name="T73" fmla="*/ 113 h 137"/>
                <a:gd name="T74" fmla="*/ 145 w 317"/>
                <a:gd name="T75" fmla="*/ 114 h 137"/>
                <a:gd name="T76" fmla="*/ 159 w 317"/>
                <a:gd name="T77" fmla="*/ 116 h 137"/>
                <a:gd name="T78" fmla="*/ 172 w 317"/>
                <a:gd name="T79" fmla="*/ 118 h 137"/>
                <a:gd name="T80" fmla="*/ 184 w 317"/>
                <a:gd name="T81" fmla="*/ 120 h 137"/>
                <a:gd name="T82" fmla="*/ 197 w 317"/>
                <a:gd name="T83" fmla="*/ 122 h 137"/>
                <a:gd name="T84" fmla="*/ 210 w 317"/>
                <a:gd name="T85" fmla="*/ 125 h 137"/>
                <a:gd name="T86" fmla="*/ 222 w 317"/>
                <a:gd name="T87" fmla="*/ 127 h 137"/>
                <a:gd name="T88" fmla="*/ 235 w 317"/>
                <a:gd name="T89" fmla="*/ 129 h 137"/>
                <a:gd name="T90" fmla="*/ 248 w 317"/>
                <a:gd name="T91" fmla="*/ 132 h 137"/>
                <a:gd name="T92" fmla="*/ 259 w 317"/>
                <a:gd name="T93" fmla="*/ 133 h 137"/>
                <a:gd name="T94" fmla="*/ 272 w 317"/>
                <a:gd name="T95" fmla="*/ 135 h 137"/>
                <a:gd name="T96" fmla="*/ 284 w 317"/>
                <a:gd name="T97" fmla="*/ 136 h 137"/>
                <a:gd name="T98" fmla="*/ 296 w 317"/>
                <a:gd name="T99" fmla="*/ 137 h 137"/>
                <a:gd name="T100" fmla="*/ 305 w 317"/>
                <a:gd name="T101" fmla="*/ 99 h 137"/>
                <a:gd name="T102" fmla="*/ 317 w 317"/>
                <a:gd name="T103" fmla="*/ 63 h 137"/>
                <a:gd name="T104" fmla="*/ 298 w 317"/>
                <a:gd name="T105" fmla="*/ 60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317" h="137">
                  <a:moveTo>
                    <a:pt x="298" y="60"/>
                  </a:moveTo>
                  <a:lnTo>
                    <a:pt x="278" y="53"/>
                  </a:lnTo>
                  <a:lnTo>
                    <a:pt x="258" y="46"/>
                  </a:lnTo>
                  <a:lnTo>
                    <a:pt x="239" y="40"/>
                  </a:lnTo>
                  <a:lnTo>
                    <a:pt x="220" y="33"/>
                  </a:lnTo>
                  <a:lnTo>
                    <a:pt x="201" y="26"/>
                  </a:lnTo>
                  <a:lnTo>
                    <a:pt x="181" y="18"/>
                  </a:lnTo>
                  <a:lnTo>
                    <a:pt x="159" y="10"/>
                  </a:lnTo>
                  <a:lnTo>
                    <a:pt x="136" y="0"/>
                  </a:lnTo>
                  <a:lnTo>
                    <a:pt x="123" y="7"/>
                  </a:lnTo>
                  <a:lnTo>
                    <a:pt x="111" y="13"/>
                  </a:lnTo>
                  <a:lnTo>
                    <a:pt x="97" y="18"/>
                  </a:lnTo>
                  <a:lnTo>
                    <a:pt x="84" y="21"/>
                  </a:lnTo>
                  <a:lnTo>
                    <a:pt x="70" y="22"/>
                  </a:lnTo>
                  <a:lnTo>
                    <a:pt x="57" y="22"/>
                  </a:lnTo>
                  <a:lnTo>
                    <a:pt x="43" y="18"/>
                  </a:lnTo>
                  <a:lnTo>
                    <a:pt x="29" y="11"/>
                  </a:lnTo>
                  <a:lnTo>
                    <a:pt x="24" y="7"/>
                  </a:lnTo>
                  <a:lnTo>
                    <a:pt x="21" y="5"/>
                  </a:lnTo>
                  <a:lnTo>
                    <a:pt x="16" y="5"/>
                  </a:lnTo>
                  <a:lnTo>
                    <a:pt x="12" y="5"/>
                  </a:lnTo>
                  <a:lnTo>
                    <a:pt x="6" y="7"/>
                  </a:lnTo>
                  <a:lnTo>
                    <a:pt x="1" y="11"/>
                  </a:lnTo>
                  <a:lnTo>
                    <a:pt x="0" y="16"/>
                  </a:lnTo>
                  <a:lnTo>
                    <a:pt x="1" y="25"/>
                  </a:lnTo>
                  <a:lnTo>
                    <a:pt x="11" y="34"/>
                  </a:lnTo>
                  <a:lnTo>
                    <a:pt x="32" y="38"/>
                  </a:lnTo>
                  <a:lnTo>
                    <a:pt x="49" y="44"/>
                  </a:lnTo>
                  <a:lnTo>
                    <a:pt x="62" y="51"/>
                  </a:lnTo>
                  <a:lnTo>
                    <a:pt x="72" y="60"/>
                  </a:lnTo>
                  <a:lnTo>
                    <a:pt x="78" y="71"/>
                  </a:lnTo>
                  <a:lnTo>
                    <a:pt x="84" y="83"/>
                  </a:lnTo>
                  <a:lnTo>
                    <a:pt x="88" y="97"/>
                  </a:lnTo>
                  <a:lnTo>
                    <a:pt x="91" y="112"/>
                  </a:lnTo>
                  <a:lnTo>
                    <a:pt x="105" y="112"/>
                  </a:lnTo>
                  <a:lnTo>
                    <a:pt x="119" y="112"/>
                  </a:lnTo>
                  <a:lnTo>
                    <a:pt x="133" y="113"/>
                  </a:lnTo>
                  <a:lnTo>
                    <a:pt x="145" y="114"/>
                  </a:lnTo>
                  <a:lnTo>
                    <a:pt x="159" y="116"/>
                  </a:lnTo>
                  <a:lnTo>
                    <a:pt x="172" y="118"/>
                  </a:lnTo>
                  <a:lnTo>
                    <a:pt x="184" y="120"/>
                  </a:lnTo>
                  <a:lnTo>
                    <a:pt x="197" y="122"/>
                  </a:lnTo>
                  <a:lnTo>
                    <a:pt x="210" y="125"/>
                  </a:lnTo>
                  <a:lnTo>
                    <a:pt x="222" y="127"/>
                  </a:lnTo>
                  <a:lnTo>
                    <a:pt x="235" y="129"/>
                  </a:lnTo>
                  <a:lnTo>
                    <a:pt x="248" y="132"/>
                  </a:lnTo>
                  <a:lnTo>
                    <a:pt x="259" y="133"/>
                  </a:lnTo>
                  <a:lnTo>
                    <a:pt x="272" y="135"/>
                  </a:lnTo>
                  <a:lnTo>
                    <a:pt x="284" y="136"/>
                  </a:lnTo>
                  <a:lnTo>
                    <a:pt x="296" y="137"/>
                  </a:lnTo>
                  <a:lnTo>
                    <a:pt x="305" y="99"/>
                  </a:lnTo>
                  <a:lnTo>
                    <a:pt x="317" y="63"/>
                  </a:lnTo>
                  <a:lnTo>
                    <a:pt x="298" y="60"/>
                  </a:lnTo>
                  <a:close/>
                </a:path>
              </a:pathLst>
            </a:custGeom>
            <a:solidFill>
              <a:srgbClr val="333D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7" name="Freeform 27"/>
            <p:cNvSpPr>
              <a:spLocks/>
            </p:cNvSpPr>
            <p:nvPr/>
          </p:nvSpPr>
          <p:spPr bwMode="auto">
            <a:xfrm>
              <a:off x="7688263" y="3481388"/>
              <a:ext cx="1187450" cy="987425"/>
            </a:xfrm>
            <a:custGeom>
              <a:avLst/>
              <a:gdLst>
                <a:gd name="T0" fmla="*/ 625 w 1495"/>
                <a:gd name="T1" fmla="*/ 93 h 1245"/>
                <a:gd name="T2" fmla="*/ 612 w 1495"/>
                <a:gd name="T3" fmla="*/ 114 h 1245"/>
                <a:gd name="T4" fmla="*/ 593 w 1495"/>
                <a:gd name="T5" fmla="*/ 121 h 1245"/>
                <a:gd name="T6" fmla="*/ 582 w 1495"/>
                <a:gd name="T7" fmla="*/ 173 h 1245"/>
                <a:gd name="T8" fmla="*/ 585 w 1495"/>
                <a:gd name="T9" fmla="*/ 212 h 1245"/>
                <a:gd name="T10" fmla="*/ 587 w 1495"/>
                <a:gd name="T11" fmla="*/ 238 h 1245"/>
                <a:gd name="T12" fmla="*/ 571 w 1495"/>
                <a:gd name="T13" fmla="*/ 248 h 1245"/>
                <a:gd name="T14" fmla="*/ 571 w 1495"/>
                <a:gd name="T15" fmla="*/ 291 h 1245"/>
                <a:gd name="T16" fmla="*/ 564 w 1495"/>
                <a:gd name="T17" fmla="*/ 330 h 1245"/>
                <a:gd name="T18" fmla="*/ 506 w 1495"/>
                <a:gd name="T19" fmla="*/ 366 h 1245"/>
                <a:gd name="T20" fmla="*/ 441 w 1495"/>
                <a:gd name="T21" fmla="*/ 405 h 1245"/>
                <a:gd name="T22" fmla="*/ 384 w 1495"/>
                <a:gd name="T23" fmla="*/ 450 h 1245"/>
                <a:gd name="T24" fmla="*/ 328 w 1495"/>
                <a:gd name="T25" fmla="*/ 507 h 1245"/>
                <a:gd name="T26" fmla="*/ 313 w 1495"/>
                <a:gd name="T27" fmla="*/ 570 h 1245"/>
                <a:gd name="T28" fmla="*/ 236 w 1495"/>
                <a:gd name="T29" fmla="*/ 616 h 1245"/>
                <a:gd name="T30" fmla="*/ 153 w 1495"/>
                <a:gd name="T31" fmla="*/ 656 h 1245"/>
                <a:gd name="T32" fmla="*/ 83 w 1495"/>
                <a:gd name="T33" fmla="*/ 714 h 1245"/>
                <a:gd name="T34" fmla="*/ 17 w 1495"/>
                <a:gd name="T35" fmla="*/ 805 h 1245"/>
                <a:gd name="T36" fmla="*/ 17 w 1495"/>
                <a:gd name="T37" fmla="*/ 927 h 1245"/>
                <a:gd name="T38" fmla="*/ 38 w 1495"/>
                <a:gd name="T39" fmla="*/ 1049 h 1245"/>
                <a:gd name="T40" fmla="*/ 78 w 1495"/>
                <a:gd name="T41" fmla="*/ 1101 h 1245"/>
                <a:gd name="T42" fmla="*/ 123 w 1495"/>
                <a:gd name="T43" fmla="*/ 1127 h 1245"/>
                <a:gd name="T44" fmla="*/ 172 w 1495"/>
                <a:gd name="T45" fmla="*/ 1120 h 1245"/>
                <a:gd name="T46" fmla="*/ 221 w 1495"/>
                <a:gd name="T47" fmla="*/ 1100 h 1245"/>
                <a:gd name="T48" fmla="*/ 263 w 1495"/>
                <a:gd name="T49" fmla="*/ 1072 h 1245"/>
                <a:gd name="T50" fmla="*/ 302 w 1495"/>
                <a:gd name="T51" fmla="*/ 1041 h 1245"/>
                <a:gd name="T52" fmla="*/ 318 w 1495"/>
                <a:gd name="T53" fmla="*/ 1103 h 1245"/>
                <a:gd name="T54" fmla="*/ 349 w 1495"/>
                <a:gd name="T55" fmla="*/ 1143 h 1245"/>
                <a:gd name="T56" fmla="*/ 388 w 1495"/>
                <a:gd name="T57" fmla="*/ 1168 h 1245"/>
                <a:gd name="T58" fmla="*/ 430 w 1495"/>
                <a:gd name="T59" fmla="*/ 1185 h 1245"/>
                <a:gd name="T60" fmla="*/ 472 w 1495"/>
                <a:gd name="T61" fmla="*/ 1201 h 1245"/>
                <a:gd name="T62" fmla="*/ 606 w 1495"/>
                <a:gd name="T63" fmla="*/ 1212 h 1245"/>
                <a:gd name="T64" fmla="*/ 771 w 1495"/>
                <a:gd name="T65" fmla="*/ 1223 h 1245"/>
                <a:gd name="T66" fmla="*/ 935 w 1495"/>
                <a:gd name="T67" fmla="*/ 1232 h 1245"/>
                <a:gd name="T68" fmla="*/ 1100 w 1495"/>
                <a:gd name="T69" fmla="*/ 1242 h 1245"/>
                <a:gd name="T70" fmla="*/ 1177 w 1495"/>
                <a:gd name="T71" fmla="*/ 1239 h 1245"/>
                <a:gd name="T72" fmla="*/ 1226 w 1495"/>
                <a:gd name="T73" fmla="*/ 1232 h 1245"/>
                <a:gd name="T74" fmla="*/ 1274 w 1495"/>
                <a:gd name="T75" fmla="*/ 1224 h 1245"/>
                <a:gd name="T76" fmla="*/ 1322 w 1495"/>
                <a:gd name="T77" fmla="*/ 1217 h 1245"/>
                <a:gd name="T78" fmla="*/ 1378 w 1495"/>
                <a:gd name="T79" fmla="*/ 1189 h 1245"/>
                <a:gd name="T80" fmla="*/ 1435 w 1495"/>
                <a:gd name="T81" fmla="*/ 1155 h 1245"/>
                <a:gd name="T82" fmla="*/ 1466 w 1495"/>
                <a:gd name="T83" fmla="*/ 1118 h 1245"/>
                <a:gd name="T84" fmla="*/ 1489 w 1495"/>
                <a:gd name="T85" fmla="*/ 1079 h 1245"/>
                <a:gd name="T86" fmla="*/ 1494 w 1495"/>
                <a:gd name="T87" fmla="*/ 644 h 1245"/>
                <a:gd name="T88" fmla="*/ 1459 w 1495"/>
                <a:gd name="T89" fmla="*/ 468 h 1245"/>
                <a:gd name="T90" fmla="*/ 1412 w 1495"/>
                <a:gd name="T91" fmla="*/ 422 h 1245"/>
                <a:gd name="T92" fmla="*/ 1349 w 1495"/>
                <a:gd name="T93" fmla="*/ 391 h 1245"/>
                <a:gd name="T94" fmla="*/ 1280 w 1495"/>
                <a:gd name="T95" fmla="*/ 367 h 1245"/>
                <a:gd name="T96" fmla="*/ 1249 w 1495"/>
                <a:gd name="T97" fmla="*/ 345 h 1245"/>
                <a:gd name="T98" fmla="*/ 1230 w 1495"/>
                <a:gd name="T99" fmla="*/ 333 h 1245"/>
                <a:gd name="T100" fmla="*/ 1213 w 1495"/>
                <a:gd name="T101" fmla="*/ 326 h 1245"/>
                <a:gd name="T102" fmla="*/ 1209 w 1495"/>
                <a:gd name="T103" fmla="*/ 303 h 1245"/>
                <a:gd name="T104" fmla="*/ 1234 w 1495"/>
                <a:gd name="T105" fmla="*/ 291 h 1245"/>
                <a:gd name="T106" fmla="*/ 1241 w 1495"/>
                <a:gd name="T107" fmla="*/ 241 h 1245"/>
                <a:gd name="T108" fmla="*/ 1216 w 1495"/>
                <a:gd name="T109" fmla="*/ 220 h 1245"/>
                <a:gd name="T110" fmla="*/ 1227 w 1495"/>
                <a:gd name="T111" fmla="*/ 197 h 1245"/>
                <a:gd name="T112" fmla="*/ 1231 w 1495"/>
                <a:gd name="T113" fmla="*/ 141 h 1245"/>
                <a:gd name="T114" fmla="*/ 1209 w 1495"/>
                <a:gd name="T115" fmla="*/ 110 h 1245"/>
                <a:gd name="T116" fmla="*/ 1198 w 1495"/>
                <a:gd name="T117" fmla="*/ 61 h 1245"/>
                <a:gd name="T118" fmla="*/ 1090 w 1495"/>
                <a:gd name="T119" fmla="*/ 18 h 1245"/>
                <a:gd name="T120" fmla="*/ 913 w 1495"/>
                <a:gd name="T121" fmla="*/ 2 h 1245"/>
                <a:gd name="T122" fmla="*/ 748 w 1495"/>
                <a:gd name="T123" fmla="*/ 7 h 1245"/>
                <a:gd name="T124" fmla="*/ 639 w 1495"/>
                <a:gd name="T125" fmla="*/ 33 h 1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495" h="1245">
                  <a:moveTo>
                    <a:pt x="628" y="42"/>
                  </a:moveTo>
                  <a:lnTo>
                    <a:pt x="627" y="59"/>
                  </a:lnTo>
                  <a:lnTo>
                    <a:pt x="627" y="75"/>
                  </a:lnTo>
                  <a:lnTo>
                    <a:pt x="625" y="93"/>
                  </a:lnTo>
                  <a:lnTo>
                    <a:pt x="624" y="110"/>
                  </a:lnTo>
                  <a:lnTo>
                    <a:pt x="620" y="111"/>
                  </a:lnTo>
                  <a:lnTo>
                    <a:pt x="615" y="113"/>
                  </a:lnTo>
                  <a:lnTo>
                    <a:pt x="612" y="114"/>
                  </a:lnTo>
                  <a:lnTo>
                    <a:pt x="607" y="117"/>
                  </a:lnTo>
                  <a:lnTo>
                    <a:pt x="602" y="118"/>
                  </a:lnTo>
                  <a:lnTo>
                    <a:pt x="598" y="120"/>
                  </a:lnTo>
                  <a:lnTo>
                    <a:pt x="593" y="121"/>
                  </a:lnTo>
                  <a:lnTo>
                    <a:pt x="589" y="123"/>
                  </a:lnTo>
                  <a:lnTo>
                    <a:pt x="586" y="140"/>
                  </a:lnTo>
                  <a:lnTo>
                    <a:pt x="584" y="156"/>
                  </a:lnTo>
                  <a:lnTo>
                    <a:pt x="582" y="173"/>
                  </a:lnTo>
                  <a:lnTo>
                    <a:pt x="579" y="191"/>
                  </a:lnTo>
                  <a:lnTo>
                    <a:pt x="582" y="199"/>
                  </a:lnTo>
                  <a:lnTo>
                    <a:pt x="583" y="206"/>
                  </a:lnTo>
                  <a:lnTo>
                    <a:pt x="585" y="212"/>
                  </a:lnTo>
                  <a:lnTo>
                    <a:pt x="587" y="219"/>
                  </a:lnTo>
                  <a:lnTo>
                    <a:pt x="587" y="225"/>
                  </a:lnTo>
                  <a:lnTo>
                    <a:pt x="587" y="231"/>
                  </a:lnTo>
                  <a:lnTo>
                    <a:pt x="587" y="238"/>
                  </a:lnTo>
                  <a:lnTo>
                    <a:pt x="589" y="244"/>
                  </a:lnTo>
                  <a:lnTo>
                    <a:pt x="583" y="245"/>
                  </a:lnTo>
                  <a:lnTo>
                    <a:pt x="577" y="246"/>
                  </a:lnTo>
                  <a:lnTo>
                    <a:pt x="571" y="248"/>
                  </a:lnTo>
                  <a:lnTo>
                    <a:pt x="566" y="249"/>
                  </a:lnTo>
                  <a:lnTo>
                    <a:pt x="568" y="263"/>
                  </a:lnTo>
                  <a:lnTo>
                    <a:pt x="569" y="277"/>
                  </a:lnTo>
                  <a:lnTo>
                    <a:pt x="571" y="291"/>
                  </a:lnTo>
                  <a:lnTo>
                    <a:pt x="572" y="305"/>
                  </a:lnTo>
                  <a:lnTo>
                    <a:pt x="570" y="313"/>
                  </a:lnTo>
                  <a:lnTo>
                    <a:pt x="568" y="321"/>
                  </a:lnTo>
                  <a:lnTo>
                    <a:pt x="564" y="330"/>
                  </a:lnTo>
                  <a:lnTo>
                    <a:pt x="562" y="338"/>
                  </a:lnTo>
                  <a:lnTo>
                    <a:pt x="543" y="347"/>
                  </a:lnTo>
                  <a:lnTo>
                    <a:pt x="524" y="356"/>
                  </a:lnTo>
                  <a:lnTo>
                    <a:pt x="506" y="366"/>
                  </a:lnTo>
                  <a:lnTo>
                    <a:pt x="488" y="375"/>
                  </a:lnTo>
                  <a:lnTo>
                    <a:pt x="472" y="384"/>
                  </a:lnTo>
                  <a:lnTo>
                    <a:pt x="456" y="394"/>
                  </a:lnTo>
                  <a:lnTo>
                    <a:pt x="441" y="405"/>
                  </a:lnTo>
                  <a:lnTo>
                    <a:pt x="426" y="415"/>
                  </a:lnTo>
                  <a:lnTo>
                    <a:pt x="412" y="427"/>
                  </a:lnTo>
                  <a:lnTo>
                    <a:pt x="397" y="438"/>
                  </a:lnTo>
                  <a:lnTo>
                    <a:pt x="384" y="450"/>
                  </a:lnTo>
                  <a:lnTo>
                    <a:pt x="370" y="464"/>
                  </a:lnTo>
                  <a:lnTo>
                    <a:pt x="356" y="476"/>
                  </a:lnTo>
                  <a:lnTo>
                    <a:pt x="342" y="491"/>
                  </a:lnTo>
                  <a:lnTo>
                    <a:pt x="328" y="507"/>
                  </a:lnTo>
                  <a:lnTo>
                    <a:pt x="313" y="523"/>
                  </a:lnTo>
                  <a:lnTo>
                    <a:pt x="313" y="538"/>
                  </a:lnTo>
                  <a:lnTo>
                    <a:pt x="313" y="553"/>
                  </a:lnTo>
                  <a:lnTo>
                    <a:pt x="313" y="570"/>
                  </a:lnTo>
                  <a:lnTo>
                    <a:pt x="313" y="585"/>
                  </a:lnTo>
                  <a:lnTo>
                    <a:pt x="286" y="595"/>
                  </a:lnTo>
                  <a:lnTo>
                    <a:pt x="260" y="605"/>
                  </a:lnTo>
                  <a:lnTo>
                    <a:pt x="236" y="616"/>
                  </a:lnTo>
                  <a:lnTo>
                    <a:pt x="213" y="625"/>
                  </a:lnTo>
                  <a:lnTo>
                    <a:pt x="192" y="635"/>
                  </a:lnTo>
                  <a:lnTo>
                    <a:pt x="172" y="644"/>
                  </a:lnTo>
                  <a:lnTo>
                    <a:pt x="153" y="656"/>
                  </a:lnTo>
                  <a:lnTo>
                    <a:pt x="135" y="668"/>
                  </a:lnTo>
                  <a:lnTo>
                    <a:pt x="117" y="681"/>
                  </a:lnTo>
                  <a:lnTo>
                    <a:pt x="100" y="696"/>
                  </a:lnTo>
                  <a:lnTo>
                    <a:pt x="83" y="714"/>
                  </a:lnTo>
                  <a:lnTo>
                    <a:pt x="67" y="732"/>
                  </a:lnTo>
                  <a:lnTo>
                    <a:pt x="51" y="753"/>
                  </a:lnTo>
                  <a:lnTo>
                    <a:pt x="35" y="777"/>
                  </a:lnTo>
                  <a:lnTo>
                    <a:pt x="17" y="805"/>
                  </a:lnTo>
                  <a:lnTo>
                    <a:pt x="0" y="835"/>
                  </a:lnTo>
                  <a:lnTo>
                    <a:pt x="6" y="866"/>
                  </a:lnTo>
                  <a:lnTo>
                    <a:pt x="12" y="896"/>
                  </a:lnTo>
                  <a:lnTo>
                    <a:pt x="17" y="927"/>
                  </a:lnTo>
                  <a:lnTo>
                    <a:pt x="22" y="957"/>
                  </a:lnTo>
                  <a:lnTo>
                    <a:pt x="28" y="988"/>
                  </a:lnTo>
                  <a:lnTo>
                    <a:pt x="33" y="1019"/>
                  </a:lnTo>
                  <a:lnTo>
                    <a:pt x="38" y="1049"/>
                  </a:lnTo>
                  <a:lnTo>
                    <a:pt x="44" y="1080"/>
                  </a:lnTo>
                  <a:lnTo>
                    <a:pt x="55" y="1087"/>
                  </a:lnTo>
                  <a:lnTo>
                    <a:pt x="67" y="1094"/>
                  </a:lnTo>
                  <a:lnTo>
                    <a:pt x="78" y="1101"/>
                  </a:lnTo>
                  <a:lnTo>
                    <a:pt x="90" y="1106"/>
                  </a:lnTo>
                  <a:lnTo>
                    <a:pt x="100" y="1113"/>
                  </a:lnTo>
                  <a:lnTo>
                    <a:pt x="112" y="1120"/>
                  </a:lnTo>
                  <a:lnTo>
                    <a:pt x="123" y="1127"/>
                  </a:lnTo>
                  <a:lnTo>
                    <a:pt x="135" y="1134"/>
                  </a:lnTo>
                  <a:lnTo>
                    <a:pt x="147" y="1130"/>
                  </a:lnTo>
                  <a:lnTo>
                    <a:pt x="159" y="1125"/>
                  </a:lnTo>
                  <a:lnTo>
                    <a:pt x="172" y="1120"/>
                  </a:lnTo>
                  <a:lnTo>
                    <a:pt x="184" y="1115"/>
                  </a:lnTo>
                  <a:lnTo>
                    <a:pt x="196" y="1110"/>
                  </a:lnTo>
                  <a:lnTo>
                    <a:pt x="208" y="1105"/>
                  </a:lnTo>
                  <a:lnTo>
                    <a:pt x="221" y="1100"/>
                  </a:lnTo>
                  <a:lnTo>
                    <a:pt x="234" y="1095"/>
                  </a:lnTo>
                  <a:lnTo>
                    <a:pt x="243" y="1087"/>
                  </a:lnTo>
                  <a:lnTo>
                    <a:pt x="253" y="1079"/>
                  </a:lnTo>
                  <a:lnTo>
                    <a:pt x="263" y="1072"/>
                  </a:lnTo>
                  <a:lnTo>
                    <a:pt x="273" y="1064"/>
                  </a:lnTo>
                  <a:lnTo>
                    <a:pt x="282" y="1056"/>
                  </a:lnTo>
                  <a:lnTo>
                    <a:pt x="293" y="1048"/>
                  </a:lnTo>
                  <a:lnTo>
                    <a:pt x="302" y="1041"/>
                  </a:lnTo>
                  <a:lnTo>
                    <a:pt x="312" y="1033"/>
                  </a:lnTo>
                  <a:lnTo>
                    <a:pt x="314" y="1056"/>
                  </a:lnTo>
                  <a:lnTo>
                    <a:pt x="316" y="1079"/>
                  </a:lnTo>
                  <a:lnTo>
                    <a:pt x="318" y="1103"/>
                  </a:lnTo>
                  <a:lnTo>
                    <a:pt x="319" y="1126"/>
                  </a:lnTo>
                  <a:lnTo>
                    <a:pt x="329" y="1132"/>
                  </a:lnTo>
                  <a:lnTo>
                    <a:pt x="339" y="1138"/>
                  </a:lnTo>
                  <a:lnTo>
                    <a:pt x="349" y="1143"/>
                  </a:lnTo>
                  <a:lnTo>
                    <a:pt x="359" y="1149"/>
                  </a:lnTo>
                  <a:lnTo>
                    <a:pt x="369" y="1156"/>
                  </a:lnTo>
                  <a:lnTo>
                    <a:pt x="379" y="1162"/>
                  </a:lnTo>
                  <a:lnTo>
                    <a:pt x="388" y="1168"/>
                  </a:lnTo>
                  <a:lnTo>
                    <a:pt x="399" y="1173"/>
                  </a:lnTo>
                  <a:lnTo>
                    <a:pt x="409" y="1177"/>
                  </a:lnTo>
                  <a:lnTo>
                    <a:pt x="419" y="1181"/>
                  </a:lnTo>
                  <a:lnTo>
                    <a:pt x="430" y="1185"/>
                  </a:lnTo>
                  <a:lnTo>
                    <a:pt x="441" y="1188"/>
                  </a:lnTo>
                  <a:lnTo>
                    <a:pt x="452" y="1193"/>
                  </a:lnTo>
                  <a:lnTo>
                    <a:pt x="462" y="1196"/>
                  </a:lnTo>
                  <a:lnTo>
                    <a:pt x="472" y="1201"/>
                  </a:lnTo>
                  <a:lnTo>
                    <a:pt x="483" y="1204"/>
                  </a:lnTo>
                  <a:lnTo>
                    <a:pt x="524" y="1207"/>
                  </a:lnTo>
                  <a:lnTo>
                    <a:pt x="566" y="1209"/>
                  </a:lnTo>
                  <a:lnTo>
                    <a:pt x="606" y="1212"/>
                  </a:lnTo>
                  <a:lnTo>
                    <a:pt x="647" y="1215"/>
                  </a:lnTo>
                  <a:lnTo>
                    <a:pt x="689" y="1217"/>
                  </a:lnTo>
                  <a:lnTo>
                    <a:pt x="730" y="1219"/>
                  </a:lnTo>
                  <a:lnTo>
                    <a:pt x="771" y="1223"/>
                  </a:lnTo>
                  <a:lnTo>
                    <a:pt x="812" y="1225"/>
                  </a:lnTo>
                  <a:lnTo>
                    <a:pt x="854" y="1227"/>
                  </a:lnTo>
                  <a:lnTo>
                    <a:pt x="894" y="1230"/>
                  </a:lnTo>
                  <a:lnTo>
                    <a:pt x="935" y="1232"/>
                  </a:lnTo>
                  <a:lnTo>
                    <a:pt x="977" y="1235"/>
                  </a:lnTo>
                  <a:lnTo>
                    <a:pt x="1018" y="1238"/>
                  </a:lnTo>
                  <a:lnTo>
                    <a:pt x="1059" y="1240"/>
                  </a:lnTo>
                  <a:lnTo>
                    <a:pt x="1100" y="1242"/>
                  </a:lnTo>
                  <a:lnTo>
                    <a:pt x="1142" y="1245"/>
                  </a:lnTo>
                  <a:lnTo>
                    <a:pt x="1153" y="1242"/>
                  </a:lnTo>
                  <a:lnTo>
                    <a:pt x="1166" y="1241"/>
                  </a:lnTo>
                  <a:lnTo>
                    <a:pt x="1177" y="1239"/>
                  </a:lnTo>
                  <a:lnTo>
                    <a:pt x="1190" y="1238"/>
                  </a:lnTo>
                  <a:lnTo>
                    <a:pt x="1201" y="1235"/>
                  </a:lnTo>
                  <a:lnTo>
                    <a:pt x="1214" y="1234"/>
                  </a:lnTo>
                  <a:lnTo>
                    <a:pt x="1226" y="1232"/>
                  </a:lnTo>
                  <a:lnTo>
                    <a:pt x="1238" y="1230"/>
                  </a:lnTo>
                  <a:lnTo>
                    <a:pt x="1250" y="1229"/>
                  </a:lnTo>
                  <a:lnTo>
                    <a:pt x="1262" y="1226"/>
                  </a:lnTo>
                  <a:lnTo>
                    <a:pt x="1274" y="1224"/>
                  </a:lnTo>
                  <a:lnTo>
                    <a:pt x="1287" y="1223"/>
                  </a:lnTo>
                  <a:lnTo>
                    <a:pt x="1298" y="1221"/>
                  </a:lnTo>
                  <a:lnTo>
                    <a:pt x="1310" y="1218"/>
                  </a:lnTo>
                  <a:lnTo>
                    <a:pt x="1322" y="1217"/>
                  </a:lnTo>
                  <a:lnTo>
                    <a:pt x="1334" y="1215"/>
                  </a:lnTo>
                  <a:lnTo>
                    <a:pt x="1349" y="1207"/>
                  </a:lnTo>
                  <a:lnTo>
                    <a:pt x="1363" y="1197"/>
                  </a:lnTo>
                  <a:lnTo>
                    <a:pt x="1378" y="1189"/>
                  </a:lnTo>
                  <a:lnTo>
                    <a:pt x="1391" y="1180"/>
                  </a:lnTo>
                  <a:lnTo>
                    <a:pt x="1406" y="1172"/>
                  </a:lnTo>
                  <a:lnTo>
                    <a:pt x="1420" y="1164"/>
                  </a:lnTo>
                  <a:lnTo>
                    <a:pt x="1435" y="1155"/>
                  </a:lnTo>
                  <a:lnTo>
                    <a:pt x="1449" y="1147"/>
                  </a:lnTo>
                  <a:lnTo>
                    <a:pt x="1455" y="1138"/>
                  </a:lnTo>
                  <a:lnTo>
                    <a:pt x="1461" y="1127"/>
                  </a:lnTo>
                  <a:lnTo>
                    <a:pt x="1466" y="1118"/>
                  </a:lnTo>
                  <a:lnTo>
                    <a:pt x="1472" y="1108"/>
                  </a:lnTo>
                  <a:lnTo>
                    <a:pt x="1478" y="1098"/>
                  </a:lnTo>
                  <a:lnTo>
                    <a:pt x="1484" y="1089"/>
                  </a:lnTo>
                  <a:lnTo>
                    <a:pt x="1489" y="1079"/>
                  </a:lnTo>
                  <a:lnTo>
                    <a:pt x="1495" y="1070"/>
                  </a:lnTo>
                  <a:lnTo>
                    <a:pt x="1495" y="928"/>
                  </a:lnTo>
                  <a:lnTo>
                    <a:pt x="1495" y="786"/>
                  </a:lnTo>
                  <a:lnTo>
                    <a:pt x="1494" y="644"/>
                  </a:lnTo>
                  <a:lnTo>
                    <a:pt x="1494" y="503"/>
                  </a:lnTo>
                  <a:lnTo>
                    <a:pt x="1482" y="491"/>
                  </a:lnTo>
                  <a:lnTo>
                    <a:pt x="1471" y="480"/>
                  </a:lnTo>
                  <a:lnTo>
                    <a:pt x="1459" y="468"/>
                  </a:lnTo>
                  <a:lnTo>
                    <a:pt x="1448" y="457"/>
                  </a:lnTo>
                  <a:lnTo>
                    <a:pt x="1435" y="445"/>
                  </a:lnTo>
                  <a:lnTo>
                    <a:pt x="1424" y="434"/>
                  </a:lnTo>
                  <a:lnTo>
                    <a:pt x="1412" y="422"/>
                  </a:lnTo>
                  <a:lnTo>
                    <a:pt x="1401" y="411"/>
                  </a:lnTo>
                  <a:lnTo>
                    <a:pt x="1383" y="404"/>
                  </a:lnTo>
                  <a:lnTo>
                    <a:pt x="1366" y="398"/>
                  </a:lnTo>
                  <a:lnTo>
                    <a:pt x="1349" y="391"/>
                  </a:lnTo>
                  <a:lnTo>
                    <a:pt x="1332" y="385"/>
                  </a:lnTo>
                  <a:lnTo>
                    <a:pt x="1314" y="379"/>
                  </a:lnTo>
                  <a:lnTo>
                    <a:pt x="1297" y="374"/>
                  </a:lnTo>
                  <a:lnTo>
                    <a:pt x="1280" y="367"/>
                  </a:lnTo>
                  <a:lnTo>
                    <a:pt x="1262" y="361"/>
                  </a:lnTo>
                  <a:lnTo>
                    <a:pt x="1258" y="355"/>
                  </a:lnTo>
                  <a:lnTo>
                    <a:pt x="1253" y="350"/>
                  </a:lnTo>
                  <a:lnTo>
                    <a:pt x="1249" y="345"/>
                  </a:lnTo>
                  <a:lnTo>
                    <a:pt x="1244" y="339"/>
                  </a:lnTo>
                  <a:lnTo>
                    <a:pt x="1239" y="337"/>
                  </a:lnTo>
                  <a:lnTo>
                    <a:pt x="1235" y="336"/>
                  </a:lnTo>
                  <a:lnTo>
                    <a:pt x="1230" y="333"/>
                  </a:lnTo>
                  <a:lnTo>
                    <a:pt x="1226" y="332"/>
                  </a:lnTo>
                  <a:lnTo>
                    <a:pt x="1221" y="330"/>
                  </a:lnTo>
                  <a:lnTo>
                    <a:pt x="1218" y="329"/>
                  </a:lnTo>
                  <a:lnTo>
                    <a:pt x="1213" y="326"/>
                  </a:lnTo>
                  <a:lnTo>
                    <a:pt x="1208" y="325"/>
                  </a:lnTo>
                  <a:lnTo>
                    <a:pt x="1208" y="318"/>
                  </a:lnTo>
                  <a:lnTo>
                    <a:pt x="1209" y="310"/>
                  </a:lnTo>
                  <a:lnTo>
                    <a:pt x="1209" y="303"/>
                  </a:lnTo>
                  <a:lnTo>
                    <a:pt x="1211" y="297"/>
                  </a:lnTo>
                  <a:lnTo>
                    <a:pt x="1219" y="294"/>
                  </a:lnTo>
                  <a:lnTo>
                    <a:pt x="1227" y="293"/>
                  </a:lnTo>
                  <a:lnTo>
                    <a:pt x="1234" y="291"/>
                  </a:lnTo>
                  <a:lnTo>
                    <a:pt x="1242" y="288"/>
                  </a:lnTo>
                  <a:lnTo>
                    <a:pt x="1241" y="272"/>
                  </a:lnTo>
                  <a:lnTo>
                    <a:pt x="1241" y="257"/>
                  </a:lnTo>
                  <a:lnTo>
                    <a:pt x="1241" y="241"/>
                  </a:lnTo>
                  <a:lnTo>
                    <a:pt x="1239" y="226"/>
                  </a:lnTo>
                  <a:lnTo>
                    <a:pt x="1231" y="224"/>
                  </a:lnTo>
                  <a:lnTo>
                    <a:pt x="1224" y="223"/>
                  </a:lnTo>
                  <a:lnTo>
                    <a:pt x="1216" y="220"/>
                  </a:lnTo>
                  <a:lnTo>
                    <a:pt x="1208" y="219"/>
                  </a:lnTo>
                  <a:lnTo>
                    <a:pt x="1214" y="212"/>
                  </a:lnTo>
                  <a:lnTo>
                    <a:pt x="1221" y="204"/>
                  </a:lnTo>
                  <a:lnTo>
                    <a:pt x="1227" y="197"/>
                  </a:lnTo>
                  <a:lnTo>
                    <a:pt x="1233" y="191"/>
                  </a:lnTo>
                  <a:lnTo>
                    <a:pt x="1231" y="174"/>
                  </a:lnTo>
                  <a:lnTo>
                    <a:pt x="1231" y="157"/>
                  </a:lnTo>
                  <a:lnTo>
                    <a:pt x="1231" y="141"/>
                  </a:lnTo>
                  <a:lnTo>
                    <a:pt x="1230" y="126"/>
                  </a:lnTo>
                  <a:lnTo>
                    <a:pt x="1223" y="120"/>
                  </a:lnTo>
                  <a:lnTo>
                    <a:pt x="1216" y="116"/>
                  </a:lnTo>
                  <a:lnTo>
                    <a:pt x="1209" y="110"/>
                  </a:lnTo>
                  <a:lnTo>
                    <a:pt x="1203" y="105"/>
                  </a:lnTo>
                  <a:lnTo>
                    <a:pt x="1201" y="91"/>
                  </a:lnTo>
                  <a:lnTo>
                    <a:pt x="1199" y="76"/>
                  </a:lnTo>
                  <a:lnTo>
                    <a:pt x="1198" y="61"/>
                  </a:lnTo>
                  <a:lnTo>
                    <a:pt x="1196" y="47"/>
                  </a:lnTo>
                  <a:lnTo>
                    <a:pt x="1165" y="35"/>
                  </a:lnTo>
                  <a:lnTo>
                    <a:pt x="1129" y="26"/>
                  </a:lnTo>
                  <a:lnTo>
                    <a:pt x="1090" y="18"/>
                  </a:lnTo>
                  <a:lnTo>
                    <a:pt x="1047" y="11"/>
                  </a:lnTo>
                  <a:lnTo>
                    <a:pt x="1003" y="6"/>
                  </a:lnTo>
                  <a:lnTo>
                    <a:pt x="958" y="3"/>
                  </a:lnTo>
                  <a:lnTo>
                    <a:pt x="913" y="2"/>
                  </a:lnTo>
                  <a:lnTo>
                    <a:pt x="870" y="0"/>
                  </a:lnTo>
                  <a:lnTo>
                    <a:pt x="826" y="2"/>
                  </a:lnTo>
                  <a:lnTo>
                    <a:pt x="786" y="4"/>
                  </a:lnTo>
                  <a:lnTo>
                    <a:pt x="748" y="7"/>
                  </a:lnTo>
                  <a:lnTo>
                    <a:pt x="713" y="12"/>
                  </a:lnTo>
                  <a:lnTo>
                    <a:pt x="683" y="18"/>
                  </a:lnTo>
                  <a:lnTo>
                    <a:pt x="658" y="25"/>
                  </a:lnTo>
                  <a:lnTo>
                    <a:pt x="639" y="33"/>
                  </a:lnTo>
                  <a:lnTo>
                    <a:pt x="628" y="42"/>
                  </a:lnTo>
                  <a:close/>
                </a:path>
              </a:pathLst>
            </a:custGeom>
            <a:solidFill>
              <a:srgbClr val="E5E5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9" name="Freeform 30"/>
            <p:cNvSpPr>
              <a:spLocks/>
            </p:cNvSpPr>
            <p:nvPr/>
          </p:nvSpPr>
          <p:spPr bwMode="auto">
            <a:xfrm>
              <a:off x="7704138" y="3987800"/>
              <a:ext cx="322263" cy="347663"/>
            </a:xfrm>
            <a:custGeom>
              <a:avLst/>
              <a:gdLst>
                <a:gd name="T0" fmla="*/ 381 w 407"/>
                <a:gd name="T1" fmla="*/ 63 h 438"/>
                <a:gd name="T2" fmla="*/ 309 w 407"/>
                <a:gd name="T3" fmla="*/ 0 h 438"/>
                <a:gd name="T4" fmla="*/ 279 w 407"/>
                <a:gd name="T5" fmla="*/ 7 h 438"/>
                <a:gd name="T6" fmla="*/ 249 w 407"/>
                <a:gd name="T7" fmla="*/ 16 h 438"/>
                <a:gd name="T8" fmla="*/ 220 w 407"/>
                <a:gd name="T9" fmla="*/ 26 h 438"/>
                <a:gd name="T10" fmla="*/ 193 w 407"/>
                <a:gd name="T11" fmla="*/ 40 h 438"/>
                <a:gd name="T12" fmla="*/ 167 w 407"/>
                <a:gd name="T13" fmla="*/ 56 h 438"/>
                <a:gd name="T14" fmla="*/ 142 w 407"/>
                <a:gd name="T15" fmla="*/ 74 h 438"/>
                <a:gd name="T16" fmla="*/ 119 w 407"/>
                <a:gd name="T17" fmla="*/ 93 h 438"/>
                <a:gd name="T18" fmla="*/ 97 w 407"/>
                <a:gd name="T19" fmla="*/ 114 h 438"/>
                <a:gd name="T20" fmla="*/ 76 w 407"/>
                <a:gd name="T21" fmla="*/ 137 h 438"/>
                <a:gd name="T22" fmla="*/ 59 w 407"/>
                <a:gd name="T23" fmla="*/ 162 h 438"/>
                <a:gd name="T24" fmla="*/ 43 w 407"/>
                <a:gd name="T25" fmla="*/ 189 h 438"/>
                <a:gd name="T26" fmla="*/ 29 w 407"/>
                <a:gd name="T27" fmla="*/ 216 h 438"/>
                <a:gd name="T28" fmla="*/ 19 w 407"/>
                <a:gd name="T29" fmla="*/ 246 h 438"/>
                <a:gd name="T30" fmla="*/ 10 w 407"/>
                <a:gd name="T31" fmla="*/ 276 h 438"/>
                <a:gd name="T32" fmla="*/ 4 w 407"/>
                <a:gd name="T33" fmla="*/ 309 h 438"/>
                <a:gd name="T34" fmla="*/ 0 w 407"/>
                <a:gd name="T35" fmla="*/ 342 h 438"/>
                <a:gd name="T36" fmla="*/ 95 w 407"/>
                <a:gd name="T37" fmla="*/ 438 h 438"/>
                <a:gd name="T38" fmla="*/ 123 w 407"/>
                <a:gd name="T39" fmla="*/ 435 h 438"/>
                <a:gd name="T40" fmla="*/ 151 w 407"/>
                <a:gd name="T41" fmla="*/ 427 h 438"/>
                <a:gd name="T42" fmla="*/ 180 w 407"/>
                <a:gd name="T43" fmla="*/ 416 h 438"/>
                <a:gd name="T44" fmla="*/ 209 w 407"/>
                <a:gd name="T45" fmla="*/ 401 h 438"/>
                <a:gd name="T46" fmla="*/ 237 w 407"/>
                <a:gd name="T47" fmla="*/ 382 h 438"/>
                <a:gd name="T48" fmla="*/ 263 w 407"/>
                <a:gd name="T49" fmla="*/ 362 h 438"/>
                <a:gd name="T50" fmla="*/ 290 w 407"/>
                <a:gd name="T51" fmla="*/ 339 h 438"/>
                <a:gd name="T52" fmla="*/ 314 w 407"/>
                <a:gd name="T53" fmla="*/ 314 h 438"/>
                <a:gd name="T54" fmla="*/ 336 w 407"/>
                <a:gd name="T55" fmla="*/ 289 h 438"/>
                <a:gd name="T56" fmla="*/ 355 w 407"/>
                <a:gd name="T57" fmla="*/ 264 h 438"/>
                <a:gd name="T58" fmla="*/ 372 w 407"/>
                <a:gd name="T59" fmla="*/ 239 h 438"/>
                <a:gd name="T60" fmla="*/ 386 w 407"/>
                <a:gd name="T61" fmla="*/ 215 h 438"/>
                <a:gd name="T62" fmla="*/ 397 w 407"/>
                <a:gd name="T63" fmla="*/ 193 h 438"/>
                <a:gd name="T64" fmla="*/ 404 w 407"/>
                <a:gd name="T65" fmla="*/ 174 h 438"/>
                <a:gd name="T66" fmla="*/ 407 w 407"/>
                <a:gd name="T67" fmla="*/ 157 h 438"/>
                <a:gd name="T68" fmla="*/ 405 w 407"/>
                <a:gd name="T69" fmla="*/ 143 h 438"/>
                <a:gd name="T70" fmla="*/ 381 w 407"/>
                <a:gd name="T71" fmla="*/ 63 h 4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07" h="438">
                  <a:moveTo>
                    <a:pt x="381" y="63"/>
                  </a:moveTo>
                  <a:lnTo>
                    <a:pt x="309" y="0"/>
                  </a:lnTo>
                  <a:lnTo>
                    <a:pt x="279" y="7"/>
                  </a:lnTo>
                  <a:lnTo>
                    <a:pt x="249" y="16"/>
                  </a:lnTo>
                  <a:lnTo>
                    <a:pt x="220" y="26"/>
                  </a:lnTo>
                  <a:lnTo>
                    <a:pt x="193" y="40"/>
                  </a:lnTo>
                  <a:lnTo>
                    <a:pt x="167" y="56"/>
                  </a:lnTo>
                  <a:lnTo>
                    <a:pt x="142" y="74"/>
                  </a:lnTo>
                  <a:lnTo>
                    <a:pt x="119" y="93"/>
                  </a:lnTo>
                  <a:lnTo>
                    <a:pt x="97" y="114"/>
                  </a:lnTo>
                  <a:lnTo>
                    <a:pt x="76" y="137"/>
                  </a:lnTo>
                  <a:lnTo>
                    <a:pt x="59" y="162"/>
                  </a:lnTo>
                  <a:lnTo>
                    <a:pt x="43" y="189"/>
                  </a:lnTo>
                  <a:lnTo>
                    <a:pt x="29" y="216"/>
                  </a:lnTo>
                  <a:lnTo>
                    <a:pt x="19" y="246"/>
                  </a:lnTo>
                  <a:lnTo>
                    <a:pt x="10" y="276"/>
                  </a:lnTo>
                  <a:lnTo>
                    <a:pt x="4" y="309"/>
                  </a:lnTo>
                  <a:lnTo>
                    <a:pt x="0" y="342"/>
                  </a:lnTo>
                  <a:lnTo>
                    <a:pt x="95" y="438"/>
                  </a:lnTo>
                  <a:lnTo>
                    <a:pt x="123" y="435"/>
                  </a:lnTo>
                  <a:lnTo>
                    <a:pt x="151" y="427"/>
                  </a:lnTo>
                  <a:lnTo>
                    <a:pt x="180" y="416"/>
                  </a:lnTo>
                  <a:lnTo>
                    <a:pt x="209" y="401"/>
                  </a:lnTo>
                  <a:lnTo>
                    <a:pt x="237" y="382"/>
                  </a:lnTo>
                  <a:lnTo>
                    <a:pt x="263" y="362"/>
                  </a:lnTo>
                  <a:lnTo>
                    <a:pt x="290" y="339"/>
                  </a:lnTo>
                  <a:lnTo>
                    <a:pt x="314" y="314"/>
                  </a:lnTo>
                  <a:lnTo>
                    <a:pt x="336" y="289"/>
                  </a:lnTo>
                  <a:lnTo>
                    <a:pt x="355" y="264"/>
                  </a:lnTo>
                  <a:lnTo>
                    <a:pt x="372" y="239"/>
                  </a:lnTo>
                  <a:lnTo>
                    <a:pt x="386" y="215"/>
                  </a:lnTo>
                  <a:lnTo>
                    <a:pt x="397" y="193"/>
                  </a:lnTo>
                  <a:lnTo>
                    <a:pt x="404" y="174"/>
                  </a:lnTo>
                  <a:lnTo>
                    <a:pt x="407" y="157"/>
                  </a:lnTo>
                  <a:lnTo>
                    <a:pt x="405" y="143"/>
                  </a:lnTo>
                  <a:lnTo>
                    <a:pt x="381" y="63"/>
                  </a:lnTo>
                  <a:close/>
                </a:path>
              </a:pathLst>
            </a:custGeom>
            <a:solidFill>
              <a:srgbClr val="1C26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1" name="Freeform 31"/>
            <p:cNvSpPr>
              <a:spLocks/>
            </p:cNvSpPr>
            <p:nvPr/>
          </p:nvSpPr>
          <p:spPr bwMode="auto">
            <a:xfrm>
              <a:off x="7704138" y="3984625"/>
              <a:ext cx="314325" cy="336550"/>
            </a:xfrm>
            <a:custGeom>
              <a:avLst/>
              <a:gdLst>
                <a:gd name="T0" fmla="*/ 0 w 397"/>
                <a:gd name="T1" fmla="*/ 331 h 423"/>
                <a:gd name="T2" fmla="*/ 83 w 397"/>
                <a:gd name="T3" fmla="*/ 423 h 423"/>
                <a:gd name="T4" fmla="*/ 88 w 397"/>
                <a:gd name="T5" fmla="*/ 393 h 423"/>
                <a:gd name="T6" fmla="*/ 96 w 397"/>
                <a:gd name="T7" fmla="*/ 362 h 423"/>
                <a:gd name="T8" fmla="*/ 106 w 397"/>
                <a:gd name="T9" fmla="*/ 332 h 423"/>
                <a:gd name="T10" fmla="*/ 118 w 397"/>
                <a:gd name="T11" fmla="*/ 303 h 423"/>
                <a:gd name="T12" fmla="*/ 133 w 397"/>
                <a:gd name="T13" fmla="*/ 274 h 423"/>
                <a:gd name="T14" fmla="*/ 149 w 397"/>
                <a:gd name="T15" fmla="*/ 247 h 423"/>
                <a:gd name="T16" fmla="*/ 167 w 397"/>
                <a:gd name="T17" fmla="*/ 220 h 423"/>
                <a:gd name="T18" fmla="*/ 187 w 397"/>
                <a:gd name="T19" fmla="*/ 195 h 423"/>
                <a:gd name="T20" fmla="*/ 209 w 397"/>
                <a:gd name="T21" fmla="*/ 172 h 423"/>
                <a:gd name="T22" fmla="*/ 232 w 397"/>
                <a:gd name="T23" fmla="*/ 150 h 423"/>
                <a:gd name="T24" fmla="*/ 257 w 397"/>
                <a:gd name="T25" fmla="*/ 129 h 423"/>
                <a:gd name="T26" fmla="*/ 283 w 397"/>
                <a:gd name="T27" fmla="*/ 112 h 423"/>
                <a:gd name="T28" fmla="*/ 310 w 397"/>
                <a:gd name="T29" fmla="*/ 96 h 423"/>
                <a:gd name="T30" fmla="*/ 338 w 397"/>
                <a:gd name="T31" fmla="*/ 83 h 423"/>
                <a:gd name="T32" fmla="*/ 367 w 397"/>
                <a:gd name="T33" fmla="*/ 73 h 423"/>
                <a:gd name="T34" fmla="*/ 397 w 397"/>
                <a:gd name="T35" fmla="*/ 65 h 423"/>
                <a:gd name="T36" fmla="*/ 306 w 397"/>
                <a:gd name="T37" fmla="*/ 0 h 423"/>
                <a:gd name="T38" fmla="*/ 281 w 397"/>
                <a:gd name="T39" fmla="*/ 3 h 423"/>
                <a:gd name="T40" fmla="*/ 256 w 397"/>
                <a:gd name="T41" fmla="*/ 8 h 423"/>
                <a:gd name="T42" fmla="*/ 231 w 397"/>
                <a:gd name="T43" fmla="*/ 16 h 423"/>
                <a:gd name="T44" fmla="*/ 204 w 397"/>
                <a:gd name="T45" fmla="*/ 28 h 423"/>
                <a:gd name="T46" fmla="*/ 179 w 397"/>
                <a:gd name="T47" fmla="*/ 41 h 423"/>
                <a:gd name="T48" fmla="*/ 154 w 397"/>
                <a:gd name="T49" fmla="*/ 57 h 423"/>
                <a:gd name="T50" fmla="*/ 129 w 397"/>
                <a:gd name="T51" fmla="*/ 75 h 423"/>
                <a:gd name="T52" fmla="*/ 105 w 397"/>
                <a:gd name="T53" fmla="*/ 95 h 423"/>
                <a:gd name="T54" fmla="*/ 83 w 397"/>
                <a:gd name="T55" fmla="*/ 118 h 423"/>
                <a:gd name="T56" fmla="*/ 64 w 397"/>
                <a:gd name="T57" fmla="*/ 143 h 423"/>
                <a:gd name="T58" fmla="*/ 45 w 397"/>
                <a:gd name="T59" fmla="*/ 170 h 423"/>
                <a:gd name="T60" fmla="*/ 30 w 397"/>
                <a:gd name="T61" fmla="*/ 198 h 423"/>
                <a:gd name="T62" fmla="*/ 18 w 397"/>
                <a:gd name="T63" fmla="*/ 228 h 423"/>
                <a:gd name="T64" fmla="*/ 8 w 397"/>
                <a:gd name="T65" fmla="*/ 261 h 423"/>
                <a:gd name="T66" fmla="*/ 3 w 397"/>
                <a:gd name="T67" fmla="*/ 295 h 423"/>
                <a:gd name="T68" fmla="*/ 0 w 397"/>
                <a:gd name="T69" fmla="*/ 331 h 4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397" h="423">
                  <a:moveTo>
                    <a:pt x="0" y="331"/>
                  </a:moveTo>
                  <a:lnTo>
                    <a:pt x="83" y="423"/>
                  </a:lnTo>
                  <a:lnTo>
                    <a:pt x="88" y="393"/>
                  </a:lnTo>
                  <a:lnTo>
                    <a:pt x="96" y="362"/>
                  </a:lnTo>
                  <a:lnTo>
                    <a:pt x="106" y="332"/>
                  </a:lnTo>
                  <a:lnTo>
                    <a:pt x="118" y="303"/>
                  </a:lnTo>
                  <a:lnTo>
                    <a:pt x="133" y="274"/>
                  </a:lnTo>
                  <a:lnTo>
                    <a:pt x="149" y="247"/>
                  </a:lnTo>
                  <a:lnTo>
                    <a:pt x="167" y="220"/>
                  </a:lnTo>
                  <a:lnTo>
                    <a:pt x="187" y="195"/>
                  </a:lnTo>
                  <a:lnTo>
                    <a:pt x="209" y="172"/>
                  </a:lnTo>
                  <a:lnTo>
                    <a:pt x="232" y="150"/>
                  </a:lnTo>
                  <a:lnTo>
                    <a:pt x="257" y="129"/>
                  </a:lnTo>
                  <a:lnTo>
                    <a:pt x="283" y="112"/>
                  </a:lnTo>
                  <a:lnTo>
                    <a:pt x="310" y="96"/>
                  </a:lnTo>
                  <a:lnTo>
                    <a:pt x="338" y="83"/>
                  </a:lnTo>
                  <a:lnTo>
                    <a:pt x="367" y="73"/>
                  </a:lnTo>
                  <a:lnTo>
                    <a:pt x="397" y="65"/>
                  </a:lnTo>
                  <a:lnTo>
                    <a:pt x="306" y="0"/>
                  </a:lnTo>
                  <a:lnTo>
                    <a:pt x="281" y="3"/>
                  </a:lnTo>
                  <a:lnTo>
                    <a:pt x="256" y="8"/>
                  </a:lnTo>
                  <a:lnTo>
                    <a:pt x="231" y="16"/>
                  </a:lnTo>
                  <a:lnTo>
                    <a:pt x="204" y="28"/>
                  </a:lnTo>
                  <a:lnTo>
                    <a:pt x="179" y="41"/>
                  </a:lnTo>
                  <a:lnTo>
                    <a:pt x="154" y="57"/>
                  </a:lnTo>
                  <a:lnTo>
                    <a:pt x="129" y="75"/>
                  </a:lnTo>
                  <a:lnTo>
                    <a:pt x="105" y="95"/>
                  </a:lnTo>
                  <a:lnTo>
                    <a:pt x="83" y="118"/>
                  </a:lnTo>
                  <a:lnTo>
                    <a:pt x="64" y="143"/>
                  </a:lnTo>
                  <a:lnTo>
                    <a:pt x="45" y="170"/>
                  </a:lnTo>
                  <a:lnTo>
                    <a:pt x="30" y="198"/>
                  </a:lnTo>
                  <a:lnTo>
                    <a:pt x="18" y="228"/>
                  </a:lnTo>
                  <a:lnTo>
                    <a:pt x="8" y="261"/>
                  </a:lnTo>
                  <a:lnTo>
                    <a:pt x="3" y="295"/>
                  </a:lnTo>
                  <a:lnTo>
                    <a:pt x="0" y="331"/>
                  </a:lnTo>
                  <a:close/>
                </a:path>
              </a:pathLst>
            </a:custGeom>
            <a:solidFill>
              <a:srgbClr val="333D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2" name="Freeform 32"/>
            <p:cNvSpPr>
              <a:spLocks/>
            </p:cNvSpPr>
            <p:nvPr/>
          </p:nvSpPr>
          <p:spPr bwMode="auto">
            <a:xfrm>
              <a:off x="7723188" y="4016375"/>
              <a:ext cx="204788" cy="215900"/>
            </a:xfrm>
            <a:custGeom>
              <a:avLst/>
              <a:gdLst>
                <a:gd name="T0" fmla="*/ 259 w 259"/>
                <a:gd name="T1" fmla="*/ 72 h 272"/>
                <a:gd name="T2" fmla="*/ 190 w 259"/>
                <a:gd name="T3" fmla="*/ 0 h 272"/>
                <a:gd name="T4" fmla="*/ 129 w 259"/>
                <a:gd name="T5" fmla="*/ 32 h 272"/>
                <a:gd name="T6" fmla="*/ 45 w 259"/>
                <a:gd name="T7" fmla="*/ 116 h 272"/>
                <a:gd name="T8" fmla="*/ 0 w 259"/>
                <a:gd name="T9" fmla="*/ 218 h 272"/>
                <a:gd name="T10" fmla="*/ 79 w 259"/>
                <a:gd name="T11" fmla="*/ 272 h 272"/>
                <a:gd name="T12" fmla="*/ 115 w 259"/>
                <a:gd name="T13" fmla="*/ 191 h 272"/>
                <a:gd name="T14" fmla="*/ 190 w 259"/>
                <a:gd name="T15" fmla="*/ 120 h 272"/>
                <a:gd name="T16" fmla="*/ 193 w 259"/>
                <a:gd name="T17" fmla="*/ 118 h 272"/>
                <a:gd name="T18" fmla="*/ 201 w 259"/>
                <a:gd name="T19" fmla="*/ 112 h 272"/>
                <a:gd name="T20" fmla="*/ 213 w 259"/>
                <a:gd name="T21" fmla="*/ 104 h 272"/>
                <a:gd name="T22" fmla="*/ 227 w 259"/>
                <a:gd name="T23" fmla="*/ 94 h 272"/>
                <a:gd name="T24" fmla="*/ 239 w 259"/>
                <a:gd name="T25" fmla="*/ 86 h 272"/>
                <a:gd name="T26" fmla="*/ 250 w 259"/>
                <a:gd name="T27" fmla="*/ 78 h 272"/>
                <a:gd name="T28" fmla="*/ 258 w 259"/>
                <a:gd name="T29" fmla="*/ 73 h 272"/>
                <a:gd name="T30" fmla="*/ 259 w 259"/>
                <a:gd name="T31" fmla="*/ 72 h 2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59" h="272">
                  <a:moveTo>
                    <a:pt x="259" y="72"/>
                  </a:moveTo>
                  <a:lnTo>
                    <a:pt x="190" y="0"/>
                  </a:lnTo>
                  <a:lnTo>
                    <a:pt x="129" y="32"/>
                  </a:lnTo>
                  <a:lnTo>
                    <a:pt x="45" y="116"/>
                  </a:lnTo>
                  <a:lnTo>
                    <a:pt x="0" y="218"/>
                  </a:lnTo>
                  <a:lnTo>
                    <a:pt x="79" y="272"/>
                  </a:lnTo>
                  <a:lnTo>
                    <a:pt x="115" y="191"/>
                  </a:lnTo>
                  <a:lnTo>
                    <a:pt x="190" y="120"/>
                  </a:lnTo>
                  <a:lnTo>
                    <a:pt x="193" y="118"/>
                  </a:lnTo>
                  <a:lnTo>
                    <a:pt x="201" y="112"/>
                  </a:lnTo>
                  <a:lnTo>
                    <a:pt x="213" y="104"/>
                  </a:lnTo>
                  <a:lnTo>
                    <a:pt x="227" y="94"/>
                  </a:lnTo>
                  <a:lnTo>
                    <a:pt x="239" y="86"/>
                  </a:lnTo>
                  <a:lnTo>
                    <a:pt x="250" y="78"/>
                  </a:lnTo>
                  <a:lnTo>
                    <a:pt x="258" y="73"/>
                  </a:lnTo>
                  <a:lnTo>
                    <a:pt x="259" y="72"/>
                  </a:lnTo>
                  <a:close/>
                </a:path>
              </a:pathLst>
            </a:custGeom>
            <a:solidFill>
              <a:srgbClr val="5963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3" name="Freeform 33"/>
            <p:cNvSpPr>
              <a:spLocks/>
            </p:cNvSpPr>
            <p:nvPr/>
          </p:nvSpPr>
          <p:spPr bwMode="auto">
            <a:xfrm>
              <a:off x="7758113" y="4057650"/>
              <a:ext cx="115888" cy="114300"/>
            </a:xfrm>
            <a:custGeom>
              <a:avLst/>
              <a:gdLst>
                <a:gd name="T0" fmla="*/ 79 w 145"/>
                <a:gd name="T1" fmla="*/ 0 h 143"/>
                <a:gd name="T2" fmla="*/ 34 w 145"/>
                <a:gd name="T3" fmla="*/ 28 h 143"/>
                <a:gd name="T4" fmla="*/ 0 w 145"/>
                <a:gd name="T5" fmla="*/ 86 h 143"/>
                <a:gd name="T6" fmla="*/ 65 w 145"/>
                <a:gd name="T7" fmla="*/ 143 h 143"/>
                <a:gd name="T8" fmla="*/ 101 w 145"/>
                <a:gd name="T9" fmla="*/ 98 h 143"/>
                <a:gd name="T10" fmla="*/ 145 w 145"/>
                <a:gd name="T11" fmla="*/ 59 h 143"/>
                <a:gd name="T12" fmla="*/ 79 w 145"/>
                <a:gd name="T13" fmla="*/ 0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45" h="143">
                  <a:moveTo>
                    <a:pt x="79" y="0"/>
                  </a:moveTo>
                  <a:lnTo>
                    <a:pt x="34" y="28"/>
                  </a:lnTo>
                  <a:lnTo>
                    <a:pt x="0" y="86"/>
                  </a:lnTo>
                  <a:lnTo>
                    <a:pt x="65" y="143"/>
                  </a:lnTo>
                  <a:lnTo>
                    <a:pt x="101" y="98"/>
                  </a:lnTo>
                  <a:lnTo>
                    <a:pt x="145" y="59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rgbClr val="7577A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4" name="Freeform 34"/>
            <p:cNvSpPr>
              <a:spLocks/>
            </p:cNvSpPr>
            <p:nvPr/>
          </p:nvSpPr>
          <p:spPr bwMode="auto">
            <a:xfrm>
              <a:off x="7978775" y="3552825"/>
              <a:ext cx="868363" cy="877888"/>
            </a:xfrm>
            <a:custGeom>
              <a:avLst/>
              <a:gdLst>
                <a:gd name="T0" fmla="*/ 796 w 1094"/>
                <a:gd name="T1" fmla="*/ 58 h 1106"/>
                <a:gd name="T2" fmla="*/ 826 w 1094"/>
                <a:gd name="T3" fmla="*/ 104 h 1106"/>
                <a:gd name="T4" fmla="*/ 797 w 1094"/>
                <a:gd name="T5" fmla="*/ 136 h 1106"/>
                <a:gd name="T6" fmla="*/ 824 w 1094"/>
                <a:gd name="T7" fmla="*/ 189 h 1106"/>
                <a:gd name="T8" fmla="*/ 797 w 1094"/>
                <a:gd name="T9" fmla="*/ 226 h 1106"/>
                <a:gd name="T10" fmla="*/ 836 w 1094"/>
                <a:gd name="T11" fmla="*/ 259 h 1106"/>
                <a:gd name="T12" fmla="*/ 910 w 1094"/>
                <a:gd name="T13" fmla="*/ 335 h 1106"/>
                <a:gd name="T14" fmla="*/ 1074 w 1094"/>
                <a:gd name="T15" fmla="*/ 408 h 1106"/>
                <a:gd name="T16" fmla="*/ 1094 w 1094"/>
                <a:gd name="T17" fmla="*/ 954 h 1106"/>
                <a:gd name="T18" fmla="*/ 871 w 1094"/>
                <a:gd name="T19" fmla="*/ 1106 h 1106"/>
                <a:gd name="T20" fmla="*/ 0 w 1094"/>
                <a:gd name="T21" fmla="*/ 918 h 1106"/>
                <a:gd name="T22" fmla="*/ 9 w 1094"/>
                <a:gd name="T23" fmla="*/ 439 h 1106"/>
                <a:gd name="T24" fmla="*/ 25 w 1094"/>
                <a:gd name="T25" fmla="*/ 413 h 1106"/>
                <a:gd name="T26" fmla="*/ 49 w 1094"/>
                <a:gd name="T27" fmla="*/ 388 h 1106"/>
                <a:gd name="T28" fmla="*/ 74 w 1094"/>
                <a:gd name="T29" fmla="*/ 362 h 1106"/>
                <a:gd name="T30" fmla="*/ 103 w 1094"/>
                <a:gd name="T31" fmla="*/ 339 h 1106"/>
                <a:gd name="T32" fmla="*/ 133 w 1094"/>
                <a:gd name="T33" fmla="*/ 318 h 1106"/>
                <a:gd name="T34" fmla="*/ 164 w 1094"/>
                <a:gd name="T35" fmla="*/ 301 h 1106"/>
                <a:gd name="T36" fmla="*/ 194 w 1094"/>
                <a:gd name="T37" fmla="*/ 287 h 1106"/>
                <a:gd name="T38" fmla="*/ 260 w 1094"/>
                <a:gd name="T39" fmla="*/ 264 h 1106"/>
                <a:gd name="T40" fmla="*/ 290 w 1094"/>
                <a:gd name="T41" fmla="*/ 240 h 1106"/>
                <a:gd name="T42" fmla="*/ 263 w 1094"/>
                <a:gd name="T43" fmla="*/ 184 h 1106"/>
                <a:gd name="T44" fmla="*/ 288 w 1094"/>
                <a:gd name="T45" fmla="*/ 142 h 1106"/>
                <a:gd name="T46" fmla="*/ 263 w 1094"/>
                <a:gd name="T47" fmla="*/ 96 h 1106"/>
                <a:gd name="T48" fmla="*/ 293 w 1094"/>
                <a:gd name="T49" fmla="*/ 51 h 1106"/>
                <a:gd name="T50" fmla="*/ 296 w 1094"/>
                <a:gd name="T51" fmla="*/ 4 h 1106"/>
                <a:gd name="T52" fmla="*/ 338 w 1094"/>
                <a:gd name="T53" fmla="*/ 4 h 1106"/>
                <a:gd name="T54" fmla="*/ 409 w 1094"/>
                <a:gd name="T55" fmla="*/ 4 h 1106"/>
                <a:gd name="T56" fmla="*/ 499 w 1094"/>
                <a:gd name="T57" fmla="*/ 3 h 1106"/>
                <a:gd name="T58" fmla="*/ 595 w 1094"/>
                <a:gd name="T59" fmla="*/ 3 h 1106"/>
                <a:gd name="T60" fmla="*/ 683 w 1094"/>
                <a:gd name="T61" fmla="*/ 2 h 1106"/>
                <a:gd name="T62" fmla="*/ 753 w 1094"/>
                <a:gd name="T63" fmla="*/ 2 h 1106"/>
                <a:gd name="T64" fmla="*/ 793 w 1094"/>
                <a:gd name="T65" fmla="*/ 0 h 1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94" h="1106">
                  <a:moveTo>
                    <a:pt x="797" y="0"/>
                  </a:moveTo>
                  <a:lnTo>
                    <a:pt x="796" y="58"/>
                  </a:lnTo>
                  <a:lnTo>
                    <a:pt x="827" y="68"/>
                  </a:lnTo>
                  <a:lnTo>
                    <a:pt x="826" y="104"/>
                  </a:lnTo>
                  <a:lnTo>
                    <a:pt x="797" y="119"/>
                  </a:lnTo>
                  <a:lnTo>
                    <a:pt x="797" y="136"/>
                  </a:lnTo>
                  <a:lnTo>
                    <a:pt x="824" y="155"/>
                  </a:lnTo>
                  <a:lnTo>
                    <a:pt x="824" y="189"/>
                  </a:lnTo>
                  <a:lnTo>
                    <a:pt x="797" y="201"/>
                  </a:lnTo>
                  <a:lnTo>
                    <a:pt x="797" y="226"/>
                  </a:lnTo>
                  <a:lnTo>
                    <a:pt x="797" y="244"/>
                  </a:lnTo>
                  <a:lnTo>
                    <a:pt x="836" y="259"/>
                  </a:lnTo>
                  <a:lnTo>
                    <a:pt x="836" y="292"/>
                  </a:lnTo>
                  <a:lnTo>
                    <a:pt x="910" y="335"/>
                  </a:lnTo>
                  <a:lnTo>
                    <a:pt x="1017" y="379"/>
                  </a:lnTo>
                  <a:lnTo>
                    <a:pt x="1074" y="408"/>
                  </a:lnTo>
                  <a:lnTo>
                    <a:pt x="1094" y="434"/>
                  </a:lnTo>
                  <a:lnTo>
                    <a:pt x="1094" y="954"/>
                  </a:lnTo>
                  <a:lnTo>
                    <a:pt x="1030" y="1040"/>
                  </a:lnTo>
                  <a:lnTo>
                    <a:pt x="871" y="1106"/>
                  </a:lnTo>
                  <a:lnTo>
                    <a:pt x="61" y="998"/>
                  </a:lnTo>
                  <a:lnTo>
                    <a:pt x="0" y="918"/>
                  </a:lnTo>
                  <a:lnTo>
                    <a:pt x="2" y="452"/>
                  </a:lnTo>
                  <a:lnTo>
                    <a:pt x="9" y="439"/>
                  </a:lnTo>
                  <a:lnTo>
                    <a:pt x="16" y="426"/>
                  </a:lnTo>
                  <a:lnTo>
                    <a:pt x="25" y="413"/>
                  </a:lnTo>
                  <a:lnTo>
                    <a:pt x="37" y="400"/>
                  </a:lnTo>
                  <a:lnTo>
                    <a:pt x="49" y="388"/>
                  </a:lnTo>
                  <a:lnTo>
                    <a:pt x="60" y="375"/>
                  </a:lnTo>
                  <a:lnTo>
                    <a:pt x="74" y="362"/>
                  </a:lnTo>
                  <a:lnTo>
                    <a:pt x="88" y="351"/>
                  </a:lnTo>
                  <a:lnTo>
                    <a:pt x="103" y="339"/>
                  </a:lnTo>
                  <a:lnTo>
                    <a:pt x="118" y="329"/>
                  </a:lnTo>
                  <a:lnTo>
                    <a:pt x="133" y="318"/>
                  </a:lnTo>
                  <a:lnTo>
                    <a:pt x="148" y="309"/>
                  </a:lnTo>
                  <a:lnTo>
                    <a:pt x="164" y="301"/>
                  </a:lnTo>
                  <a:lnTo>
                    <a:pt x="179" y="294"/>
                  </a:lnTo>
                  <a:lnTo>
                    <a:pt x="194" y="287"/>
                  </a:lnTo>
                  <a:lnTo>
                    <a:pt x="209" y="283"/>
                  </a:lnTo>
                  <a:lnTo>
                    <a:pt x="260" y="264"/>
                  </a:lnTo>
                  <a:lnTo>
                    <a:pt x="260" y="234"/>
                  </a:lnTo>
                  <a:lnTo>
                    <a:pt x="290" y="240"/>
                  </a:lnTo>
                  <a:lnTo>
                    <a:pt x="290" y="195"/>
                  </a:lnTo>
                  <a:lnTo>
                    <a:pt x="263" y="184"/>
                  </a:lnTo>
                  <a:lnTo>
                    <a:pt x="263" y="146"/>
                  </a:lnTo>
                  <a:lnTo>
                    <a:pt x="288" y="142"/>
                  </a:lnTo>
                  <a:lnTo>
                    <a:pt x="288" y="117"/>
                  </a:lnTo>
                  <a:lnTo>
                    <a:pt x="263" y="96"/>
                  </a:lnTo>
                  <a:lnTo>
                    <a:pt x="263" y="66"/>
                  </a:lnTo>
                  <a:lnTo>
                    <a:pt x="293" y="51"/>
                  </a:lnTo>
                  <a:lnTo>
                    <a:pt x="290" y="4"/>
                  </a:lnTo>
                  <a:lnTo>
                    <a:pt x="296" y="4"/>
                  </a:lnTo>
                  <a:lnTo>
                    <a:pt x="312" y="4"/>
                  </a:lnTo>
                  <a:lnTo>
                    <a:pt x="338" y="4"/>
                  </a:lnTo>
                  <a:lnTo>
                    <a:pt x="371" y="4"/>
                  </a:lnTo>
                  <a:lnTo>
                    <a:pt x="409" y="4"/>
                  </a:lnTo>
                  <a:lnTo>
                    <a:pt x="453" y="3"/>
                  </a:lnTo>
                  <a:lnTo>
                    <a:pt x="499" y="3"/>
                  </a:lnTo>
                  <a:lnTo>
                    <a:pt x="547" y="3"/>
                  </a:lnTo>
                  <a:lnTo>
                    <a:pt x="595" y="3"/>
                  </a:lnTo>
                  <a:lnTo>
                    <a:pt x="641" y="2"/>
                  </a:lnTo>
                  <a:lnTo>
                    <a:pt x="683" y="2"/>
                  </a:lnTo>
                  <a:lnTo>
                    <a:pt x="721" y="2"/>
                  </a:lnTo>
                  <a:lnTo>
                    <a:pt x="753" y="2"/>
                  </a:lnTo>
                  <a:lnTo>
                    <a:pt x="778" y="0"/>
                  </a:lnTo>
                  <a:lnTo>
                    <a:pt x="793" y="0"/>
                  </a:lnTo>
                  <a:lnTo>
                    <a:pt x="797" y="0"/>
                  </a:lnTo>
                  <a:close/>
                </a:path>
              </a:pathLst>
            </a:custGeom>
            <a:solidFill>
              <a:srgbClr val="1C26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5" name="Freeform 35"/>
            <p:cNvSpPr>
              <a:spLocks/>
            </p:cNvSpPr>
            <p:nvPr/>
          </p:nvSpPr>
          <p:spPr bwMode="auto">
            <a:xfrm>
              <a:off x="8559800" y="3779838"/>
              <a:ext cx="284163" cy="166688"/>
            </a:xfrm>
            <a:custGeom>
              <a:avLst/>
              <a:gdLst>
                <a:gd name="T0" fmla="*/ 113 w 357"/>
                <a:gd name="T1" fmla="*/ 0 h 210"/>
                <a:gd name="T2" fmla="*/ 0 w 357"/>
                <a:gd name="T3" fmla="*/ 46 h 210"/>
                <a:gd name="T4" fmla="*/ 88 w 357"/>
                <a:gd name="T5" fmla="*/ 106 h 210"/>
                <a:gd name="T6" fmla="*/ 198 w 357"/>
                <a:gd name="T7" fmla="*/ 210 h 210"/>
                <a:gd name="T8" fmla="*/ 212 w 357"/>
                <a:gd name="T9" fmla="*/ 197 h 210"/>
                <a:gd name="T10" fmla="*/ 228 w 357"/>
                <a:gd name="T11" fmla="*/ 185 h 210"/>
                <a:gd name="T12" fmla="*/ 245 w 357"/>
                <a:gd name="T13" fmla="*/ 173 h 210"/>
                <a:gd name="T14" fmla="*/ 264 w 357"/>
                <a:gd name="T15" fmla="*/ 164 h 210"/>
                <a:gd name="T16" fmla="*/ 283 w 357"/>
                <a:gd name="T17" fmla="*/ 155 h 210"/>
                <a:gd name="T18" fmla="*/ 306 w 357"/>
                <a:gd name="T19" fmla="*/ 146 h 210"/>
                <a:gd name="T20" fmla="*/ 330 w 357"/>
                <a:gd name="T21" fmla="*/ 141 h 210"/>
                <a:gd name="T22" fmla="*/ 357 w 357"/>
                <a:gd name="T23" fmla="*/ 136 h 210"/>
                <a:gd name="T24" fmla="*/ 346 w 357"/>
                <a:gd name="T25" fmla="*/ 127 h 210"/>
                <a:gd name="T26" fmla="*/ 336 w 357"/>
                <a:gd name="T27" fmla="*/ 117 h 210"/>
                <a:gd name="T28" fmla="*/ 323 w 357"/>
                <a:gd name="T29" fmla="*/ 107 h 210"/>
                <a:gd name="T30" fmla="*/ 311 w 357"/>
                <a:gd name="T31" fmla="*/ 97 h 210"/>
                <a:gd name="T32" fmla="*/ 297 w 357"/>
                <a:gd name="T33" fmla="*/ 88 h 210"/>
                <a:gd name="T34" fmla="*/ 283 w 357"/>
                <a:gd name="T35" fmla="*/ 79 h 210"/>
                <a:gd name="T36" fmla="*/ 268 w 357"/>
                <a:gd name="T37" fmla="*/ 69 h 210"/>
                <a:gd name="T38" fmla="*/ 253 w 357"/>
                <a:gd name="T39" fmla="*/ 60 h 210"/>
                <a:gd name="T40" fmla="*/ 237 w 357"/>
                <a:gd name="T41" fmla="*/ 52 h 210"/>
                <a:gd name="T42" fmla="*/ 220 w 357"/>
                <a:gd name="T43" fmla="*/ 43 h 210"/>
                <a:gd name="T44" fmla="*/ 204 w 357"/>
                <a:gd name="T45" fmla="*/ 35 h 210"/>
                <a:gd name="T46" fmla="*/ 186 w 357"/>
                <a:gd name="T47" fmla="*/ 27 h 210"/>
                <a:gd name="T48" fmla="*/ 168 w 357"/>
                <a:gd name="T49" fmla="*/ 20 h 210"/>
                <a:gd name="T50" fmla="*/ 149 w 357"/>
                <a:gd name="T51" fmla="*/ 13 h 210"/>
                <a:gd name="T52" fmla="*/ 131 w 357"/>
                <a:gd name="T53" fmla="*/ 6 h 210"/>
                <a:gd name="T54" fmla="*/ 113 w 357"/>
                <a:gd name="T55" fmla="*/ 0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357" h="210">
                  <a:moveTo>
                    <a:pt x="113" y="0"/>
                  </a:moveTo>
                  <a:lnTo>
                    <a:pt x="0" y="46"/>
                  </a:lnTo>
                  <a:lnTo>
                    <a:pt x="88" y="106"/>
                  </a:lnTo>
                  <a:lnTo>
                    <a:pt x="198" y="210"/>
                  </a:lnTo>
                  <a:lnTo>
                    <a:pt x="212" y="197"/>
                  </a:lnTo>
                  <a:lnTo>
                    <a:pt x="228" y="185"/>
                  </a:lnTo>
                  <a:lnTo>
                    <a:pt x="245" y="173"/>
                  </a:lnTo>
                  <a:lnTo>
                    <a:pt x="264" y="164"/>
                  </a:lnTo>
                  <a:lnTo>
                    <a:pt x="283" y="155"/>
                  </a:lnTo>
                  <a:lnTo>
                    <a:pt x="306" y="146"/>
                  </a:lnTo>
                  <a:lnTo>
                    <a:pt x="330" y="141"/>
                  </a:lnTo>
                  <a:lnTo>
                    <a:pt x="357" y="136"/>
                  </a:lnTo>
                  <a:lnTo>
                    <a:pt x="346" y="127"/>
                  </a:lnTo>
                  <a:lnTo>
                    <a:pt x="336" y="117"/>
                  </a:lnTo>
                  <a:lnTo>
                    <a:pt x="323" y="107"/>
                  </a:lnTo>
                  <a:lnTo>
                    <a:pt x="311" y="97"/>
                  </a:lnTo>
                  <a:lnTo>
                    <a:pt x="297" y="88"/>
                  </a:lnTo>
                  <a:lnTo>
                    <a:pt x="283" y="79"/>
                  </a:lnTo>
                  <a:lnTo>
                    <a:pt x="268" y="69"/>
                  </a:lnTo>
                  <a:lnTo>
                    <a:pt x="253" y="60"/>
                  </a:lnTo>
                  <a:lnTo>
                    <a:pt x="237" y="52"/>
                  </a:lnTo>
                  <a:lnTo>
                    <a:pt x="220" y="43"/>
                  </a:lnTo>
                  <a:lnTo>
                    <a:pt x="204" y="35"/>
                  </a:lnTo>
                  <a:lnTo>
                    <a:pt x="186" y="27"/>
                  </a:lnTo>
                  <a:lnTo>
                    <a:pt x="168" y="20"/>
                  </a:lnTo>
                  <a:lnTo>
                    <a:pt x="149" y="13"/>
                  </a:lnTo>
                  <a:lnTo>
                    <a:pt x="131" y="6"/>
                  </a:lnTo>
                  <a:lnTo>
                    <a:pt x="113" y="0"/>
                  </a:lnTo>
                  <a:close/>
                </a:path>
              </a:pathLst>
            </a:custGeom>
            <a:solidFill>
              <a:srgbClr val="333D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6" name="Freeform 36"/>
            <p:cNvSpPr>
              <a:spLocks/>
            </p:cNvSpPr>
            <p:nvPr/>
          </p:nvSpPr>
          <p:spPr bwMode="auto">
            <a:xfrm>
              <a:off x="7980363" y="3856038"/>
              <a:ext cx="736600" cy="579438"/>
            </a:xfrm>
            <a:custGeom>
              <a:avLst/>
              <a:gdLst>
                <a:gd name="T0" fmla="*/ 929 w 929"/>
                <a:gd name="T1" fmla="*/ 99 h 729"/>
                <a:gd name="T2" fmla="*/ 929 w 929"/>
                <a:gd name="T3" fmla="*/ 645 h 729"/>
                <a:gd name="T4" fmla="*/ 924 w 929"/>
                <a:gd name="T5" fmla="*/ 662 h 729"/>
                <a:gd name="T6" fmla="*/ 917 w 929"/>
                <a:gd name="T7" fmla="*/ 676 h 729"/>
                <a:gd name="T8" fmla="*/ 907 w 929"/>
                <a:gd name="T9" fmla="*/ 688 h 729"/>
                <a:gd name="T10" fmla="*/ 896 w 929"/>
                <a:gd name="T11" fmla="*/ 697 h 729"/>
                <a:gd name="T12" fmla="*/ 884 w 929"/>
                <a:gd name="T13" fmla="*/ 705 h 729"/>
                <a:gd name="T14" fmla="*/ 872 w 929"/>
                <a:gd name="T15" fmla="*/ 712 h 729"/>
                <a:gd name="T16" fmla="*/ 861 w 929"/>
                <a:gd name="T17" fmla="*/ 719 h 729"/>
                <a:gd name="T18" fmla="*/ 850 w 929"/>
                <a:gd name="T19" fmla="*/ 726 h 729"/>
                <a:gd name="T20" fmla="*/ 833 w 929"/>
                <a:gd name="T21" fmla="*/ 727 h 729"/>
                <a:gd name="T22" fmla="*/ 816 w 929"/>
                <a:gd name="T23" fmla="*/ 728 h 729"/>
                <a:gd name="T24" fmla="*/ 797 w 929"/>
                <a:gd name="T25" fmla="*/ 728 h 729"/>
                <a:gd name="T26" fmla="*/ 779 w 929"/>
                <a:gd name="T27" fmla="*/ 728 h 729"/>
                <a:gd name="T28" fmla="*/ 759 w 929"/>
                <a:gd name="T29" fmla="*/ 729 h 729"/>
                <a:gd name="T30" fmla="*/ 740 w 929"/>
                <a:gd name="T31" fmla="*/ 729 h 729"/>
                <a:gd name="T32" fmla="*/ 720 w 929"/>
                <a:gd name="T33" fmla="*/ 728 h 729"/>
                <a:gd name="T34" fmla="*/ 699 w 929"/>
                <a:gd name="T35" fmla="*/ 728 h 729"/>
                <a:gd name="T36" fmla="*/ 679 w 929"/>
                <a:gd name="T37" fmla="*/ 727 h 729"/>
                <a:gd name="T38" fmla="*/ 657 w 929"/>
                <a:gd name="T39" fmla="*/ 726 h 729"/>
                <a:gd name="T40" fmla="*/ 635 w 929"/>
                <a:gd name="T41" fmla="*/ 726 h 729"/>
                <a:gd name="T42" fmla="*/ 613 w 929"/>
                <a:gd name="T43" fmla="*/ 723 h 729"/>
                <a:gd name="T44" fmla="*/ 590 w 929"/>
                <a:gd name="T45" fmla="*/ 722 h 729"/>
                <a:gd name="T46" fmla="*/ 567 w 929"/>
                <a:gd name="T47" fmla="*/ 721 h 729"/>
                <a:gd name="T48" fmla="*/ 543 w 929"/>
                <a:gd name="T49" fmla="*/ 719 h 729"/>
                <a:gd name="T50" fmla="*/ 519 w 929"/>
                <a:gd name="T51" fmla="*/ 716 h 729"/>
                <a:gd name="T52" fmla="*/ 493 w 929"/>
                <a:gd name="T53" fmla="*/ 714 h 729"/>
                <a:gd name="T54" fmla="*/ 468 w 929"/>
                <a:gd name="T55" fmla="*/ 712 h 729"/>
                <a:gd name="T56" fmla="*/ 443 w 929"/>
                <a:gd name="T57" fmla="*/ 710 h 729"/>
                <a:gd name="T58" fmla="*/ 416 w 929"/>
                <a:gd name="T59" fmla="*/ 707 h 729"/>
                <a:gd name="T60" fmla="*/ 390 w 929"/>
                <a:gd name="T61" fmla="*/ 705 h 729"/>
                <a:gd name="T62" fmla="*/ 362 w 929"/>
                <a:gd name="T63" fmla="*/ 701 h 729"/>
                <a:gd name="T64" fmla="*/ 334 w 929"/>
                <a:gd name="T65" fmla="*/ 698 h 729"/>
                <a:gd name="T66" fmla="*/ 307 w 929"/>
                <a:gd name="T67" fmla="*/ 696 h 729"/>
                <a:gd name="T68" fmla="*/ 278 w 929"/>
                <a:gd name="T69" fmla="*/ 692 h 729"/>
                <a:gd name="T70" fmla="*/ 248 w 929"/>
                <a:gd name="T71" fmla="*/ 689 h 729"/>
                <a:gd name="T72" fmla="*/ 218 w 929"/>
                <a:gd name="T73" fmla="*/ 685 h 729"/>
                <a:gd name="T74" fmla="*/ 188 w 929"/>
                <a:gd name="T75" fmla="*/ 682 h 729"/>
                <a:gd name="T76" fmla="*/ 157 w 929"/>
                <a:gd name="T77" fmla="*/ 677 h 729"/>
                <a:gd name="T78" fmla="*/ 126 w 929"/>
                <a:gd name="T79" fmla="*/ 674 h 729"/>
                <a:gd name="T80" fmla="*/ 94 w 929"/>
                <a:gd name="T81" fmla="*/ 670 h 729"/>
                <a:gd name="T82" fmla="*/ 61 w 929"/>
                <a:gd name="T83" fmla="*/ 666 h 729"/>
                <a:gd name="T84" fmla="*/ 0 w 929"/>
                <a:gd name="T85" fmla="*/ 587 h 729"/>
                <a:gd name="T86" fmla="*/ 0 w 929"/>
                <a:gd name="T87" fmla="*/ 90 h 729"/>
                <a:gd name="T88" fmla="*/ 89 w 929"/>
                <a:gd name="T89" fmla="*/ 0 h 729"/>
                <a:gd name="T90" fmla="*/ 781 w 929"/>
                <a:gd name="T91" fmla="*/ 39 h 729"/>
                <a:gd name="T92" fmla="*/ 788 w 929"/>
                <a:gd name="T93" fmla="*/ 42 h 729"/>
                <a:gd name="T94" fmla="*/ 805 w 929"/>
                <a:gd name="T95" fmla="*/ 49 h 729"/>
                <a:gd name="T96" fmla="*/ 831 w 929"/>
                <a:gd name="T97" fmla="*/ 61 h 729"/>
                <a:gd name="T98" fmla="*/ 858 w 929"/>
                <a:gd name="T99" fmla="*/ 72 h 729"/>
                <a:gd name="T100" fmla="*/ 886 w 929"/>
                <a:gd name="T101" fmla="*/ 85 h 729"/>
                <a:gd name="T102" fmla="*/ 910 w 929"/>
                <a:gd name="T103" fmla="*/ 94 h 729"/>
                <a:gd name="T104" fmla="*/ 925 w 929"/>
                <a:gd name="T105" fmla="*/ 99 h 729"/>
                <a:gd name="T106" fmla="*/ 929 w 929"/>
                <a:gd name="T107" fmla="*/ 99 h 7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29" h="729">
                  <a:moveTo>
                    <a:pt x="929" y="99"/>
                  </a:moveTo>
                  <a:lnTo>
                    <a:pt x="929" y="645"/>
                  </a:lnTo>
                  <a:lnTo>
                    <a:pt x="924" y="662"/>
                  </a:lnTo>
                  <a:lnTo>
                    <a:pt x="917" y="676"/>
                  </a:lnTo>
                  <a:lnTo>
                    <a:pt x="907" y="688"/>
                  </a:lnTo>
                  <a:lnTo>
                    <a:pt x="896" y="697"/>
                  </a:lnTo>
                  <a:lnTo>
                    <a:pt x="884" y="705"/>
                  </a:lnTo>
                  <a:lnTo>
                    <a:pt x="872" y="712"/>
                  </a:lnTo>
                  <a:lnTo>
                    <a:pt x="861" y="719"/>
                  </a:lnTo>
                  <a:lnTo>
                    <a:pt x="850" y="726"/>
                  </a:lnTo>
                  <a:lnTo>
                    <a:pt x="833" y="727"/>
                  </a:lnTo>
                  <a:lnTo>
                    <a:pt x="816" y="728"/>
                  </a:lnTo>
                  <a:lnTo>
                    <a:pt x="797" y="728"/>
                  </a:lnTo>
                  <a:lnTo>
                    <a:pt x="779" y="728"/>
                  </a:lnTo>
                  <a:lnTo>
                    <a:pt x="759" y="729"/>
                  </a:lnTo>
                  <a:lnTo>
                    <a:pt x="740" y="729"/>
                  </a:lnTo>
                  <a:lnTo>
                    <a:pt x="720" y="728"/>
                  </a:lnTo>
                  <a:lnTo>
                    <a:pt x="699" y="728"/>
                  </a:lnTo>
                  <a:lnTo>
                    <a:pt x="679" y="727"/>
                  </a:lnTo>
                  <a:lnTo>
                    <a:pt x="657" y="726"/>
                  </a:lnTo>
                  <a:lnTo>
                    <a:pt x="635" y="726"/>
                  </a:lnTo>
                  <a:lnTo>
                    <a:pt x="613" y="723"/>
                  </a:lnTo>
                  <a:lnTo>
                    <a:pt x="590" y="722"/>
                  </a:lnTo>
                  <a:lnTo>
                    <a:pt x="567" y="721"/>
                  </a:lnTo>
                  <a:lnTo>
                    <a:pt x="543" y="719"/>
                  </a:lnTo>
                  <a:lnTo>
                    <a:pt x="519" y="716"/>
                  </a:lnTo>
                  <a:lnTo>
                    <a:pt x="493" y="714"/>
                  </a:lnTo>
                  <a:lnTo>
                    <a:pt x="468" y="712"/>
                  </a:lnTo>
                  <a:lnTo>
                    <a:pt x="443" y="710"/>
                  </a:lnTo>
                  <a:lnTo>
                    <a:pt x="416" y="707"/>
                  </a:lnTo>
                  <a:lnTo>
                    <a:pt x="390" y="705"/>
                  </a:lnTo>
                  <a:lnTo>
                    <a:pt x="362" y="701"/>
                  </a:lnTo>
                  <a:lnTo>
                    <a:pt x="334" y="698"/>
                  </a:lnTo>
                  <a:lnTo>
                    <a:pt x="307" y="696"/>
                  </a:lnTo>
                  <a:lnTo>
                    <a:pt x="278" y="692"/>
                  </a:lnTo>
                  <a:lnTo>
                    <a:pt x="248" y="689"/>
                  </a:lnTo>
                  <a:lnTo>
                    <a:pt x="218" y="685"/>
                  </a:lnTo>
                  <a:lnTo>
                    <a:pt x="188" y="682"/>
                  </a:lnTo>
                  <a:lnTo>
                    <a:pt x="157" y="677"/>
                  </a:lnTo>
                  <a:lnTo>
                    <a:pt x="126" y="674"/>
                  </a:lnTo>
                  <a:lnTo>
                    <a:pt x="94" y="670"/>
                  </a:lnTo>
                  <a:lnTo>
                    <a:pt x="61" y="666"/>
                  </a:lnTo>
                  <a:lnTo>
                    <a:pt x="0" y="587"/>
                  </a:lnTo>
                  <a:lnTo>
                    <a:pt x="0" y="90"/>
                  </a:lnTo>
                  <a:lnTo>
                    <a:pt x="89" y="0"/>
                  </a:lnTo>
                  <a:lnTo>
                    <a:pt x="781" y="39"/>
                  </a:lnTo>
                  <a:lnTo>
                    <a:pt x="788" y="42"/>
                  </a:lnTo>
                  <a:lnTo>
                    <a:pt x="805" y="49"/>
                  </a:lnTo>
                  <a:lnTo>
                    <a:pt x="831" y="61"/>
                  </a:lnTo>
                  <a:lnTo>
                    <a:pt x="858" y="72"/>
                  </a:lnTo>
                  <a:lnTo>
                    <a:pt x="886" y="85"/>
                  </a:lnTo>
                  <a:lnTo>
                    <a:pt x="910" y="94"/>
                  </a:lnTo>
                  <a:lnTo>
                    <a:pt x="925" y="99"/>
                  </a:lnTo>
                  <a:lnTo>
                    <a:pt x="929" y="99"/>
                  </a:lnTo>
                  <a:close/>
                </a:path>
              </a:pathLst>
            </a:custGeom>
            <a:solidFill>
              <a:srgbClr val="333D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7" name="Freeform 37"/>
            <p:cNvSpPr>
              <a:spLocks/>
            </p:cNvSpPr>
            <p:nvPr/>
          </p:nvSpPr>
          <p:spPr bwMode="auto">
            <a:xfrm>
              <a:off x="7980363" y="3856038"/>
              <a:ext cx="687388" cy="574675"/>
            </a:xfrm>
            <a:custGeom>
              <a:avLst/>
              <a:gdLst>
                <a:gd name="T0" fmla="*/ 868 w 868"/>
                <a:gd name="T1" fmla="*/ 230 h 724"/>
                <a:gd name="T2" fmla="*/ 868 w 868"/>
                <a:gd name="T3" fmla="*/ 503 h 724"/>
                <a:gd name="T4" fmla="*/ 863 w 868"/>
                <a:gd name="T5" fmla="*/ 658 h 724"/>
                <a:gd name="T6" fmla="*/ 846 w 868"/>
                <a:gd name="T7" fmla="*/ 682 h 724"/>
                <a:gd name="T8" fmla="*/ 824 w 868"/>
                <a:gd name="T9" fmla="*/ 700 h 724"/>
                <a:gd name="T10" fmla="*/ 801 w 868"/>
                <a:gd name="T11" fmla="*/ 714 h 724"/>
                <a:gd name="T12" fmla="*/ 759 w 868"/>
                <a:gd name="T13" fmla="*/ 724 h 724"/>
                <a:gd name="T14" fmla="*/ 694 w 868"/>
                <a:gd name="T15" fmla="*/ 724 h 724"/>
                <a:gd name="T16" fmla="*/ 620 w 868"/>
                <a:gd name="T17" fmla="*/ 723 h 724"/>
                <a:gd name="T18" fmla="*/ 539 w 868"/>
                <a:gd name="T19" fmla="*/ 718 h 724"/>
                <a:gd name="T20" fmla="*/ 451 w 868"/>
                <a:gd name="T21" fmla="*/ 711 h 724"/>
                <a:gd name="T22" fmla="*/ 353 w 868"/>
                <a:gd name="T23" fmla="*/ 700 h 724"/>
                <a:gd name="T24" fmla="*/ 244 w 868"/>
                <a:gd name="T25" fmla="*/ 688 h 724"/>
                <a:gd name="T26" fmla="*/ 126 w 868"/>
                <a:gd name="T27" fmla="*/ 674 h 724"/>
                <a:gd name="T28" fmla="*/ 53 w 868"/>
                <a:gd name="T29" fmla="*/ 657 h 724"/>
                <a:gd name="T30" fmla="*/ 38 w 868"/>
                <a:gd name="T31" fmla="*/ 638 h 724"/>
                <a:gd name="T32" fmla="*/ 22 w 868"/>
                <a:gd name="T33" fmla="*/ 618 h 724"/>
                <a:gd name="T34" fmla="*/ 7 w 868"/>
                <a:gd name="T35" fmla="*/ 598 h 724"/>
                <a:gd name="T36" fmla="*/ 0 w 868"/>
                <a:gd name="T37" fmla="*/ 463 h 724"/>
                <a:gd name="T38" fmla="*/ 0 w 868"/>
                <a:gd name="T39" fmla="*/ 214 h 724"/>
                <a:gd name="T40" fmla="*/ 12 w 868"/>
                <a:gd name="T41" fmla="*/ 78 h 724"/>
                <a:gd name="T42" fmla="*/ 34 w 868"/>
                <a:gd name="T43" fmla="*/ 56 h 724"/>
                <a:gd name="T44" fmla="*/ 57 w 868"/>
                <a:gd name="T45" fmla="*/ 33 h 724"/>
                <a:gd name="T46" fmla="*/ 79 w 868"/>
                <a:gd name="T47" fmla="*/ 11 h 724"/>
                <a:gd name="T48" fmla="*/ 128 w 868"/>
                <a:gd name="T49" fmla="*/ 2 h 724"/>
                <a:gd name="T50" fmla="*/ 208 w 868"/>
                <a:gd name="T51" fmla="*/ 7 h 724"/>
                <a:gd name="T52" fmla="*/ 286 w 868"/>
                <a:gd name="T53" fmla="*/ 10 h 724"/>
                <a:gd name="T54" fmla="*/ 365 w 868"/>
                <a:gd name="T55" fmla="*/ 15 h 724"/>
                <a:gd name="T56" fmla="*/ 444 w 868"/>
                <a:gd name="T57" fmla="*/ 19 h 724"/>
                <a:gd name="T58" fmla="*/ 523 w 868"/>
                <a:gd name="T59" fmla="*/ 24 h 724"/>
                <a:gd name="T60" fmla="*/ 602 w 868"/>
                <a:gd name="T61" fmla="*/ 27 h 724"/>
                <a:gd name="T62" fmla="*/ 681 w 868"/>
                <a:gd name="T63" fmla="*/ 32 h 724"/>
                <a:gd name="T64" fmla="*/ 727 w 868"/>
                <a:gd name="T65" fmla="*/ 38 h 724"/>
                <a:gd name="T66" fmla="*/ 770 w 868"/>
                <a:gd name="T67" fmla="*/ 56 h 724"/>
                <a:gd name="T68" fmla="*/ 825 w 868"/>
                <a:gd name="T69" fmla="*/ 79 h 724"/>
                <a:gd name="T70" fmla="*/ 864 w 868"/>
                <a:gd name="T71" fmla="*/ 94 h 7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868" h="724">
                  <a:moveTo>
                    <a:pt x="868" y="94"/>
                  </a:moveTo>
                  <a:lnTo>
                    <a:pt x="868" y="230"/>
                  </a:lnTo>
                  <a:lnTo>
                    <a:pt x="868" y="367"/>
                  </a:lnTo>
                  <a:lnTo>
                    <a:pt x="868" y="503"/>
                  </a:lnTo>
                  <a:lnTo>
                    <a:pt x="868" y="640"/>
                  </a:lnTo>
                  <a:lnTo>
                    <a:pt x="863" y="658"/>
                  </a:lnTo>
                  <a:lnTo>
                    <a:pt x="855" y="671"/>
                  </a:lnTo>
                  <a:lnTo>
                    <a:pt x="846" y="682"/>
                  </a:lnTo>
                  <a:lnTo>
                    <a:pt x="835" y="691"/>
                  </a:lnTo>
                  <a:lnTo>
                    <a:pt x="824" y="700"/>
                  </a:lnTo>
                  <a:lnTo>
                    <a:pt x="812" y="707"/>
                  </a:lnTo>
                  <a:lnTo>
                    <a:pt x="801" y="714"/>
                  </a:lnTo>
                  <a:lnTo>
                    <a:pt x="790" y="722"/>
                  </a:lnTo>
                  <a:lnTo>
                    <a:pt x="759" y="724"/>
                  </a:lnTo>
                  <a:lnTo>
                    <a:pt x="727" y="724"/>
                  </a:lnTo>
                  <a:lnTo>
                    <a:pt x="694" y="724"/>
                  </a:lnTo>
                  <a:lnTo>
                    <a:pt x="658" y="724"/>
                  </a:lnTo>
                  <a:lnTo>
                    <a:pt x="620" y="723"/>
                  </a:lnTo>
                  <a:lnTo>
                    <a:pt x="581" y="721"/>
                  </a:lnTo>
                  <a:lnTo>
                    <a:pt x="539" y="718"/>
                  </a:lnTo>
                  <a:lnTo>
                    <a:pt x="497" y="714"/>
                  </a:lnTo>
                  <a:lnTo>
                    <a:pt x="451" y="711"/>
                  </a:lnTo>
                  <a:lnTo>
                    <a:pt x="403" y="706"/>
                  </a:lnTo>
                  <a:lnTo>
                    <a:pt x="353" y="700"/>
                  </a:lnTo>
                  <a:lnTo>
                    <a:pt x="300" y="695"/>
                  </a:lnTo>
                  <a:lnTo>
                    <a:pt x="244" y="688"/>
                  </a:lnTo>
                  <a:lnTo>
                    <a:pt x="186" y="681"/>
                  </a:lnTo>
                  <a:lnTo>
                    <a:pt x="126" y="674"/>
                  </a:lnTo>
                  <a:lnTo>
                    <a:pt x="61" y="666"/>
                  </a:lnTo>
                  <a:lnTo>
                    <a:pt x="53" y="657"/>
                  </a:lnTo>
                  <a:lnTo>
                    <a:pt x="46" y="647"/>
                  </a:lnTo>
                  <a:lnTo>
                    <a:pt x="38" y="638"/>
                  </a:lnTo>
                  <a:lnTo>
                    <a:pt x="30" y="628"/>
                  </a:lnTo>
                  <a:lnTo>
                    <a:pt x="22" y="618"/>
                  </a:lnTo>
                  <a:lnTo>
                    <a:pt x="15" y="608"/>
                  </a:lnTo>
                  <a:lnTo>
                    <a:pt x="7" y="598"/>
                  </a:lnTo>
                  <a:lnTo>
                    <a:pt x="0" y="587"/>
                  </a:lnTo>
                  <a:lnTo>
                    <a:pt x="0" y="463"/>
                  </a:lnTo>
                  <a:lnTo>
                    <a:pt x="0" y="339"/>
                  </a:lnTo>
                  <a:lnTo>
                    <a:pt x="0" y="214"/>
                  </a:lnTo>
                  <a:lnTo>
                    <a:pt x="0" y="90"/>
                  </a:lnTo>
                  <a:lnTo>
                    <a:pt x="12" y="78"/>
                  </a:lnTo>
                  <a:lnTo>
                    <a:pt x="22" y="67"/>
                  </a:lnTo>
                  <a:lnTo>
                    <a:pt x="34" y="56"/>
                  </a:lnTo>
                  <a:lnTo>
                    <a:pt x="45" y="45"/>
                  </a:lnTo>
                  <a:lnTo>
                    <a:pt x="57" y="33"/>
                  </a:lnTo>
                  <a:lnTo>
                    <a:pt x="67" y="22"/>
                  </a:lnTo>
                  <a:lnTo>
                    <a:pt x="79" y="11"/>
                  </a:lnTo>
                  <a:lnTo>
                    <a:pt x="89" y="0"/>
                  </a:lnTo>
                  <a:lnTo>
                    <a:pt x="128" y="2"/>
                  </a:lnTo>
                  <a:lnTo>
                    <a:pt x="168" y="4"/>
                  </a:lnTo>
                  <a:lnTo>
                    <a:pt x="208" y="7"/>
                  </a:lnTo>
                  <a:lnTo>
                    <a:pt x="247" y="8"/>
                  </a:lnTo>
                  <a:lnTo>
                    <a:pt x="286" y="10"/>
                  </a:lnTo>
                  <a:lnTo>
                    <a:pt x="326" y="12"/>
                  </a:lnTo>
                  <a:lnTo>
                    <a:pt x="365" y="15"/>
                  </a:lnTo>
                  <a:lnTo>
                    <a:pt x="405" y="17"/>
                  </a:lnTo>
                  <a:lnTo>
                    <a:pt x="444" y="19"/>
                  </a:lnTo>
                  <a:lnTo>
                    <a:pt x="483" y="22"/>
                  </a:lnTo>
                  <a:lnTo>
                    <a:pt x="523" y="24"/>
                  </a:lnTo>
                  <a:lnTo>
                    <a:pt x="562" y="25"/>
                  </a:lnTo>
                  <a:lnTo>
                    <a:pt x="602" y="27"/>
                  </a:lnTo>
                  <a:lnTo>
                    <a:pt x="641" y="30"/>
                  </a:lnTo>
                  <a:lnTo>
                    <a:pt x="681" y="32"/>
                  </a:lnTo>
                  <a:lnTo>
                    <a:pt x="720" y="34"/>
                  </a:lnTo>
                  <a:lnTo>
                    <a:pt x="727" y="38"/>
                  </a:lnTo>
                  <a:lnTo>
                    <a:pt x="744" y="45"/>
                  </a:lnTo>
                  <a:lnTo>
                    <a:pt x="770" y="56"/>
                  </a:lnTo>
                  <a:lnTo>
                    <a:pt x="797" y="68"/>
                  </a:lnTo>
                  <a:lnTo>
                    <a:pt x="825" y="79"/>
                  </a:lnTo>
                  <a:lnTo>
                    <a:pt x="849" y="89"/>
                  </a:lnTo>
                  <a:lnTo>
                    <a:pt x="864" y="94"/>
                  </a:lnTo>
                  <a:lnTo>
                    <a:pt x="868" y="94"/>
                  </a:lnTo>
                  <a:close/>
                </a:path>
              </a:pathLst>
            </a:custGeom>
            <a:solidFill>
              <a:srgbClr val="353F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8" name="Freeform 38"/>
            <p:cNvSpPr>
              <a:spLocks/>
            </p:cNvSpPr>
            <p:nvPr/>
          </p:nvSpPr>
          <p:spPr bwMode="auto">
            <a:xfrm>
              <a:off x="7978775" y="3856038"/>
              <a:ext cx="641350" cy="571500"/>
            </a:xfrm>
            <a:custGeom>
              <a:avLst/>
              <a:gdLst>
                <a:gd name="T0" fmla="*/ 809 w 809"/>
                <a:gd name="T1" fmla="*/ 226 h 720"/>
                <a:gd name="T2" fmla="*/ 809 w 809"/>
                <a:gd name="T3" fmla="*/ 499 h 720"/>
                <a:gd name="T4" fmla="*/ 803 w 809"/>
                <a:gd name="T5" fmla="*/ 652 h 720"/>
                <a:gd name="T6" fmla="*/ 786 w 809"/>
                <a:gd name="T7" fmla="*/ 676 h 720"/>
                <a:gd name="T8" fmla="*/ 764 w 809"/>
                <a:gd name="T9" fmla="*/ 693 h 720"/>
                <a:gd name="T10" fmla="*/ 742 w 809"/>
                <a:gd name="T11" fmla="*/ 708 h 720"/>
                <a:gd name="T12" fmla="*/ 705 w 809"/>
                <a:gd name="T13" fmla="*/ 719 h 720"/>
                <a:gd name="T14" fmla="*/ 647 w 809"/>
                <a:gd name="T15" fmla="*/ 720 h 720"/>
                <a:gd name="T16" fmla="*/ 585 w 809"/>
                <a:gd name="T17" fmla="*/ 719 h 720"/>
                <a:gd name="T18" fmla="*/ 514 w 809"/>
                <a:gd name="T19" fmla="*/ 715 h 720"/>
                <a:gd name="T20" fmla="*/ 434 w 809"/>
                <a:gd name="T21" fmla="*/ 708 h 720"/>
                <a:gd name="T22" fmla="*/ 345 w 809"/>
                <a:gd name="T23" fmla="*/ 699 h 720"/>
                <a:gd name="T24" fmla="*/ 242 w 809"/>
                <a:gd name="T25" fmla="*/ 688 h 720"/>
                <a:gd name="T26" fmla="*/ 126 w 809"/>
                <a:gd name="T27" fmla="*/ 674 h 720"/>
                <a:gd name="T28" fmla="*/ 54 w 809"/>
                <a:gd name="T29" fmla="*/ 658 h 720"/>
                <a:gd name="T30" fmla="*/ 39 w 809"/>
                <a:gd name="T31" fmla="*/ 639 h 720"/>
                <a:gd name="T32" fmla="*/ 23 w 809"/>
                <a:gd name="T33" fmla="*/ 620 h 720"/>
                <a:gd name="T34" fmla="*/ 8 w 809"/>
                <a:gd name="T35" fmla="*/ 599 h 720"/>
                <a:gd name="T36" fmla="*/ 1 w 809"/>
                <a:gd name="T37" fmla="*/ 463 h 720"/>
                <a:gd name="T38" fmla="*/ 1 w 809"/>
                <a:gd name="T39" fmla="*/ 214 h 720"/>
                <a:gd name="T40" fmla="*/ 12 w 809"/>
                <a:gd name="T41" fmla="*/ 78 h 720"/>
                <a:gd name="T42" fmla="*/ 34 w 809"/>
                <a:gd name="T43" fmla="*/ 56 h 720"/>
                <a:gd name="T44" fmla="*/ 57 w 809"/>
                <a:gd name="T45" fmla="*/ 33 h 720"/>
                <a:gd name="T46" fmla="*/ 78 w 809"/>
                <a:gd name="T47" fmla="*/ 11 h 720"/>
                <a:gd name="T48" fmla="*/ 126 w 809"/>
                <a:gd name="T49" fmla="*/ 2 h 720"/>
                <a:gd name="T50" fmla="*/ 197 w 809"/>
                <a:gd name="T51" fmla="*/ 6 h 720"/>
                <a:gd name="T52" fmla="*/ 269 w 809"/>
                <a:gd name="T53" fmla="*/ 9 h 720"/>
                <a:gd name="T54" fmla="*/ 340 w 809"/>
                <a:gd name="T55" fmla="*/ 12 h 720"/>
                <a:gd name="T56" fmla="*/ 410 w 809"/>
                <a:gd name="T57" fmla="*/ 17 h 720"/>
                <a:gd name="T58" fmla="*/ 482 w 809"/>
                <a:gd name="T59" fmla="*/ 21 h 720"/>
                <a:gd name="T60" fmla="*/ 553 w 809"/>
                <a:gd name="T61" fmla="*/ 24 h 720"/>
                <a:gd name="T62" fmla="*/ 624 w 809"/>
                <a:gd name="T63" fmla="*/ 27 h 720"/>
                <a:gd name="T64" fmla="*/ 667 w 809"/>
                <a:gd name="T65" fmla="*/ 33 h 720"/>
                <a:gd name="T66" fmla="*/ 710 w 809"/>
                <a:gd name="T67" fmla="*/ 52 h 720"/>
                <a:gd name="T68" fmla="*/ 766 w 809"/>
                <a:gd name="T69" fmla="*/ 75 h 720"/>
                <a:gd name="T70" fmla="*/ 805 w 809"/>
                <a:gd name="T71" fmla="*/ 90 h 7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809" h="720">
                  <a:moveTo>
                    <a:pt x="809" y="90"/>
                  </a:moveTo>
                  <a:lnTo>
                    <a:pt x="809" y="226"/>
                  </a:lnTo>
                  <a:lnTo>
                    <a:pt x="809" y="363"/>
                  </a:lnTo>
                  <a:lnTo>
                    <a:pt x="809" y="499"/>
                  </a:lnTo>
                  <a:lnTo>
                    <a:pt x="809" y="636"/>
                  </a:lnTo>
                  <a:lnTo>
                    <a:pt x="803" y="652"/>
                  </a:lnTo>
                  <a:lnTo>
                    <a:pt x="795" y="666"/>
                  </a:lnTo>
                  <a:lnTo>
                    <a:pt x="786" y="676"/>
                  </a:lnTo>
                  <a:lnTo>
                    <a:pt x="775" y="685"/>
                  </a:lnTo>
                  <a:lnTo>
                    <a:pt x="764" y="693"/>
                  </a:lnTo>
                  <a:lnTo>
                    <a:pt x="752" y="701"/>
                  </a:lnTo>
                  <a:lnTo>
                    <a:pt x="742" y="708"/>
                  </a:lnTo>
                  <a:lnTo>
                    <a:pt x="732" y="716"/>
                  </a:lnTo>
                  <a:lnTo>
                    <a:pt x="705" y="719"/>
                  </a:lnTo>
                  <a:lnTo>
                    <a:pt x="677" y="720"/>
                  </a:lnTo>
                  <a:lnTo>
                    <a:pt x="647" y="720"/>
                  </a:lnTo>
                  <a:lnTo>
                    <a:pt x="618" y="720"/>
                  </a:lnTo>
                  <a:lnTo>
                    <a:pt x="585" y="719"/>
                  </a:lnTo>
                  <a:lnTo>
                    <a:pt x="551" y="718"/>
                  </a:lnTo>
                  <a:lnTo>
                    <a:pt x="514" y="715"/>
                  </a:lnTo>
                  <a:lnTo>
                    <a:pt x="476" y="712"/>
                  </a:lnTo>
                  <a:lnTo>
                    <a:pt x="434" y="708"/>
                  </a:lnTo>
                  <a:lnTo>
                    <a:pt x="391" y="705"/>
                  </a:lnTo>
                  <a:lnTo>
                    <a:pt x="345" y="699"/>
                  </a:lnTo>
                  <a:lnTo>
                    <a:pt x="295" y="693"/>
                  </a:lnTo>
                  <a:lnTo>
                    <a:pt x="242" y="688"/>
                  </a:lnTo>
                  <a:lnTo>
                    <a:pt x="186" y="681"/>
                  </a:lnTo>
                  <a:lnTo>
                    <a:pt x="126" y="674"/>
                  </a:lnTo>
                  <a:lnTo>
                    <a:pt x="62" y="666"/>
                  </a:lnTo>
                  <a:lnTo>
                    <a:pt x="54" y="658"/>
                  </a:lnTo>
                  <a:lnTo>
                    <a:pt x="46" y="648"/>
                  </a:lnTo>
                  <a:lnTo>
                    <a:pt x="39" y="639"/>
                  </a:lnTo>
                  <a:lnTo>
                    <a:pt x="31" y="630"/>
                  </a:lnTo>
                  <a:lnTo>
                    <a:pt x="23" y="620"/>
                  </a:lnTo>
                  <a:lnTo>
                    <a:pt x="16" y="609"/>
                  </a:lnTo>
                  <a:lnTo>
                    <a:pt x="8" y="599"/>
                  </a:lnTo>
                  <a:lnTo>
                    <a:pt x="1" y="587"/>
                  </a:lnTo>
                  <a:lnTo>
                    <a:pt x="1" y="463"/>
                  </a:lnTo>
                  <a:lnTo>
                    <a:pt x="1" y="339"/>
                  </a:lnTo>
                  <a:lnTo>
                    <a:pt x="1" y="214"/>
                  </a:lnTo>
                  <a:lnTo>
                    <a:pt x="0" y="90"/>
                  </a:lnTo>
                  <a:lnTo>
                    <a:pt x="12" y="78"/>
                  </a:lnTo>
                  <a:lnTo>
                    <a:pt x="23" y="67"/>
                  </a:lnTo>
                  <a:lnTo>
                    <a:pt x="34" y="56"/>
                  </a:lnTo>
                  <a:lnTo>
                    <a:pt x="45" y="45"/>
                  </a:lnTo>
                  <a:lnTo>
                    <a:pt x="57" y="33"/>
                  </a:lnTo>
                  <a:lnTo>
                    <a:pt x="68" y="22"/>
                  </a:lnTo>
                  <a:lnTo>
                    <a:pt x="78" y="11"/>
                  </a:lnTo>
                  <a:lnTo>
                    <a:pt x="90" y="0"/>
                  </a:lnTo>
                  <a:lnTo>
                    <a:pt x="126" y="2"/>
                  </a:lnTo>
                  <a:lnTo>
                    <a:pt x="161" y="3"/>
                  </a:lnTo>
                  <a:lnTo>
                    <a:pt x="197" y="6"/>
                  </a:lnTo>
                  <a:lnTo>
                    <a:pt x="233" y="8"/>
                  </a:lnTo>
                  <a:lnTo>
                    <a:pt x="269" y="9"/>
                  </a:lnTo>
                  <a:lnTo>
                    <a:pt x="304" y="11"/>
                  </a:lnTo>
                  <a:lnTo>
                    <a:pt x="340" y="12"/>
                  </a:lnTo>
                  <a:lnTo>
                    <a:pt x="376" y="15"/>
                  </a:lnTo>
                  <a:lnTo>
                    <a:pt x="410" y="17"/>
                  </a:lnTo>
                  <a:lnTo>
                    <a:pt x="446" y="18"/>
                  </a:lnTo>
                  <a:lnTo>
                    <a:pt x="482" y="21"/>
                  </a:lnTo>
                  <a:lnTo>
                    <a:pt x="517" y="22"/>
                  </a:lnTo>
                  <a:lnTo>
                    <a:pt x="553" y="24"/>
                  </a:lnTo>
                  <a:lnTo>
                    <a:pt x="589" y="26"/>
                  </a:lnTo>
                  <a:lnTo>
                    <a:pt x="624" y="27"/>
                  </a:lnTo>
                  <a:lnTo>
                    <a:pt x="660" y="30"/>
                  </a:lnTo>
                  <a:lnTo>
                    <a:pt x="667" y="33"/>
                  </a:lnTo>
                  <a:lnTo>
                    <a:pt x="684" y="40"/>
                  </a:lnTo>
                  <a:lnTo>
                    <a:pt x="710" y="52"/>
                  </a:lnTo>
                  <a:lnTo>
                    <a:pt x="738" y="63"/>
                  </a:lnTo>
                  <a:lnTo>
                    <a:pt x="766" y="75"/>
                  </a:lnTo>
                  <a:lnTo>
                    <a:pt x="789" y="84"/>
                  </a:lnTo>
                  <a:lnTo>
                    <a:pt x="805" y="90"/>
                  </a:lnTo>
                  <a:lnTo>
                    <a:pt x="809" y="90"/>
                  </a:lnTo>
                  <a:close/>
                </a:path>
              </a:pathLst>
            </a:custGeom>
            <a:solidFill>
              <a:srgbClr val="3A445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9" name="Freeform 39"/>
            <p:cNvSpPr>
              <a:spLocks/>
            </p:cNvSpPr>
            <p:nvPr/>
          </p:nvSpPr>
          <p:spPr bwMode="auto">
            <a:xfrm>
              <a:off x="7978775" y="3856038"/>
              <a:ext cx="593725" cy="568325"/>
            </a:xfrm>
            <a:custGeom>
              <a:avLst/>
              <a:gdLst>
                <a:gd name="T0" fmla="*/ 748 w 748"/>
                <a:gd name="T1" fmla="*/ 221 h 716"/>
                <a:gd name="T2" fmla="*/ 748 w 748"/>
                <a:gd name="T3" fmla="*/ 494 h 716"/>
                <a:gd name="T4" fmla="*/ 742 w 748"/>
                <a:gd name="T5" fmla="*/ 646 h 716"/>
                <a:gd name="T6" fmla="*/ 726 w 748"/>
                <a:gd name="T7" fmla="*/ 670 h 716"/>
                <a:gd name="T8" fmla="*/ 704 w 748"/>
                <a:gd name="T9" fmla="*/ 689 h 716"/>
                <a:gd name="T10" fmla="*/ 682 w 748"/>
                <a:gd name="T11" fmla="*/ 704 h 716"/>
                <a:gd name="T12" fmla="*/ 649 w 748"/>
                <a:gd name="T13" fmla="*/ 714 h 716"/>
                <a:gd name="T14" fmla="*/ 601 w 748"/>
                <a:gd name="T15" fmla="*/ 716 h 716"/>
                <a:gd name="T16" fmla="*/ 548 w 748"/>
                <a:gd name="T17" fmla="*/ 715 h 716"/>
                <a:gd name="T18" fmla="*/ 487 w 748"/>
                <a:gd name="T19" fmla="*/ 713 h 716"/>
                <a:gd name="T20" fmla="*/ 417 w 748"/>
                <a:gd name="T21" fmla="*/ 707 h 716"/>
                <a:gd name="T22" fmla="*/ 334 w 748"/>
                <a:gd name="T23" fmla="*/ 698 h 716"/>
                <a:gd name="T24" fmla="*/ 239 w 748"/>
                <a:gd name="T25" fmla="*/ 688 h 716"/>
                <a:gd name="T26" fmla="*/ 126 w 748"/>
                <a:gd name="T27" fmla="*/ 674 h 716"/>
                <a:gd name="T28" fmla="*/ 54 w 748"/>
                <a:gd name="T29" fmla="*/ 658 h 716"/>
                <a:gd name="T30" fmla="*/ 38 w 748"/>
                <a:gd name="T31" fmla="*/ 642 h 716"/>
                <a:gd name="T32" fmla="*/ 23 w 748"/>
                <a:gd name="T33" fmla="*/ 622 h 716"/>
                <a:gd name="T34" fmla="*/ 8 w 748"/>
                <a:gd name="T35" fmla="*/ 600 h 716"/>
                <a:gd name="T36" fmla="*/ 1 w 748"/>
                <a:gd name="T37" fmla="*/ 463 h 716"/>
                <a:gd name="T38" fmla="*/ 0 w 748"/>
                <a:gd name="T39" fmla="*/ 214 h 716"/>
                <a:gd name="T40" fmla="*/ 12 w 748"/>
                <a:gd name="T41" fmla="*/ 78 h 716"/>
                <a:gd name="T42" fmla="*/ 34 w 748"/>
                <a:gd name="T43" fmla="*/ 56 h 716"/>
                <a:gd name="T44" fmla="*/ 57 w 748"/>
                <a:gd name="T45" fmla="*/ 33 h 716"/>
                <a:gd name="T46" fmla="*/ 78 w 748"/>
                <a:gd name="T47" fmla="*/ 11 h 716"/>
                <a:gd name="T48" fmla="*/ 122 w 748"/>
                <a:gd name="T49" fmla="*/ 1 h 716"/>
                <a:gd name="T50" fmla="*/ 186 w 748"/>
                <a:gd name="T51" fmla="*/ 4 h 716"/>
                <a:gd name="T52" fmla="*/ 250 w 748"/>
                <a:gd name="T53" fmla="*/ 8 h 716"/>
                <a:gd name="T54" fmla="*/ 313 w 748"/>
                <a:gd name="T55" fmla="*/ 10 h 716"/>
                <a:gd name="T56" fmla="*/ 377 w 748"/>
                <a:gd name="T57" fmla="*/ 14 h 716"/>
                <a:gd name="T58" fmla="*/ 440 w 748"/>
                <a:gd name="T59" fmla="*/ 17 h 716"/>
                <a:gd name="T60" fmla="*/ 505 w 748"/>
                <a:gd name="T61" fmla="*/ 21 h 716"/>
                <a:gd name="T62" fmla="*/ 568 w 748"/>
                <a:gd name="T63" fmla="*/ 24 h 716"/>
                <a:gd name="T64" fmla="*/ 607 w 748"/>
                <a:gd name="T65" fmla="*/ 29 h 716"/>
                <a:gd name="T66" fmla="*/ 650 w 748"/>
                <a:gd name="T67" fmla="*/ 47 h 716"/>
                <a:gd name="T68" fmla="*/ 705 w 748"/>
                <a:gd name="T69" fmla="*/ 70 h 716"/>
                <a:gd name="T70" fmla="*/ 744 w 748"/>
                <a:gd name="T71" fmla="*/ 84 h 7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748" h="716">
                  <a:moveTo>
                    <a:pt x="748" y="84"/>
                  </a:moveTo>
                  <a:lnTo>
                    <a:pt x="748" y="221"/>
                  </a:lnTo>
                  <a:lnTo>
                    <a:pt x="748" y="357"/>
                  </a:lnTo>
                  <a:lnTo>
                    <a:pt x="748" y="494"/>
                  </a:lnTo>
                  <a:lnTo>
                    <a:pt x="748" y="630"/>
                  </a:lnTo>
                  <a:lnTo>
                    <a:pt x="742" y="646"/>
                  </a:lnTo>
                  <a:lnTo>
                    <a:pt x="735" y="659"/>
                  </a:lnTo>
                  <a:lnTo>
                    <a:pt x="726" y="670"/>
                  </a:lnTo>
                  <a:lnTo>
                    <a:pt x="715" y="680"/>
                  </a:lnTo>
                  <a:lnTo>
                    <a:pt x="704" y="689"/>
                  </a:lnTo>
                  <a:lnTo>
                    <a:pt x="692" y="697"/>
                  </a:lnTo>
                  <a:lnTo>
                    <a:pt x="682" y="704"/>
                  </a:lnTo>
                  <a:lnTo>
                    <a:pt x="672" y="712"/>
                  </a:lnTo>
                  <a:lnTo>
                    <a:pt x="649" y="714"/>
                  </a:lnTo>
                  <a:lnTo>
                    <a:pt x="626" y="715"/>
                  </a:lnTo>
                  <a:lnTo>
                    <a:pt x="601" y="716"/>
                  </a:lnTo>
                  <a:lnTo>
                    <a:pt x="576" y="716"/>
                  </a:lnTo>
                  <a:lnTo>
                    <a:pt x="548" y="715"/>
                  </a:lnTo>
                  <a:lnTo>
                    <a:pt x="518" y="714"/>
                  </a:lnTo>
                  <a:lnTo>
                    <a:pt x="487" y="713"/>
                  </a:lnTo>
                  <a:lnTo>
                    <a:pt x="454" y="710"/>
                  </a:lnTo>
                  <a:lnTo>
                    <a:pt x="417" y="707"/>
                  </a:lnTo>
                  <a:lnTo>
                    <a:pt x="377" y="703"/>
                  </a:lnTo>
                  <a:lnTo>
                    <a:pt x="334" y="698"/>
                  </a:lnTo>
                  <a:lnTo>
                    <a:pt x="288" y="693"/>
                  </a:lnTo>
                  <a:lnTo>
                    <a:pt x="239" y="688"/>
                  </a:lnTo>
                  <a:lnTo>
                    <a:pt x="184" y="681"/>
                  </a:lnTo>
                  <a:lnTo>
                    <a:pt x="126" y="674"/>
                  </a:lnTo>
                  <a:lnTo>
                    <a:pt x="62" y="666"/>
                  </a:lnTo>
                  <a:lnTo>
                    <a:pt x="54" y="658"/>
                  </a:lnTo>
                  <a:lnTo>
                    <a:pt x="46" y="650"/>
                  </a:lnTo>
                  <a:lnTo>
                    <a:pt x="38" y="642"/>
                  </a:lnTo>
                  <a:lnTo>
                    <a:pt x="30" y="632"/>
                  </a:lnTo>
                  <a:lnTo>
                    <a:pt x="23" y="622"/>
                  </a:lnTo>
                  <a:lnTo>
                    <a:pt x="15" y="612"/>
                  </a:lnTo>
                  <a:lnTo>
                    <a:pt x="8" y="600"/>
                  </a:lnTo>
                  <a:lnTo>
                    <a:pt x="1" y="587"/>
                  </a:lnTo>
                  <a:lnTo>
                    <a:pt x="1" y="463"/>
                  </a:lnTo>
                  <a:lnTo>
                    <a:pt x="1" y="339"/>
                  </a:lnTo>
                  <a:lnTo>
                    <a:pt x="0" y="214"/>
                  </a:lnTo>
                  <a:lnTo>
                    <a:pt x="0" y="90"/>
                  </a:lnTo>
                  <a:lnTo>
                    <a:pt x="12" y="78"/>
                  </a:lnTo>
                  <a:lnTo>
                    <a:pt x="23" y="67"/>
                  </a:lnTo>
                  <a:lnTo>
                    <a:pt x="34" y="56"/>
                  </a:lnTo>
                  <a:lnTo>
                    <a:pt x="45" y="45"/>
                  </a:lnTo>
                  <a:lnTo>
                    <a:pt x="57" y="33"/>
                  </a:lnTo>
                  <a:lnTo>
                    <a:pt x="68" y="22"/>
                  </a:lnTo>
                  <a:lnTo>
                    <a:pt x="78" y="11"/>
                  </a:lnTo>
                  <a:lnTo>
                    <a:pt x="90" y="0"/>
                  </a:lnTo>
                  <a:lnTo>
                    <a:pt x="122" y="1"/>
                  </a:lnTo>
                  <a:lnTo>
                    <a:pt x="153" y="3"/>
                  </a:lnTo>
                  <a:lnTo>
                    <a:pt x="186" y="4"/>
                  </a:lnTo>
                  <a:lnTo>
                    <a:pt x="218" y="6"/>
                  </a:lnTo>
                  <a:lnTo>
                    <a:pt x="250" y="8"/>
                  </a:lnTo>
                  <a:lnTo>
                    <a:pt x="281" y="9"/>
                  </a:lnTo>
                  <a:lnTo>
                    <a:pt x="313" y="10"/>
                  </a:lnTo>
                  <a:lnTo>
                    <a:pt x="346" y="12"/>
                  </a:lnTo>
                  <a:lnTo>
                    <a:pt x="377" y="14"/>
                  </a:lnTo>
                  <a:lnTo>
                    <a:pt x="409" y="15"/>
                  </a:lnTo>
                  <a:lnTo>
                    <a:pt x="440" y="17"/>
                  </a:lnTo>
                  <a:lnTo>
                    <a:pt x="472" y="18"/>
                  </a:lnTo>
                  <a:lnTo>
                    <a:pt x="505" y="21"/>
                  </a:lnTo>
                  <a:lnTo>
                    <a:pt x="537" y="22"/>
                  </a:lnTo>
                  <a:lnTo>
                    <a:pt x="568" y="24"/>
                  </a:lnTo>
                  <a:lnTo>
                    <a:pt x="600" y="25"/>
                  </a:lnTo>
                  <a:lnTo>
                    <a:pt x="607" y="29"/>
                  </a:lnTo>
                  <a:lnTo>
                    <a:pt x="624" y="36"/>
                  </a:lnTo>
                  <a:lnTo>
                    <a:pt x="650" y="47"/>
                  </a:lnTo>
                  <a:lnTo>
                    <a:pt x="677" y="59"/>
                  </a:lnTo>
                  <a:lnTo>
                    <a:pt x="705" y="70"/>
                  </a:lnTo>
                  <a:lnTo>
                    <a:pt x="729" y="79"/>
                  </a:lnTo>
                  <a:lnTo>
                    <a:pt x="744" y="84"/>
                  </a:lnTo>
                  <a:lnTo>
                    <a:pt x="748" y="84"/>
                  </a:lnTo>
                  <a:close/>
                </a:path>
              </a:pathLst>
            </a:custGeom>
            <a:solidFill>
              <a:srgbClr val="3D47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0" name="Freeform 40"/>
            <p:cNvSpPr>
              <a:spLocks/>
            </p:cNvSpPr>
            <p:nvPr/>
          </p:nvSpPr>
          <p:spPr bwMode="auto">
            <a:xfrm>
              <a:off x="7977188" y="3856038"/>
              <a:ext cx="547688" cy="565150"/>
            </a:xfrm>
            <a:custGeom>
              <a:avLst/>
              <a:gdLst>
                <a:gd name="T0" fmla="*/ 689 w 689"/>
                <a:gd name="T1" fmla="*/ 215 h 712"/>
                <a:gd name="T2" fmla="*/ 689 w 689"/>
                <a:gd name="T3" fmla="*/ 488 h 712"/>
                <a:gd name="T4" fmla="*/ 683 w 689"/>
                <a:gd name="T5" fmla="*/ 640 h 712"/>
                <a:gd name="T6" fmla="*/ 666 w 689"/>
                <a:gd name="T7" fmla="*/ 663 h 712"/>
                <a:gd name="T8" fmla="*/ 644 w 689"/>
                <a:gd name="T9" fmla="*/ 683 h 712"/>
                <a:gd name="T10" fmla="*/ 623 w 689"/>
                <a:gd name="T11" fmla="*/ 699 h 712"/>
                <a:gd name="T12" fmla="*/ 594 w 689"/>
                <a:gd name="T13" fmla="*/ 710 h 712"/>
                <a:gd name="T14" fmla="*/ 556 w 689"/>
                <a:gd name="T15" fmla="*/ 712 h 712"/>
                <a:gd name="T16" fmla="*/ 513 w 689"/>
                <a:gd name="T17" fmla="*/ 712 h 712"/>
                <a:gd name="T18" fmla="*/ 462 w 689"/>
                <a:gd name="T19" fmla="*/ 710 h 712"/>
                <a:gd name="T20" fmla="*/ 401 w 689"/>
                <a:gd name="T21" fmla="*/ 705 h 712"/>
                <a:gd name="T22" fmla="*/ 326 w 689"/>
                <a:gd name="T23" fmla="*/ 697 h 712"/>
                <a:gd name="T24" fmla="*/ 235 w 689"/>
                <a:gd name="T25" fmla="*/ 686 h 712"/>
                <a:gd name="T26" fmla="*/ 126 w 689"/>
                <a:gd name="T27" fmla="*/ 674 h 712"/>
                <a:gd name="T28" fmla="*/ 55 w 689"/>
                <a:gd name="T29" fmla="*/ 659 h 712"/>
                <a:gd name="T30" fmla="*/ 38 w 689"/>
                <a:gd name="T31" fmla="*/ 643 h 712"/>
                <a:gd name="T32" fmla="*/ 23 w 689"/>
                <a:gd name="T33" fmla="*/ 624 h 712"/>
                <a:gd name="T34" fmla="*/ 9 w 689"/>
                <a:gd name="T35" fmla="*/ 600 h 712"/>
                <a:gd name="T36" fmla="*/ 1 w 689"/>
                <a:gd name="T37" fmla="*/ 463 h 712"/>
                <a:gd name="T38" fmla="*/ 1 w 689"/>
                <a:gd name="T39" fmla="*/ 214 h 712"/>
                <a:gd name="T40" fmla="*/ 11 w 689"/>
                <a:gd name="T41" fmla="*/ 78 h 712"/>
                <a:gd name="T42" fmla="*/ 35 w 689"/>
                <a:gd name="T43" fmla="*/ 56 h 712"/>
                <a:gd name="T44" fmla="*/ 58 w 689"/>
                <a:gd name="T45" fmla="*/ 33 h 712"/>
                <a:gd name="T46" fmla="*/ 79 w 689"/>
                <a:gd name="T47" fmla="*/ 11 h 712"/>
                <a:gd name="T48" fmla="*/ 119 w 689"/>
                <a:gd name="T49" fmla="*/ 1 h 712"/>
                <a:gd name="T50" fmla="*/ 175 w 689"/>
                <a:gd name="T51" fmla="*/ 3 h 712"/>
                <a:gd name="T52" fmla="*/ 232 w 689"/>
                <a:gd name="T53" fmla="*/ 6 h 712"/>
                <a:gd name="T54" fmla="*/ 288 w 689"/>
                <a:gd name="T55" fmla="*/ 8 h 712"/>
                <a:gd name="T56" fmla="*/ 343 w 689"/>
                <a:gd name="T57" fmla="*/ 11 h 712"/>
                <a:gd name="T58" fmla="*/ 400 w 689"/>
                <a:gd name="T59" fmla="*/ 14 h 712"/>
                <a:gd name="T60" fmla="*/ 456 w 689"/>
                <a:gd name="T61" fmla="*/ 16 h 712"/>
                <a:gd name="T62" fmla="*/ 513 w 689"/>
                <a:gd name="T63" fmla="*/ 18 h 712"/>
                <a:gd name="T64" fmla="*/ 547 w 689"/>
                <a:gd name="T65" fmla="*/ 23 h 712"/>
                <a:gd name="T66" fmla="*/ 590 w 689"/>
                <a:gd name="T67" fmla="*/ 41 h 712"/>
                <a:gd name="T68" fmla="*/ 646 w 689"/>
                <a:gd name="T69" fmla="*/ 65 h 712"/>
                <a:gd name="T70" fmla="*/ 685 w 689"/>
                <a:gd name="T71" fmla="*/ 79 h 7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689" h="712">
                  <a:moveTo>
                    <a:pt x="689" y="79"/>
                  </a:moveTo>
                  <a:lnTo>
                    <a:pt x="689" y="215"/>
                  </a:lnTo>
                  <a:lnTo>
                    <a:pt x="689" y="352"/>
                  </a:lnTo>
                  <a:lnTo>
                    <a:pt x="689" y="488"/>
                  </a:lnTo>
                  <a:lnTo>
                    <a:pt x="689" y="625"/>
                  </a:lnTo>
                  <a:lnTo>
                    <a:pt x="683" y="640"/>
                  </a:lnTo>
                  <a:lnTo>
                    <a:pt x="675" y="653"/>
                  </a:lnTo>
                  <a:lnTo>
                    <a:pt x="666" y="663"/>
                  </a:lnTo>
                  <a:lnTo>
                    <a:pt x="655" y="674"/>
                  </a:lnTo>
                  <a:lnTo>
                    <a:pt x="644" y="683"/>
                  </a:lnTo>
                  <a:lnTo>
                    <a:pt x="634" y="691"/>
                  </a:lnTo>
                  <a:lnTo>
                    <a:pt x="623" y="699"/>
                  </a:lnTo>
                  <a:lnTo>
                    <a:pt x="613" y="707"/>
                  </a:lnTo>
                  <a:lnTo>
                    <a:pt x="594" y="710"/>
                  </a:lnTo>
                  <a:lnTo>
                    <a:pt x="576" y="711"/>
                  </a:lnTo>
                  <a:lnTo>
                    <a:pt x="556" y="712"/>
                  </a:lnTo>
                  <a:lnTo>
                    <a:pt x="536" y="712"/>
                  </a:lnTo>
                  <a:lnTo>
                    <a:pt x="513" y="712"/>
                  </a:lnTo>
                  <a:lnTo>
                    <a:pt x="488" y="711"/>
                  </a:lnTo>
                  <a:lnTo>
                    <a:pt x="462" y="710"/>
                  </a:lnTo>
                  <a:lnTo>
                    <a:pt x="433" y="707"/>
                  </a:lnTo>
                  <a:lnTo>
                    <a:pt x="401" y="705"/>
                  </a:lnTo>
                  <a:lnTo>
                    <a:pt x="365" y="701"/>
                  </a:lnTo>
                  <a:lnTo>
                    <a:pt x="326" y="697"/>
                  </a:lnTo>
                  <a:lnTo>
                    <a:pt x="283" y="692"/>
                  </a:lnTo>
                  <a:lnTo>
                    <a:pt x="235" y="686"/>
                  </a:lnTo>
                  <a:lnTo>
                    <a:pt x="183" y="681"/>
                  </a:lnTo>
                  <a:lnTo>
                    <a:pt x="126" y="674"/>
                  </a:lnTo>
                  <a:lnTo>
                    <a:pt x="63" y="666"/>
                  </a:lnTo>
                  <a:lnTo>
                    <a:pt x="55" y="659"/>
                  </a:lnTo>
                  <a:lnTo>
                    <a:pt x="46" y="652"/>
                  </a:lnTo>
                  <a:lnTo>
                    <a:pt x="38" y="643"/>
                  </a:lnTo>
                  <a:lnTo>
                    <a:pt x="31" y="633"/>
                  </a:lnTo>
                  <a:lnTo>
                    <a:pt x="23" y="624"/>
                  </a:lnTo>
                  <a:lnTo>
                    <a:pt x="16" y="613"/>
                  </a:lnTo>
                  <a:lnTo>
                    <a:pt x="9" y="600"/>
                  </a:lnTo>
                  <a:lnTo>
                    <a:pt x="2" y="587"/>
                  </a:lnTo>
                  <a:lnTo>
                    <a:pt x="1" y="463"/>
                  </a:lnTo>
                  <a:lnTo>
                    <a:pt x="1" y="339"/>
                  </a:lnTo>
                  <a:lnTo>
                    <a:pt x="1" y="214"/>
                  </a:lnTo>
                  <a:lnTo>
                    <a:pt x="0" y="90"/>
                  </a:lnTo>
                  <a:lnTo>
                    <a:pt x="11" y="78"/>
                  </a:lnTo>
                  <a:lnTo>
                    <a:pt x="23" y="67"/>
                  </a:lnTo>
                  <a:lnTo>
                    <a:pt x="35" y="56"/>
                  </a:lnTo>
                  <a:lnTo>
                    <a:pt x="46" y="45"/>
                  </a:lnTo>
                  <a:lnTo>
                    <a:pt x="58" y="33"/>
                  </a:lnTo>
                  <a:lnTo>
                    <a:pt x="68" y="22"/>
                  </a:lnTo>
                  <a:lnTo>
                    <a:pt x="79" y="11"/>
                  </a:lnTo>
                  <a:lnTo>
                    <a:pt x="91" y="0"/>
                  </a:lnTo>
                  <a:lnTo>
                    <a:pt x="119" y="1"/>
                  </a:lnTo>
                  <a:lnTo>
                    <a:pt x="147" y="2"/>
                  </a:lnTo>
                  <a:lnTo>
                    <a:pt x="175" y="3"/>
                  </a:lnTo>
                  <a:lnTo>
                    <a:pt x="204" y="4"/>
                  </a:lnTo>
                  <a:lnTo>
                    <a:pt x="232" y="6"/>
                  </a:lnTo>
                  <a:lnTo>
                    <a:pt x="259" y="7"/>
                  </a:lnTo>
                  <a:lnTo>
                    <a:pt x="288" y="8"/>
                  </a:lnTo>
                  <a:lnTo>
                    <a:pt x="316" y="9"/>
                  </a:lnTo>
                  <a:lnTo>
                    <a:pt x="343" y="11"/>
                  </a:lnTo>
                  <a:lnTo>
                    <a:pt x="372" y="12"/>
                  </a:lnTo>
                  <a:lnTo>
                    <a:pt x="400" y="14"/>
                  </a:lnTo>
                  <a:lnTo>
                    <a:pt x="428" y="15"/>
                  </a:lnTo>
                  <a:lnTo>
                    <a:pt x="456" y="16"/>
                  </a:lnTo>
                  <a:lnTo>
                    <a:pt x="484" y="17"/>
                  </a:lnTo>
                  <a:lnTo>
                    <a:pt x="513" y="18"/>
                  </a:lnTo>
                  <a:lnTo>
                    <a:pt x="540" y="19"/>
                  </a:lnTo>
                  <a:lnTo>
                    <a:pt x="547" y="23"/>
                  </a:lnTo>
                  <a:lnTo>
                    <a:pt x="564" y="30"/>
                  </a:lnTo>
                  <a:lnTo>
                    <a:pt x="590" y="41"/>
                  </a:lnTo>
                  <a:lnTo>
                    <a:pt x="619" y="53"/>
                  </a:lnTo>
                  <a:lnTo>
                    <a:pt x="646" y="65"/>
                  </a:lnTo>
                  <a:lnTo>
                    <a:pt x="669" y="75"/>
                  </a:lnTo>
                  <a:lnTo>
                    <a:pt x="685" y="79"/>
                  </a:lnTo>
                  <a:lnTo>
                    <a:pt x="689" y="79"/>
                  </a:lnTo>
                  <a:close/>
                </a:path>
              </a:pathLst>
            </a:custGeom>
            <a:solidFill>
              <a:srgbClr val="3F49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1" name="Freeform 41"/>
            <p:cNvSpPr>
              <a:spLocks/>
            </p:cNvSpPr>
            <p:nvPr/>
          </p:nvSpPr>
          <p:spPr bwMode="auto">
            <a:xfrm>
              <a:off x="7977188" y="3856038"/>
              <a:ext cx="498475" cy="561975"/>
            </a:xfrm>
            <a:custGeom>
              <a:avLst/>
              <a:gdLst>
                <a:gd name="T0" fmla="*/ 628 w 628"/>
                <a:gd name="T1" fmla="*/ 211 h 708"/>
                <a:gd name="T2" fmla="*/ 628 w 628"/>
                <a:gd name="T3" fmla="*/ 484 h 708"/>
                <a:gd name="T4" fmla="*/ 621 w 628"/>
                <a:gd name="T5" fmla="*/ 635 h 708"/>
                <a:gd name="T6" fmla="*/ 605 w 628"/>
                <a:gd name="T7" fmla="*/ 658 h 708"/>
                <a:gd name="T8" fmla="*/ 584 w 628"/>
                <a:gd name="T9" fmla="*/ 676 h 708"/>
                <a:gd name="T10" fmla="*/ 563 w 628"/>
                <a:gd name="T11" fmla="*/ 693 h 708"/>
                <a:gd name="T12" fmla="*/ 540 w 628"/>
                <a:gd name="T13" fmla="*/ 705 h 708"/>
                <a:gd name="T14" fmla="*/ 510 w 628"/>
                <a:gd name="T15" fmla="*/ 707 h 708"/>
                <a:gd name="T16" fmla="*/ 477 w 628"/>
                <a:gd name="T17" fmla="*/ 708 h 708"/>
                <a:gd name="T18" fmla="*/ 435 w 628"/>
                <a:gd name="T19" fmla="*/ 707 h 708"/>
                <a:gd name="T20" fmla="*/ 382 w 628"/>
                <a:gd name="T21" fmla="*/ 703 h 708"/>
                <a:gd name="T22" fmla="*/ 317 w 628"/>
                <a:gd name="T23" fmla="*/ 696 h 708"/>
                <a:gd name="T24" fmla="*/ 232 w 628"/>
                <a:gd name="T25" fmla="*/ 686 h 708"/>
                <a:gd name="T26" fmla="*/ 126 w 628"/>
                <a:gd name="T27" fmla="*/ 674 h 708"/>
                <a:gd name="T28" fmla="*/ 55 w 628"/>
                <a:gd name="T29" fmla="*/ 660 h 708"/>
                <a:gd name="T30" fmla="*/ 38 w 628"/>
                <a:gd name="T31" fmla="*/ 645 h 708"/>
                <a:gd name="T32" fmla="*/ 23 w 628"/>
                <a:gd name="T33" fmla="*/ 625 h 708"/>
                <a:gd name="T34" fmla="*/ 8 w 628"/>
                <a:gd name="T35" fmla="*/ 601 h 708"/>
                <a:gd name="T36" fmla="*/ 1 w 628"/>
                <a:gd name="T37" fmla="*/ 463 h 708"/>
                <a:gd name="T38" fmla="*/ 1 w 628"/>
                <a:gd name="T39" fmla="*/ 214 h 708"/>
                <a:gd name="T40" fmla="*/ 11 w 628"/>
                <a:gd name="T41" fmla="*/ 78 h 708"/>
                <a:gd name="T42" fmla="*/ 35 w 628"/>
                <a:gd name="T43" fmla="*/ 56 h 708"/>
                <a:gd name="T44" fmla="*/ 56 w 628"/>
                <a:gd name="T45" fmla="*/ 33 h 708"/>
                <a:gd name="T46" fmla="*/ 79 w 628"/>
                <a:gd name="T47" fmla="*/ 11 h 708"/>
                <a:gd name="T48" fmla="*/ 115 w 628"/>
                <a:gd name="T49" fmla="*/ 1 h 708"/>
                <a:gd name="T50" fmla="*/ 164 w 628"/>
                <a:gd name="T51" fmla="*/ 2 h 708"/>
                <a:gd name="T52" fmla="*/ 213 w 628"/>
                <a:gd name="T53" fmla="*/ 4 h 708"/>
                <a:gd name="T54" fmla="*/ 261 w 628"/>
                <a:gd name="T55" fmla="*/ 7 h 708"/>
                <a:gd name="T56" fmla="*/ 310 w 628"/>
                <a:gd name="T57" fmla="*/ 8 h 708"/>
                <a:gd name="T58" fmla="*/ 358 w 628"/>
                <a:gd name="T59" fmla="*/ 10 h 708"/>
                <a:gd name="T60" fmla="*/ 407 w 628"/>
                <a:gd name="T61" fmla="*/ 12 h 708"/>
                <a:gd name="T62" fmla="*/ 455 w 628"/>
                <a:gd name="T63" fmla="*/ 14 h 708"/>
                <a:gd name="T64" fmla="*/ 486 w 628"/>
                <a:gd name="T65" fmla="*/ 18 h 708"/>
                <a:gd name="T66" fmla="*/ 529 w 628"/>
                <a:gd name="T67" fmla="*/ 37 h 708"/>
                <a:gd name="T68" fmla="*/ 585 w 628"/>
                <a:gd name="T69" fmla="*/ 60 h 708"/>
                <a:gd name="T70" fmla="*/ 624 w 628"/>
                <a:gd name="T71" fmla="*/ 75 h 7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628" h="708">
                  <a:moveTo>
                    <a:pt x="628" y="75"/>
                  </a:moveTo>
                  <a:lnTo>
                    <a:pt x="628" y="211"/>
                  </a:lnTo>
                  <a:lnTo>
                    <a:pt x="628" y="348"/>
                  </a:lnTo>
                  <a:lnTo>
                    <a:pt x="628" y="484"/>
                  </a:lnTo>
                  <a:lnTo>
                    <a:pt x="628" y="621"/>
                  </a:lnTo>
                  <a:lnTo>
                    <a:pt x="621" y="635"/>
                  </a:lnTo>
                  <a:lnTo>
                    <a:pt x="613" y="647"/>
                  </a:lnTo>
                  <a:lnTo>
                    <a:pt x="605" y="658"/>
                  </a:lnTo>
                  <a:lnTo>
                    <a:pt x="594" y="667"/>
                  </a:lnTo>
                  <a:lnTo>
                    <a:pt x="584" y="676"/>
                  </a:lnTo>
                  <a:lnTo>
                    <a:pt x="574" y="685"/>
                  </a:lnTo>
                  <a:lnTo>
                    <a:pt x="563" y="693"/>
                  </a:lnTo>
                  <a:lnTo>
                    <a:pt x="554" y="703"/>
                  </a:lnTo>
                  <a:lnTo>
                    <a:pt x="540" y="705"/>
                  </a:lnTo>
                  <a:lnTo>
                    <a:pt x="525" y="706"/>
                  </a:lnTo>
                  <a:lnTo>
                    <a:pt x="510" y="707"/>
                  </a:lnTo>
                  <a:lnTo>
                    <a:pt x="494" y="708"/>
                  </a:lnTo>
                  <a:lnTo>
                    <a:pt x="477" y="708"/>
                  </a:lnTo>
                  <a:lnTo>
                    <a:pt x="457" y="708"/>
                  </a:lnTo>
                  <a:lnTo>
                    <a:pt x="435" y="707"/>
                  </a:lnTo>
                  <a:lnTo>
                    <a:pt x="411" y="705"/>
                  </a:lnTo>
                  <a:lnTo>
                    <a:pt x="382" y="703"/>
                  </a:lnTo>
                  <a:lnTo>
                    <a:pt x="351" y="700"/>
                  </a:lnTo>
                  <a:lnTo>
                    <a:pt x="317" y="696"/>
                  </a:lnTo>
                  <a:lnTo>
                    <a:pt x="276" y="692"/>
                  </a:lnTo>
                  <a:lnTo>
                    <a:pt x="232" y="686"/>
                  </a:lnTo>
                  <a:lnTo>
                    <a:pt x="182" y="681"/>
                  </a:lnTo>
                  <a:lnTo>
                    <a:pt x="126" y="674"/>
                  </a:lnTo>
                  <a:lnTo>
                    <a:pt x="63" y="666"/>
                  </a:lnTo>
                  <a:lnTo>
                    <a:pt x="55" y="660"/>
                  </a:lnTo>
                  <a:lnTo>
                    <a:pt x="46" y="653"/>
                  </a:lnTo>
                  <a:lnTo>
                    <a:pt x="38" y="645"/>
                  </a:lnTo>
                  <a:lnTo>
                    <a:pt x="30" y="636"/>
                  </a:lnTo>
                  <a:lnTo>
                    <a:pt x="23" y="625"/>
                  </a:lnTo>
                  <a:lnTo>
                    <a:pt x="15" y="615"/>
                  </a:lnTo>
                  <a:lnTo>
                    <a:pt x="8" y="601"/>
                  </a:lnTo>
                  <a:lnTo>
                    <a:pt x="2" y="587"/>
                  </a:lnTo>
                  <a:lnTo>
                    <a:pt x="1" y="463"/>
                  </a:lnTo>
                  <a:lnTo>
                    <a:pt x="1" y="339"/>
                  </a:lnTo>
                  <a:lnTo>
                    <a:pt x="1" y="214"/>
                  </a:lnTo>
                  <a:lnTo>
                    <a:pt x="0" y="90"/>
                  </a:lnTo>
                  <a:lnTo>
                    <a:pt x="11" y="78"/>
                  </a:lnTo>
                  <a:lnTo>
                    <a:pt x="23" y="67"/>
                  </a:lnTo>
                  <a:lnTo>
                    <a:pt x="35" y="56"/>
                  </a:lnTo>
                  <a:lnTo>
                    <a:pt x="46" y="45"/>
                  </a:lnTo>
                  <a:lnTo>
                    <a:pt x="56" y="33"/>
                  </a:lnTo>
                  <a:lnTo>
                    <a:pt x="68" y="22"/>
                  </a:lnTo>
                  <a:lnTo>
                    <a:pt x="79" y="11"/>
                  </a:lnTo>
                  <a:lnTo>
                    <a:pt x="91" y="0"/>
                  </a:lnTo>
                  <a:lnTo>
                    <a:pt x="115" y="1"/>
                  </a:lnTo>
                  <a:lnTo>
                    <a:pt x="139" y="2"/>
                  </a:lnTo>
                  <a:lnTo>
                    <a:pt x="164" y="2"/>
                  </a:lnTo>
                  <a:lnTo>
                    <a:pt x="189" y="3"/>
                  </a:lnTo>
                  <a:lnTo>
                    <a:pt x="213" y="4"/>
                  </a:lnTo>
                  <a:lnTo>
                    <a:pt x="237" y="6"/>
                  </a:lnTo>
                  <a:lnTo>
                    <a:pt x="261" y="7"/>
                  </a:lnTo>
                  <a:lnTo>
                    <a:pt x="286" y="7"/>
                  </a:lnTo>
                  <a:lnTo>
                    <a:pt x="310" y="8"/>
                  </a:lnTo>
                  <a:lnTo>
                    <a:pt x="334" y="9"/>
                  </a:lnTo>
                  <a:lnTo>
                    <a:pt x="358" y="10"/>
                  </a:lnTo>
                  <a:lnTo>
                    <a:pt x="382" y="11"/>
                  </a:lnTo>
                  <a:lnTo>
                    <a:pt x="407" y="12"/>
                  </a:lnTo>
                  <a:lnTo>
                    <a:pt x="431" y="12"/>
                  </a:lnTo>
                  <a:lnTo>
                    <a:pt x="455" y="14"/>
                  </a:lnTo>
                  <a:lnTo>
                    <a:pt x="479" y="15"/>
                  </a:lnTo>
                  <a:lnTo>
                    <a:pt x="486" y="18"/>
                  </a:lnTo>
                  <a:lnTo>
                    <a:pt x="503" y="25"/>
                  </a:lnTo>
                  <a:lnTo>
                    <a:pt x="529" y="37"/>
                  </a:lnTo>
                  <a:lnTo>
                    <a:pt x="557" y="48"/>
                  </a:lnTo>
                  <a:lnTo>
                    <a:pt x="585" y="60"/>
                  </a:lnTo>
                  <a:lnTo>
                    <a:pt x="609" y="69"/>
                  </a:lnTo>
                  <a:lnTo>
                    <a:pt x="624" y="75"/>
                  </a:lnTo>
                  <a:lnTo>
                    <a:pt x="628" y="75"/>
                  </a:lnTo>
                  <a:close/>
                </a:path>
              </a:pathLst>
            </a:custGeom>
            <a:solidFill>
              <a:srgbClr val="444F6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2" name="Freeform 42"/>
            <p:cNvSpPr>
              <a:spLocks/>
            </p:cNvSpPr>
            <p:nvPr/>
          </p:nvSpPr>
          <p:spPr bwMode="auto">
            <a:xfrm>
              <a:off x="7977188" y="3856038"/>
              <a:ext cx="450850" cy="558800"/>
            </a:xfrm>
            <a:custGeom>
              <a:avLst/>
              <a:gdLst>
                <a:gd name="T0" fmla="*/ 568 w 568"/>
                <a:gd name="T1" fmla="*/ 206 h 705"/>
                <a:gd name="T2" fmla="*/ 568 w 568"/>
                <a:gd name="T3" fmla="*/ 479 h 705"/>
                <a:gd name="T4" fmla="*/ 561 w 568"/>
                <a:gd name="T5" fmla="*/ 630 h 705"/>
                <a:gd name="T6" fmla="*/ 544 w 568"/>
                <a:gd name="T7" fmla="*/ 652 h 705"/>
                <a:gd name="T8" fmla="*/ 524 w 568"/>
                <a:gd name="T9" fmla="*/ 671 h 705"/>
                <a:gd name="T10" fmla="*/ 504 w 568"/>
                <a:gd name="T11" fmla="*/ 689 h 705"/>
                <a:gd name="T12" fmla="*/ 485 w 568"/>
                <a:gd name="T13" fmla="*/ 700 h 705"/>
                <a:gd name="T14" fmla="*/ 465 w 568"/>
                <a:gd name="T15" fmla="*/ 704 h 705"/>
                <a:gd name="T16" fmla="*/ 441 w 568"/>
                <a:gd name="T17" fmla="*/ 705 h 705"/>
                <a:gd name="T18" fmla="*/ 410 w 568"/>
                <a:gd name="T19" fmla="*/ 704 h 705"/>
                <a:gd name="T20" fmla="*/ 366 w 568"/>
                <a:gd name="T21" fmla="*/ 701 h 705"/>
                <a:gd name="T22" fmla="*/ 307 w 568"/>
                <a:gd name="T23" fmla="*/ 696 h 705"/>
                <a:gd name="T24" fmla="*/ 229 w 568"/>
                <a:gd name="T25" fmla="*/ 686 h 705"/>
                <a:gd name="T26" fmla="*/ 127 w 568"/>
                <a:gd name="T27" fmla="*/ 674 h 705"/>
                <a:gd name="T28" fmla="*/ 55 w 568"/>
                <a:gd name="T29" fmla="*/ 660 h 705"/>
                <a:gd name="T30" fmla="*/ 38 w 568"/>
                <a:gd name="T31" fmla="*/ 646 h 705"/>
                <a:gd name="T32" fmla="*/ 23 w 568"/>
                <a:gd name="T33" fmla="*/ 628 h 705"/>
                <a:gd name="T34" fmla="*/ 9 w 568"/>
                <a:gd name="T35" fmla="*/ 602 h 705"/>
                <a:gd name="T36" fmla="*/ 2 w 568"/>
                <a:gd name="T37" fmla="*/ 463 h 705"/>
                <a:gd name="T38" fmla="*/ 1 w 568"/>
                <a:gd name="T39" fmla="*/ 214 h 705"/>
                <a:gd name="T40" fmla="*/ 11 w 568"/>
                <a:gd name="T41" fmla="*/ 78 h 705"/>
                <a:gd name="T42" fmla="*/ 34 w 568"/>
                <a:gd name="T43" fmla="*/ 56 h 705"/>
                <a:gd name="T44" fmla="*/ 57 w 568"/>
                <a:gd name="T45" fmla="*/ 33 h 705"/>
                <a:gd name="T46" fmla="*/ 80 w 568"/>
                <a:gd name="T47" fmla="*/ 11 h 705"/>
                <a:gd name="T48" fmla="*/ 113 w 568"/>
                <a:gd name="T49" fmla="*/ 1 h 705"/>
                <a:gd name="T50" fmla="*/ 153 w 568"/>
                <a:gd name="T51" fmla="*/ 2 h 705"/>
                <a:gd name="T52" fmla="*/ 194 w 568"/>
                <a:gd name="T53" fmla="*/ 3 h 705"/>
                <a:gd name="T54" fmla="*/ 236 w 568"/>
                <a:gd name="T55" fmla="*/ 4 h 705"/>
                <a:gd name="T56" fmla="*/ 276 w 568"/>
                <a:gd name="T57" fmla="*/ 6 h 705"/>
                <a:gd name="T58" fmla="*/ 318 w 568"/>
                <a:gd name="T59" fmla="*/ 7 h 705"/>
                <a:gd name="T60" fmla="*/ 359 w 568"/>
                <a:gd name="T61" fmla="*/ 8 h 705"/>
                <a:gd name="T62" fmla="*/ 400 w 568"/>
                <a:gd name="T63" fmla="*/ 9 h 705"/>
                <a:gd name="T64" fmla="*/ 427 w 568"/>
                <a:gd name="T65" fmla="*/ 14 h 705"/>
                <a:gd name="T66" fmla="*/ 470 w 568"/>
                <a:gd name="T67" fmla="*/ 32 h 705"/>
                <a:gd name="T68" fmla="*/ 525 w 568"/>
                <a:gd name="T69" fmla="*/ 55 h 705"/>
                <a:gd name="T70" fmla="*/ 564 w 568"/>
                <a:gd name="T71" fmla="*/ 70 h 7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568" h="705">
                  <a:moveTo>
                    <a:pt x="568" y="70"/>
                  </a:moveTo>
                  <a:lnTo>
                    <a:pt x="568" y="206"/>
                  </a:lnTo>
                  <a:lnTo>
                    <a:pt x="568" y="343"/>
                  </a:lnTo>
                  <a:lnTo>
                    <a:pt x="568" y="479"/>
                  </a:lnTo>
                  <a:lnTo>
                    <a:pt x="568" y="616"/>
                  </a:lnTo>
                  <a:lnTo>
                    <a:pt x="561" y="630"/>
                  </a:lnTo>
                  <a:lnTo>
                    <a:pt x="553" y="642"/>
                  </a:lnTo>
                  <a:lnTo>
                    <a:pt x="544" y="652"/>
                  </a:lnTo>
                  <a:lnTo>
                    <a:pt x="534" y="662"/>
                  </a:lnTo>
                  <a:lnTo>
                    <a:pt x="524" y="671"/>
                  </a:lnTo>
                  <a:lnTo>
                    <a:pt x="515" y="681"/>
                  </a:lnTo>
                  <a:lnTo>
                    <a:pt x="504" y="689"/>
                  </a:lnTo>
                  <a:lnTo>
                    <a:pt x="495" y="698"/>
                  </a:lnTo>
                  <a:lnTo>
                    <a:pt x="485" y="700"/>
                  </a:lnTo>
                  <a:lnTo>
                    <a:pt x="476" y="703"/>
                  </a:lnTo>
                  <a:lnTo>
                    <a:pt x="465" y="704"/>
                  </a:lnTo>
                  <a:lnTo>
                    <a:pt x="454" y="705"/>
                  </a:lnTo>
                  <a:lnTo>
                    <a:pt x="441" y="705"/>
                  </a:lnTo>
                  <a:lnTo>
                    <a:pt x="426" y="705"/>
                  </a:lnTo>
                  <a:lnTo>
                    <a:pt x="410" y="704"/>
                  </a:lnTo>
                  <a:lnTo>
                    <a:pt x="390" y="703"/>
                  </a:lnTo>
                  <a:lnTo>
                    <a:pt x="366" y="701"/>
                  </a:lnTo>
                  <a:lnTo>
                    <a:pt x="340" y="698"/>
                  </a:lnTo>
                  <a:lnTo>
                    <a:pt x="307" y="696"/>
                  </a:lnTo>
                  <a:lnTo>
                    <a:pt x="272" y="691"/>
                  </a:lnTo>
                  <a:lnTo>
                    <a:pt x="229" y="686"/>
                  </a:lnTo>
                  <a:lnTo>
                    <a:pt x="181" y="681"/>
                  </a:lnTo>
                  <a:lnTo>
                    <a:pt x="127" y="674"/>
                  </a:lnTo>
                  <a:lnTo>
                    <a:pt x="64" y="666"/>
                  </a:lnTo>
                  <a:lnTo>
                    <a:pt x="55" y="660"/>
                  </a:lnTo>
                  <a:lnTo>
                    <a:pt x="47" y="654"/>
                  </a:lnTo>
                  <a:lnTo>
                    <a:pt x="38" y="646"/>
                  </a:lnTo>
                  <a:lnTo>
                    <a:pt x="31" y="638"/>
                  </a:lnTo>
                  <a:lnTo>
                    <a:pt x="23" y="628"/>
                  </a:lnTo>
                  <a:lnTo>
                    <a:pt x="16" y="616"/>
                  </a:lnTo>
                  <a:lnTo>
                    <a:pt x="9" y="602"/>
                  </a:lnTo>
                  <a:lnTo>
                    <a:pt x="3" y="587"/>
                  </a:lnTo>
                  <a:lnTo>
                    <a:pt x="2" y="463"/>
                  </a:lnTo>
                  <a:lnTo>
                    <a:pt x="2" y="339"/>
                  </a:lnTo>
                  <a:lnTo>
                    <a:pt x="1" y="214"/>
                  </a:lnTo>
                  <a:lnTo>
                    <a:pt x="0" y="90"/>
                  </a:lnTo>
                  <a:lnTo>
                    <a:pt x="11" y="78"/>
                  </a:lnTo>
                  <a:lnTo>
                    <a:pt x="23" y="67"/>
                  </a:lnTo>
                  <a:lnTo>
                    <a:pt x="34" y="56"/>
                  </a:lnTo>
                  <a:lnTo>
                    <a:pt x="46" y="45"/>
                  </a:lnTo>
                  <a:lnTo>
                    <a:pt x="57" y="33"/>
                  </a:lnTo>
                  <a:lnTo>
                    <a:pt x="69" y="22"/>
                  </a:lnTo>
                  <a:lnTo>
                    <a:pt x="80" y="11"/>
                  </a:lnTo>
                  <a:lnTo>
                    <a:pt x="92" y="0"/>
                  </a:lnTo>
                  <a:lnTo>
                    <a:pt x="113" y="1"/>
                  </a:lnTo>
                  <a:lnTo>
                    <a:pt x="133" y="1"/>
                  </a:lnTo>
                  <a:lnTo>
                    <a:pt x="153" y="2"/>
                  </a:lnTo>
                  <a:lnTo>
                    <a:pt x="174" y="2"/>
                  </a:lnTo>
                  <a:lnTo>
                    <a:pt x="194" y="3"/>
                  </a:lnTo>
                  <a:lnTo>
                    <a:pt x="215" y="3"/>
                  </a:lnTo>
                  <a:lnTo>
                    <a:pt x="236" y="4"/>
                  </a:lnTo>
                  <a:lnTo>
                    <a:pt x="257" y="4"/>
                  </a:lnTo>
                  <a:lnTo>
                    <a:pt x="276" y="6"/>
                  </a:lnTo>
                  <a:lnTo>
                    <a:pt x="297" y="6"/>
                  </a:lnTo>
                  <a:lnTo>
                    <a:pt x="318" y="7"/>
                  </a:lnTo>
                  <a:lnTo>
                    <a:pt x="338" y="7"/>
                  </a:lnTo>
                  <a:lnTo>
                    <a:pt x="359" y="8"/>
                  </a:lnTo>
                  <a:lnTo>
                    <a:pt x="379" y="9"/>
                  </a:lnTo>
                  <a:lnTo>
                    <a:pt x="400" y="9"/>
                  </a:lnTo>
                  <a:lnTo>
                    <a:pt x="420" y="10"/>
                  </a:lnTo>
                  <a:lnTo>
                    <a:pt x="427" y="14"/>
                  </a:lnTo>
                  <a:lnTo>
                    <a:pt x="444" y="21"/>
                  </a:lnTo>
                  <a:lnTo>
                    <a:pt x="470" y="32"/>
                  </a:lnTo>
                  <a:lnTo>
                    <a:pt x="497" y="44"/>
                  </a:lnTo>
                  <a:lnTo>
                    <a:pt x="525" y="55"/>
                  </a:lnTo>
                  <a:lnTo>
                    <a:pt x="549" y="64"/>
                  </a:lnTo>
                  <a:lnTo>
                    <a:pt x="564" y="70"/>
                  </a:lnTo>
                  <a:lnTo>
                    <a:pt x="568" y="70"/>
                  </a:lnTo>
                  <a:close/>
                </a:path>
              </a:pathLst>
            </a:custGeom>
            <a:solidFill>
              <a:srgbClr val="47516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3" name="Freeform 43"/>
            <p:cNvSpPr>
              <a:spLocks/>
            </p:cNvSpPr>
            <p:nvPr/>
          </p:nvSpPr>
          <p:spPr bwMode="auto">
            <a:xfrm>
              <a:off x="7977188" y="3856038"/>
              <a:ext cx="403225" cy="557213"/>
            </a:xfrm>
            <a:custGeom>
              <a:avLst/>
              <a:gdLst>
                <a:gd name="T0" fmla="*/ 508 w 508"/>
                <a:gd name="T1" fmla="*/ 200 h 701"/>
                <a:gd name="T2" fmla="*/ 508 w 508"/>
                <a:gd name="T3" fmla="*/ 473 h 701"/>
                <a:gd name="T4" fmla="*/ 501 w 508"/>
                <a:gd name="T5" fmla="*/ 623 h 701"/>
                <a:gd name="T6" fmla="*/ 484 w 508"/>
                <a:gd name="T7" fmla="*/ 646 h 701"/>
                <a:gd name="T8" fmla="*/ 464 w 508"/>
                <a:gd name="T9" fmla="*/ 666 h 701"/>
                <a:gd name="T10" fmla="*/ 444 w 508"/>
                <a:gd name="T11" fmla="*/ 684 h 701"/>
                <a:gd name="T12" fmla="*/ 429 w 508"/>
                <a:gd name="T13" fmla="*/ 696 h 701"/>
                <a:gd name="T14" fmla="*/ 418 w 508"/>
                <a:gd name="T15" fmla="*/ 699 h 701"/>
                <a:gd name="T16" fmla="*/ 404 w 508"/>
                <a:gd name="T17" fmla="*/ 701 h 701"/>
                <a:gd name="T18" fmla="*/ 382 w 508"/>
                <a:gd name="T19" fmla="*/ 701 h 701"/>
                <a:gd name="T20" fmla="*/ 349 w 508"/>
                <a:gd name="T21" fmla="*/ 699 h 701"/>
                <a:gd name="T22" fmla="*/ 298 w 508"/>
                <a:gd name="T23" fmla="*/ 695 h 701"/>
                <a:gd name="T24" fmla="*/ 226 w 508"/>
                <a:gd name="T25" fmla="*/ 685 h 701"/>
                <a:gd name="T26" fmla="*/ 125 w 508"/>
                <a:gd name="T27" fmla="*/ 674 h 701"/>
                <a:gd name="T28" fmla="*/ 55 w 508"/>
                <a:gd name="T29" fmla="*/ 661 h 701"/>
                <a:gd name="T30" fmla="*/ 38 w 508"/>
                <a:gd name="T31" fmla="*/ 648 h 701"/>
                <a:gd name="T32" fmla="*/ 23 w 508"/>
                <a:gd name="T33" fmla="*/ 630 h 701"/>
                <a:gd name="T34" fmla="*/ 9 w 508"/>
                <a:gd name="T35" fmla="*/ 604 h 701"/>
                <a:gd name="T36" fmla="*/ 2 w 508"/>
                <a:gd name="T37" fmla="*/ 463 h 701"/>
                <a:gd name="T38" fmla="*/ 1 w 508"/>
                <a:gd name="T39" fmla="*/ 214 h 701"/>
                <a:gd name="T40" fmla="*/ 11 w 508"/>
                <a:gd name="T41" fmla="*/ 78 h 701"/>
                <a:gd name="T42" fmla="*/ 34 w 508"/>
                <a:gd name="T43" fmla="*/ 56 h 701"/>
                <a:gd name="T44" fmla="*/ 57 w 508"/>
                <a:gd name="T45" fmla="*/ 33 h 701"/>
                <a:gd name="T46" fmla="*/ 80 w 508"/>
                <a:gd name="T47" fmla="*/ 11 h 701"/>
                <a:gd name="T48" fmla="*/ 109 w 508"/>
                <a:gd name="T49" fmla="*/ 0 h 701"/>
                <a:gd name="T50" fmla="*/ 143 w 508"/>
                <a:gd name="T51" fmla="*/ 1 h 701"/>
                <a:gd name="T52" fmla="*/ 176 w 508"/>
                <a:gd name="T53" fmla="*/ 1 h 701"/>
                <a:gd name="T54" fmla="*/ 209 w 508"/>
                <a:gd name="T55" fmla="*/ 2 h 701"/>
                <a:gd name="T56" fmla="*/ 243 w 508"/>
                <a:gd name="T57" fmla="*/ 2 h 701"/>
                <a:gd name="T58" fmla="*/ 276 w 508"/>
                <a:gd name="T59" fmla="*/ 3 h 701"/>
                <a:gd name="T60" fmla="*/ 310 w 508"/>
                <a:gd name="T61" fmla="*/ 4 h 701"/>
                <a:gd name="T62" fmla="*/ 343 w 508"/>
                <a:gd name="T63" fmla="*/ 6 h 701"/>
                <a:gd name="T64" fmla="*/ 366 w 508"/>
                <a:gd name="T65" fmla="*/ 9 h 701"/>
                <a:gd name="T66" fmla="*/ 409 w 508"/>
                <a:gd name="T67" fmla="*/ 27 h 701"/>
                <a:gd name="T68" fmla="*/ 465 w 508"/>
                <a:gd name="T69" fmla="*/ 50 h 701"/>
                <a:gd name="T70" fmla="*/ 504 w 508"/>
                <a:gd name="T71" fmla="*/ 64 h 7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508" h="701">
                  <a:moveTo>
                    <a:pt x="508" y="64"/>
                  </a:moveTo>
                  <a:lnTo>
                    <a:pt x="508" y="200"/>
                  </a:lnTo>
                  <a:lnTo>
                    <a:pt x="508" y="337"/>
                  </a:lnTo>
                  <a:lnTo>
                    <a:pt x="508" y="473"/>
                  </a:lnTo>
                  <a:lnTo>
                    <a:pt x="508" y="610"/>
                  </a:lnTo>
                  <a:lnTo>
                    <a:pt x="501" y="623"/>
                  </a:lnTo>
                  <a:lnTo>
                    <a:pt x="493" y="636"/>
                  </a:lnTo>
                  <a:lnTo>
                    <a:pt x="484" y="646"/>
                  </a:lnTo>
                  <a:lnTo>
                    <a:pt x="474" y="657"/>
                  </a:lnTo>
                  <a:lnTo>
                    <a:pt x="464" y="666"/>
                  </a:lnTo>
                  <a:lnTo>
                    <a:pt x="455" y="675"/>
                  </a:lnTo>
                  <a:lnTo>
                    <a:pt x="444" y="684"/>
                  </a:lnTo>
                  <a:lnTo>
                    <a:pt x="435" y="693"/>
                  </a:lnTo>
                  <a:lnTo>
                    <a:pt x="429" y="696"/>
                  </a:lnTo>
                  <a:lnTo>
                    <a:pt x="424" y="698"/>
                  </a:lnTo>
                  <a:lnTo>
                    <a:pt x="418" y="699"/>
                  </a:lnTo>
                  <a:lnTo>
                    <a:pt x="412" y="700"/>
                  </a:lnTo>
                  <a:lnTo>
                    <a:pt x="404" y="701"/>
                  </a:lnTo>
                  <a:lnTo>
                    <a:pt x="395" y="701"/>
                  </a:lnTo>
                  <a:lnTo>
                    <a:pt x="382" y="701"/>
                  </a:lnTo>
                  <a:lnTo>
                    <a:pt x="367" y="700"/>
                  </a:lnTo>
                  <a:lnTo>
                    <a:pt x="349" y="699"/>
                  </a:lnTo>
                  <a:lnTo>
                    <a:pt x="326" y="697"/>
                  </a:lnTo>
                  <a:lnTo>
                    <a:pt x="298" y="695"/>
                  </a:lnTo>
                  <a:lnTo>
                    <a:pt x="265" y="690"/>
                  </a:lnTo>
                  <a:lnTo>
                    <a:pt x="226" y="685"/>
                  </a:lnTo>
                  <a:lnTo>
                    <a:pt x="180" y="680"/>
                  </a:lnTo>
                  <a:lnTo>
                    <a:pt x="125" y="674"/>
                  </a:lnTo>
                  <a:lnTo>
                    <a:pt x="64" y="666"/>
                  </a:lnTo>
                  <a:lnTo>
                    <a:pt x="55" y="661"/>
                  </a:lnTo>
                  <a:lnTo>
                    <a:pt x="47" y="655"/>
                  </a:lnTo>
                  <a:lnTo>
                    <a:pt x="38" y="648"/>
                  </a:lnTo>
                  <a:lnTo>
                    <a:pt x="30" y="640"/>
                  </a:lnTo>
                  <a:lnTo>
                    <a:pt x="23" y="630"/>
                  </a:lnTo>
                  <a:lnTo>
                    <a:pt x="15" y="617"/>
                  </a:lnTo>
                  <a:lnTo>
                    <a:pt x="9" y="604"/>
                  </a:lnTo>
                  <a:lnTo>
                    <a:pt x="3" y="587"/>
                  </a:lnTo>
                  <a:lnTo>
                    <a:pt x="2" y="463"/>
                  </a:lnTo>
                  <a:lnTo>
                    <a:pt x="2" y="339"/>
                  </a:lnTo>
                  <a:lnTo>
                    <a:pt x="1" y="214"/>
                  </a:lnTo>
                  <a:lnTo>
                    <a:pt x="0" y="90"/>
                  </a:lnTo>
                  <a:lnTo>
                    <a:pt x="11" y="78"/>
                  </a:lnTo>
                  <a:lnTo>
                    <a:pt x="23" y="67"/>
                  </a:lnTo>
                  <a:lnTo>
                    <a:pt x="34" y="56"/>
                  </a:lnTo>
                  <a:lnTo>
                    <a:pt x="46" y="45"/>
                  </a:lnTo>
                  <a:lnTo>
                    <a:pt x="57" y="33"/>
                  </a:lnTo>
                  <a:lnTo>
                    <a:pt x="69" y="22"/>
                  </a:lnTo>
                  <a:lnTo>
                    <a:pt x="80" y="11"/>
                  </a:lnTo>
                  <a:lnTo>
                    <a:pt x="92" y="0"/>
                  </a:lnTo>
                  <a:lnTo>
                    <a:pt x="109" y="0"/>
                  </a:lnTo>
                  <a:lnTo>
                    <a:pt x="125" y="0"/>
                  </a:lnTo>
                  <a:lnTo>
                    <a:pt x="143" y="1"/>
                  </a:lnTo>
                  <a:lnTo>
                    <a:pt x="159" y="1"/>
                  </a:lnTo>
                  <a:lnTo>
                    <a:pt x="176" y="1"/>
                  </a:lnTo>
                  <a:lnTo>
                    <a:pt x="192" y="1"/>
                  </a:lnTo>
                  <a:lnTo>
                    <a:pt x="209" y="2"/>
                  </a:lnTo>
                  <a:lnTo>
                    <a:pt x="226" y="2"/>
                  </a:lnTo>
                  <a:lnTo>
                    <a:pt x="243" y="2"/>
                  </a:lnTo>
                  <a:lnTo>
                    <a:pt x="259" y="3"/>
                  </a:lnTo>
                  <a:lnTo>
                    <a:pt x="276" y="3"/>
                  </a:lnTo>
                  <a:lnTo>
                    <a:pt x="292" y="4"/>
                  </a:lnTo>
                  <a:lnTo>
                    <a:pt x="310" y="4"/>
                  </a:lnTo>
                  <a:lnTo>
                    <a:pt x="326" y="4"/>
                  </a:lnTo>
                  <a:lnTo>
                    <a:pt x="343" y="6"/>
                  </a:lnTo>
                  <a:lnTo>
                    <a:pt x="359" y="6"/>
                  </a:lnTo>
                  <a:lnTo>
                    <a:pt x="366" y="9"/>
                  </a:lnTo>
                  <a:lnTo>
                    <a:pt x="383" y="16"/>
                  </a:lnTo>
                  <a:lnTo>
                    <a:pt x="409" y="27"/>
                  </a:lnTo>
                  <a:lnTo>
                    <a:pt x="438" y="39"/>
                  </a:lnTo>
                  <a:lnTo>
                    <a:pt x="465" y="50"/>
                  </a:lnTo>
                  <a:lnTo>
                    <a:pt x="488" y="60"/>
                  </a:lnTo>
                  <a:lnTo>
                    <a:pt x="504" y="64"/>
                  </a:lnTo>
                  <a:lnTo>
                    <a:pt x="508" y="64"/>
                  </a:lnTo>
                  <a:close/>
                </a:path>
              </a:pathLst>
            </a:custGeom>
            <a:solidFill>
              <a:srgbClr val="4C56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9" name="Freeform 44"/>
            <p:cNvSpPr>
              <a:spLocks/>
            </p:cNvSpPr>
            <p:nvPr/>
          </p:nvSpPr>
          <p:spPr bwMode="auto">
            <a:xfrm>
              <a:off x="7977188" y="3856038"/>
              <a:ext cx="354013" cy="555625"/>
            </a:xfrm>
            <a:custGeom>
              <a:avLst/>
              <a:gdLst>
                <a:gd name="T0" fmla="*/ 447 w 447"/>
                <a:gd name="T1" fmla="*/ 196 h 699"/>
                <a:gd name="T2" fmla="*/ 447 w 447"/>
                <a:gd name="T3" fmla="*/ 469 h 699"/>
                <a:gd name="T4" fmla="*/ 440 w 447"/>
                <a:gd name="T5" fmla="*/ 618 h 699"/>
                <a:gd name="T6" fmla="*/ 423 w 447"/>
                <a:gd name="T7" fmla="*/ 640 h 699"/>
                <a:gd name="T8" fmla="*/ 404 w 447"/>
                <a:gd name="T9" fmla="*/ 660 h 699"/>
                <a:gd name="T10" fmla="*/ 385 w 447"/>
                <a:gd name="T11" fmla="*/ 680 h 699"/>
                <a:gd name="T12" fmla="*/ 373 w 447"/>
                <a:gd name="T13" fmla="*/ 691 h 699"/>
                <a:gd name="T14" fmla="*/ 372 w 447"/>
                <a:gd name="T15" fmla="*/ 695 h 699"/>
                <a:gd name="T16" fmla="*/ 368 w 447"/>
                <a:gd name="T17" fmla="*/ 698 h 699"/>
                <a:gd name="T18" fmla="*/ 356 w 447"/>
                <a:gd name="T19" fmla="*/ 699 h 699"/>
                <a:gd name="T20" fmla="*/ 332 w 447"/>
                <a:gd name="T21" fmla="*/ 697 h 699"/>
                <a:gd name="T22" fmla="*/ 289 w 447"/>
                <a:gd name="T23" fmla="*/ 693 h 699"/>
                <a:gd name="T24" fmla="*/ 221 w 447"/>
                <a:gd name="T25" fmla="*/ 685 h 699"/>
                <a:gd name="T26" fmla="*/ 125 w 447"/>
                <a:gd name="T27" fmla="*/ 674 h 699"/>
                <a:gd name="T28" fmla="*/ 55 w 447"/>
                <a:gd name="T29" fmla="*/ 662 h 699"/>
                <a:gd name="T30" fmla="*/ 37 w 447"/>
                <a:gd name="T31" fmla="*/ 650 h 699"/>
                <a:gd name="T32" fmla="*/ 22 w 447"/>
                <a:gd name="T33" fmla="*/ 631 h 699"/>
                <a:gd name="T34" fmla="*/ 8 w 447"/>
                <a:gd name="T35" fmla="*/ 605 h 699"/>
                <a:gd name="T36" fmla="*/ 1 w 447"/>
                <a:gd name="T37" fmla="*/ 463 h 699"/>
                <a:gd name="T38" fmla="*/ 0 w 447"/>
                <a:gd name="T39" fmla="*/ 214 h 699"/>
                <a:gd name="T40" fmla="*/ 11 w 447"/>
                <a:gd name="T41" fmla="*/ 78 h 699"/>
                <a:gd name="T42" fmla="*/ 34 w 447"/>
                <a:gd name="T43" fmla="*/ 56 h 699"/>
                <a:gd name="T44" fmla="*/ 57 w 447"/>
                <a:gd name="T45" fmla="*/ 33 h 699"/>
                <a:gd name="T46" fmla="*/ 80 w 447"/>
                <a:gd name="T47" fmla="*/ 11 h 699"/>
                <a:gd name="T48" fmla="*/ 105 w 447"/>
                <a:gd name="T49" fmla="*/ 0 h 699"/>
                <a:gd name="T50" fmla="*/ 131 w 447"/>
                <a:gd name="T51" fmla="*/ 0 h 699"/>
                <a:gd name="T52" fmla="*/ 156 w 447"/>
                <a:gd name="T53" fmla="*/ 0 h 699"/>
                <a:gd name="T54" fmla="*/ 183 w 447"/>
                <a:gd name="T55" fmla="*/ 0 h 699"/>
                <a:gd name="T56" fmla="*/ 208 w 447"/>
                <a:gd name="T57" fmla="*/ 0 h 699"/>
                <a:gd name="T58" fmla="*/ 234 w 447"/>
                <a:gd name="T59" fmla="*/ 0 h 699"/>
                <a:gd name="T60" fmla="*/ 260 w 447"/>
                <a:gd name="T61" fmla="*/ 0 h 699"/>
                <a:gd name="T62" fmla="*/ 285 w 447"/>
                <a:gd name="T63" fmla="*/ 0 h 699"/>
                <a:gd name="T64" fmla="*/ 305 w 447"/>
                <a:gd name="T65" fmla="*/ 3 h 699"/>
                <a:gd name="T66" fmla="*/ 348 w 447"/>
                <a:gd name="T67" fmla="*/ 22 h 699"/>
                <a:gd name="T68" fmla="*/ 404 w 447"/>
                <a:gd name="T69" fmla="*/ 46 h 699"/>
                <a:gd name="T70" fmla="*/ 443 w 447"/>
                <a:gd name="T71" fmla="*/ 60 h 6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47" h="699">
                  <a:moveTo>
                    <a:pt x="447" y="60"/>
                  </a:moveTo>
                  <a:lnTo>
                    <a:pt x="447" y="196"/>
                  </a:lnTo>
                  <a:lnTo>
                    <a:pt x="447" y="333"/>
                  </a:lnTo>
                  <a:lnTo>
                    <a:pt x="447" y="469"/>
                  </a:lnTo>
                  <a:lnTo>
                    <a:pt x="447" y="606"/>
                  </a:lnTo>
                  <a:lnTo>
                    <a:pt x="440" y="618"/>
                  </a:lnTo>
                  <a:lnTo>
                    <a:pt x="432" y="630"/>
                  </a:lnTo>
                  <a:lnTo>
                    <a:pt x="423" y="640"/>
                  </a:lnTo>
                  <a:lnTo>
                    <a:pt x="413" y="651"/>
                  </a:lnTo>
                  <a:lnTo>
                    <a:pt x="404" y="660"/>
                  </a:lnTo>
                  <a:lnTo>
                    <a:pt x="394" y="670"/>
                  </a:lnTo>
                  <a:lnTo>
                    <a:pt x="385" y="680"/>
                  </a:lnTo>
                  <a:lnTo>
                    <a:pt x="375" y="689"/>
                  </a:lnTo>
                  <a:lnTo>
                    <a:pt x="373" y="691"/>
                  </a:lnTo>
                  <a:lnTo>
                    <a:pt x="373" y="693"/>
                  </a:lnTo>
                  <a:lnTo>
                    <a:pt x="372" y="695"/>
                  </a:lnTo>
                  <a:lnTo>
                    <a:pt x="371" y="697"/>
                  </a:lnTo>
                  <a:lnTo>
                    <a:pt x="368" y="698"/>
                  </a:lnTo>
                  <a:lnTo>
                    <a:pt x="364" y="699"/>
                  </a:lnTo>
                  <a:lnTo>
                    <a:pt x="356" y="699"/>
                  </a:lnTo>
                  <a:lnTo>
                    <a:pt x="347" y="698"/>
                  </a:lnTo>
                  <a:lnTo>
                    <a:pt x="332" y="697"/>
                  </a:lnTo>
                  <a:lnTo>
                    <a:pt x="313" y="696"/>
                  </a:lnTo>
                  <a:lnTo>
                    <a:pt x="289" y="693"/>
                  </a:lnTo>
                  <a:lnTo>
                    <a:pt x="258" y="690"/>
                  </a:lnTo>
                  <a:lnTo>
                    <a:pt x="221" y="685"/>
                  </a:lnTo>
                  <a:lnTo>
                    <a:pt x="177" y="680"/>
                  </a:lnTo>
                  <a:lnTo>
                    <a:pt x="125" y="674"/>
                  </a:lnTo>
                  <a:lnTo>
                    <a:pt x="64" y="666"/>
                  </a:lnTo>
                  <a:lnTo>
                    <a:pt x="55" y="662"/>
                  </a:lnTo>
                  <a:lnTo>
                    <a:pt x="46" y="657"/>
                  </a:lnTo>
                  <a:lnTo>
                    <a:pt x="37" y="650"/>
                  </a:lnTo>
                  <a:lnTo>
                    <a:pt x="29" y="642"/>
                  </a:lnTo>
                  <a:lnTo>
                    <a:pt x="22" y="631"/>
                  </a:lnTo>
                  <a:lnTo>
                    <a:pt x="14" y="618"/>
                  </a:lnTo>
                  <a:lnTo>
                    <a:pt x="8" y="605"/>
                  </a:lnTo>
                  <a:lnTo>
                    <a:pt x="2" y="587"/>
                  </a:lnTo>
                  <a:lnTo>
                    <a:pt x="1" y="463"/>
                  </a:lnTo>
                  <a:lnTo>
                    <a:pt x="1" y="339"/>
                  </a:lnTo>
                  <a:lnTo>
                    <a:pt x="0" y="214"/>
                  </a:lnTo>
                  <a:lnTo>
                    <a:pt x="0" y="90"/>
                  </a:lnTo>
                  <a:lnTo>
                    <a:pt x="11" y="78"/>
                  </a:lnTo>
                  <a:lnTo>
                    <a:pt x="23" y="67"/>
                  </a:lnTo>
                  <a:lnTo>
                    <a:pt x="34" y="56"/>
                  </a:lnTo>
                  <a:lnTo>
                    <a:pt x="46" y="45"/>
                  </a:lnTo>
                  <a:lnTo>
                    <a:pt x="57" y="33"/>
                  </a:lnTo>
                  <a:lnTo>
                    <a:pt x="69" y="22"/>
                  </a:lnTo>
                  <a:lnTo>
                    <a:pt x="80" y="11"/>
                  </a:lnTo>
                  <a:lnTo>
                    <a:pt x="92" y="0"/>
                  </a:lnTo>
                  <a:lnTo>
                    <a:pt x="105" y="0"/>
                  </a:lnTo>
                  <a:lnTo>
                    <a:pt x="117" y="0"/>
                  </a:lnTo>
                  <a:lnTo>
                    <a:pt x="131" y="0"/>
                  </a:lnTo>
                  <a:lnTo>
                    <a:pt x="144" y="0"/>
                  </a:lnTo>
                  <a:lnTo>
                    <a:pt x="156" y="0"/>
                  </a:lnTo>
                  <a:lnTo>
                    <a:pt x="169" y="0"/>
                  </a:lnTo>
                  <a:lnTo>
                    <a:pt x="183" y="0"/>
                  </a:lnTo>
                  <a:lnTo>
                    <a:pt x="196" y="0"/>
                  </a:lnTo>
                  <a:lnTo>
                    <a:pt x="208" y="0"/>
                  </a:lnTo>
                  <a:lnTo>
                    <a:pt x="221" y="0"/>
                  </a:lnTo>
                  <a:lnTo>
                    <a:pt x="234" y="0"/>
                  </a:lnTo>
                  <a:lnTo>
                    <a:pt x="247" y="0"/>
                  </a:lnTo>
                  <a:lnTo>
                    <a:pt x="260" y="0"/>
                  </a:lnTo>
                  <a:lnTo>
                    <a:pt x="273" y="0"/>
                  </a:lnTo>
                  <a:lnTo>
                    <a:pt x="285" y="0"/>
                  </a:lnTo>
                  <a:lnTo>
                    <a:pt x="298" y="0"/>
                  </a:lnTo>
                  <a:lnTo>
                    <a:pt x="305" y="3"/>
                  </a:lnTo>
                  <a:lnTo>
                    <a:pt x="322" y="10"/>
                  </a:lnTo>
                  <a:lnTo>
                    <a:pt x="348" y="22"/>
                  </a:lnTo>
                  <a:lnTo>
                    <a:pt x="376" y="33"/>
                  </a:lnTo>
                  <a:lnTo>
                    <a:pt x="404" y="46"/>
                  </a:lnTo>
                  <a:lnTo>
                    <a:pt x="428" y="55"/>
                  </a:lnTo>
                  <a:lnTo>
                    <a:pt x="443" y="60"/>
                  </a:lnTo>
                  <a:lnTo>
                    <a:pt x="447" y="60"/>
                  </a:lnTo>
                  <a:close/>
                </a:path>
              </a:pathLst>
            </a:custGeom>
            <a:solidFill>
              <a:srgbClr val="4F59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0" name="Freeform 45"/>
            <p:cNvSpPr>
              <a:spLocks/>
            </p:cNvSpPr>
            <p:nvPr/>
          </p:nvSpPr>
          <p:spPr bwMode="auto">
            <a:xfrm>
              <a:off x="7975600" y="3852863"/>
              <a:ext cx="307975" cy="555625"/>
            </a:xfrm>
            <a:custGeom>
              <a:avLst/>
              <a:gdLst>
                <a:gd name="T0" fmla="*/ 387 w 387"/>
                <a:gd name="T1" fmla="*/ 196 h 701"/>
                <a:gd name="T2" fmla="*/ 387 w 387"/>
                <a:gd name="T3" fmla="*/ 469 h 701"/>
                <a:gd name="T4" fmla="*/ 379 w 387"/>
                <a:gd name="T5" fmla="*/ 618 h 701"/>
                <a:gd name="T6" fmla="*/ 363 w 387"/>
                <a:gd name="T7" fmla="*/ 640 h 701"/>
                <a:gd name="T8" fmla="*/ 344 w 387"/>
                <a:gd name="T9" fmla="*/ 659 h 701"/>
                <a:gd name="T10" fmla="*/ 326 w 387"/>
                <a:gd name="T11" fmla="*/ 679 h 701"/>
                <a:gd name="T12" fmla="*/ 319 w 387"/>
                <a:gd name="T13" fmla="*/ 691 h 701"/>
                <a:gd name="T14" fmla="*/ 326 w 387"/>
                <a:gd name="T15" fmla="*/ 696 h 701"/>
                <a:gd name="T16" fmla="*/ 333 w 387"/>
                <a:gd name="T17" fmla="*/ 700 h 701"/>
                <a:gd name="T18" fmla="*/ 330 w 387"/>
                <a:gd name="T19" fmla="*/ 701 h 701"/>
                <a:gd name="T20" fmla="*/ 315 w 387"/>
                <a:gd name="T21" fmla="*/ 701 h 701"/>
                <a:gd name="T22" fmla="*/ 280 w 387"/>
                <a:gd name="T23" fmla="*/ 697 h 701"/>
                <a:gd name="T24" fmla="*/ 219 w 387"/>
                <a:gd name="T25" fmla="*/ 690 h 701"/>
                <a:gd name="T26" fmla="*/ 125 w 387"/>
                <a:gd name="T27" fmla="*/ 679 h 701"/>
                <a:gd name="T28" fmla="*/ 56 w 387"/>
                <a:gd name="T29" fmla="*/ 667 h 701"/>
                <a:gd name="T30" fmla="*/ 38 w 387"/>
                <a:gd name="T31" fmla="*/ 657 h 701"/>
                <a:gd name="T32" fmla="*/ 23 w 387"/>
                <a:gd name="T33" fmla="*/ 638 h 701"/>
                <a:gd name="T34" fmla="*/ 9 w 387"/>
                <a:gd name="T35" fmla="*/ 611 h 701"/>
                <a:gd name="T36" fmla="*/ 2 w 387"/>
                <a:gd name="T37" fmla="*/ 468 h 701"/>
                <a:gd name="T38" fmla="*/ 1 w 387"/>
                <a:gd name="T39" fmla="*/ 219 h 701"/>
                <a:gd name="T40" fmla="*/ 11 w 387"/>
                <a:gd name="T41" fmla="*/ 83 h 701"/>
                <a:gd name="T42" fmla="*/ 34 w 387"/>
                <a:gd name="T43" fmla="*/ 61 h 701"/>
                <a:gd name="T44" fmla="*/ 58 w 387"/>
                <a:gd name="T45" fmla="*/ 38 h 701"/>
                <a:gd name="T46" fmla="*/ 81 w 387"/>
                <a:gd name="T47" fmla="*/ 16 h 701"/>
                <a:gd name="T48" fmla="*/ 111 w 387"/>
                <a:gd name="T49" fmla="*/ 5 h 701"/>
                <a:gd name="T50" fmla="*/ 148 w 387"/>
                <a:gd name="T51" fmla="*/ 4 h 701"/>
                <a:gd name="T52" fmla="*/ 185 w 387"/>
                <a:gd name="T53" fmla="*/ 1 h 701"/>
                <a:gd name="T54" fmla="*/ 221 w 387"/>
                <a:gd name="T55" fmla="*/ 0 h 701"/>
                <a:gd name="T56" fmla="*/ 246 w 387"/>
                <a:gd name="T57" fmla="*/ 4 h 701"/>
                <a:gd name="T58" fmla="*/ 289 w 387"/>
                <a:gd name="T59" fmla="*/ 22 h 701"/>
                <a:gd name="T60" fmla="*/ 344 w 387"/>
                <a:gd name="T61" fmla="*/ 45 h 701"/>
                <a:gd name="T62" fmla="*/ 383 w 387"/>
                <a:gd name="T63" fmla="*/ 59 h 7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387" h="701">
                  <a:moveTo>
                    <a:pt x="387" y="59"/>
                  </a:moveTo>
                  <a:lnTo>
                    <a:pt x="387" y="196"/>
                  </a:lnTo>
                  <a:lnTo>
                    <a:pt x="387" y="333"/>
                  </a:lnTo>
                  <a:lnTo>
                    <a:pt x="387" y="469"/>
                  </a:lnTo>
                  <a:lnTo>
                    <a:pt x="387" y="606"/>
                  </a:lnTo>
                  <a:lnTo>
                    <a:pt x="379" y="618"/>
                  </a:lnTo>
                  <a:lnTo>
                    <a:pt x="371" y="629"/>
                  </a:lnTo>
                  <a:lnTo>
                    <a:pt x="363" y="640"/>
                  </a:lnTo>
                  <a:lnTo>
                    <a:pt x="353" y="650"/>
                  </a:lnTo>
                  <a:lnTo>
                    <a:pt x="344" y="659"/>
                  </a:lnTo>
                  <a:lnTo>
                    <a:pt x="335" y="670"/>
                  </a:lnTo>
                  <a:lnTo>
                    <a:pt x="326" y="679"/>
                  </a:lnTo>
                  <a:lnTo>
                    <a:pt x="316" y="689"/>
                  </a:lnTo>
                  <a:lnTo>
                    <a:pt x="319" y="691"/>
                  </a:lnTo>
                  <a:lnTo>
                    <a:pt x="322" y="694"/>
                  </a:lnTo>
                  <a:lnTo>
                    <a:pt x="326" y="696"/>
                  </a:lnTo>
                  <a:lnTo>
                    <a:pt x="330" y="697"/>
                  </a:lnTo>
                  <a:lnTo>
                    <a:pt x="333" y="700"/>
                  </a:lnTo>
                  <a:lnTo>
                    <a:pt x="333" y="701"/>
                  </a:lnTo>
                  <a:lnTo>
                    <a:pt x="330" y="701"/>
                  </a:lnTo>
                  <a:lnTo>
                    <a:pt x="325" y="701"/>
                  </a:lnTo>
                  <a:lnTo>
                    <a:pt x="315" y="701"/>
                  </a:lnTo>
                  <a:lnTo>
                    <a:pt x="300" y="700"/>
                  </a:lnTo>
                  <a:lnTo>
                    <a:pt x="280" y="697"/>
                  </a:lnTo>
                  <a:lnTo>
                    <a:pt x="253" y="694"/>
                  </a:lnTo>
                  <a:lnTo>
                    <a:pt x="219" y="690"/>
                  </a:lnTo>
                  <a:lnTo>
                    <a:pt x="177" y="685"/>
                  </a:lnTo>
                  <a:lnTo>
                    <a:pt x="125" y="679"/>
                  </a:lnTo>
                  <a:lnTo>
                    <a:pt x="65" y="671"/>
                  </a:lnTo>
                  <a:lnTo>
                    <a:pt x="56" y="667"/>
                  </a:lnTo>
                  <a:lnTo>
                    <a:pt x="47" y="664"/>
                  </a:lnTo>
                  <a:lnTo>
                    <a:pt x="38" y="657"/>
                  </a:lnTo>
                  <a:lnTo>
                    <a:pt x="30" y="649"/>
                  </a:lnTo>
                  <a:lnTo>
                    <a:pt x="23" y="638"/>
                  </a:lnTo>
                  <a:lnTo>
                    <a:pt x="15" y="626"/>
                  </a:lnTo>
                  <a:lnTo>
                    <a:pt x="9" y="611"/>
                  </a:lnTo>
                  <a:lnTo>
                    <a:pt x="3" y="592"/>
                  </a:lnTo>
                  <a:lnTo>
                    <a:pt x="2" y="468"/>
                  </a:lnTo>
                  <a:lnTo>
                    <a:pt x="2" y="344"/>
                  </a:lnTo>
                  <a:lnTo>
                    <a:pt x="1" y="219"/>
                  </a:lnTo>
                  <a:lnTo>
                    <a:pt x="0" y="95"/>
                  </a:lnTo>
                  <a:lnTo>
                    <a:pt x="11" y="83"/>
                  </a:lnTo>
                  <a:lnTo>
                    <a:pt x="23" y="72"/>
                  </a:lnTo>
                  <a:lnTo>
                    <a:pt x="34" y="61"/>
                  </a:lnTo>
                  <a:lnTo>
                    <a:pt x="47" y="50"/>
                  </a:lnTo>
                  <a:lnTo>
                    <a:pt x="58" y="38"/>
                  </a:lnTo>
                  <a:lnTo>
                    <a:pt x="70" y="27"/>
                  </a:lnTo>
                  <a:lnTo>
                    <a:pt x="81" y="16"/>
                  </a:lnTo>
                  <a:lnTo>
                    <a:pt x="93" y="5"/>
                  </a:lnTo>
                  <a:lnTo>
                    <a:pt x="111" y="5"/>
                  </a:lnTo>
                  <a:lnTo>
                    <a:pt x="130" y="4"/>
                  </a:lnTo>
                  <a:lnTo>
                    <a:pt x="148" y="4"/>
                  </a:lnTo>
                  <a:lnTo>
                    <a:pt x="167" y="2"/>
                  </a:lnTo>
                  <a:lnTo>
                    <a:pt x="185" y="1"/>
                  </a:lnTo>
                  <a:lnTo>
                    <a:pt x="202" y="1"/>
                  </a:lnTo>
                  <a:lnTo>
                    <a:pt x="221" y="0"/>
                  </a:lnTo>
                  <a:lnTo>
                    <a:pt x="239" y="0"/>
                  </a:lnTo>
                  <a:lnTo>
                    <a:pt x="246" y="4"/>
                  </a:lnTo>
                  <a:lnTo>
                    <a:pt x="263" y="11"/>
                  </a:lnTo>
                  <a:lnTo>
                    <a:pt x="289" y="22"/>
                  </a:lnTo>
                  <a:lnTo>
                    <a:pt x="316" y="34"/>
                  </a:lnTo>
                  <a:lnTo>
                    <a:pt x="344" y="45"/>
                  </a:lnTo>
                  <a:lnTo>
                    <a:pt x="368" y="54"/>
                  </a:lnTo>
                  <a:lnTo>
                    <a:pt x="383" y="59"/>
                  </a:lnTo>
                  <a:lnTo>
                    <a:pt x="387" y="59"/>
                  </a:lnTo>
                  <a:close/>
                </a:path>
              </a:pathLst>
            </a:custGeom>
            <a:solidFill>
              <a:srgbClr val="515B7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1" name="Freeform 46"/>
            <p:cNvSpPr>
              <a:spLocks/>
            </p:cNvSpPr>
            <p:nvPr/>
          </p:nvSpPr>
          <p:spPr bwMode="auto">
            <a:xfrm>
              <a:off x="7975600" y="3848100"/>
              <a:ext cx="260350" cy="558800"/>
            </a:xfrm>
            <a:custGeom>
              <a:avLst/>
              <a:gdLst>
                <a:gd name="T0" fmla="*/ 327 w 327"/>
                <a:gd name="T1" fmla="*/ 195 h 702"/>
                <a:gd name="T2" fmla="*/ 327 w 327"/>
                <a:gd name="T3" fmla="*/ 468 h 702"/>
                <a:gd name="T4" fmla="*/ 319 w 327"/>
                <a:gd name="T5" fmla="*/ 617 h 702"/>
                <a:gd name="T6" fmla="*/ 301 w 327"/>
                <a:gd name="T7" fmla="*/ 638 h 702"/>
                <a:gd name="T8" fmla="*/ 284 w 327"/>
                <a:gd name="T9" fmla="*/ 659 h 702"/>
                <a:gd name="T10" fmla="*/ 267 w 327"/>
                <a:gd name="T11" fmla="*/ 678 h 702"/>
                <a:gd name="T12" fmla="*/ 265 w 327"/>
                <a:gd name="T13" fmla="*/ 691 h 702"/>
                <a:gd name="T14" fmla="*/ 281 w 327"/>
                <a:gd name="T15" fmla="*/ 695 h 702"/>
                <a:gd name="T16" fmla="*/ 296 w 327"/>
                <a:gd name="T17" fmla="*/ 700 h 702"/>
                <a:gd name="T18" fmla="*/ 304 w 327"/>
                <a:gd name="T19" fmla="*/ 702 h 702"/>
                <a:gd name="T20" fmla="*/ 298 w 327"/>
                <a:gd name="T21" fmla="*/ 702 h 702"/>
                <a:gd name="T22" fmla="*/ 270 w 327"/>
                <a:gd name="T23" fmla="*/ 700 h 702"/>
                <a:gd name="T24" fmla="*/ 215 w 327"/>
                <a:gd name="T25" fmla="*/ 693 h 702"/>
                <a:gd name="T26" fmla="*/ 125 w 327"/>
                <a:gd name="T27" fmla="*/ 683 h 702"/>
                <a:gd name="T28" fmla="*/ 56 w 327"/>
                <a:gd name="T29" fmla="*/ 672 h 702"/>
                <a:gd name="T30" fmla="*/ 38 w 327"/>
                <a:gd name="T31" fmla="*/ 662 h 702"/>
                <a:gd name="T32" fmla="*/ 22 w 327"/>
                <a:gd name="T33" fmla="*/ 644 h 702"/>
                <a:gd name="T34" fmla="*/ 9 w 327"/>
                <a:gd name="T35" fmla="*/ 615 h 702"/>
                <a:gd name="T36" fmla="*/ 2 w 327"/>
                <a:gd name="T37" fmla="*/ 472 h 702"/>
                <a:gd name="T38" fmla="*/ 1 w 327"/>
                <a:gd name="T39" fmla="*/ 223 h 702"/>
                <a:gd name="T40" fmla="*/ 11 w 327"/>
                <a:gd name="T41" fmla="*/ 87 h 702"/>
                <a:gd name="T42" fmla="*/ 34 w 327"/>
                <a:gd name="T43" fmla="*/ 65 h 702"/>
                <a:gd name="T44" fmla="*/ 58 w 327"/>
                <a:gd name="T45" fmla="*/ 42 h 702"/>
                <a:gd name="T46" fmla="*/ 81 w 327"/>
                <a:gd name="T47" fmla="*/ 20 h 702"/>
                <a:gd name="T48" fmla="*/ 103 w 327"/>
                <a:gd name="T49" fmla="*/ 8 h 702"/>
                <a:gd name="T50" fmla="*/ 125 w 327"/>
                <a:gd name="T51" fmla="*/ 5 h 702"/>
                <a:gd name="T52" fmla="*/ 147 w 327"/>
                <a:gd name="T53" fmla="*/ 3 h 702"/>
                <a:gd name="T54" fmla="*/ 168 w 327"/>
                <a:gd name="T55" fmla="*/ 1 h 702"/>
                <a:gd name="T56" fmla="*/ 185 w 327"/>
                <a:gd name="T57" fmla="*/ 3 h 702"/>
                <a:gd name="T58" fmla="*/ 228 w 327"/>
                <a:gd name="T59" fmla="*/ 21 h 702"/>
                <a:gd name="T60" fmla="*/ 284 w 327"/>
                <a:gd name="T61" fmla="*/ 45 h 702"/>
                <a:gd name="T62" fmla="*/ 323 w 327"/>
                <a:gd name="T63" fmla="*/ 58 h 7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327" h="702">
                  <a:moveTo>
                    <a:pt x="327" y="58"/>
                  </a:moveTo>
                  <a:lnTo>
                    <a:pt x="327" y="195"/>
                  </a:lnTo>
                  <a:lnTo>
                    <a:pt x="327" y="331"/>
                  </a:lnTo>
                  <a:lnTo>
                    <a:pt x="327" y="468"/>
                  </a:lnTo>
                  <a:lnTo>
                    <a:pt x="327" y="606"/>
                  </a:lnTo>
                  <a:lnTo>
                    <a:pt x="319" y="617"/>
                  </a:lnTo>
                  <a:lnTo>
                    <a:pt x="310" y="627"/>
                  </a:lnTo>
                  <a:lnTo>
                    <a:pt x="301" y="638"/>
                  </a:lnTo>
                  <a:lnTo>
                    <a:pt x="292" y="648"/>
                  </a:lnTo>
                  <a:lnTo>
                    <a:pt x="284" y="659"/>
                  </a:lnTo>
                  <a:lnTo>
                    <a:pt x="275" y="668"/>
                  </a:lnTo>
                  <a:lnTo>
                    <a:pt x="267" y="678"/>
                  </a:lnTo>
                  <a:lnTo>
                    <a:pt x="258" y="689"/>
                  </a:lnTo>
                  <a:lnTo>
                    <a:pt x="265" y="691"/>
                  </a:lnTo>
                  <a:lnTo>
                    <a:pt x="272" y="693"/>
                  </a:lnTo>
                  <a:lnTo>
                    <a:pt x="281" y="695"/>
                  </a:lnTo>
                  <a:lnTo>
                    <a:pt x="289" y="698"/>
                  </a:lnTo>
                  <a:lnTo>
                    <a:pt x="296" y="700"/>
                  </a:lnTo>
                  <a:lnTo>
                    <a:pt x="301" y="701"/>
                  </a:lnTo>
                  <a:lnTo>
                    <a:pt x="304" y="702"/>
                  </a:lnTo>
                  <a:lnTo>
                    <a:pt x="304" y="702"/>
                  </a:lnTo>
                  <a:lnTo>
                    <a:pt x="298" y="702"/>
                  </a:lnTo>
                  <a:lnTo>
                    <a:pt x="288" y="701"/>
                  </a:lnTo>
                  <a:lnTo>
                    <a:pt x="270" y="700"/>
                  </a:lnTo>
                  <a:lnTo>
                    <a:pt x="246" y="697"/>
                  </a:lnTo>
                  <a:lnTo>
                    <a:pt x="215" y="693"/>
                  </a:lnTo>
                  <a:lnTo>
                    <a:pt x="175" y="689"/>
                  </a:lnTo>
                  <a:lnTo>
                    <a:pt x="125" y="683"/>
                  </a:lnTo>
                  <a:lnTo>
                    <a:pt x="65" y="675"/>
                  </a:lnTo>
                  <a:lnTo>
                    <a:pt x="56" y="672"/>
                  </a:lnTo>
                  <a:lnTo>
                    <a:pt x="46" y="668"/>
                  </a:lnTo>
                  <a:lnTo>
                    <a:pt x="38" y="662"/>
                  </a:lnTo>
                  <a:lnTo>
                    <a:pt x="30" y="654"/>
                  </a:lnTo>
                  <a:lnTo>
                    <a:pt x="22" y="644"/>
                  </a:lnTo>
                  <a:lnTo>
                    <a:pt x="15" y="631"/>
                  </a:lnTo>
                  <a:lnTo>
                    <a:pt x="9" y="615"/>
                  </a:lnTo>
                  <a:lnTo>
                    <a:pt x="3" y="596"/>
                  </a:lnTo>
                  <a:lnTo>
                    <a:pt x="2" y="472"/>
                  </a:lnTo>
                  <a:lnTo>
                    <a:pt x="2" y="348"/>
                  </a:lnTo>
                  <a:lnTo>
                    <a:pt x="1" y="223"/>
                  </a:lnTo>
                  <a:lnTo>
                    <a:pt x="0" y="99"/>
                  </a:lnTo>
                  <a:lnTo>
                    <a:pt x="11" y="87"/>
                  </a:lnTo>
                  <a:lnTo>
                    <a:pt x="23" y="76"/>
                  </a:lnTo>
                  <a:lnTo>
                    <a:pt x="34" y="65"/>
                  </a:lnTo>
                  <a:lnTo>
                    <a:pt x="47" y="54"/>
                  </a:lnTo>
                  <a:lnTo>
                    <a:pt x="58" y="42"/>
                  </a:lnTo>
                  <a:lnTo>
                    <a:pt x="70" y="31"/>
                  </a:lnTo>
                  <a:lnTo>
                    <a:pt x="81" y="20"/>
                  </a:lnTo>
                  <a:lnTo>
                    <a:pt x="93" y="9"/>
                  </a:lnTo>
                  <a:lnTo>
                    <a:pt x="103" y="8"/>
                  </a:lnTo>
                  <a:lnTo>
                    <a:pt x="115" y="6"/>
                  </a:lnTo>
                  <a:lnTo>
                    <a:pt x="125" y="5"/>
                  </a:lnTo>
                  <a:lnTo>
                    <a:pt x="136" y="4"/>
                  </a:lnTo>
                  <a:lnTo>
                    <a:pt x="147" y="3"/>
                  </a:lnTo>
                  <a:lnTo>
                    <a:pt x="157" y="2"/>
                  </a:lnTo>
                  <a:lnTo>
                    <a:pt x="168" y="1"/>
                  </a:lnTo>
                  <a:lnTo>
                    <a:pt x="178" y="0"/>
                  </a:lnTo>
                  <a:lnTo>
                    <a:pt x="185" y="3"/>
                  </a:lnTo>
                  <a:lnTo>
                    <a:pt x="202" y="10"/>
                  </a:lnTo>
                  <a:lnTo>
                    <a:pt x="228" y="21"/>
                  </a:lnTo>
                  <a:lnTo>
                    <a:pt x="257" y="33"/>
                  </a:lnTo>
                  <a:lnTo>
                    <a:pt x="284" y="45"/>
                  </a:lnTo>
                  <a:lnTo>
                    <a:pt x="307" y="54"/>
                  </a:lnTo>
                  <a:lnTo>
                    <a:pt x="323" y="58"/>
                  </a:lnTo>
                  <a:lnTo>
                    <a:pt x="327" y="58"/>
                  </a:lnTo>
                  <a:close/>
                </a:path>
              </a:pathLst>
            </a:custGeom>
            <a:solidFill>
              <a:srgbClr val="5660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2" name="Freeform 47"/>
            <p:cNvSpPr>
              <a:spLocks/>
            </p:cNvSpPr>
            <p:nvPr/>
          </p:nvSpPr>
          <p:spPr bwMode="auto">
            <a:xfrm>
              <a:off x="7975600" y="3843338"/>
              <a:ext cx="223838" cy="561975"/>
            </a:xfrm>
            <a:custGeom>
              <a:avLst/>
              <a:gdLst>
                <a:gd name="T0" fmla="*/ 267 w 282"/>
                <a:gd name="T1" fmla="*/ 60 h 707"/>
                <a:gd name="T2" fmla="*/ 267 w 282"/>
                <a:gd name="T3" fmla="*/ 606 h 707"/>
                <a:gd name="T4" fmla="*/ 199 w 282"/>
                <a:gd name="T5" fmla="*/ 689 h 707"/>
                <a:gd name="T6" fmla="*/ 209 w 282"/>
                <a:gd name="T7" fmla="*/ 691 h 707"/>
                <a:gd name="T8" fmla="*/ 222 w 282"/>
                <a:gd name="T9" fmla="*/ 695 h 707"/>
                <a:gd name="T10" fmla="*/ 235 w 282"/>
                <a:gd name="T11" fmla="*/ 697 h 707"/>
                <a:gd name="T12" fmla="*/ 248 w 282"/>
                <a:gd name="T13" fmla="*/ 699 h 707"/>
                <a:gd name="T14" fmla="*/ 260 w 282"/>
                <a:gd name="T15" fmla="*/ 701 h 707"/>
                <a:gd name="T16" fmla="*/ 270 w 282"/>
                <a:gd name="T17" fmla="*/ 704 h 707"/>
                <a:gd name="T18" fmla="*/ 278 w 282"/>
                <a:gd name="T19" fmla="*/ 705 h 707"/>
                <a:gd name="T20" fmla="*/ 282 w 282"/>
                <a:gd name="T21" fmla="*/ 706 h 707"/>
                <a:gd name="T22" fmla="*/ 281 w 282"/>
                <a:gd name="T23" fmla="*/ 707 h 707"/>
                <a:gd name="T24" fmla="*/ 275 w 282"/>
                <a:gd name="T25" fmla="*/ 706 h 707"/>
                <a:gd name="T26" fmla="*/ 262 w 282"/>
                <a:gd name="T27" fmla="*/ 705 h 707"/>
                <a:gd name="T28" fmla="*/ 241 w 282"/>
                <a:gd name="T29" fmla="*/ 703 h 707"/>
                <a:gd name="T30" fmla="*/ 213 w 282"/>
                <a:gd name="T31" fmla="*/ 699 h 707"/>
                <a:gd name="T32" fmla="*/ 175 w 282"/>
                <a:gd name="T33" fmla="*/ 695 h 707"/>
                <a:gd name="T34" fmla="*/ 126 w 282"/>
                <a:gd name="T35" fmla="*/ 688 h 707"/>
                <a:gd name="T36" fmla="*/ 66 w 282"/>
                <a:gd name="T37" fmla="*/ 681 h 707"/>
                <a:gd name="T38" fmla="*/ 56 w 282"/>
                <a:gd name="T39" fmla="*/ 680 h 707"/>
                <a:gd name="T40" fmla="*/ 47 w 282"/>
                <a:gd name="T41" fmla="*/ 676 h 707"/>
                <a:gd name="T42" fmla="*/ 38 w 282"/>
                <a:gd name="T43" fmla="*/ 670 h 707"/>
                <a:gd name="T44" fmla="*/ 29 w 282"/>
                <a:gd name="T45" fmla="*/ 662 h 707"/>
                <a:gd name="T46" fmla="*/ 21 w 282"/>
                <a:gd name="T47" fmla="*/ 652 h 707"/>
                <a:gd name="T48" fmla="*/ 14 w 282"/>
                <a:gd name="T49" fmla="*/ 638 h 707"/>
                <a:gd name="T50" fmla="*/ 9 w 282"/>
                <a:gd name="T51" fmla="*/ 622 h 707"/>
                <a:gd name="T52" fmla="*/ 4 w 282"/>
                <a:gd name="T53" fmla="*/ 602 h 707"/>
                <a:gd name="T54" fmla="*/ 0 w 282"/>
                <a:gd name="T55" fmla="*/ 105 h 707"/>
                <a:gd name="T56" fmla="*/ 94 w 282"/>
                <a:gd name="T57" fmla="*/ 15 h 707"/>
                <a:gd name="T58" fmla="*/ 119 w 282"/>
                <a:gd name="T59" fmla="*/ 0 h 707"/>
                <a:gd name="T60" fmla="*/ 126 w 282"/>
                <a:gd name="T61" fmla="*/ 3 h 707"/>
                <a:gd name="T62" fmla="*/ 144 w 282"/>
                <a:gd name="T63" fmla="*/ 10 h 707"/>
                <a:gd name="T64" fmla="*/ 169 w 282"/>
                <a:gd name="T65" fmla="*/ 22 h 707"/>
                <a:gd name="T66" fmla="*/ 196 w 282"/>
                <a:gd name="T67" fmla="*/ 33 h 707"/>
                <a:gd name="T68" fmla="*/ 224 w 282"/>
                <a:gd name="T69" fmla="*/ 45 h 707"/>
                <a:gd name="T70" fmla="*/ 248 w 282"/>
                <a:gd name="T71" fmla="*/ 54 h 707"/>
                <a:gd name="T72" fmla="*/ 263 w 282"/>
                <a:gd name="T73" fmla="*/ 60 h 707"/>
                <a:gd name="T74" fmla="*/ 267 w 282"/>
                <a:gd name="T75" fmla="*/ 60 h 7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282" h="707">
                  <a:moveTo>
                    <a:pt x="267" y="60"/>
                  </a:moveTo>
                  <a:lnTo>
                    <a:pt x="267" y="606"/>
                  </a:lnTo>
                  <a:lnTo>
                    <a:pt x="199" y="689"/>
                  </a:lnTo>
                  <a:lnTo>
                    <a:pt x="209" y="691"/>
                  </a:lnTo>
                  <a:lnTo>
                    <a:pt x="222" y="695"/>
                  </a:lnTo>
                  <a:lnTo>
                    <a:pt x="235" y="697"/>
                  </a:lnTo>
                  <a:lnTo>
                    <a:pt x="248" y="699"/>
                  </a:lnTo>
                  <a:lnTo>
                    <a:pt x="260" y="701"/>
                  </a:lnTo>
                  <a:lnTo>
                    <a:pt x="270" y="704"/>
                  </a:lnTo>
                  <a:lnTo>
                    <a:pt x="278" y="705"/>
                  </a:lnTo>
                  <a:lnTo>
                    <a:pt x="282" y="706"/>
                  </a:lnTo>
                  <a:lnTo>
                    <a:pt x="281" y="707"/>
                  </a:lnTo>
                  <a:lnTo>
                    <a:pt x="275" y="706"/>
                  </a:lnTo>
                  <a:lnTo>
                    <a:pt x="262" y="705"/>
                  </a:lnTo>
                  <a:lnTo>
                    <a:pt x="241" y="703"/>
                  </a:lnTo>
                  <a:lnTo>
                    <a:pt x="213" y="699"/>
                  </a:lnTo>
                  <a:lnTo>
                    <a:pt x="175" y="695"/>
                  </a:lnTo>
                  <a:lnTo>
                    <a:pt x="126" y="688"/>
                  </a:lnTo>
                  <a:lnTo>
                    <a:pt x="66" y="681"/>
                  </a:lnTo>
                  <a:lnTo>
                    <a:pt x="56" y="680"/>
                  </a:lnTo>
                  <a:lnTo>
                    <a:pt x="47" y="676"/>
                  </a:lnTo>
                  <a:lnTo>
                    <a:pt x="38" y="670"/>
                  </a:lnTo>
                  <a:lnTo>
                    <a:pt x="29" y="662"/>
                  </a:lnTo>
                  <a:lnTo>
                    <a:pt x="21" y="652"/>
                  </a:lnTo>
                  <a:lnTo>
                    <a:pt x="14" y="638"/>
                  </a:lnTo>
                  <a:lnTo>
                    <a:pt x="9" y="622"/>
                  </a:lnTo>
                  <a:lnTo>
                    <a:pt x="4" y="602"/>
                  </a:lnTo>
                  <a:lnTo>
                    <a:pt x="0" y="105"/>
                  </a:lnTo>
                  <a:lnTo>
                    <a:pt x="94" y="15"/>
                  </a:lnTo>
                  <a:lnTo>
                    <a:pt x="119" y="0"/>
                  </a:lnTo>
                  <a:lnTo>
                    <a:pt x="126" y="3"/>
                  </a:lnTo>
                  <a:lnTo>
                    <a:pt x="144" y="10"/>
                  </a:lnTo>
                  <a:lnTo>
                    <a:pt x="169" y="22"/>
                  </a:lnTo>
                  <a:lnTo>
                    <a:pt x="196" y="33"/>
                  </a:lnTo>
                  <a:lnTo>
                    <a:pt x="224" y="45"/>
                  </a:lnTo>
                  <a:lnTo>
                    <a:pt x="248" y="54"/>
                  </a:lnTo>
                  <a:lnTo>
                    <a:pt x="263" y="60"/>
                  </a:lnTo>
                  <a:lnTo>
                    <a:pt x="267" y="60"/>
                  </a:lnTo>
                  <a:close/>
                </a:path>
              </a:pathLst>
            </a:custGeom>
            <a:solidFill>
              <a:srgbClr val="5963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3" name="Freeform 48"/>
            <p:cNvSpPr>
              <a:spLocks/>
            </p:cNvSpPr>
            <p:nvPr/>
          </p:nvSpPr>
          <p:spPr bwMode="auto">
            <a:xfrm>
              <a:off x="7999414" y="3738563"/>
              <a:ext cx="728663" cy="163513"/>
            </a:xfrm>
            <a:custGeom>
              <a:avLst/>
              <a:gdLst>
                <a:gd name="T0" fmla="*/ 733 w 919"/>
                <a:gd name="T1" fmla="*/ 35 h 206"/>
                <a:gd name="T2" fmla="*/ 814 w 919"/>
                <a:gd name="T3" fmla="*/ 96 h 206"/>
                <a:gd name="T4" fmla="*/ 919 w 919"/>
                <a:gd name="T5" fmla="*/ 206 h 206"/>
                <a:gd name="T6" fmla="*/ 808 w 919"/>
                <a:gd name="T7" fmla="*/ 165 h 206"/>
                <a:gd name="T8" fmla="*/ 765 w 919"/>
                <a:gd name="T9" fmla="*/ 159 h 206"/>
                <a:gd name="T10" fmla="*/ 721 w 919"/>
                <a:gd name="T11" fmla="*/ 153 h 206"/>
                <a:gd name="T12" fmla="*/ 677 w 919"/>
                <a:gd name="T13" fmla="*/ 149 h 206"/>
                <a:gd name="T14" fmla="*/ 634 w 919"/>
                <a:gd name="T15" fmla="*/ 143 h 206"/>
                <a:gd name="T16" fmla="*/ 591 w 919"/>
                <a:gd name="T17" fmla="*/ 138 h 206"/>
                <a:gd name="T18" fmla="*/ 548 w 919"/>
                <a:gd name="T19" fmla="*/ 135 h 206"/>
                <a:gd name="T20" fmla="*/ 505 w 919"/>
                <a:gd name="T21" fmla="*/ 130 h 206"/>
                <a:gd name="T22" fmla="*/ 462 w 919"/>
                <a:gd name="T23" fmla="*/ 128 h 206"/>
                <a:gd name="T24" fmla="*/ 419 w 919"/>
                <a:gd name="T25" fmla="*/ 125 h 206"/>
                <a:gd name="T26" fmla="*/ 376 w 919"/>
                <a:gd name="T27" fmla="*/ 122 h 206"/>
                <a:gd name="T28" fmla="*/ 333 w 919"/>
                <a:gd name="T29" fmla="*/ 121 h 206"/>
                <a:gd name="T30" fmla="*/ 289 w 919"/>
                <a:gd name="T31" fmla="*/ 121 h 206"/>
                <a:gd name="T32" fmla="*/ 246 w 919"/>
                <a:gd name="T33" fmla="*/ 121 h 206"/>
                <a:gd name="T34" fmla="*/ 202 w 919"/>
                <a:gd name="T35" fmla="*/ 121 h 206"/>
                <a:gd name="T36" fmla="*/ 157 w 919"/>
                <a:gd name="T37" fmla="*/ 123 h 206"/>
                <a:gd name="T38" fmla="*/ 114 w 919"/>
                <a:gd name="T39" fmla="*/ 126 h 206"/>
                <a:gd name="T40" fmla="*/ 0 w 919"/>
                <a:gd name="T41" fmla="*/ 165 h 206"/>
                <a:gd name="T42" fmla="*/ 69 w 919"/>
                <a:gd name="T43" fmla="*/ 85 h 206"/>
                <a:gd name="T44" fmla="*/ 227 w 919"/>
                <a:gd name="T45" fmla="*/ 27 h 206"/>
                <a:gd name="T46" fmla="*/ 267 w 919"/>
                <a:gd name="T47" fmla="*/ 0 h 206"/>
                <a:gd name="T48" fmla="*/ 266 w 919"/>
                <a:gd name="T49" fmla="*/ 7 h 206"/>
                <a:gd name="T50" fmla="*/ 271 w 919"/>
                <a:gd name="T51" fmla="*/ 14 h 206"/>
                <a:gd name="T52" fmla="*/ 283 w 919"/>
                <a:gd name="T53" fmla="*/ 22 h 206"/>
                <a:gd name="T54" fmla="*/ 300 w 919"/>
                <a:gd name="T55" fmla="*/ 30 h 206"/>
                <a:gd name="T56" fmla="*/ 321 w 919"/>
                <a:gd name="T57" fmla="*/ 38 h 206"/>
                <a:gd name="T58" fmla="*/ 348 w 919"/>
                <a:gd name="T59" fmla="*/ 45 h 206"/>
                <a:gd name="T60" fmla="*/ 377 w 919"/>
                <a:gd name="T61" fmla="*/ 52 h 206"/>
                <a:gd name="T62" fmla="*/ 411 w 919"/>
                <a:gd name="T63" fmla="*/ 58 h 206"/>
                <a:gd name="T64" fmla="*/ 447 w 919"/>
                <a:gd name="T65" fmla="*/ 62 h 206"/>
                <a:gd name="T66" fmla="*/ 485 w 919"/>
                <a:gd name="T67" fmla="*/ 66 h 206"/>
                <a:gd name="T68" fmla="*/ 524 w 919"/>
                <a:gd name="T69" fmla="*/ 67 h 206"/>
                <a:gd name="T70" fmla="*/ 565 w 919"/>
                <a:gd name="T71" fmla="*/ 66 h 206"/>
                <a:gd name="T72" fmla="*/ 608 w 919"/>
                <a:gd name="T73" fmla="*/ 62 h 206"/>
                <a:gd name="T74" fmla="*/ 650 w 919"/>
                <a:gd name="T75" fmla="*/ 57 h 206"/>
                <a:gd name="T76" fmla="*/ 692 w 919"/>
                <a:gd name="T77" fmla="*/ 47 h 206"/>
                <a:gd name="T78" fmla="*/ 733 w 919"/>
                <a:gd name="T79" fmla="*/ 35 h 2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919" h="206">
                  <a:moveTo>
                    <a:pt x="733" y="35"/>
                  </a:moveTo>
                  <a:lnTo>
                    <a:pt x="814" y="96"/>
                  </a:lnTo>
                  <a:lnTo>
                    <a:pt x="919" y="206"/>
                  </a:lnTo>
                  <a:lnTo>
                    <a:pt x="808" y="165"/>
                  </a:lnTo>
                  <a:lnTo>
                    <a:pt x="765" y="159"/>
                  </a:lnTo>
                  <a:lnTo>
                    <a:pt x="721" y="153"/>
                  </a:lnTo>
                  <a:lnTo>
                    <a:pt x="677" y="149"/>
                  </a:lnTo>
                  <a:lnTo>
                    <a:pt x="634" y="143"/>
                  </a:lnTo>
                  <a:lnTo>
                    <a:pt x="591" y="138"/>
                  </a:lnTo>
                  <a:lnTo>
                    <a:pt x="548" y="135"/>
                  </a:lnTo>
                  <a:lnTo>
                    <a:pt x="505" y="130"/>
                  </a:lnTo>
                  <a:lnTo>
                    <a:pt x="462" y="128"/>
                  </a:lnTo>
                  <a:lnTo>
                    <a:pt x="419" y="125"/>
                  </a:lnTo>
                  <a:lnTo>
                    <a:pt x="376" y="122"/>
                  </a:lnTo>
                  <a:lnTo>
                    <a:pt x="333" y="121"/>
                  </a:lnTo>
                  <a:lnTo>
                    <a:pt x="289" y="121"/>
                  </a:lnTo>
                  <a:lnTo>
                    <a:pt x="246" y="121"/>
                  </a:lnTo>
                  <a:lnTo>
                    <a:pt x="202" y="121"/>
                  </a:lnTo>
                  <a:lnTo>
                    <a:pt x="157" y="123"/>
                  </a:lnTo>
                  <a:lnTo>
                    <a:pt x="114" y="126"/>
                  </a:lnTo>
                  <a:lnTo>
                    <a:pt x="0" y="165"/>
                  </a:lnTo>
                  <a:lnTo>
                    <a:pt x="69" y="85"/>
                  </a:lnTo>
                  <a:lnTo>
                    <a:pt x="227" y="27"/>
                  </a:lnTo>
                  <a:lnTo>
                    <a:pt x="267" y="0"/>
                  </a:lnTo>
                  <a:lnTo>
                    <a:pt x="266" y="7"/>
                  </a:lnTo>
                  <a:lnTo>
                    <a:pt x="271" y="14"/>
                  </a:lnTo>
                  <a:lnTo>
                    <a:pt x="283" y="22"/>
                  </a:lnTo>
                  <a:lnTo>
                    <a:pt x="300" y="30"/>
                  </a:lnTo>
                  <a:lnTo>
                    <a:pt x="321" y="38"/>
                  </a:lnTo>
                  <a:lnTo>
                    <a:pt x="348" y="45"/>
                  </a:lnTo>
                  <a:lnTo>
                    <a:pt x="377" y="52"/>
                  </a:lnTo>
                  <a:lnTo>
                    <a:pt x="411" y="58"/>
                  </a:lnTo>
                  <a:lnTo>
                    <a:pt x="447" y="62"/>
                  </a:lnTo>
                  <a:lnTo>
                    <a:pt x="485" y="66"/>
                  </a:lnTo>
                  <a:lnTo>
                    <a:pt x="524" y="67"/>
                  </a:lnTo>
                  <a:lnTo>
                    <a:pt x="565" y="66"/>
                  </a:lnTo>
                  <a:lnTo>
                    <a:pt x="608" y="62"/>
                  </a:lnTo>
                  <a:lnTo>
                    <a:pt x="650" y="57"/>
                  </a:lnTo>
                  <a:lnTo>
                    <a:pt x="692" y="47"/>
                  </a:lnTo>
                  <a:lnTo>
                    <a:pt x="733" y="35"/>
                  </a:lnTo>
                  <a:close/>
                </a:path>
              </a:pathLst>
            </a:custGeom>
            <a:solidFill>
              <a:srgbClr val="5963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4" name="Freeform 49"/>
            <p:cNvSpPr>
              <a:spLocks/>
            </p:cNvSpPr>
            <p:nvPr/>
          </p:nvSpPr>
          <p:spPr bwMode="auto">
            <a:xfrm>
              <a:off x="7996238" y="3783013"/>
              <a:ext cx="384175" cy="119063"/>
            </a:xfrm>
            <a:custGeom>
              <a:avLst/>
              <a:gdLst>
                <a:gd name="T0" fmla="*/ 260 w 485"/>
                <a:gd name="T1" fmla="*/ 0 h 151"/>
                <a:gd name="T2" fmla="*/ 247 w 485"/>
                <a:gd name="T3" fmla="*/ 1 h 151"/>
                <a:gd name="T4" fmla="*/ 233 w 485"/>
                <a:gd name="T5" fmla="*/ 2 h 151"/>
                <a:gd name="T6" fmla="*/ 217 w 485"/>
                <a:gd name="T7" fmla="*/ 5 h 151"/>
                <a:gd name="T8" fmla="*/ 202 w 485"/>
                <a:gd name="T9" fmla="*/ 10 h 151"/>
                <a:gd name="T10" fmla="*/ 184 w 485"/>
                <a:gd name="T11" fmla="*/ 16 h 151"/>
                <a:gd name="T12" fmla="*/ 167 w 485"/>
                <a:gd name="T13" fmla="*/ 23 h 151"/>
                <a:gd name="T14" fmla="*/ 150 w 485"/>
                <a:gd name="T15" fmla="*/ 31 h 151"/>
                <a:gd name="T16" fmla="*/ 132 w 485"/>
                <a:gd name="T17" fmla="*/ 40 h 151"/>
                <a:gd name="T18" fmla="*/ 115 w 485"/>
                <a:gd name="T19" fmla="*/ 50 h 151"/>
                <a:gd name="T20" fmla="*/ 97 w 485"/>
                <a:gd name="T21" fmla="*/ 62 h 151"/>
                <a:gd name="T22" fmla="*/ 79 w 485"/>
                <a:gd name="T23" fmla="*/ 73 h 151"/>
                <a:gd name="T24" fmla="*/ 62 w 485"/>
                <a:gd name="T25" fmla="*/ 87 h 151"/>
                <a:gd name="T26" fmla="*/ 46 w 485"/>
                <a:gd name="T27" fmla="*/ 101 h 151"/>
                <a:gd name="T28" fmla="*/ 30 w 485"/>
                <a:gd name="T29" fmla="*/ 117 h 151"/>
                <a:gd name="T30" fmla="*/ 15 w 485"/>
                <a:gd name="T31" fmla="*/ 133 h 151"/>
                <a:gd name="T32" fmla="*/ 0 w 485"/>
                <a:gd name="T33" fmla="*/ 151 h 151"/>
                <a:gd name="T34" fmla="*/ 27 w 485"/>
                <a:gd name="T35" fmla="*/ 146 h 151"/>
                <a:gd name="T36" fmla="*/ 54 w 485"/>
                <a:gd name="T37" fmla="*/ 141 h 151"/>
                <a:gd name="T38" fmla="*/ 82 w 485"/>
                <a:gd name="T39" fmla="*/ 138 h 151"/>
                <a:gd name="T40" fmla="*/ 109 w 485"/>
                <a:gd name="T41" fmla="*/ 134 h 151"/>
                <a:gd name="T42" fmla="*/ 138 w 485"/>
                <a:gd name="T43" fmla="*/ 131 h 151"/>
                <a:gd name="T44" fmla="*/ 167 w 485"/>
                <a:gd name="T45" fmla="*/ 129 h 151"/>
                <a:gd name="T46" fmla="*/ 196 w 485"/>
                <a:gd name="T47" fmla="*/ 126 h 151"/>
                <a:gd name="T48" fmla="*/ 226 w 485"/>
                <a:gd name="T49" fmla="*/ 124 h 151"/>
                <a:gd name="T50" fmla="*/ 257 w 485"/>
                <a:gd name="T51" fmla="*/ 123 h 151"/>
                <a:gd name="T52" fmla="*/ 287 w 485"/>
                <a:gd name="T53" fmla="*/ 122 h 151"/>
                <a:gd name="T54" fmla="*/ 319 w 485"/>
                <a:gd name="T55" fmla="*/ 122 h 151"/>
                <a:gd name="T56" fmla="*/ 351 w 485"/>
                <a:gd name="T57" fmla="*/ 121 h 151"/>
                <a:gd name="T58" fmla="*/ 384 w 485"/>
                <a:gd name="T59" fmla="*/ 122 h 151"/>
                <a:gd name="T60" fmla="*/ 417 w 485"/>
                <a:gd name="T61" fmla="*/ 122 h 151"/>
                <a:gd name="T62" fmla="*/ 450 w 485"/>
                <a:gd name="T63" fmla="*/ 123 h 151"/>
                <a:gd name="T64" fmla="*/ 485 w 485"/>
                <a:gd name="T65" fmla="*/ 124 h 151"/>
                <a:gd name="T66" fmla="*/ 485 w 485"/>
                <a:gd name="T67" fmla="*/ 62 h 151"/>
                <a:gd name="T68" fmla="*/ 468 w 485"/>
                <a:gd name="T69" fmla="*/ 60 h 151"/>
                <a:gd name="T70" fmla="*/ 452 w 485"/>
                <a:gd name="T71" fmla="*/ 57 h 151"/>
                <a:gd name="T72" fmla="*/ 435 w 485"/>
                <a:gd name="T73" fmla="*/ 55 h 151"/>
                <a:gd name="T74" fmla="*/ 419 w 485"/>
                <a:gd name="T75" fmla="*/ 53 h 151"/>
                <a:gd name="T76" fmla="*/ 403 w 485"/>
                <a:gd name="T77" fmla="*/ 50 h 151"/>
                <a:gd name="T78" fmla="*/ 387 w 485"/>
                <a:gd name="T79" fmla="*/ 48 h 151"/>
                <a:gd name="T80" fmla="*/ 372 w 485"/>
                <a:gd name="T81" fmla="*/ 45 h 151"/>
                <a:gd name="T82" fmla="*/ 357 w 485"/>
                <a:gd name="T83" fmla="*/ 42 h 151"/>
                <a:gd name="T84" fmla="*/ 343 w 485"/>
                <a:gd name="T85" fmla="*/ 39 h 151"/>
                <a:gd name="T86" fmla="*/ 329 w 485"/>
                <a:gd name="T87" fmla="*/ 34 h 151"/>
                <a:gd name="T88" fmla="*/ 317 w 485"/>
                <a:gd name="T89" fmla="*/ 31 h 151"/>
                <a:gd name="T90" fmla="*/ 304 w 485"/>
                <a:gd name="T91" fmla="*/ 25 h 151"/>
                <a:gd name="T92" fmla="*/ 291 w 485"/>
                <a:gd name="T93" fmla="*/ 20 h 151"/>
                <a:gd name="T94" fmla="*/ 281 w 485"/>
                <a:gd name="T95" fmla="*/ 13 h 151"/>
                <a:gd name="T96" fmla="*/ 270 w 485"/>
                <a:gd name="T97" fmla="*/ 8 h 151"/>
                <a:gd name="T98" fmla="*/ 260 w 485"/>
                <a:gd name="T99" fmla="*/ 0 h 1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485" h="151">
                  <a:moveTo>
                    <a:pt x="260" y="0"/>
                  </a:moveTo>
                  <a:lnTo>
                    <a:pt x="247" y="1"/>
                  </a:lnTo>
                  <a:lnTo>
                    <a:pt x="233" y="2"/>
                  </a:lnTo>
                  <a:lnTo>
                    <a:pt x="217" y="5"/>
                  </a:lnTo>
                  <a:lnTo>
                    <a:pt x="202" y="10"/>
                  </a:lnTo>
                  <a:lnTo>
                    <a:pt x="184" y="16"/>
                  </a:lnTo>
                  <a:lnTo>
                    <a:pt x="167" y="23"/>
                  </a:lnTo>
                  <a:lnTo>
                    <a:pt x="150" y="31"/>
                  </a:lnTo>
                  <a:lnTo>
                    <a:pt x="132" y="40"/>
                  </a:lnTo>
                  <a:lnTo>
                    <a:pt x="115" y="50"/>
                  </a:lnTo>
                  <a:lnTo>
                    <a:pt x="97" y="62"/>
                  </a:lnTo>
                  <a:lnTo>
                    <a:pt x="79" y="73"/>
                  </a:lnTo>
                  <a:lnTo>
                    <a:pt x="62" y="87"/>
                  </a:lnTo>
                  <a:lnTo>
                    <a:pt x="46" y="101"/>
                  </a:lnTo>
                  <a:lnTo>
                    <a:pt x="30" y="117"/>
                  </a:lnTo>
                  <a:lnTo>
                    <a:pt x="15" y="133"/>
                  </a:lnTo>
                  <a:lnTo>
                    <a:pt x="0" y="151"/>
                  </a:lnTo>
                  <a:lnTo>
                    <a:pt x="27" y="146"/>
                  </a:lnTo>
                  <a:lnTo>
                    <a:pt x="54" y="141"/>
                  </a:lnTo>
                  <a:lnTo>
                    <a:pt x="82" y="138"/>
                  </a:lnTo>
                  <a:lnTo>
                    <a:pt x="109" y="134"/>
                  </a:lnTo>
                  <a:lnTo>
                    <a:pt x="138" y="131"/>
                  </a:lnTo>
                  <a:lnTo>
                    <a:pt x="167" y="129"/>
                  </a:lnTo>
                  <a:lnTo>
                    <a:pt x="196" y="126"/>
                  </a:lnTo>
                  <a:lnTo>
                    <a:pt x="226" y="124"/>
                  </a:lnTo>
                  <a:lnTo>
                    <a:pt x="257" y="123"/>
                  </a:lnTo>
                  <a:lnTo>
                    <a:pt x="287" y="122"/>
                  </a:lnTo>
                  <a:lnTo>
                    <a:pt x="319" y="122"/>
                  </a:lnTo>
                  <a:lnTo>
                    <a:pt x="351" y="121"/>
                  </a:lnTo>
                  <a:lnTo>
                    <a:pt x="384" y="122"/>
                  </a:lnTo>
                  <a:lnTo>
                    <a:pt x="417" y="122"/>
                  </a:lnTo>
                  <a:lnTo>
                    <a:pt x="450" y="123"/>
                  </a:lnTo>
                  <a:lnTo>
                    <a:pt x="485" y="124"/>
                  </a:lnTo>
                  <a:lnTo>
                    <a:pt x="485" y="62"/>
                  </a:lnTo>
                  <a:lnTo>
                    <a:pt x="468" y="60"/>
                  </a:lnTo>
                  <a:lnTo>
                    <a:pt x="452" y="57"/>
                  </a:lnTo>
                  <a:lnTo>
                    <a:pt x="435" y="55"/>
                  </a:lnTo>
                  <a:lnTo>
                    <a:pt x="419" y="53"/>
                  </a:lnTo>
                  <a:lnTo>
                    <a:pt x="403" y="50"/>
                  </a:lnTo>
                  <a:lnTo>
                    <a:pt x="387" y="48"/>
                  </a:lnTo>
                  <a:lnTo>
                    <a:pt x="372" y="45"/>
                  </a:lnTo>
                  <a:lnTo>
                    <a:pt x="357" y="42"/>
                  </a:lnTo>
                  <a:lnTo>
                    <a:pt x="343" y="39"/>
                  </a:lnTo>
                  <a:lnTo>
                    <a:pt x="329" y="34"/>
                  </a:lnTo>
                  <a:lnTo>
                    <a:pt x="317" y="31"/>
                  </a:lnTo>
                  <a:lnTo>
                    <a:pt x="304" y="25"/>
                  </a:lnTo>
                  <a:lnTo>
                    <a:pt x="291" y="20"/>
                  </a:lnTo>
                  <a:lnTo>
                    <a:pt x="281" y="13"/>
                  </a:lnTo>
                  <a:lnTo>
                    <a:pt x="270" y="8"/>
                  </a:lnTo>
                  <a:lnTo>
                    <a:pt x="260" y="0"/>
                  </a:lnTo>
                  <a:close/>
                </a:path>
              </a:pathLst>
            </a:custGeom>
            <a:solidFill>
              <a:srgbClr val="7577A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5" name="Freeform 51"/>
            <p:cNvSpPr>
              <a:spLocks/>
            </p:cNvSpPr>
            <p:nvPr/>
          </p:nvSpPr>
          <p:spPr bwMode="auto">
            <a:xfrm>
              <a:off x="8193088" y="3676650"/>
              <a:ext cx="430213" cy="57150"/>
            </a:xfrm>
            <a:custGeom>
              <a:avLst/>
              <a:gdLst>
                <a:gd name="T0" fmla="*/ 538 w 541"/>
                <a:gd name="T1" fmla="*/ 8 h 73"/>
                <a:gd name="T2" fmla="*/ 504 w 541"/>
                <a:gd name="T3" fmla="*/ 15 h 73"/>
                <a:gd name="T4" fmla="*/ 471 w 541"/>
                <a:gd name="T5" fmla="*/ 22 h 73"/>
                <a:gd name="T6" fmla="*/ 439 w 541"/>
                <a:gd name="T7" fmla="*/ 28 h 73"/>
                <a:gd name="T8" fmla="*/ 405 w 541"/>
                <a:gd name="T9" fmla="*/ 32 h 73"/>
                <a:gd name="T10" fmla="*/ 373 w 541"/>
                <a:gd name="T11" fmla="*/ 35 h 73"/>
                <a:gd name="T12" fmla="*/ 341 w 541"/>
                <a:gd name="T13" fmla="*/ 37 h 73"/>
                <a:gd name="T14" fmla="*/ 307 w 541"/>
                <a:gd name="T15" fmla="*/ 38 h 73"/>
                <a:gd name="T16" fmla="*/ 275 w 541"/>
                <a:gd name="T17" fmla="*/ 38 h 73"/>
                <a:gd name="T18" fmla="*/ 242 w 541"/>
                <a:gd name="T19" fmla="*/ 38 h 73"/>
                <a:gd name="T20" fmla="*/ 208 w 541"/>
                <a:gd name="T21" fmla="*/ 36 h 73"/>
                <a:gd name="T22" fmla="*/ 175 w 541"/>
                <a:gd name="T23" fmla="*/ 32 h 73"/>
                <a:gd name="T24" fmla="*/ 140 w 541"/>
                <a:gd name="T25" fmla="*/ 28 h 73"/>
                <a:gd name="T26" fmla="*/ 107 w 541"/>
                <a:gd name="T27" fmla="*/ 23 h 73"/>
                <a:gd name="T28" fmla="*/ 71 w 541"/>
                <a:gd name="T29" fmla="*/ 16 h 73"/>
                <a:gd name="T30" fmla="*/ 36 w 541"/>
                <a:gd name="T31" fmla="*/ 9 h 73"/>
                <a:gd name="T32" fmla="*/ 0 w 541"/>
                <a:gd name="T33" fmla="*/ 0 h 73"/>
                <a:gd name="T34" fmla="*/ 3 w 541"/>
                <a:gd name="T35" fmla="*/ 22 h 73"/>
                <a:gd name="T36" fmla="*/ 41 w 541"/>
                <a:gd name="T37" fmla="*/ 36 h 73"/>
                <a:gd name="T38" fmla="*/ 78 w 541"/>
                <a:gd name="T39" fmla="*/ 47 h 73"/>
                <a:gd name="T40" fmla="*/ 116 w 541"/>
                <a:gd name="T41" fmla="*/ 56 h 73"/>
                <a:gd name="T42" fmla="*/ 154 w 541"/>
                <a:gd name="T43" fmla="*/ 63 h 73"/>
                <a:gd name="T44" fmla="*/ 192 w 541"/>
                <a:gd name="T45" fmla="*/ 69 h 73"/>
                <a:gd name="T46" fmla="*/ 229 w 541"/>
                <a:gd name="T47" fmla="*/ 71 h 73"/>
                <a:gd name="T48" fmla="*/ 265 w 541"/>
                <a:gd name="T49" fmla="*/ 73 h 73"/>
                <a:gd name="T50" fmla="*/ 302 w 541"/>
                <a:gd name="T51" fmla="*/ 73 h 73"/>
                <a:gd name="T52" fmla="*/ 336 w 541"/>
                <a:gd name="T53" fmla="*/ 71 h 73"/>
                <a:gd name="T54" fmla="*/ 370 w 541"/>
                <a:gd name="T55" fmla="*/ 68 h 73"/>
                <a:gd name="T56" fmla="*/ 402 w 541"/>
                <a:gd name="T57" fmla="*/ 64 h 73"/>
                <a:gd name="T58" fmla="*/ 433 w 541"/>
                <a:gd name="T59" fmla="*/ 60 h 73"/>
                <a:gd name="T60" fmla="*/ 463 w 541"/>
                <a:gd name="T61" fmla="*/ 54 h 73"/>
                <a:gd name="T62" fmla="*/ 491 w 541"/>
                <a:gd name="T63" fmla="*/ 48 h 73"/>
                <a:gd name="T64" fmla="*/ 516 w 541"/>
                <a:gd name="T65" fmla="*/ 43 h 73"/>
                <a:gd name="T66" fmla="*/ 540 w 541"/>
                <a:gd name="T67" fmla="*/ 36 h 73"/>
                <a:gd name="T68" fmla="*/ 540 w 541"/>
                <a:gd name="T69" fmla="*/ 32 h 73"/>
                <a:gd name="T70" fmla="*/ 541 w 541"/>
                <a:gd name="T71" fmla="*/ 23 h 73"/>
                <a:gd name="T72" fmla="*/ 540 w 541"/>
                <a:gd name="T73" fmla="*/ 14 h 73"/>
                <a:gd name="T74" fmla="*/ 538 w 541"/>
                <a:gd name="T75" fmla="*/ 8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541" h="73">
                  <a:moveTo>
                    <a:pt x="538" y="8"/>
                  </a:moveTo>
                  <a:lnTo>
                    <a:pt x="504" y="15"/>
                  </a:lnTo>
                  <a:lnTo>
                    <a:pt x="471" y="22"/>
                  </a:lnTo>
                  <a:lnTo>
                    <a:pt x="439" y="28"/>
                  </a:lnTo>
                  <a:lnTo>
                    <a:pt x="405" y="32"/>
                  </a:lnTo>
                  <a:lnTo>
                    <a:pt x="373" y="35"/>
                  </a:lnTo>
                  <a:lnTo>
                    <a:pt x="341" y="37"/>
                  </a:lnTo>
                  <a:lnTo>
                    <a:pt x="307" y="38"/>
                  </a:lnTo>
                  <a:lnTo>
                    <a:pt x="275" y="38"/>
                  </a:lnTo>
                  <a:lnTo>
                    <a:pt x="242" y="38"/>
                  </a:lnTo>
                  <a:lnTo>
                    <a:pt x="208" y="36"/>
                  </a:lnTo>
                  <a:lnTo>
                    <a:pt x="175" y="32"/>
                  </a:lnTo>
                  <a:lnTo>
                    <a:pt x="140" y="28"/>
                  </a:lnTo>
                  <a:lnTo>
                    <a:pt x="107" y="23"/>
                  </a:lnTo>
                  <a:lnTo>
                    <a:pt x="71" y="16"/>
                  </a:lnTo>
                  <a:lnTo>
                    <a:pt x="36" y="9"/>
                  </a:lnTo>
                  <a:lnTo>
                    <a:pt x="0" y="0"/>
                  </a:lnTo>
                  <a:lnTo>
                    <a:pt x="3" y="22"/>
                  </a:lnTo>
                  <a:lnTo>
                    <a:pt x="41" y="36"/>
                  </a:lnTo>
                  <a:lnTo>
                    <a:pt x="78" y="47"/>
                  </a:lnTo>
                  <a:lnTo>
                    <a:pt x="116" y="56"/>
                  </a:lnTo>
                  <a:lnTo>
                    <a:pt x="154" y="63"/>
                  </a:lnTo>
                  <a:lnTo>
                    <a:pt x="192" y="69"/>
                  </a:lnTo>
                  <a:lnTo>
                    <a:pt x="229" y="71"/>
                  </a:lnTo>
                  <a:lnTo>
                    <a:pt x="265" y="73"/>
                  </a:lnTo>
                  <a:lnTo>
                    <a:pt x="302" y="73"/>
                  </a:lnTo>
                  <a:lnTo>
                    <a:pt x="336" y="71"/>
                  </a:lnTo>
                  <a:lnTo>
                    <a:pt x="370" y="68"/>
                  </a:lnTo>
                  <a:lnTo>
                    <a:pt x="402" y="64"/>
                  </a:lnTo>
                  <a:lnTo>
                    <a:pt x="433" y="60"/>
                  </a:lnTo>
                  <a:lnTo>
                    <a:pt x="463" y="54"/>
                  </a:lnTo>
                  <a:lnTo>
                    <a:pt x="491" y="48"/>
                  </a:lnTo>
                  <a:lnTo>
                    <a:pt x="516" y="43"/>
                  </a:lnTo>
                  <a:lnTo>
                    <a:pt x="540" y="36"/>
                  </a:lnTo>
                  <a:lnTo>
                    <a:pt x="540" y="32"/>
                  </a:lnTo>
                  <a:lnTo>
                    <a:pt x="541" y="23"/>
                  </a:lnTo>
                  <a:lnTo>
                    <a:pt x="540" y="14"/>
                  </a:lnTo>
                  <a:lnTo>
                    <a:pt x="538" y="8"/>
                  </a:lnTo>
                  <a:close/>
                </a:path>
              </a:pathLst>
            </a:custGeom>
            <a:solidFill>
              <a:srgbClr val="333D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6" name="Freeform 52"/>
            <p:cNvSpPr>
              <a:spLocks/>
            </p:cNvSpPr>
            <p:nvPr/>
          </p:nvSpPr>
          <p:spPr bwMode="auto">
            <a:xfrm>
              <a:off x="8202613" y="3605213"/>
              <a:ext cx="417513" cy="53975"/>
            </a:xfrm>
            <a:custGeom>
              <a:avLst/>
              <a:gdLst>
                <a:gd name="T0" fmla="*/ 522 w 527"/>
                <a:gd name="T1" fmla="*/ 8 h 68"/>
                <a:gd name="T2" fmla="*/ 485 w 527"/>
                <a:gd name="T3" fmla="*/ 16 h 68"/>
                <a:gd name="T4" fmla="*/ 448 w 527"/>
                <a:gd name="T5" fmla="*/ 22 h 68"/>
                <a:gd name="T6" fmla="*/ 413 w 527"/>
                <a:gd name="T7" fmla="*/ 28 h 68"/>
                <a:gd name="T8" fmla="*/ 379 w 527"/>
                <a:gd name="T9" fmla="*/ 31 h 68"/>
                <a:gd name="T10" fmla="*/ 346 w 527"/>
                <a:gd name="T11" fmla="*/ 34 h 68"/>
                <a:gd name="T12" fmla="*/ 312 w 527"/>
                <a:gd name="T13" fmla="*/ 35 h 68"/>
                <a:gd name="T14" fmla="*/ 280 w 527"/>
                <a:gd name="T15" fmla="*/ 35 h 68"/>
                <a:gd name="T16" fmla="*/ 249 w 527"/>
                <a:gd name="T17" fmla="*/ 34 h 68"/>
                <a:gd name="T18" fmla="*/ 218 w 527"/>
                <a:gd name="T19" fmla="*/ 32 h 68"/>
                <a:gd name="T20" fmla="*/ 187 w 527"/>
                <a:gd name="T21" fmla="*/ 30 h 68"/>
                <a:gd name="T22" fmla="*/ 157 w 527"/>
                <a:gd name="T23" fmla="*/ 27 h 68"/>
                <a:gd name="T24" fmla="*/ 126 w 527"/>
                <a:gd name="T25" fmla="*/ 22 h 68"/>
                <a:gd name="T26" fmla="*/ 96 w 527"/>
                <a:gd name="T27" fmla="*/ 17 h 68"/>
                <a:gd name="T28" fmla="*/ 65 w 527"/>
                <a:gd name="T29" fmla="*/ 12 h 68"/>
                <a:gd name="T30" fmla="*/ 35 w 527"/>
                <a:gd name="T31" fmla="*/ 6 h 68"/>
                <a:gd name="T32" fmla="*/ 4 w 527"/>
                <a:gd name="T33" fmla="*/ 0 h 68"/>
                <a:gd name="T34" fmla="*/ 0 w 527"/>
                <a:gd name="T35" fmla="*/ 29 h 68"/>
                <a:gd name="T36" fmla="*/ 29 w 527"/>
                <a:gd name="T37" fmla="*/ 37 h 68"/>
                <a:gd name="T38" fmla="*/ 59 w 527"/>
                <a:gd name="T39" fmla="*/ 44 h 68"/>
                <a:gd name="T40" fmla="*/ 90 w 527"/>
                <a:gd name="T41" fmla="*/ 50 h 68"/>
                <a:gd name="T42" fmla="*/ 122 w 527"/>
                <a:gd name="T43" fmla="*/ 55 h 68"/>
                <a:gd name="T44" fmla="*/ 155 w 527"/>
                <a:gd name="T45" fmla="*/ 60 h 68"/>
                <a:gd name="T46" fmla="*/ 189 w 527"/>
                <a:gd name="T47" fmla="*/ 63 h 68"/>
                <a:gd name="T48" fmla="*/ 224 w 527"/>
                <a:gd name="T49" fmla="*/ 66 h 68"/>
                <a:gd name="T50" fmla="*/ 258 w 527"/>
                <a:gd name="T51" fmla="*/ 68 h 68"/>
                <a:gd name="T52" fmla="*/ 293 w 527"/>
                <a:gd name="T53" fmla="*/ 68 h 68"/>
                <a:gd name="T54" fmla="*/ 327 w 527"/>
                <a:gd name="T55" fmla="*/ 68 h 68"/>
                <a:gd name="T56" fmla="*/ 362 w 527"/>
                <a:gd name="T57" fmla="*/ 66 h 68"/>
                <a:gd name="T58" fmla="*/ 396 w 527"/>
                <a:gd name="T59" fmla="*/ 62 h 68"/>
                <a:gd name="T60" fmla="*/ 430 w 527"/>
                <a:gd name="T61" fmla="*/ 58 h 68"/>
                <a:gd name="T62" fmla="*/ 462 w 527"/>
                <a:gd name="T63" fmla="*/ 51 h 68"/>
                <a:gd name="T64" fmla="*/ 494 w 527"/>
                <a:gd name="T65" fmla="*/ 43 h 68"/>
                <a:gd name="T66" fmla="*/ 524 w 527"/>
                <a:gd name="T67" fmla="*/ 34 h 68"/>
                <a:gd name="T68" fmla="*/ 525 w 527"/>
                <a:gd name="T69" fmla="*/ 29 h 68"/>
                <a:gd name="T70" fmla="*/ 527 w 527"/>
                <a:gd name="T71" fmla="*/ 19 h 68"/>
                <a:gd name="T72" fmla="*/ 527 w 527"/>
                <a:gd name="T73" fmla="*/ 10 h 68"/>
                <a:gd name="T74" fmla="*/ 522 w 527"/>
                <a:gd name="T75" fmla="*/ 8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527" h="68">
                  <a:moveTo>
                    <a:pt x="522" y="8"/>
                  </a:moveTo>
                  <a:lnTo>
                    <a:pt x="485" y="16"/>
                  </a:lnTo>
                  <a:lnTo>
                    <a:pt x="448" y="22"/>
                  </a:lnTo>
                  <a:lnTo>
                    <a:pt x="413" y="28"/>
                  </a:lnTo>
                  <a:lnTo>
                    <a:pt x="379" y="31"/>
                  </a:lnTo>
                  <a:lnTo>
                    <a:pt x="346" y="34"/>
                  </a:lnTo>
                  <a:lnTo>
                    <a:pt x="312" y="35"/>
                  </a:lnTo>
                  <a:lnTo>
                    <a:pt x="280" y="35"/>
                  </a:lnTo>
                  <a:lnTo>
                    <a:pt x="249" y="34"/>
                  </a:lnTo>
                  <a:lnTo>
                    <a:pt x="218" y="32"/>
                  </a:lnTo>
                  <a:lnTo>
                    <a:pt x="187" y="30"/>
                  </a:lnTo>
                  <a:lnTo>
                    <a:pt x="157" y="27"/>
                  </a:lnTo>
                  <a:lnTo>
                    <a:pt x="126" y="22"/>
                  </a:lnTo>
                  <a:lnTo>
                    <a:pt x="96" y="17"/>
                  </a:lnTo>
                  <a:lnTo>
                    <a:pt x="65" y="12"/>
                  </a:lnTo>
                  <a:lnTo>
                    <a:pt x="35" y="6"/>
                  </a:lnTo>
                  <a:lnTo>
                    <a:pt x="4" y="0"/>
                  </a:lnTo>
                  <a:lnTo>
                    <a:pt x="0" y="29"/>
                  </a:lnTo>
                  <a:lnTo>
                    <a:pt x="29" y="37"/>
                  </a:lnTo>
                  <a:lnTo>
                    <a:pt x="59" y="44"/>
                  </a:lnTo>
                  <a:lnTo>
                    <a:pt x="90" y="50"/>
                  </a:lnTo>
                  <a:lnTo>
                    <a:pt x="122" y="55"/>
                  </a:lnTo>
                  <a:lnTo>
                    <a:pt x="155" y="60"/>
                  </a:lnTo>
                  <a:lnTo>
                    <a:pt x="189" y="63"/>
                  </a:lnTo>
                  <a:lnTo>
                    <a:pt x="224" y="66"/>
                  </a:lnTo>
                  <a:lnTo>
                    <a:pt x="258" y="68"/>
                  </a:lnTo>
                  <a:lnTo>
                    <a:pt x="293" y="68"/>
                  </a:lnTo>
                  <a:lnTo>
                    <a:pt x="327" y="68"/>
                  </a:lnTo>
                  <a:lnTo>
                    <a:pt x="362" y="66"/>
                  </a:lnTo>
                  <a:lnTo>
                    <a:pt x="396" y="62"/>
                  </a:lnTo>
                  <a:lnTo>
                    <a:pt x="430" y="58"/>
                  </a:lnTo>
                  <a:lnTo>
                    <a:pt x="462" y="51"/>
                  </a:lnTo>
                  <a:lnTo>
                    <a:pt x="494" y="43"/>
                  </a:lnTo>
                  <a:lnTo>
                    <a:pt x="524" y="34"/>
                  </a:lnTo>
                  <a:lnTo>
                    <a:pt x="525" y="29"/>
                  </a:lnTo>
                  <a:lnTo>
                    <a:pt x="527" y="19"/>
                  </a:lnTo>
                  <a:lnTo>
                    <a:pt x="527" y="10"/>
                  </a:lnTo>
                  <a:lnTo>
                    <a:pt x="522" y="8"/>
                  </a:lnTo>
                  <a:close/>
                </a:path>
              </a:pathLst>
            </a:custGeom>
            <a:solidFill>
              <a:srgbClr val="333D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7" name="Freeform 53"/>
            <p:cNvSpPr>
              <a:spLocks/>
            </p:cNvSpPr>
            <p:nvPr/>
          </p:nvSpPr>
          <p:spPr bwMode="auto">
            <a:xfrm>
              <a:off x="8208963" y="3514725"/>
              <a:ext cx="400050" cy="77788"/>
            </a:xfrm>
            <a:custGeom>
              <a:avLst/>
              <a:gdLst>
                <a:gd name="T0" fmla="*/ 228 w 506"/>
                <a:gd name="T1" fmla="*/ 0 h 98"/>
                <a:gd name="T2" fmla="*/ 179 w 506"/>
                <a:gd name="T3" fmla="*/ 2 h 98"/>
                <a:gd name="T4" fmla="*/ 133 w 506"/>
                <a:gd name="T5" fmla="*/ 6 h 98"/>
                <a:gd name="T6" fmla="*/ 92 w 506"/>
                <a:gd name="T7" fmla="*/ 12 h 98"/>
                <a:gd name="T8" fmla="*/ 58 w 506"/>
                <a:gd name="T9" fmla="*/ 18 h 98"/>
                <a:gd name="T10" fmla="*/ 31 w 506"/>
                <a:gd name="T11" fmla="*/ 25 h 98"/>
                <a:gd name="T12" fmla="*/ 12 w 506"/>
                <a:gd name="T13" fmla="*/ 35 h 98"/>
                <a:gd name="T14" fmla="*/ 1 w 506"/>
                <a:gd name="T15" fmla="*/ 45 h 98"/>
                <a:gd name="T16" fmla="*/ 1 w 506"/>
                <a:gd name="T17" fmla="*/ 54 h 98"/>
                <a:gd name="T18" fmla="*/ 12 w 506"/>
                <a:gd name="T19" fmla="*/ 63 h 98"/>
                <a:gd name="T20" fmla="*/ 31 w 506"/>
                <a:gd name="T21" fmla="*/ 73 h 98"/>
                <a:gd name="T22" fmla="*/ 58 w 506"/>
                <a:gd name="T23" fmla="*/ 81 h 98"/>
                <a:gd name="T24" fmla="*/ 92 w 506"/>
                <a:gd name="T25" fmla="*/ 86 h 98"/>
                <a:gd name="T26" fmla="*/ 133 w 506"/>
                <a:gd name="T27" fmla="*/ 92 h 98"/>
                <a:gd name="T28" fmla="*/ 179 w 506"/>
                <a:gd name="T29" fmla="*/ 96 h 98"/>
                <a:gd name="T30" fmla="*/ 228 w 506"/>
                <a:gd name="T31" fmla="*/ 98 h 98"/>
                <a:gd name="T32" fmla="*/ 279 w 506"/>
                <a:gd name="T33" fmla="*/ 98 h 98"/>
                <a:gd name="T34" fmla="*/ 329 w 506"/>
                <a:gd name="T35" fmla="*/ 96 h 98"/>
                <a:gd name="T36" fmla="*/ 373 w 506"/>
                <a:gd name="T37" fmla="*/ 92 h 98"/>
                <a:gd name="T38" fmla="*/ 414 w 506"/>
                <a:gd name="T39" fmla="*/ 86 h 98"/>
                <a:gd name="T40" fmla="*/ 448 w 506"/>
                <a:gd name="T41" fmla="*/ 81 h 98"/>
                <a:gd name="T42" fmla="*/ 476 w 506"/>
                <a:gd name="T43" fmla="*/ 73 h 98"/>
                <a:gd name="T44" fmla="*/ 494 w 506"/>
                <a:gd name="T45" fmla="*/ 63 h 98"/>
                <a:gd name="T46" fmla="*/ 505 w 506"/>
                <a:gd name="T47" fmla="*/ 54 h 98"/>
                <a:gd name="T48" fmla="*/ 505 w 506"/>
                <a:gd name="T49" fmla="*/ 45 h 98"/>
                <a:gd name="T50" fmla="*/ 494 w 506"/>
                <a:gd name="T51" fmla="*/ 35 h 98"/>
                <a:gd name="T52" fmla="*/ 476 w 506"/>
                <a:gd name="T53" fmla="*/ 25 h 98"/>
                <a:gd name="T54" fmla="*/ 448 w 506"/>
                <a:gd name="T55" fmla="*/ 18 h 98"/>
                <a:gd name="T56" fmla="*/ 414 w 506"/>
                <a:gd name="T57" fmla="*/ 12 h 98"/>
                <a:gd name="T58" fmla="*/ 373 w 506"/>
                <a:gd name="T59" fmla="*/ 6 h 98"/>
                <a:gd name="T60" fmla="*/ 329 w 506"/>
                <a:gd name="T61" fmla="*/ 2 h 98"/>
                <a:gd name="T62" fmla="*/ 279 w 506"/>
                <a:gd name="T63" fmla="*/ 0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506" h="98">
                  <a:moveTo>
                    <a:pt x="254" y="0"/>
                  </a:moveTo>
                  <a:lnTo>
                    <a:pt x="228" y="0"/>
                  </a:lnTo>
                  <a:lnTo>
                    <a:pt x="203" y="1"/>
                  </a:lnTo>
                  <a:lnTo>
                    <a:pt x="179" y="2"/>
                  </a:lnTo>
                  <a:lnTo>
                    <a:pt x="156" y="4"/>
                  </a:lnTo>
                  <a:lnTo>
                    <a:pt x="133" y="6"/>
                  </a:lnTo>
                  <a:lnTo>
                    <a:pt x="112" y="8"/>
                  </a:lnTo>
                  <a:lnTo>
                    <a:pt x="92" y="12"/>
                  </a:lnTo>
                  <a:lnTo>
                    <a:pt x="75" y="14"/>
                  </a:lnTo>
                  <a:lnTo>
                    <a:pt x="58" y="18"/>
                  </a:lnTo>
                  <a:lnTo>
                    <a:pt x="44" y="22"/>
                  </a:lnTo>
                  <a:lnTo>
                    <a:pt x="31" y="25"/>
                  </a:lnTo>
                  <a:lnTo>
                    <a:pt x="20" y="30"/>
                  </a:lnTo>
                  <a:lnTo>
                    <a:pt x="12" y="35"/>
                  </a:lnTo>
                  <a:lnTo>
                    <a:pt x="5" y="39"/>
                  </a:lnTo>
                  <a:lnTo>
                    <a:pt x="1" y="45"/>
                  </a:lnTo>
                  <a:lnTo>
                    <a:pt x="0" y="50"/>
                  </a:lnTo>
                  <a:lnTo>
                    <a:pt x="1" y="54"/>
                  </a:lnTo>
                  <a:lnTo>
                    <a:pt x="5" y="59"/>
                  </a:lnTo>
                  <a:lnTo>
                    <a:pt x="12" y="63"/>
                  </a:lnTo>
                  <a:lnTo>
                    <a:pt x="20" y="68"/>
                  </a:lnTo>
                  <a:lnTo>
                    <a:pt x="31" y="73"/>
                  </a:lnTo>
                  <a:lnTo>
                    <a:pt x="44" y="76"/>
                  </a:lnTo>
                  <a:lnTo>
                    <a:pt x="58" y="81"/>
                  </a:lnTo>
                  <a:lnTo>
                    <a:pt x="75" y="84"/>
                  </a:lnTo>
                  <a:lnTo>
                    <a:pt x="92" y="86"/>
                  </a:lnTo>
                  <a:lnTo>
                    <a:pt x="112" y="90"/>
                  </a:lnTo>
                  <a:lnTo>
                    <a:pt x="133" y="92"/>
                  </a:lnTo>
                  <a:lnTo>
                    <a:pt x="156" y="95"/>
                  </a:lnTo>
                  <a:lnTo>
                    <a:pt x="179" y="96"/>
                  </a:lnTo>
                  <a:lnTo>
                    <a:pt x="203" y="97"/>
                  </a:lnTo>
                  <a:lnTo>
                    <a:pt x="228" y="98"/>
                  </a:lnTo>
                  <a:lnTo>
                    <a:pt x="254" y="98"/>
                  </a:lnTo>
                  <a:lnTo>
                    <a:pt x="279" y="98"/>
                  </a:lnTo>
                  <a:lnTo>
                    <a:pt x="304" y="97"/>
                  </a:lnTo>
                  <a:lnTo>
                    <a:pt x="329" y="96"/>
                  </a:lnTo>
                  <a:lnTo>
                    <a:pt x="352" y="95"/>
                  </a:lnTo>
                  <a:lnTo>
                    <a:pt x="373" y="92"/>
                  </a:lnTo>
                  <a:lnTo>
                    <a:pt x="394" y="90"/>
                  </a:lnTo>
                  <a:lnTo>
                    <a:pt x="414" y="86"/>
                  </a:lnTo>
                  <a:lnTo>
                    <a:pt x="432" y="84"/>
                  </a:lnTo>
                  <a:lnTo>
                    <a:pt x="448" y="81"/>
                  </a:lnTo>
                  <a:lnTo>
                    <a:pt x="463" y="76"/>
                  </a:lnTo>
                  <a:lnTo>
                    <a:pt x="476" y="73"/>
                  </a:lnTo>
                  <a:lnTo>
                    <a:pt x="486" y="68"/>
                  </a:lnTo>
                  <a:lnTo>
                    <a:pt x="494" y="63"/>
                  </a:lnTo>
                  <a:lnTo>
                    <a:pt x="501" y="59"/>
                  </a:lnTo>
                  <a:lnTo>
                    <a:pt x="505" y="54"/>
                  </a:lnTo>
                  <a:lnTo>
                    <a:pt x="506" y="50"/>
                  </a:lnTo>
                  <a:lnTo>
                    <a:pt x="505" y="45"/>
                  </a:lnTo>
                  <a:lnTo>
                    <a:pt x="501" y="39"/>
                  </a:lnTo>
                  <a:lnTo>
                    <a:pt x="494" y="35"/>
                  </a:lnTo>
                  <a:lnTo>
                    <a:pt x="486" y="30"/>
                  </a:lnTo>
                  <a:lnTo>
                    <a:pt x="476" y="25"/>
                  </a:lnTo>
                  <a:lnTo>
                    <a:pt x="463" y="22"/>
                  </a:lnTo>
                  <a:lnTo>
                    <a:pt x="448" y="18"/>
                  </a:lnTo>
                  <a:lnTo>
                    <a:pt x="432" y="14"/>
                  </a:lnTo>
                  <a:lnTo>
                    <a:pt x="414" y="12"/>
                  </a:lnTo>
                  <a:lnTo>
                    <a:pt x="394" y="8"/>
                  </a:lnTo>
                  <a:lnTo>
                    <a:pt x="373" y="6"/>
                  </a:lnTo>
                  <a:lnTo>
                    <a:pt x="352" y="4"/>
                  </a:lnTo>
                  <a:lnTo>
                    <a:pt x="329" y="2"/>
                  </a:lnTo>
                  <a:lnTo>
                    <a:pt x="304" y="1"/>
                  </a:lnTo>
                  <a:lnTo>
                    <a:pt x="279" y="0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5963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8" name="Freeform 54"/>
            <p:cNvSpPr>
              <a:spLocks/>
            </p:cNvSpPr>
            <p:nvPr/>
          </p:nvSpPr>
          <p:spPr bwMode="auto">
            <a:xfrm>
              <a:off x="8248650" y="3527425"/>
              <a:ext cx="328613" cy="49213"/>
            </a:xfrm>
            <a:custGeom>
              <a:avLst/>
              <a:gdLst>
                <a:gd name="T0" fmla="*/ 187 w 415"/>
                <a:gd name="T1" fmla="*/ 0 h 61"/>
                <a:gd name="T2" fmla="*/ 146 w 415"/>
                <a:gd name="T3" fmla="*/ 1 h 61"/>
                <a:gd name="T4" fmla="*/ 108 w 415"/>
                <a:gd name="T5" fmla="*/ 4 h 61"/>
                <a:gd name="T6" fmla="*/ 76 w 415"/>
                <a:gd name="T7" fmla="*/ 7 h 61"/>
                <a:gd name="T8" fmla="*/ 47 w 415"/>
                <a:gd name="T9" fmla="*/ 12 h 61"/>
                <a:gd name="T10" fmla="*/ 25 w 415"/>
                <a:gd name="T11" fmla="*/ 16 h 61"/>
                <a:gd name="T12" fmla="*/ 9 w 415"/>
                <a:gd name="T13" fmla="*/ 22 h 61"/>
                <a:gd name="T14" fmla="*/ 1 w 415"/>
                <a:gd name="T15" fmla="*/ 28 h 61"/>
                <a:gd name="T16" fmla="*/ 1 w 415"/>
                <a:gd name="T17" fmla="*/ 35 h 61"/>
                <a:gd name="T18" fmla="*/ 9 w 415"/>
                <a:gd name="T19" fmla="*/ 41 h 61"/>
                <a:gd name="T20" fmla="*/ 25 w 415"/>
                <a:gd name="T21" fmla="*/ 45 h 61"/>
                <a:gd name="T22" fmla="*/ 47 w 415"/>
                <a:gd name="T23" fmla="*/ 50 h 61"/>
                <a:gd name="T24" fmla="*/ 76 w 415"/>
                <a:gd name="T25" fmla="*/ 54 h 61"/>
                <a:gd name="T26" fmla="*/ 108 w 415"/>
                <a:gd name="T27" fmla="*/ 58 h 61"/>
                <a:gd name="T28" fmla="*/ 146 w 415"/>
                <a:gd name="T29" fmla="*/ 60 h 61"/>
                <a:gd name="T30" fmla="*/ 187 w 415"/>
                <a:gd name="T31" fmla="*/ 61 h 61"/>
                <a:gd name="T32" fmla="*/ 228 w 415"/>
                <a:gd name="T33" fmla="*/ 61 h 61"/>
                <a:gd name="T34" fmla="*/ 268 w 415"/>
                <a:gd name="T35" fmla="*/ 60 h 61"/>
                <a:gd name="T36" fmla="*/ 306 w 415"/>
                <a:gd name="T37" fmla="*/ 58 h 61"/>
                <a:gd name="T38" fmla="*/ 339 w 415"/>
                <a:gd name="T39" fmla="*/ 54 h 61"/>
                <a:gd name="T40" fmla="*/ 367 w 415"/>
                <a:gd name="T41" fmla="*/ 50 h 61"/>
                <a:gd name="T42" fmla="*/ 389 w 415"/>
                <a:gd name="T43" fmla="*/ 45 h 61"/>
                <a:gd name="T44" fmla="*/ 405 w 415"/>
                <a:gd name="T45" fmla="*/ 41 h 61"/>
                <a:gd name="T46" fmla="*/ 413 w 415"/>
                <a:gd name="T47" fmla="*/ 35 h 61"/>
                <a:gd name="T48" fmla="*/ 413 w 415"/>
                <a:gd name="T49" fmla="*/ 28 h 61"/>
                <a:gd name="T50" fmla="*/ 405 w 415"/>
                <a:gd name="T51" fmla="*/ 22 h 61"/>
                <a:gd name="T52" fmla="*/ 389 w 415"/>
                <a:gd name="T53" fmla="*/ 16 h 61"/>
                <a:gd name="T54" fmla="*/ 367 w 415"/>
                <a:gd name="T55" fmla="*/ 12 h 61"/>
                <a:gd name="T56" fmla="*/ 339 w 415"/>
                <a:gd name="T57" fmla="*/ 7 h 61"/>
                <a:gd name="T58" fmla="*/ 306 w 415"/>
                <a:gd name="T59" fmla="*/ 4 h 61"/>
                <a:gd name="T60" fmla="*/ 268 w 415"/>
                <a:gd name="T61" fmla="*/ 1 h 61"/>
                <a:gd name="T62" fmla="*/ 228 w 415"/>
                <a:gd name="T63" fmla="*/ 0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15" h="61">
                  <a:moveTo>
                    <a:pt x="207" y="0"/>
                  </a:moveTo>
                  <a:lnTo>
                    <a:pt x="187" y="0"/>
                  </a:lnTo>
                  <a:lnTo>
                    <a:pt x="166" y="1"/>
                  </a:lnTo>
                  <a:lnTo>
                    <a:pt x="146" y="1"/>
                  </a:lnTo>
                  <a:lnTo>
                    <a:pt x="127" y="2"/>
                  </a:lnTo>
                  <a:lnTo>
                    <a:pt x="108" y="4"/>
                  </a:lnTo>
                  <a:lnTo>
                    <a:pt x="92" y="6"/>
                  </a:lnTo>
                  <a:lnTo>
                    <a:pt x="76" y="7"/>
                  </a:lnTo>
                  <a:lnTo>
                    <a:pt x="61" y="9"/>
                  </a:lnTo>
                  <a:lnTo>
                    <a:pt x="47" y="12"/>
                  </a:lnTo>
                  <a:lnTo>
                    <a:pt x="36" y="14"/>
                  </a:lnTo>
                  <a:lnTo>
                    <a:pt x="25" y="16"/>
                  </a:lnTo>
                  <a:lnTo>
                    <a:pt x="16" y="19"/>
                  </a:lnTo>
                  <a:lnTo>
                    <a:pt x="9" y="22"/>
                  </a:lnTo>
                  <a:lnTo>
                    <a:pt x="5" y="26"/>
                  </a:lnTo>
                  <a:lnTo>
                    <a:pt x="1" y="28"/>
                  </a:lnTo>
                  <a:lnTo>
                    <a:pt x="0" y="31"/>
                  </a:lnTo>
                  <a:lnTo>
                    <a:pt x="1" y="35"/>
                  </a:lnTo>
                  <a:lnTo>
                    <a:pt x="5" y="37"/>
                  </a:lnTo>
                  <a:lnTo>
                    <a:pt x="9" y="41"/>
                  </a:lnTo>
                  <a:lnTo>
                    <a:pt x="16" y="43"/>
                  </a:lnTo>
                  <a:lnTo>
                    <a:pt x="25" y="45"/>
                  </a:lnTo>
                  <a:lnTo>
                    <a:pt x="36" y="47"/>
                  </a:lnTo>
                  <a:lnTo>
                    <a:pt x="47" y="50"/>
                  </a:lnTo>
                  <a:lnTo>
                    <a:pt x="61" y="52"/>
                  </a:lnTo>
                  <a:lnTo>
                    <a:pt x="76" y="54"/>
                  </a:lnTo>
                  <a:lnTo>
                    <a:pt x="92" y="55"/>
                  </a:lnTo>
                  <a:lnTo>
                    <a:pt x="108" y="58"/>
                  </a:lnTo>
                  <a:lnTo>
                    <a:pt x="127" y="59"/>
                  </a:lnTo>
                  <a:lnTo>
                    <a:pt x="146" y="60"/>
                  </a:lnTo>
                  <a:lnTo>
                    <a:pt x="166" y="60"/>
                  </a:lnTo>
                  <a:lnTo>
                    <a:pt x="187" y="61"/>
                  </a:lnTo>
                  <a:lnTo>
                    <a:pt x="207" y="61"/>
                  </a:lnTo>
                  <a:lnTo>
                    <a:pt x="228" y="61"/>
                  </a:lnTo>
                  <a:lnTo>
                    <a:pt x="249" y="60"/>
                  </a:lnTo>
                  <a:lnTo>
                    <a:pt x="268" y="60"/>
                  </a:lnTo>
                  <a:lnTo>
                    <a:pt x="288" y="59"/>
                  </a:lnTo>
                  <a:lnTo>
                    <a:pt x="306" y="58"/>
                  </a:lnTo>
                  <a:lnTo>
                    <a:pt x="322" y="55"/>
                  </a:lnTo>
                  <a:lnTo>
                    <a:pt x="339" y="54"/>
                  </a:lnTo>
                  <a:lnTo>
                    <a:pt x="354" y="52"/>
                  </a:lnTo>
                  <a:lnTo>
                    <a:pt x="367" y="50"/>
                  </a:lnTo>
                  <a:lnTo>
                    <a:pt x="379" y="47"/>
                  </a:lnTo>
                  <a:lnTo>
                    <a:pt x="389" y="45"/>
                  </a:lnTo>
                  <a:lnTo>
                    <a:pt x="398" y="43"/>
                  </a:lnTo>
                  <a:lnTo>
                    <a:pt x="405" y="41"/>
                  </a:lnTo>
                  <a:lnTo>
                    <a:pt x="410" y="37"/>
                  </a:lnTo>
                  <a:lnTo>
                    <a:pt x="413" y="35"/>
                  </a:lnTo>
                  <a:lnTo>
                    <a:pt x="415" y="31"/>
                  </a:lnTo>
                  <a:lnTo>
                    <a:pt x="413" y="28"/>
                  </a:lnTo>
                  <a:lnTo>
                    <a:pt x="410" y="26"/>
                  </a:lnTo>
                  <a:lnTo>
                    <a:pt x="405" y="22"/>
                  </a:lnTo>
                  <a:lnTo>
                    <a:pt x="398" y="19"/>
                  </a:lnTo>
                  <a:lnTo>
                    <a:pt x="389" y="16"/>
                  </a:lnTo>
                  <a:lnTo>
                    <a:pt x="379" y="14"/>
                  </a:lnTo>
                  <a:lnTo>
                    <a:pt x="367" y="12"/>
                  </a:lnTo>
                  <a:lnTo>
                    <a:pt x="354" y="9"/>
                  </a:lnTo>
                  <a:lnTo>
                    <a:pt x="339" y="7"/>
                  </a:lnTo>
                  <a:lnTo>
                    <a:pt x="322" y="6"/>
                  </a:lnTo>
                  <a:lnTo>
                    <a:pt x="306" y="4"/>
                  </a:lnTo>
                  <a:lnTo>
                    <a:pt x="288" y="2"/>
                  </a:lnTo>
                  <a:lnTo>
                    <a:pt x="268" y="1"/>
                  </a:lnTo>
                  <a:lnTo>
                    <a:pt x="249" y="1"/>
                  </a:lnTo>
                  <a:lnTo>
                    <a:pt x="228" y="0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1C26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9" name="Freeform 55"/>
            <p:cNvSpPr>
              <a:spLocks/>
            </p:cNvSpPr>
            <p:nvPr/>
          </p:nvSpPr>
          <p:spPr bwMode="auto">
            <a:xfrm>
              <a:off x="8291513" y="3629025"/>
              <a:ext cx="220663" cy="25400"/>
            </a:xfrm>
            <a:custGeom>
              <a:avLst/>
              <a:gdLst>
                <a:gd name="T0" fmla="*/ 278 w 278"/>
                <a:gd name="T1" fmla="*/ 6 h 31"/>
                <a:gd name="T2" fmla="*/ 203 w 278"/>
                <a:gd name="T3" fmla="*/ 13 h 31"/>
                <a:gd name="T4" fmla="*/ 95 w 278"/>
                <a:gd name="T5" fmla="*/ 10 h 31"/>
                <a:gd name="T6" fmla="*/ 0 w 278"/>
                <a:gd name="T7" fmla="*/ 0 h 31"/>
                <a:gd name="T8" fmla="*/ 5 w 278"/>
                <a:gd name="T9" fmla="*/ 19 h 31"/>
                <a:gd name="T10" fmla="*/ 107 w 278"/>
                <a:gd name="T11" fmla="*/ 27 h 31"/>
                <a:gd name="T12" fmla="*/ 192 w 278"/>
                <a:gd name="T13" fmla="*/ 31 h 31"/>
                <a:gd name="T14" fmla="*/ 274 w 278"/>
                <a:gd name="T15" fmla="*/ 22 h 31"/>
                <a:gd name="T16" fmla="*/ 278 w 278"/>
                <a:gd name="T17" fmla="*/ 6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78" h="31">
                  <a:moveTo>
                    <a:pt x="278" y="6"/>
                  </a:moveTo>
                  <a:lnTo>
                    <a:pt x="203" y="13"/>
                  </a:lnTo>
                  <a:lnTo>
                    <a:pt x="95" y="10"/>
                  </a:lnTo>
                  <a:lnTo>
                    <a:pt x="0" y="0"/>
                  </a:lnTo>
                  <a:lnTo>
                    <a:pt x="5" y="19"/>
                  </a:lnTo>
                  <a:lnTo>
                    <a:pt x="107" y="27"/>
                  </a:lnTo>
                  <a:lnTo>
                    <a:pt x="192" y="31"/>
                  </a:lnTo>
                  <a:lnTo>
                    <a:pt x="274" y="22"/>
                  </a:lnTo>
                  <a:lnTo>
                    <a:pt x="278" y="6"/>
                  </a:lnTo>
                  <a:close/>
                </a:path>
              </a:pathLst>
            </a:custGeom>
            <a:solidFill>
              <a:srgbClr val="5963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0" name="Freeform 56"/>
            <p:cNvSpPr>
              <a:spLocks/>
            </p:cNvSpPr>
            <p:nvPr/>
          </p:nvSpPr>
          <p:spPr bwMode="auto">
            <a:xfrm>
              <a:off x="8301038" y="3706813"/>
              <a:ext cx="196850" cy="19050"/>
            </a:xfrm>
            <a:custGeom>
              <a:avLst/>
              <a:gdLst>
                <a:gd name="T0" fmla="*/ 231 w 248"/>
                <a:gd name="T1" fmla="*/ 1 h 24"/>
                <a:gd name="T2" fmla="*/ 187 w 248"/>
                <a:gd name="T3" fmla="*/ 7 h 24"/>
                <a:gd name="T4" fmla="*/ 126 w 248"/>
                <a:gd name="T5" fmla="*/ 7 h 24"/>
                <a:gd name="T6" fmla="*/ 30 w 248"/>
                <a:gd name="T7" fmla="*/ 0 h 24"/>
                <a:gd name="T8" fmla="*/ 0 w 248"/>
                <a:gd name="T9" fmla="*/ 0 h 24"/>
                <a:gd name="T10" fmla="*/ 19 w 248"/>
                <a:gd name="T11" fmla="*/ 13 h 24"/>
                <a:gd name="T12" fmla="*/ 73 w 248"/>
                <a:gd name="T13" fmla="*/ 24 h 24"/>
                <a:gd name="T14" fmla="*/ 141 w 248"/>
                <a:gd name="T15" fmla="*/ 24 h 24"/>
                <a:gd name="T16" fmla="*/ 194 w 248"/>
                <a:gd name="T17" fmla="*/ 24 h 24"/>
                <a:gd name="T18" fmla="*/ 248 w 248"/>
                <a:gd name="T19" fmla="*/ 22 h 24"/>
                <a:gd name="T20" fmla="*/ 231 w 248"/>
                <a:gd name="T21" fmla="*/ 1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8" h="24">
                  <a:moveTo>
                    <a:pt x="231" y="1"/>
                  </a:moveTo>
                  <a:lnTo>
                    <a:pt x="187" y="7"/>
                  </a:lnTo>
                  <a:lnTo>
                    <a:pt x="126" y="7"/>
                  </a:lnTo>
                  <a:lnTo>
                    <a:pt x="30" y="0"/>
                  </a:lnTo>
                  <a:lnTo>
                    <a:pt x="0" y="0"/>
                  </a:lnTo>
                  <a:lnTo>
                    <a:pt x="19" y="13"/>
                  </a:lnTo>
                  <a:lnTo>
                    <a:pt x="73" y="24"/>
                  </a:lnTo>
                  <a:lnTo>
                    <a:pt x="141" y="24"/>
                  </a:lnTo>
                  <a:lnTo>
                    <a:pt x="194" y="24"/>
                  </a:lnTo>
                  <a:lnTo>
                    <a:pt x="248" y="22"/>
                  </a:lnTo>
                  <a:lnTo>
                    <a:pt x="231" y="1"/>
                  </a:lnTo>
                  <a:close/>
                </a:path>
              </a:pathLst>
            </a:custGeom>
            <a:solidFill>
              <a:srgbClr val="5963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1" name="Freeform 57"/>
            <p:cNvSpPr>
              <a:spLocks/>
            </p:cNvSpPr>
            <p:nvPr/>
          </p:nvSpPr>
          <p:spPr bwMode="auto">
            <a:xfrm>
              <a:off x="8299450" y="3767138"/>
              <a:ext cx="180975" cy="19050"/>
            </a:xfrm>
            <a:custGeom>
              <a:avLst/>
              <a:gdLst>
                <a:gd name="T0" fmla="*/ 230 w 230"/>
                <a:gd name="T1" fmla="*/ 9 h 23"/>
                <a:gd name="T2" fmla="*/ 129 w 230"/>
                <a:gd name="T3" fmla="*/ 12 h 23"/>
                <a:gd name="T4" fmla="*/ 0 w 230"/>
                <a:gd name="T5" fmla="*/ 0 h 23"/>
                <a:gd name="T6" fmla="*/ 18 w 230"/>
                <a:gd name="T7" fmla="*/ 15 h 23"/>
                <a:gd name="T8" fmla="*/ 115 w 230"/>
                <a:gd name="T9" fmla="*/ 23 h 23"/>
                <a:gd name="T10" fmla="*/ 225 w 230"/>
                <a:gd name="T11" fmla="*/ 22 h 23"/>
                <a:gd name="T12" fmla="*/ 230 w 230"/>
                <a:gd name="T13" fmla="*/ 9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30" h="23">
                  <a:moveTo>
                    <a:pt x="230" y="9"/>
                  </a:moveTo>
                  <a:lnTo>
                    <a:pt x="129" y="12"/>
                  </a:lnTo>
                  <a:lnTo>
                    <a:pt x="0" y="0"/>
                  </a:lnTo>
                  <a:lnTo>
                    <a:pt x="18" y="15"/>
                  </a:lnTo>
                  <a:lnTo>
                    <a:pt x="115" y="23"/>
                  </a:lnTo>
                  <a:lnTo>
                    <a:pt x="225" y="22"/>
                  </a:lnTo>
                  <a:lnTo>
                    <a:pt x="230" y="9"/>
                  </a:lnTo>
                  <a:close/>
                </a:path>
              </a:pathLst>
            </a:custGeom>
            <a:solidFill>
              <a:srgbClr val="5963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2" name="Freeform 58"/>
            <p:cNvSpPr>
              <a:spLocks/>
            </p:cNvSpPr>
            <p:nvPr/>
          </p:nvSpPr>
          <p:spPr bwMode="auto">
            <a:xfrm>
              <a:off x="8380413" y="3643313"/>
              <a:ext cx="60325" cy="7938"/>
            </a:xfrm>
            <a:custGeom>
              <a:avLst/>
              <a:gdLst>
                <a:gd name="T0" fmla="*/ 76 w 76"/>
                <a:gd name="T1" fmla="*/ 0 h 11"/>
                <a:gd name="T2" fmla="*/ 0 w 76"/>
                <a:gd name="T3" fmla="*/ 0 h 11"/>
                <a:gd name="T4" fmla="*/ 1 w 76"/>
                <a:gd name="T5" fmla="*/ 11 h 11"/>
                <a:gd name="T6" fmla="*/ 72 w 76"/>
                <a:gd name="T7" fmla="*/ 10 h 11"/>
                <a:gd name="T8" fmla="*/ 76 w 76"/>
                <a:gd name="T9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6" h="11">
                  <a:moveTo>
                    <a:pt x="76" y="0"/>
                  </a:moveTo>
                  <a:lnTo>
                    <a:pt x="0" y="0"/>
                  </a:lnTo>
                  <a:lnTo>
                    <a:pt x="1" y="11"/>
                  </a:lnTo>
                  <a:lnTo>
                    <a:pt x="72" y="10"/>
                  </a:lnTo>
                  <a:lnTo>
                    <a:pt x="76" y="0"/>
                  </a:lnTo>
                  <a:close/>
                </a:path>
              </a:pathLst>
            </a:custGeom>
            <a:solidFill>
              <a:srgbClr val="7577A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3" name="Freeform 59"/>
            <p:cNvSpPr>
              <a:spLocks/>
            </p:cNvSpPr>
            <p:nvPr/>
          </p:nvSpPr>
          <p:spPr bwMode="auto">
            <a:xfrm>
              <a:off x="8380413" y="3714750"/>
              <a:ext cx="60325" cy="7938"/>
            </a:xfrm>
            <a:custGeom>
              <a:avLst/>
              <a:gdLst>
                <a:gd name="T0" fmla="*/ 76 w 76"/>
                <a:gd name="T1" fmla="*/ 0 h 11"/>
                <a:gd name="T2" fmla="*/ 0 w 76"/>
                <a:gd name="T3" fmla="*/ 0 h 11"/>
                <a:gd name="T4" fmla="*/ 1 w 76"/>
                <a:gd name="T5" fmla="*/ 11 h 11"/>
                <a:gd name="T6" fmla="*/ 72 w 76"/>
                <a:gd name="T7" fmla="*/ 11 h 11"/>
                <a:gd name="T8" fmla="*/ 76 w 76"/>
                <a:gd name="T9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6" h="11">
                  <a:moveTo>
                    <a:pt x="76" y="0"/>
                  </a:moveTo>
                  <a:lnTo>
                    <a:pt x="0" y="0"/>
                  </a:lnTo>
                  <a:lnTo>
                    <a:pt x="1" y="11"/>
                  </a:lnTo>
                  <a:lnTo>
                    <a:pt x="72" y="11"/>
                  </a:lnTo>
                  <a:lnTo>
                    <a:pt x="76" y="0"/>
                  </a:lnTo>
                  <a:close/>
                </a:path>
              </a:pathLst>
            </a:custGeom>
            <a:solidFill>
              <a:srgbClr val="7577A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4" name="Freeform 60"/>
            <p:cNvSpPr>
              <a:spLocks/>
            </p:cNvSpPr>
            <p:nvPr/>
          </p:nvSpPr>
          <p:spPr bwMode="auto">
            <a:xfrm>
              <a:off x="8380413" y="3778250"/>
              <a:ext cx="60325" cy="7938"/>
            </a:xfrm>
            <a:custGeom>
              <a:avLst/>
              <a:gdLst>
                <a:gd name="T0" fmla="*/ 76 w 76"/>
                <a:gd name="T1" fmla="*/ 0 h 9"/>
                <a:gd name="T2" fmla="*/ 0 w 76"/>
                <a:gd name="T3" fmla="*/ 0 h 9"/>
                <a:gd name="T4" fmla="*/ 1 w 76"/>
                <a:gd name="T5" fmla="*/ 9 h 9"/>
                <a:gd name="T6" fmla="*/ 72 w 76"/>
                <a:gd name="T7" fmla="*/ 8 h 9"/>
                <a:gd name="T8" fmla="*/ 76 w 76"/>
                <a:gd name="T9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6" h="9">
                  <a:moveTo>
                    <a:pt x="76" y="0"/>
                  </a:moveTo>
                  <a:lnTo>
                    <a:pt x="0" y="0"/>
                  </a:lnTo>
                  <a:lnTo>
                    <a:pt x="1" y="9"/>
                  </a:lnTo>
                  <a:lnTo>
                    <a:pt x="72" y="8"/>
                  </a:lnTo>
                  <a:lnTo>
                    <a:pt x="76" y="0"/>
                  </a:lnTo>
                  <a:close/>
                </a:path>
              </a:pathLst>
            </a:custGeom>
            <a:solidFill>
              <a:srgbClr val="7577A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5" name="Freeform 61"/>
            <p:cNvSpPr>
              <a:spLocks/>
            </p:cNvSpPr>
            <p:nvPr/>
          </p:nvSpPr>
          <p:spPr bwMode="auto">
            <a:xfrm>
              <a:off x="8048625" y="3995738"/>
              <a:ext cx="561975" cy="323850"/>
            </a:xfrm>
            <a:custGeom>
              <a:avLst/>
              <a:gdLst>
                <a:gd name="T0" fmla="*/ 701 w 707"/>
                <a:gd name="T1" fmla="*/ 39 h 408"/>
                <a:gd name="T2" fmla="*/ 32 w 707"/>
                <a:gd name="T3" fmla="*/ 0 h 408"/>
                <a:gd name="T4" fmla="*/ 0 w 707"/>
                <a:gd name="T5" fmla="*/ 39 h 408"/>
                <a:gd name="T6" fmla="*/ 0 w 707"/>
                <a:gd name="T7" fmla="*/ 318 h 408"/>
                <a:gd name="T8" fmla="*/ 32 w 707"/>
                <a:gd name="T9" fmla="*/ 356 h 408"/>
                <a:gd name="T10" fmla="*/ 656 w 707"/>
                <a:gd name="T11" fmla="*/ 408 h 408"/>
                <a:gd name="T12" fmla="*/ 707 w 707"/>
                <a:gd name="T13" fmla="*/ 381 h 408"/>
                <a:gd name="T14" fmla="*/ 707 w 707"/>
                <a:gd name="T15" fmla="*/ 97 h 408"/>
                <a:gd name="T16" fmla="*/ 701 w 707"/>
                <a:gd name="T17" fmla="*/ 39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07" h="408">
                  <a:moveTo>
                    <a:pt x="701" y="39"/>
                  </a:moveTo>
                  <a:lnTo>
                    <a:pt x="32" y="0"/>
                  </a:lnTo>
                  <a:lnTo>
                    <a:pt x="0" y="39"/>
                  </a:lnTo>
                  <a:lnTo>
                    <a:pt x="0" y="318"/>
                  </a:lnTo>
                  <a:lnTo>
                    <a:pt x="32" y="356"/>
                  </a:lnTo>
                  <a:lnTo>
                    <a:pt x="656" y="408"/>
                  </a:lnTo>
                  <a:lnTo>
                    <a:pt x="707" y="381"/>
                  </a:lnTo>
                  <a:lnTo>
                    <a:pt x="707" y="97"/>
                  </a:lnTo>
                  <a:lnTo>
                    <a:pt x="701" y="39"/>
                  </a:lnTo>
                  <a:close/>
                </a:path>
              </a:pathLst>
            </a:custGeom>
            <a:solidFill>
              <a:srgbClr val="8989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6" name="Freeform 62"/>
            <p:cNvSpPr>
              <a:spLocks/>
            </p:cNvSpPr>
            <p:nvPr/>
          </p:nvSpPr>
          <p:spPr bwMode="auto">
            <a:xfrm>
              <a:off x="7739063" y="4489450"/>
              <a:ext cx="1401763" cy="487363"/>
            </a:xfrm>
            <a:custGeom>
              <a:avLst/>
              <a:gdLst>
                <a:gd name="T0" fmla="*/ 45 w 1766"/>
                <a:gd name="T1" fmla="*/ 0 h 615"/>
                <a:gd name="T2" fmla="*/ 984 w 1766"/>
                <a:gd name="T3" fmla="*/ 244 h 615"/>
                <a:gd name="T4" fmla="*/ 997 w 1766"/>
                <a:gd name="T5" fmla="*/ 235 h 615"/>
                <a:gd name="T6" fmla="*/ 1681 w 1766"/>
                <a:gd name="T7" fmla="*/ 421 h 615"/>
                <a:gd name="T8" fmla="*/ 1719 w 1766"/>
                <a:gd name="T9" fmla="*/ 449 h 615"/>
                <a:gd name="T10" fmla="*/ 1766 w 1766"/>
                <a:gd name="T11" fmla="*/ 519 h 615"/>
                <a:gd name="T12" fmla="*/ 1734 w 1766"/>
                <a:gd name="T13" fmla="*/ 608 h 615"/>
                <a:gd name="T14" fmla="*/ 1658 w 1766"/>
                <a:gd name="T15" fmla="*/ 615 h 615"/>
                <a:gd name="T16" fmla="*/ 938 w 1766"/>
                <a:gd name="T17" fmla="*/ 430 h 615"/>
                <a:gd name="T18" fmla="*/ 937 w 1766"/>
                <a:gd name="T19" fmla="*/ 409 h 615"/>
                <a:gd name="T20" fmla="*/ 0 w 1766"/>
                <a:gd name="T21" fmla="*/ 154 h 615"/>
                <a:gd name="T22" fmla="*/ 45 w 1766"/>
                <a:gd name="T23" fmla="*/ 0 h 6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766" h="615">
                  <a:moveTo>
                    <a:pt x="45" y="0"/>
                  </a:moveTo>
                  <a:lnTo>
                    <a:pt x="984" y="244"/>
                  </a:lnTo>
                  <a:lnTo>
                    <a:pt x="997" y="235"/>
                  </a:lnTo>
                  <a:lnTo>
                    <a:pt x="1681" y="421"/>
                  </a:lnTo>
                  <a:lnTo>
                    <a:pt x="1719" y="449"/>
                  </a:lnTo>
                  <a:lnTo>
                    <a:pt x="1766" y="519"/>
                  </a:lnTo>
                  <a:lnTo>
                    <a:pt x="1734" y="608"/>
                  </a:lnTo>
                  <a:lnTo>
                    <a:pt x="1658" y="615"/>
                  </a:lnTo>
                  <a:lnTo>
                    <a:pt x="938" y="430"/>
                  </a:lnTo>
                  <a:lnTo>
                    <a:pt x="937" y="409"/>
                  </a:lnTo>
                  <a:lnTo>
                    <a:pt x="0" y="154"/>
                  </a:lnTo>
                  <a:lnTo>
                    <a:pt x="45" y="0"/>
                  </a:lnTo>
                  <a:close/>
                </a:path>
              </a:pathLst>
            </a:custGeom>
            <a:solidFill>
              <a:srgbClr val="1C26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7" name="Freeform 63"/>
            <p:cNvSpPr>
              <a:spLocks/>
            </p:cNvSpPr>
            <p:nvPr/>
          </p:nvSpPr>
          <p:spPr bwMode="auto">
            <a:xfrm>
              <a:off x="8515350" y="4840288"/>
              <a:ext cx="625475" cy="174625"/>
            </a:xfrm>
            <a:custGeom>
              <a:avLst/>
              <a:gdLst>
                <a:gd name="T0" fmla="*/ 728 w 788"/>
                <a:gd name="T1" fmla="*/ 2 h 221"/>
                <a:gd name="T2" fmla="*/ 696 w 788"/>
                <a:gd name="T3" fmla="*/ 101 h 221"/>
                <a:gd name="T4" fmla="*/ 692 w 788"/>
                <a:gd name="T5" fmla="*/ 150 h 221"/>
                <a:gd name="T6" fmla="*/ 651 w 788"/>
                <a:gd name="T7" fmla="*/ 169 h 221"/>
                <a:gd name="T8" fmla="*/ 624 w 788"/>
                <a:gd name="T9" fmla="*/ 179 h 221"/>
                <a:gd name="T10" fmla="*/ 122 w 788"/>
                <a:gd name="T11" fmla="*/ 53 h 221"/>
                <a:gd name="T12" fmla="*/ 96 w 788"/>
                <a:gd name="T13" fmla="*/ 21 h 221"/>
                <a:gd name="T14" fmla="*/ 27 w 788"/>
                <a:gd name="T15" fmla="*/ 3 h 221"/>
                <a:gd name="T16" fmla="*/ 0 w 788"/>
                <a:gd name="T17" fmla="*/ 33 h 221"/>
                <a:gd name="T18" fmla="*/ 4 w 788"/>
                <a:gd name="T19" fmla="*/ 67 h 221"/>
                <a:gd name="T20" fmla="*/ 84 w 788"/>
                <a:gd name="T21" fmla="*/ 86 h 221"/>
                <a:gd name="T22" fmla="*/ 660 w 788"/>
                <a:gd name="T23" fmla="*/ 221 h 221"/>
                <a:gd name="T24" fmla="*/ 719 w 788"/>
                <a:gd name="T25" fmla="*/ 192 h 221"/>
                <a:gd name="T26" fmla="*/ 765 w 788"/>
                <a:gd name="T27" fmla="*/ 159 h 221"/>
                <a:gd name="T28" fmla="*/ 788 w 788"/>
                <a:gd name="T29" fmla="*/ 87 h 221"/>
                <a:gd name="T30" fmla="*/ 770 w 788"/>
                <a:gd name="T31" fmla="*/ 32 h 221"/>
                <a:gd name="T32" fmla="*/ 767 w 788"/>
                <a:gd name="T33" fmla="*/ 30 h 221"/>
                <a:gd name="T34" fmla="*/ 763 w 788"/>
                <a:gd name="T35" fmla="*/ 26 h 221"/>
                <a:gd name="T36" fmla="*/ 756 w 788"/>
                <a:gd name="T37" fmla="*/ 20 h 221"/>
                <a:gd name="T38" fmla="*/ 748 w 788"/>
                <a:gd name="T39" fmla="*/ 13 h 221"/>
                <a:gd name="T40" fmla="*/ 740 w 788"/>
                <a:gd name="T41" fmla="*/ 7 h 221"/>
                <a:gd name="T42" fmla="*/ 733 w 788"/>
                <a:gd name="T43" fmla="*/ 3 h 221"/>
                <a:gd name="T44" fmla="*/ 728 w 788"/>
                <a:gd name="T45" fmla="*/ 0 h 221"/>
                <a:gd name="T46" fmla="*/ 728 w 788"/>
                <a:gd name="T47" fmla="*/ 2 h 2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788" h="221">
                  <a:moveTo>
                    <a:pt x="728" y="2"/>
                  </a:moveTo>
                  <a:lnTo>
                    <a:pt x="696" y="101"/>
                  </a:lnTo>
                  <a:lnTo>
                    <a:pt x="692" y="150"/>
                  </a:lnTo>
                  <a:lnTo>
                    <a:pt x="651" y="169"/>
                  </a:lnTo>
                  <a:lnTo>
                    <a:pt x="624" y="179"/>
                  </a:lnTo>
                  <a:lnTo>
                    <a:pt x="122" y="53"/>
                  </a:lnTo>
                  <a:lnTo>
                    <a:pt x="96" y="21"/>
                  </a:lnTo>
                  <a:lnTo>
                    <a:pt x="27" y="3"/>
                  </a:lnTo>
                  <a:lnTo>
                    <a:pt x="0" y="33"/>
                  </a:lnTo>
                  <a:lnTo>
                    <a:pt x="4" y="67"/>
                  </a:lnTo>
                  <a:lnTo>
                    <a:pt x="84" y="86"/>
                  </a:lnTo>
                  <a:lnTo>
                    <a:pt x="660" y="221"/>
                  </a:lnTo>
                  <a:lnTo>
                    <a:pt x="719" y="192"/>
                  </a:lnTo>
                  <a:lnTo>
                    <a:pt x="765" y="159"/>
                  </a:lnTo>
                  <a:lnTo>
                    <a:pt x="788" y="87"/>
                  </a:lnTo>
                  <a:lnTo>
                    <a:pt x="770" y="32"/>
                  </a:lnTo>
                  <a:lnTo>
                    <a:pt x="767" y="30"/>
                  </a:lnTo>
                  <a:lnTo>
                    <a:pt x="763" y="26"/>
                  </a:lnTo>
                  <a:lnTo>
                    <a:pt x="756" y="20"/>
                  </a:lnTo>
                  <a:lnTo>
                    <a:pt x="748" y="13"/>
                  </a:lnTo>
                  <a:lnTo>
                    <a:pt x="740" y="7"/>
                  </a:lnTo>
                  <a:lnTo>
                    <a:pt x="733" y="3"/>
                  </a:lnTo>
                  <a:lnTo>
                    <a:pt x="728" y="0"/>
                  </a:lnTo>
                  <a:lnTo>
                    <a:pt x="728" y="2"/>
                  </a:lnTo>
                  <a:close/>
                </a:path>
              </a:pathLst>
            </a:custGeom>
            <a:solidFill>
              <a:srgbClr val="7577A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8" name="Freeform 64"/>
            <p:cNvSpPr>
              <a:spLocks/>
            </p:cNvSpPr>
            <p:nvPr/>
          </p:nvSpPr>
          <p:spPr bwMode="auto">
            <a:xfrm>
              <a:off x="8483600" y="4673600"/>
              <a:ext cx="73025" cy="161925"/>
            </a:xfrm>
            <a:custGeom>
              <a:avLst/>
              <a:gdLst>
                <a:gd name="T0" fmla="*/ 58 w 92"/>
                <a:gd name="T1" fmla="*/ 0 h 203"/>
                <a:gd name="T2" fmla="*/ 43 w 92"/>
                <a:gd name="T3" fmla="*/ 22 h 203"/>
                <a:gd name="T4" fmla="*/ 32 w 92"/>
                <a:gd name="T5" fmla="*/ 45 h 203"/>
                <a:gd name="T6" fmla="*/ 23 w 92"/>
                <a:gd name="T7" fmla="*/ 69 h 203"/>
                <a:gd name="T8" fmla="*/ 17 w 92"/>
                <a:gd name="T9" fmla="*/ 93 h 203"/>
                <a:gd name="T10" fmla="*/ 13 w 92"/>
                <a:gd name="T11" fmla="*/ 117 h 203"/>
                <a:gd name="T12" fmla="*/ 9 w 92"/>
                <a:gd name="T13" fmla="*/ 143 h 203"/>
                <a:gd name="T14" fmla="*/ 5 w 92"/>
                <a:gd name="T15" fmla="*/ 168 h 203"/>
                <a:gd name="T16" fmla="*/ 0 w 92"/>
                <a:gd name="T17" fmla="*/ 193 h 203"/>
                <a:gd name="T18" fmla="*/ 46 w 92"/>
                <a:gd name="T19" fmla="*/ 203 h 203"/>
                <a:gd name="T20" fmla="*/ 48 w 92"/>
                <a:gd name="T21" fmla="*/ 175 h 203"/>
                <a:gd name="T22" fmla="*/ 51 w 92"/>
                <a:gd name="T23" fmla="*/ 150 h 203"/>
                <a:gd name="T24" fmla="*/ 54 w 92"/>
                <a:gd name="T25" fmla="*/ 127 h 203"/>
                <a:gd name="T26" fmla="*/ 58 w 92"/>
                <a:gd name="T27" fmla="*/ 105 h 203"/>
                <a:gd name="T28" fmla="*/ 63 w 92"/>
                <a:gd name="T29" fmla="*/ 83 h 203"/>
                <a:gd name="T30" fmla="*/ 71 w 92"/>
                <a:gd name="T31" fmla="*/ 60 h 203"/>
                <a:gd name="T32" fmla="*/ 81 w 92"/>
                <a:gd name="T33" fmla="*/ 37 h 203"/>
                <a:gd name="T34" fmla="*/ 92 w 92"/>
                <a:gd name="T35" fmla="*/ 11 h 203"/>
                <a:gd name="T36" fmla="*/ 58 w 92"/>
                <a:gd name="T37" fmla="*/ 0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92" h="203">
                  <a:moveTo>
                    <a:pt x="58" y="0"/>
                  </a:moveTo>
                  <a:lnTo>
                    <a:pt x="43" y="22"/>
                  </a:lnTo>
                  <a:lnTo>
                    <a:pt x="32" y="45"/>
                  </a:lnTo>
                  <a:lnTo>
                    <a:pt x="23" y="69"/>
                  </a:lnTo>
                  <a:lnTo>
                    <a:pt x="17" y="93"/>
                  </a:lnTo>
                  <a:lnTo>
                    <a:pt x="13" y="117"/>
                  </a:lnTo>
                  <a:lnTo>
                    <a:pt x="9" y="143"/>
                  </a:lnTo>
                  <a:lnTo>
                    <a:pt x="5" y="168"/>
                  </a:lnTo>
                  <a:lnTo>
                    <a:pt x="0" y="193"/>
                  </a:lnTo>
                  <a:lnTo>
                    <a:pt x="46" y="203"/>
                  </a:lnTo>
                  <a:lnTo>
                    <a:pt x="48" y="175"/>
                  </a:lnTo>
                  <a:lnTo>
                    <a:pt x="51" y="150"/>
                  </a:lnTo>
                  <a:lnTo>
                    <a:pt x="54" y="127"/>
                  </a:lnTo>
                  <a:lnTo>
                    <a:pt x="58" y="105"/>
                  </a:lnTo>
                  <a:lnTo>
                    <a:pt x="63" y="83"/>
                  </a:lnTo>
                  <a:lnTo>
                    <a:pt x="71" y="60"/>
                  </a:lnTo>
                  <a:lnTo>
                    <a:pt x="81" y="37"/>
                  </a:lnTo>
                  <a:lnTo>
                    <a:pt x="92" y="11"/>
                  </a:lnTo>
                  <a:lnTo>
                    <a:pt x="58" y="0"/>
                  </a:lnTo>
                  <a:close/>
                </a:path>
              </a:pathLst>
            </a:custGeom>
            <a:solidFill>
              <a:srgbClr val="5963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9" name="Freeform 65"/>
            <p:cNvSpPr>
              <a:spLocks/>
            </p:cNvSpPr>
            <p:nvPr/>
          </p:nvSpPr>
          <p:spPr bwMode="auto">
            <a:xfrm>
              <a:off x="7716838" y="4481513"/>
              <a:ext cx="76200" cy="133350"/>
            </a:xfrm>
            <a:custGeom>
              <a:avLst/>
              <a:gdLst>
                <a:gd name="T0" fmla="*/ 46 w 95"/>
                <a:gd name="T1" fmla="*/ 0 h 167"/>
                <a:gd name="T2" fmla="*/ 31 w 95"/>
                <a:gd name="T3" fmla="*/ 20 h 167"/>
                <a:gd name="T4" fmla="*/ 20 w 95"/>
                <a:gd name="T5" fmla="*/ 36 h 167"/>
                <a:gd name="T6" fmla="*/ 11 w 95"/>
                <a:gd name="T7" fmla="*/ 52 h 167"/>
                <a:gd name="T8" fmla="*/ 5 w 95"/>
                <a:gd name="T9" fmla="*/ 67 h 167"/>
                <a:gd name="T10" fmla="*/ 2 w 95"/>
                <a:gd name="T11" fmla="*/ 84 h 167"/>
                <a:gd name="T12" fmla="*/ 0 w 95"/>
                <a:gd name="T13" fmla="*/ 103 h 167"/>
                <a:gd name="T14" fmla="*/ 0 w 95"/>
                <a:gd name="T15" fmla="*/ 126 h 167"/>
                <a:gd name="T16" fmla="*/ 0 w 95"/>
                <a:gd name="T17" fmla="*/ 153 h 167"/>
                <a:gd name="T18" fmla="*/ 46 w 95"/>
                <a:gd name="T19" fmla="*/ 167 h 167"/>
                <a:gd name="T20" fmla="*/ 48 w 95"/>
                <a:gd name="T21" fmla="*/ 141 h 167"/>
                <a:gd name="T22" fmla="*/ 50 w 95"/>
                <a:gd name="T23" fmla="*/ 120 h 167"/>
                <a:gd name="T24" fmla="*/ 54 w 95"/>
                <a:gd name="T25" fmla="*/ 103 h 167"/>
                <a:gd name="T26" fmla="*/ 59 w 95"/>
                <a:gd name="T27" fmla="*/ 86 h 167"/>
                <a:gd name="T28" fmla="*/ 65 w 95"/>
                <a:gd name="T29" fmla="*/ 70 h 167"/>
                <a:gd name="T30" fmla="*/ 73 w 95"/>
                <a:gd name="T31" fmla="*/ 54 h 167"/>
                <a:gd name="T32" fmla="*/ 84 w 95"/>
                <a:gd name="T33" fmla="*/ 35 h 167"/>
                <a:gd name="T34" fmla="*/ 95 w 95"/>
                <a:gd name="T35" fmla="*/ 10 h 167"/>
                <a:gd name="T36" fmla="*/ 46 w 95"/>
                <a:gd name="T37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95" h="167">
                  <a:moveTo>
                    <a:pt x="46" y="0"/>
                  </a:moveTo>
                  <a:lnTo>
                    <a:pt x="31" y="20"/>
                  </a:lnTo>
                  <a:lnTo>
                    <a:pt x="20" y="36"/>
                  </a:lnTo>
                  <a:lnTo>
                    <a:pt x="11" y="52"/>
                  </a:lnTo>
                  <a:lnTo>
                    <a:pt x="5" y="67"/>
                  </a:lnTo>
                  <a:lnTo>
                    <a:pt x="2" y="84"/>
                  </a:lnTo>
                  <a:lnTo>
                    <a:pt x="0" y="103"/>
                  </a:lnTo>
                  <a:lnTo>
                    <a:pt x="0" y="126"/>
                  </a:lnTo>
                  <a:lnTo>
                    <a:pt x="0" y="153"/>
                  </a:lnTo>
                  <a:lnTo>
                    <a:pt x="46" y="167"/>
                  </a:lnTo>
                  <a:lnTo>
                    <a:pt x="48" y="141"/>
                  </a:lnTo>
                  <a:lnTo>
                    <a:pt x="50" y="120"/>
                  </a:lnTo>
                  <a:lnTo>
                    <a:pt x="54" y="103"/>
                  </a:lnTo>
                  <a:lnTo>
                    <a:pt x="59" y="86"/>
                  </a:lnTo>
                  <a:lnTo>
                    <a:pt x="65" y="70"/>
                  </a:lnTo>
                  <a:lnTo>
                    <a:pt x="73" y="54"/>
                  </a:lnTo>
                  <a:lnTo>
                    <a:pt x="84" y="35"/>
                  </a:lnTo>
                  <a:lnTo>
                    <a:pt x="95" y="10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rgbClr val="5963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0" name="Freeform 66"/>
            <p:cNvSpPr>
              <a:spLocks/>
            </p:cNvSpPr>
            <p:nvPr/>
          </p:nvSpPr>
          <p:spPr bwMode="auto">
            <a:xfrm>
              <a:off x="8486775" y="4702175"/>
              <a:ext cx="55563" cy="103188"/>
            </a:xfrm>
            <a:custGeom>
              <a:avLst/>
              <a:gdLst>
                <a:gd name="T0" fmla="*/ 28 w 69"/>
                <a:gd name="T1" fmla="*/ 0 h 130"/>
                <a:gd name="T2" fmla="*/ 69 w 69"/>
                <a:gd name="T3" fmla="*/ 10 h 130"/>
                <a:gd name="T4" fmla="*/ 51 w 69"/>
                <a:gd name="T5" fmla="*/ 75 h 130"/>
                <a:gd name="T6" fmla="*/ 46 w 69"/>
                <a:gd name="T7" fmla="*/ 130 h 130"/>
                <a:gd name="T8" fmla="*/ 0 w 69"/>
                <a:gd name="T9" fmla="*/ 122 h 130"/>
                <a:gd name="T10" fmla="*/ 17 w 69"/>
                <a:gd name="T11" fmla="*/ 52 h 130"/>
                <a:gd name="T12" fmla="*/ 28 w 69"/>
                <a:gd name="T13" fmla="*/ 0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9" h="130">
                  <a:moveTo>
                    <a:pt x="28" y="0"/>
                  </a:moveTo>
                  <a:lnTo>
                    <a:pt x="69" y="10"/>
                  </a:lnTo>
                  <a:lnTo>
                    <a:pt x="51" y="75"/>
                  </a:lnTo>
                  <a:lnTo>
                    <a:pt x="46" y="130"/>
                  </a:lnTo>
                  <a:lnTo>
                    <a:pt x="0" y="122"/>
                  </a:lnTo>
                  <a:lnTo>
                    <a:pt x="17" y="52"/>
                  </a:lnTo>
                  <a:lnTo>
                    <a:pt x="28" y="0"/>
                  </a:lnTo>
                  <a:close/>
                </a:path>
              </a:pathLst>
            </a:custGeom>
            <a:solidFill>
              <a:srgbClr val="8989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1" name="Freeform 67"/>
            <p:cNvSpPr>
              <a:spLocks/>
            </p:cNvSpPr>
            <p:nvPr/>
          </p:nvSpPr>
          <p:spPr bwMode="auto">
            <a:xfrm>
              <a:off x="7721600" y="4497388"/>
              <a:ext cx="60325" cy="100013"/>
            </a:xfrm>
            <a:custGeom>
              <a:avLst/>
              <a:gdLst>
                <a:gd name="T0" fmla="*/ 35 w 75"/>
                <a:gd name="T1" fmla="*/ 0 h 126"/>
                <a:gd name="T2" fmla="*/ 75 w 75"/>
                <a:gd name="T3" fmla="*/ 10 h 126"/>
                <a:gd name="T4" fmla="*/ 66 w 75"/>
                <a:gd name="T5" fmla="*/ 25 h 126"/>
                <a:gd name="T6" fmla="*/ 59 w 75"/>
                <a:gd name="T7" fmla="*/ 38 h 126"/>
                <a:gd name="T8" fmla="*/ 52 w 75"/>
                <a:gd name="T9" fmla="*/ 52 h 126"/>
                <a:gd name="T10" fmla="*/ 48 w 75"/>
                <a:gd name="T11" fmla="*/ 67 h 126"/>
                <a:gd name="T12" fmla="*/ 43 w 75"/>
                <a:gd name="T13" fmla="*/ 81 h 126"/>
                <a:gd name="T14" fmla="*/ 41 w 75"/>
                <a:gd name="T15" fmla="*/ 96 h 126"/>
                <a:gd name="T16" fmla="*/ 38 w 75"/>
                <a:gd name="T17" fmla="*/ 111 h 126"/>
                <a:gd name="T18" fmla="*/ 38 w 75"/>
                <a:gd name="T19" fmla="*/ 126 h 126"/>
                <a:gd name="T20" fmla="*/ 0 w 75"/>
                <a:gd name="T21" fmla="*/ 114 h 126"/>
                <a:gd name="T22" fmla="*/ 0 w 75"/>
                <a:gd name="T23" fmla="*/ 98 h 126"/>
                <a:gd name="T24" fmla="*/ 0 w 75"/>
                <a:gd name="T25" fmla="*/ 83 h 126"/>
                <a:gd name="T26" fmla="*/ 2 w 75"/>
                <a:gd name="T27" fmla="*/ 68 h 126"/>
                <a:gd name="T28" fmla="*/ 4 w 75"/>
                <a:gd name="T29" fmla="*/ 55 h 126"/>
                <a:gd name="T30" fmla="*/ 9 w 75"/>
                <a:gd name="T31" fmla="*/ 41 h 126"/>
                <a:gd name="T32" fmla="*/ 15 w 75"/>
                <a:gd name="T33" fmla="*/ 27 h 126"/>
                <a:gd name="T34" fmla="*/ 23 w 75"/>
                <a:gd name="T35" fmla="*/ 14 h 126"/>
                <a:gd name="T36" fmla="*/ 35 w 75"/>
                <a:gd name="T37" fmla="*/ 0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75" h="126">
                  <a:moveTo>
                    <a:pt x="35" y="0"/>
                  </a:moveTo>
                  <a:lnTo>
                    <a:pt x="75" y="10"/>
                  </a:lnTo>
                  <a:lnTo>
                    <a:pt x="66" y="25"/>
                  </a:lnTo>
                  <a:lnTo>
                    <a:pt x="59" y="38"/>
                  </a:lnTo>
                  <a:lnTo>
                    <a:pt x="52" y="52"/>
                  </a:lnTo>
                  <a:lnTo>
                    <a:pt x="48" y="67"/>
                  </a:lnTo>
                  <a:lnTo>
                    <a:pt x="43" y="81"/>
                  </a:lnTo>
                  <a:lnTo>
                    <a:pt x="41" y="96"/>
                  </a:lnTo>
                  <a:lnTo>
                    <a:pt x="38" y="111"/>
                  </a:lnTo>
                  <a:lnTo>
                    <a:pt x="38" y="126"/>
                  </a:lnTo>
                  <a:lnTo>
                    <a:pt x="0" y="114"/>
                  </a:lnTo>
                  <a:lnTo>
                    <a:pt x="0" y="98"/>
                  </a:lnTo>
                  <a:lnTo>
                    <a:pt x="0" y="83"/>
                  </a:lnTo>
                  <a:lnTo>
                    <a:pt x="2" y="68"/>
                  </a:lnTo>
                  <a:lnTo>
                    <a:pt x="4" y="55"/>
                  </a:lnTo>
                  <a:lnTo>
                    <a:pt x="9" y="41"/>
                  </a:lnTo>
                  <a:lnTo>
                    <a:pt x="15" y="27"/>
                  </a:lnTo>
                  <a:lnTo>
                    <a:pt x="23" y="14"/>
                  </a:lnTo>
                  <a:lnTo>
                    <a:pt x="35" y="0"/>
                  </a:lnTo>
                  <a:close/>
                </a:path>
              </a:pathLst>
            </a:custGeom>
            <a:solidFill>
              <a:srgbClr val="8989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2" name="Freeform 68"/>
            <p:cNvSpPr>
              <a:spLocks/>
            </p:cNvSpPr>
            <p:nvPr/>
          </p:nvSpPr>
          <p:spPr bwMode="auto">
            <a:xfrm>
              <a:off x="8497888" y="4730750"/>
              <a:ext cx="34925" cy="42863"/>
            </a:xfrm>
            <a:custGeom>
              <a:avLst/>
              <a:gdLst>
                <a:gd name="T0" fmla="*/ 45 w 45"/>
                <a:gd name="T1" fmla="*/ 7 h 55"/>
                <a:gd name="T2" fmla="*/ 37 w 45"/>
                <a:gd name="T3" fmla="*/ 55 h 55"/>
                <a:gd name="T4" fmla="*/ 0 w 45"/>
                <a:gd name="T5" fmla="*/ 44 h 55"/>
                <a:gd name="T6" fmla="*/ 11 w 45"/>
                <a:gd name="T7" fmla="*/ 0 h 55"/>
                <a:gd name="T8" fmla="*/ 45 w 45"/>
                <a:gd name="T9" fmla="*/ 7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55">
                  <a:moveTo>
                    <a:pt x="45" y="7"/>
                  </a:moveTo>
                  <a:lnTo>
                    <a:pt x="37" y="55"/>
                  </a:lnTo>
                  <a:lnTo>
                    <a:pt x="0" y="44"/>
                  </a:lnTo>
                  <a:lnTo>
                    <a:pt x="11" y="0"/>
                  </a:lnTo>
                  <a:lnTo>
                    <a:pt x="45" y="7"/>
                  </a:lnTo>
                  <a:close/>
                </a:path>
              </a:pathLst>
            </a:custGeom>
            <a:solidFill>
              <a:srgbClr val="B2AF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3" name="Freeform 69"/>
            <p:cNvSpPr>
              <a:spLocks/>
            </p:cNvSpPr>
            <p:nvPr/>
          </p:nvSpPr>
          <p:spPr bwMode="auto">
            <a:xfrm>
              <a:off x="7723188" y="4521200"/>
              <a:ext cx="38100" cy="46038"/>
            </a:xfrm>
            <a:custGeom>
              <a:avLst/>
              <a:gdLst>
                <a:gd name="T0" fmla="*/ 47 w 47"/>
                <a:gd name="T1" fmla="*/ 11 h 57"/>
                <a:gd name="T2" fmla="*/ 32 w 47"/>
                <a:gd name="T3" fmla="*/ 57 h 57"/>
                <a:gd name="T4" fmla="*/ 0 w 47"/>
                <a:gd name="T5" fmla="*/ 44 h 57"/>
                <a:gd name="T6" fmla="*/ 7 w 47"/>
                <a:gd name="T7" fmla="*/ 0 h 57"/>
                <a:gd name="T8" fmla="*/ 47 w 47"/>
                <a:gd name="T9" fmla="*/ 11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57">
                  <a:moveTo>
                    <a:pt x="47" y="11"/>
                  </a:moveTo>
                  <a:lnTo>
                    <a:pt x="32" y="57"/>
                  </a:lnTo>
                  <a:lnTo>
                    <a:pt x="0" y="44"/>
                  </a:lnTo>
                  <a:lnTo>
                    <a:pt x="7" y="0"/>
                  </a:lnTo>
                  <a:lnTo>
                    <a:pt x="47" y="11"/>
                  </a:lnTo>
                  <a:close/>
                </a:path>
              </a:pathLst>
            </a:custGeom>
            <a:solidFill>
              <a:srgbClr val="B2AF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4" name="Freeform 70"/>
            <p:cNvSpPr>
              <a:spLocks/>
            </p:cNvSpPr>
            <p:nvPr/>
          </p:nvSpPr>
          <p:spPr bwMode="auto">
            <a:xfrm>
              <a:off x="9066213" y="4841875"/>
              <a:ext cx="47625" cy="120650"/>
            </a:xfrm>
            <a:custGeom>
              <a:avLst/>
              <a:gdLst>
                <a:gd name="T0" fmla="*/ 41 w 60"/>
                <a:gd name="T1" fmla="*/ 0 h 151"/>
                <a:gd name="T2" fmla="*/ 0 w 60"/>
                <a:gd name="T3" fmla="*/ 78 h 151"/>
                <a:gd name="T4" fmla="*/ 0 w 60"/>
                <a:gd name="T5" fmla="*/ 146 h 151"/>
                <a:gd name="T6" fmla="*/ 28 w 60"/>
                <a:gd name="T7" fmla="*/ 151 h 151"/>
                <a:gd name="T8" fmla="*/ 28 w 60"/>
                <a:gd name="T9" fmla="*/ 97 h 151"/>
                <a:gd name="T10" fmla="*/ 60 w 60"/>
                <a:gd name="T11" fmla="*/ 23 h 151"/>
                <a:gd name="T12" fmla="*/ 41 w 60"/>
                <a:gd name="T13" fmla="*/ 0 h 1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0" h="151">
                  <a:moveTo>
                    <a:pt x="41" y="0"/>
                  </a:moveTo>
                  <a:lnTo>
                    <a:pt x="0" y="78"/>
                  </a:lnTo>
                  <a:lnTo>
                    <a:pt x="0" y="146"/>
                  </a:lnTo>
                  <a:lnTo>
                    <a:pt x="28" y="151"/>
                  </a:lnTo>
                  <a:lnTo>
                    <a:pt x="28" y="97"/>
                  </a:lnTo>
                  <a:lnTo>
                    <a:pt x="60" y="23"/>
                  </a:lnTo>
                  <a:lnTo>
                    <a:pt x="41" y="0"/>
                  </a:lnTo>
                  <a:close/>
                </a:path>
              </a:pathLst>
            </a:custGeom>
            <a:solidFill>
              <a:srgbClr val="B2AF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5" name="Freeform 71"/>
            <p:cNvSpPr>
              <a:spLocks/>
            </p:cNvSpPr>
            <p:nvPr/>
          </p:nvSpPr>
          <p:spPr bwMode="auto">
            <a:xfrm>
              <a:off x="9070975" y="4879975"/>
              <a:ext cx="31750" cy="50800"/>
            </a:xfrm>
            <a:custGeom>
              <a:avLst/>
              <a:gdLst>
                <a:gd name="T0" fmla="*/ 14 w 42"/>
                <a:gd name="T1" fmla="*/ 0 h 65"/>
                <a:gd name="T2" fmla="*/ 42 w 42"/>
                <a:gd name="T3" fmla="*/ 5 h 65"/>
                <a:gd name="T4" fmla="*/ 24 w 42"/>
                <a:gd name="T5" fmla="*/ 65 h 65"/>
                <a:gd name="T6" fmla="*/ 0 w 42"/>
                <a:gd name="T7" fmla="*/ 55 h 65"/>
                <a:gd name="T8" fmla="*/ 14 w 42"/>
                <a:gd name="T9" fmla="*/ 0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65">
                  <a:moveTo>
                    <a:pt x="14" y="0"/>
                  </a:moveTo>
                  <a:lnTo>
                    <a:pt x="42" y="5"/>
                  </a:lnTo>
                  <a:lnTo>
                    <a:pt x="24" y="65"/>
                  </a:lnTo>
                  <a:lnTo>
                    <a:pt x="0" y="55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E2C9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6" name="Freeform 72"/>
            <p:cNvSpPr>
              <a:spLocks/>
            </p:cNvSpPr>
            <p:nvPr/>
          </p:nvSpPr>
          <p:spPr bwMode="auto">
            <a:xfrm>
              <a:off x="8523288" y="4697413"/>
              <a:ext cx="550863" cy="255588"/>
            </a:xfrm>
            <a:custGeom>
              <a:avLst/>
              <a:gdLst>
                <a:gd name="T0" fmla="*/ 39 w 693"/>
                <a:gd name="T1" fmla="*/ 0 h 321"/>
                <a:gd name="T2" fmla="*/ 693 w 693"/>
                <a:gd name="T3" fmla="*/ 183 h 321"/>
                <a:gd name="T4" fmla="*/ 676 w 693"/>
                <a:gd name="T5" fmla="*/ 232 h 321"/>
                <a:gd name="T6" fmla="*/ 663 w 693"/>
                <a:gd name="T7" fmla="*/ 321 h 321"/>
                <a:gd name="T8" fmla="*/ 0 w 693"/>
                <a:gd name="T9" fmla="*/ 166 h 321"/>
                <a:gd name="T10" fmla="*/ 10 w 693"/>
                <a:gd name="T11" fmla="*/ 100 h 321"/>
                <a:gd name="T12" fmla="*/ 19 w 693"/>
                <a:gd name="T13" fmla="*/ 55 h 321"/>
                <a:gd name="T14" fmla="*/ 39 w 693"/>
                <a:gd name="T15" fmla="*/ 0 h 3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693" h="321">
                  <a:moveTo>
                    <a:pt x="39" y="0"/>
                  </a:moveTo>
                  <a:lnTo>
                    <a:pt x="693" y="183"/>
                  </a:lnTo>
                  <a:lnTo>
                    <a:pt x="676" y="232"/>
                  </a:lnTo>
                  <a:lnTo>
                    <a:pt x="663" y="321"/>
                  </a:lnTo>
                  <a:lnTo>
                    <a:pt x="0" y="166"/>
                  </a:lnTo>
                  <a:lnTo>
                    <a:pt x="10" y="100"/>
                  </a:lnTo>
                  <a:lnTo>
                    <a:pt x="19" y="55"/>
                  </a:lnTo>
                  <a:lnTo>
                    <a:pt x="39" y="0"/>
                  </a:lnTo>
                  <a:close/>
                </a:path>
              </a:pathLst>
            </a:custGeom>
            <a:solidFill>
              <a:srgbClr val="333D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7" name="Freeform 73"/>
            <p:cNvSpPr>
              <a:spLocks/>
            </p:cNvSpPr>
            <p:nvPr/>
          </p:nvSpPr>
          <p:spPr bwMode="auto">
            <a:xfrm>
              <a:off x="8528050" y="4719638"/>
              <a:ext cx="541338" cy="212725"/>
            </a:xfrm>
            <a:custGeom>
              <a:avLst/>
              <a:gdLst>
                <a:gd name="T0" fmla="*/ 27 w 682"/>
                <a:gd name="T1" fmla="*/ 0 h 267"/>
                <a:gd name="T2" fmla="*/ 682 w 682"/>
                <a:gd name="T3" fmla="*/ 172 h 267"/>
                <a:gd name="T4" fmla="*/ 663 w 682"/>
                <a:gd name="T5" fmla="*/ 223 h 267"/>
                <a:gd name="T6" fmla="*/ 658 w 682"/>
                <a:gd name="T7" fmla="*/ 267 h 267"/>
                <a:gd name="T8" fmla="*/ 0 w 682"/>
                <a:gd name="T9" fmla="*/ 108 h 267"/>
                <a:gd name="T10" fmla="*/ 10 w 682"/>
                <a:gd name="T11" fmla="*/ 48 h 267"/>
                <a:gd name="T12" fmla="*/ 27 w 682"/>
                <a:gd name="T13" fmla="*/ 0 h 2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82" h="267">
                  <a:moveTo>
                    <a:pt x="27" y="0"/>
                  </a:moveTo>
                  <a:lnTo>
                    <a:pt x="682" y="172"/>
                  </a:lnTo>
                  <a:lnTo>
                    <a:pt x="663" y="223"/>
                  </a:lnTo>
                  <a:lnTo>
                    <a:pt x="658" y="267"/>
                  </a:lnTo>
                  <a:lnTo>
                    <a:pt x="0" y="108"/>
                  </a:lnTo>
                  <a:lnTo>
                    <a:pt x="10" y="48"/>
                  </a:lnTo>
                  <a:lnTo>
                    <a:pt x="27" y="0"/>
                  </a:lnTo>
                  <a:close/>
                </a:path>
              </a:pathLst>
            </a:custGeom>
            <a:solidFill>
              <a:srgbClr val="5963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8" name="Freeform 74"/>
            <p:cNvSpPr>
              <a:spLocks/>
            </p:cNvSpPr>
            <p:nvPr/>
          </p:nvSpPr>
          <p:spPr bwMode="auto">
            <a:xfrm>
              <a:off x="8535988" y="4748213"/>
              <a:ext cx="520700" cy="152400"/>
            </a:xfrm>
            <a:custGeom>
              <a:avLst/>
              <a:gdLst>
                <a:gd name="T0" fmla="*/ 655 w 655"/>
                <a:gd name="T1" fmla="*/ 164 h 194"/>
                <a:gd name="T2" fmla="*/ 648 w 655"/>
                <a:gd name="T3" fmla="*/ 194 h 194"/>
                <a:gd name="T4" fmla="*/ 0 w 655"/>
                <a:gd name="T5" fmla="*/ 34 h 194"/>
                <a:gd name="T6" fmla="*/ 2 w 655"/>
                <a:gd name="T7" fmla="*/ 0 h 194"/>
                <a:gd name="T8" fmla="*/ 655 w 655"/>
                <a:gd name="T9" fmla="*/ 164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5" h="194">
                  <a:moveTo>
                    <a:pt x="655" y="164"/>
                  </a:moveTo>
                  <a:lnTo>
                    <a:pt x="648" y="194"/>
                  </a:lnTo>
                  <a:lnTo>
                    <a:pt x="0" y="34"/>
                  </a:lnTo>
                  <a:lnTo>
                    <a:pt x="2" y="0"/>
                  </a:lnTo>
                  <a:lnTo>
                    <a:pt x="655" y="164"/>
                  </a:lnTo>
                  <a:close/>
                </a:path>
              </a:pathLst>
            </a:custGeom>
            <a:solidFill>
              <a:srgbClr val="7577A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9" name="Freeform 75"/>
            <p:cNvSpPr>
              <a:spLocks/>
            </p:cNvSpPr>
            <p:nvPr/>
          </p:nvSpPr>
          <p:spPr bwMode="auto">
            <a:xfrm>
              <a:off x="7766050" y="4505325"/>
              <a:ext cx="733425" cy="287338"/>
            </a:xfrm>
            <a:custGeom>
              <a:avLst/>
              <a:gdLst>
                <a:gd name="T0" fmla="*/ 36 w 924"/>
                <a:gd name="T1" fmla="*/ 0 h 363"/>
                <a:gd name="T2" fmla="*/ 924 w 924"/>
                <a:gd name="T3" fmla="*/ 241 h 363"/>
                <a:gd name="T4" fmla="*/ 908 w 924"/>
                <a:gd name="T5" fmla="*/ 296 h 363"/>
                <a:gd name="T6" fmla="*/ 896 w 924"/>
                <a:gd name="T7" fmla="*/ 363 h 363"/>
                <a:gd name="T8" fmla="*/ 0 w 924"/>
                <a:gd name="T9" fmla="*/ 122 h 363"/>
                <a:gd name="T10" fmla="*/ 2 w 924"/>
                <a:gd name="T11" fmla="*/ 102 h 363"/>
                <a:gd name="T12" fmla="*/ 5 w 924"/>
                <a:gd name="T13" fmla="*/ 86 h 363"/>
                <a:gd name="T14" fmla="*/ 7 w 924"/>
                <a:gd name="T15" fmla="*/ 71 h 363"/>
                <a:gd name="T16" fmla="*/ 10 w 924"/>
                <a:gd name="T17" fmla="*/ 59 h 363"/>
                <a:gd name="T18" fmla="*/ 14 w 924"/>
                <a:gd name="T19" fmla="*/ 45 h 363"/>
                <a:gd name="T20" fmla="*/ 19 w 924"/>
                <a:gd name="T21" fmla="*/ 32 h 363"/>
                <a:gd name="T22" fmla="*/ 26 w 924"/>
                <a:gd name="T23" fmla="*/ 17 h 363"/>
                <a:gd name="T24" fmla="*/ 36 w 924"/>
                <a:gd name="T25" fmla="*/ 0 h 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924" h="363">
                  <a:moveTo>
                    <a:pt x="36" y="0"/>
                  </a:moveTo>
                  <a:lnTo>
                    <a:pt x="924" y="241"/>
                  </a:lnTo>
                  <a:lnTo>
                    <a:pt x="908" y="296"/>
                  </a:lnTo>
                  <a:lnTo>
                    <a:pt x="896" y="363"/>
                  </a:lnTo>
                  <a:lnTo>
                    <a:pt x="0" y="122"/>
                  </a:lnTo>
                  <a:lnTo>
                    <a:pt x="2" y="102"/>
                  </a:lnTo>
                  <a:lnTo>
                    <a:pt x="5" y="86"/>
                  </a:lnTo>
                  <a:lnTo>
                    <a:pt x="7" y="71"/>
                  </a:lnTo>
                  <a:lnTo>
                    <a:pt x="10" y="59"/>
                  </a:lnTo>
                  <a:lnTo>
                    <a:pt x="14" y="45"/>
                  </a:lnTo>
                  <a:lnTo>
                    <a:pt x="19" y="32"/>
                  </a:lnTo>
                  <a:lnTo>
                    <a:pt x="26" y="17"/>
                  </a:lnTo>
                  <a:lnTo>
                    <a:pt x="36" y="0"/>
                  </a:lnTo>
                  <a:close/>
                </a:path>
              </a:pathLst>
            </a:custGeom>
            <a:solidFill>
              <a:srgbClr val="333D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80" name="Freeform 76"/>
            <p:cNvSpPr>
              <a:spLocks/>
            </p:cNvSpPr>
            <p:nvPr/>
          </p:nvSpPr>
          <p:spPr bwMode="auto">
            <a:xfrm>
              <a:off x="7769225" y="4522788"/>
              <a:ext cx="725488" cy="239713"/>
            </a:xfrm>
            <a:custGeom>
              <a:avLst/>
              <a:gdLst>
                <a:gd name="T0" fmla="*/ 916 w 916"/>
                <a:gd name="T1" fmla="*/ 250 h 301"/>
                <a:gd name="T2" fmla="*/ 895 w 916"/>
                <a:gd name="T3" fmla="*/ 301 h 301"/>
                <a:gd name="T4" fmla="*/ 0 w 916"/>
                <a:gd name="T5" fmla="*/ 63 h 301"/>
                <a:gd name="T6" fmla="*/ 20 w 916"/>
                <a:gd name="T7" fmla="*/ 0 h 301"/>
                <a:gd name="T8" fmla="*/ 916 w 916"/>
                <a:gd name="T9" fmla="*/ 250 h 3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16" h="301">
                  <a:moveTo>
                    <a:pt x="916" y="250"/>
                  </a:moveTo>
                  <a:lnTo>
                    <a:pt x="895" y="301"/>
                  </a:lnTo>
                  <a:lnTo>
                    <a:pt x="0" y="63"/>
                  </a:lnTo>
                  <a:lnTo>
                    <a:pt x="20" y="0"/>
                  </a:lnTo>
                  <a:lnTo>
                    <a:pt x="916" y="250"/>
                  </a:lnTo>
                  <a:close/>
                </a:path>
              </a:pathLst>
            </a:custGeom>
            <a:solidFill>
              <a:srgbClr val="5963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81" name="Freeform 77"/>
            <p:cNvSpPr>
              <a:spLocks/>
            </p:cNvSpPr>
            <p:nvPr/>
          </p:nvSpPr>
          <p:spPr bwMode="auto">
            <a:xfrm>
              <a:off x="7777163" y="4540250"/>
              <a:ext cx="708025" cy="211138"/>
            </a:xfrm>
            <a:custGeom>
              <a:avLst/>
              <a:gdLst>
                <a:gd name="T0" fmla="*/ 0 w 892"/>
                <a:gd name="T1" fmla="*/ 0 h 266"/>
                <a:gd name="T2" fmla="*/ 892 w 892"/>
                <a:gd name="T3" fmla="*/ 242 h 266"/>
                <a:gd name="T4" fmla="*/ 892 w 892"/>
                <a:gd name="T5" fmla="*/ 266 h 266"/>
                <a:gd name="T6" fmla="*/ 0 w 892"/>
                <a:gd name="T7" fmla="*/ 18 h 266"/>
                <a:gd name="T8" fmla="*/ 0 w 892"/>
                <a:gd name="T9" fmla="*/ 0 h 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92" h="266">
                  <a:moveTo>
                    <a:pt x="0" y="0"/>
                  </a:moveTo>
                  <a:lnTo>
                    <a:pt x="892" y="242"/>
                  </a:lnTo>
                  <a:lnTo>
                    <a:pt x="892" y="266"/>
                  </a:lnTo>
                  <a:lnTo>
                    <a:pt x="0" y="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7577A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82" name="Freeform 78"/>
            <p:cNvSpPr>
              <a:spLocks/>
            </p:cNvSpPr>
            <p:nvPr/>
          </p:nvSpPr>
          <p:spPr bwMode="auto">
            <a:xfrm>
              <a:off x="7510463" y="4454525"/>
              <a:ext cx="222250" cy="109538"/>
            </a:xfrm>
            <a:custGeom>
              <a:avLst/>
              <a:gdLst>
                <a:gd name="T0" fmla="*/ 3 w 281"/>
                <a:gd name="T1" fmla="*/ 33 h 139"/>
                <a:gd name="T2" fmla="*/ 47 w 281"/>
                <a:gd name="T3" fmla="*/ 44 h 139"/>
                <a:gd name="T4" fmla="*/ 115 w 281"/>
                <a:gd name="T5" fmla="*/ 67 h 139"/>
                <a:gd name="T6" fmla="*/ 120 w 281"/>
                <a:gd name="T7" fmla="*/ 77 h 139"/>
                <a:gd name="T8" fmla="*/ 137 w 281"/>
                <a:gd name="T9" fmla="*/ 72 h 139"/>
                <a:gd name="T10" fmla="*/ 137 w 281"/>
                <a:gd name="T11" fmla="*/ 56 h 139"/>
                <a:gd name="T12" fmla="*/ 127 w 281"/>
                <a:gd name="T13" fmla="*/ 52 h 139"/>
                <a:gd name="T14" fmla="*/ 110 w 281"/>
                <a:gd name="T15" fmla="*/ 54 h 139"/>
                <a:gd name="T16" fmla="*/ 8 w 281"/>
                <a:gd name="T17" fmla="*/ 22 h 139"/>
                <a:gd name="T18" fmla="*/ 8 w 281"/>
                <a:gd name="T19" fmla="*/ 19 h 139"/>
                <a:gd name="T20" fmla="*/ 32 w 281"/>
                <a:gd name="T21" fmla="*/ 26 h 139"/>
                <a:gd name="T22" fmla="*/ 72 w 281"/>
                <a:gd name="T23" fmla="*/ 28 h 139"/>
                <a:gd name="T24" fmla="*/ 94 w 281"/>
                <a:gd name="T25" fmla="*/ 19 h 139"/>
                <a:gd name="T26" fmla="*/ 123 w 281"/>
                <a:gd name="T27" fmla="*/ 0 h 139"/>
                <a:gd name="T28" fmla="*/ 143 w 281"/>
                <a:gd name="T29" fmla="*/ 12 h 139"/>
                <a:gd name="T30" fmla="*/ 163 w 281"/>
                <a:gd name="T31" fmla="*/ 21 h 139"/>
                <a:gd name="T32" fmla="*/ 183 w 281"/>
                <a:gd name="T33" fmla="*/ 29 h 139"/>
                <a:gd name="T34" fmla="*/ 203 w 281"/>
                <a:gd name="T35" fmla="*/ 37 h 139"/>
                <a:gd name="T36" fmla="*/ 223 w 281"/>
                <a:gd name="T37" fmla="*/ 45 h 139"/>
                <a:gd name="T38" fmla="*/ 242 w 281"/>
                <a:gd name="T39" fmla="*/ 52 h 139"/>
                <a:gd name="T40" fmla="*/ 262 w 281"/>
                <a:gd name="T41" fmla="*/ 59 h 139"/>
                <a:gd name="T42" fmla="*/ 281 w 281"/>
                <a:gd name="T43" fmla="*/ 67 h 139"/>
                <a:gd name="T44" fmla="*/ 266 w 281"/>
                <a:gd name="T45" fmla="*/ 106 h 139"/>
                <a:gd name="T46" fmla="*/ 262 w 281"/>
                <a:gd name="T47" fmla="*/ 139 h 139"/>
                <a:gd name="T48" fmla="*/ 129 w 281"/>
                <a:gd name="T49" fmla="*/ 119 h 139"/>
                <a:gd name="T50" fmla="*/ 83 w 281"/>
                <a:gd name="T51" fmla="*/ 114 h 139"/>
                <a:gd name="T52" fmla="*/ 68 w 281"/>
                <a:gd name="T53" fmla="*/ 82 h 139"/>
                <a:gd name="T54" fmla="*/ 53 w 281"/>
                <a:gd name="T55" fmla="*/ 59 h 139"/>
                <a:gd name="T56" fmla="*/ 50 w 281"/>
                <a:gd name="T57" fmla="*/ 56 h 139"/>
                <a:gd name="T58" fmla="*/ 46 w 281"/>
                <a:gd name="T59" fmla="*/ 53 h 139"/>
                <a:gd name="T60" fmla="*/ 41 w 281"/>
                <a:gd name="T61" fmla="*/ 51 h 139"/>
                <a:gd name="T62" fmla="*/ 35 w 281"/>
                <a:gd name="T63" fmla="*/ 48 h 139"/>
                <a:gd name="T64" fmla="*/ 28 w 281"/>
                <a:gd name="T65" fmla="*/ 45 h 139"/>
                <a:gd name="T66" fmla="*/ 20 w 281"/>
                <a:gd name="T67" fmla="*/ 43 h 139"/>
                <a:gd name="T68" fmla="*/ 12 w 281"/>
                <a:gd name="T69" fmla="*/ 41 h 139"/>
                <a:gd name="T70" fmla="*/ 1 w 281"/>
                <a:gd name="T71" fmla="*/ 38 h 139"/>
                <a:gd name="T72" fmla="*/ 1 w 281"/>
                <a:gd name="T73" fmla="*/ 37 h 139"/>
                <a:gd name="T74" fmla="*/ 0 w 281"/>
                <a:gd name="T75" fmla="*/ 35 h 139"/>
                <a:gd name="T76" fmla="*/ 0 w 281"/>
                <a:gd name="T77" fmla="*/ 33 h 139"/>
                <a:gd name="T78" fmla="*/ 3 w 281"/>
                <a:gd name="T79" fmla="*/ 33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81" h="139">
                  <a:moveTo>
                    <a:pt x="3" y="33"/>
                  </a:moveTo>
                  <a:lnTo>
                    <a:pt x="47" y="44"/>
                  </a:lnTo>
                  <a:lnTo>
                    <a:pt x="115" y="67"/>
                  </a:lnTo>
                  <a:lnTo>
                    <a:pt x="120" y="77"/>
                  </a:lnTo>
                  <a:lnTo>
                    <a:pt x="137" y="72"/>
                  </a:lnTo>
                  <a:lnTo>
                    <a:pt x="137" y="56"/>
                  </a:lnTo>
                  <a:lnTo>
                    <a:pt x="127" y="52"/>
                  </a:lnTo>
                  <a:lnTo>
                    <a:pt x="110" y="54"/>
                  </a:lnTo>
                  <a:lnTo>
                    <a:pt x="8" y="22"/>
                  </a:lnTo>
                  <a:lnTo>
                    <a:pt x="8" y="19"/>
                  </a:lnTo>
                  <a:lnTo>
                    <a:pt x="32" y="26"/>
                  </a:lnTo>
                  <a:lnTo>
                    <a:pt x="72" y="28"/>
                  </a:lnTo>
                  <a:lnTo>
                    <a:pt x="94" y="19"/>
                  </a:lnTo>
                  <a:lnTo>
                    <a:pt x="123" y="0"/>
                  </a:lnTo>
                  <a:lnTo>
                    <a:pt x="143" y="12"/>
                  </a:lnTo>
                  <a:lnTo>
                    <a:pt x="163" y="21"/>
                  </a:lnTo>
                  <a:lnTo>
                    <a:pt x="183" y="29"/>
                  </a:lnTo>
                  <a:lnTo>
                    <a:pt x="203" y="37"/>
                  </a:lnTo>
                  <a:lnTo>
                    <a:pt x="223" y="45"/>
                  </a:lnTo>
                  <a:lnTo>
                    <a:pt x="242" y="52"/>
                  </a:lnTo>
                  <a:lnTo>
                    <a:pt x="262" y="59"/>
                  </a:lnTo>
                  <a:lnTo>
                    <a:pt x="281" y="67"/>
                  </a:lnTo>
                  <a:lnTo>
                    <a:pt x="266" y="106"/>
                  </a:lnTo>
                  <a:lnTo>
                    <a:pt x="262" y="139"/>
                  </a:lnTo>
                  <a:lnTo>
                    <a:pt x="129" y="119"/>
                  </a:lnTo>
                  <a:lnTo>
                    <a:pt x="83" y="114"/>
                  </a:lnTo>
                  <a:lnTo>
                    <a:pt x="68" y="82"/>
                  </a:lnTo>
                  <a:lnTo>
                    <a:pt x="53" y="59"/>
                  </a:lnTo>
                  <a:lnTo>
                    <a:pt x="50" y="56"/>
                  </a:lnTo>
                  <a:lnTo>
                    <a:pt x="46" y="53"/>
                  </a:lnTo>
                  <a:lnTo>
                    <a:pt x="41" y="51"/>
                  </a:lnTo>
                  <a:lnTo>
                    <a:pt x="35" y="48"/>
                  </a:lnTo>
                  <a:lnTo>
                    <a:pt x="28" y="45"/>
                  </a:lnTo>
                  <a:lnTo>
                    <a:pt x="20" y="43"/>
                  </a:lnTo>
                  <a:lnTo>
                    <a:pt x="12" y="41"/>
                  </a:lnTo>
                  <a:lnTo>
                    <a:pt x="1" y="38"/>
                  </a:lnTo>
                  <a:lnTo>
                    <a:pt x="1" y="37"/>
                  </a:lnTo>
                  <a:lnTo>
                    <a:pt x="0" y="35"/>
                  </a:lnTo>
                  <a:lnTo>
                    <a:pt x="0" y="33"/>
                  </a:lnTo>
                  <a:lnTo>
                    <a:pt x="3" y="33"/>
                  </a:lnTo>
                  <a:close/>
                </a:path>
              </a:pathLst>
            </a:custGeom>
            <a:solidFill>
              <a:srgbClr val="7577A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83" name="Freeform 79"/>
            <p:cNvSpPr>
              <a:spLocks/>
            </p:cNvSpPr>
            <p:nvPr/>
          </p:nvSpPr>
          <p:spPr bwMode="auto">
            <a:xfrm>
              <a:off x="7543800" y="4459288"/>
              <a:ext cx="188913" cy="80963"/>
            </a:xfrm>
            <a:custGeom>
              <a:avLst/>
              <a:gdLst>
                <a:gd name="T0" fmla="*/ 33 w 237"/>
                <a:gd name="T1" fmla="*/ 24 h 103"/>
                <a:gd name="T2" fmla="*/ 64 w 237"/>
                <a:gd name="T3" fmla="*/ 15 h 103"/>
                <a:gd name="T4" fmla="*/ 85 w 237"/>
                <a:gd name="T5" fmla="*/ 0 h 103"/>
                <a:gd name="T6" fmla="*/ 143 w 237"/>
                <a:gd name="T7" fmla="*/ 31 h 103"/>
                <a:gd name="T8" fmla="*/ 237 w 237"/>
                <a:gd name="T9" fmla="*/ 64 h 103"/>
                <a:gd name="T10" fmla="*/ 218 w 237"/>
                <a:gd name="T11" fmla="*/ 103 h 103"/>
                <a:gd name="T12" fmla="*/ 106 w 237"/>
                <a:gd name="T13" fmla="*/ 83 h 103"/>
                <a:gd name="T14" fmla="*/ 71 w 237"/>
                <a:gd name="T15" fmla="*/ 77 h 103"/>
                <a:gd name="T16" fmla="*/ 61 w 237"/>
                <a:gd name="T17" fmla="*/ 58 h 103"/>
                <a:gd name="T18" fmla="*/ 80 w 237"/>
                <a:gd name="T19" fmla="*/ 64 h 103"/>
                <a:gd name="T20" fmla="*/ 92 w 237"/>
                <a:gd name="T21" fmla="*/ 64 h 103"/>
                <a:gd name="T22" fmla="*/ 92 w 237"/>
                <a:gd name="T23" fmla="*/ 51 h 103"/>
                <a:gd name="T24" fmla="*/ 80 w 237"/>
                <a:gd name="T25" fmla="*/ 42 h 103"/>
                <a:gd name="T26" fmla="*/ 56 w 237"/>
                <a:gd name="T27" fmla="*/ 45 h 103"/>
                <a:gd name="T28" fmla="*/ 0 w 237"/>
                <a:gd name="T29" fmla="*/ 24 h 103"/>
                <a:gd name="T30" fmla="*/ 4 w 237"/>
                <a:gd name="T31" fmla="*/ 24 h 103"/>
                <a:gd name="T32" fmla="*/ 16 w 237"/>
                <a:gd name="T33" fmla="*/ 24 h 103"/>
                <a:gd name="T34" fmla="*/ 27 w 237"/>
                <a:gd name="T35" fmla="*/ 24 h 103"/>
                <a:gd name="T36" fmla="*/ 33 w 237"/>
                <a:gd name="T37" fmla="*/ 24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37" h="103">
                  <a:moveTo>
                    <a:pt x="33" y="24"/>
                  </a:moveTo>
                  <a:lnTo>
                    <a:pt x="64" y="15"/>
                  </a:lnTo>
                  <a:lnTo>
                    <a:pt x="85" y="0"/>
                  </a:lnTo>
                  <a:lnTo>
                    <a:pt x="143" y="31"/>
                  </a:lnTo>
                  <a:lnTo>
                    <a:pt x="237" y="64"/>
                  </a:lnTo>
                  <a:lnTo>
                    <a:pt x="218" y="103"/>
                  </a:lnTo>
                  <a:lnTo>
                    <a:pt x="106" y="83"/>
                  </a:lnTo>
                  <a:lnTo>
                    <a:pt x="71" y="77"/>
                  </a:lnTo>
                  <a:lnTo>
                    <a:pt x="61" y="58"/>
                  </a:lnTo>
                  <a:lnTo>
                    <a:pt x="80" y="64"/>
                  </a:lnTo>
                  <a:lnTo>
                    <a:pt x="92" y="64"/>
                  </a:lnTo>
                  <a:lnTo>
                    <a:pt x="92" y="51"/>
                  </a:lnTo>
                  <a:lnTo>
                    <a:pt x="80" y="42"/>
                  </a:lnTo>
                  <a:lnTo>
                    <a:pt x="56" y="45"/>
                  </a:lnTo>
                  <a:lnTo>
                    <a:pt x="0" y="24"/>
                  </a:lnTo>
                  <a:lnTo>
                    <a:pt x="4" y="24"/>
                  </a:lnTo>
                  <a:lnTo>
                    <a:pt x="16" y="24"/>
                  </a:lnTo>
                  <a:lnTo>
                    <a:pt x="27" y="24"/>
                  </a:lnTo>
                  <a:lnTo>
                    <a:pt x="33" y="24"/>
                  </a:lnTo>
                  <a:close/>
                </a:path>
              </a:pathLst>
            </a:custGeom>
            <a:solidFill>
              <a:srgbClr val="B2AF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84" name="Freeform 80"/>
            <p:cNvSpPr>
              <a:spLocks/>
            </p:cNvSpPr>
            <p:nvPr/>
          </p:nvSpPr>
          <p:spPr bwMode="auto">
            <a:xfrm>
              <a:off x="7570788" y="4479925"/>
              <a:ext cx="157163" cy="47625"/>
            </a:xfrm>
            <a:custGeom>
              <a:avLst/>
              <a:gdLst>
                <a:gd name="T0" fmla="*/ 66 w 198"/>
                <a:gd name="T1" fmla="*/ 3 h 58"/>
                <a:gd name="T2" fmla="*/ 119 w 198"/>
                <a:gd name="T3" fmla="*/ 27 h 58"/>
                <a:gd name="T4" fmla="*/ 198 w 198"/>
                <a:gd name="T5" fmla="*/ 50 h 58"/>
                <a:gd name="T6" fmla="*/ 196 w 198"/>
                <a:gd name="T7" fmla="*/ 58 h 58"/>
                <a:gd name="T8" fmla="*/ 75 w 198"/>
                <a:gd name="T9" fmla="*/ 28 h 58"/>
                <a:gd name="T10" fmla="*/ 54 w 198"/>
                <a:gd name="T11" fmla="*/ 12 h 58"/>
                <a:gd name="T12" fmla="*/ 0 w 198"/>
                <a:gd name="T13" fmla="*/ 0 h 58"/>
                <a:gd name="T14" fmla="*/ 66 w 198"/>
                <a:gd name="T15" fmla="*/ 3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98" h="58">
                  <a:moveTo>
                    <a:pt x="66" y="3"/>
                  </a:moveTo>
                  <a:lnTo>
                    <a:pt x="119" y="27"/>
                  </a:lnTo>
                  <a:lnTo>
                    <a:pt x="198" y="50"/>
                  </a:lnTo>
                  <a:lnTo>
                    <a:pt x="196" y="58"/>
                  </a:lnTo>
                  <a:lnTo>
                    <a:pt x="75" y="28"/>
                  </a:lnTo>
                  <a:lnTo>
                    <a:pt x="54" y="12"/>
                  </a:lnTo>
                  <a:lnTo>
                    <a:pt x="0" y="0"/>
                  </a:lnTo>
                  <a:lnTo>
                    <a:pt x="66" y="3"/>
                  </a:lnTo>
                  <a:close/>
                </a:path>
              </a:pathLst>
            </a:custGeom>
            <a:solidFill>
              <a:srgbClr val="E2C9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</p:grpSp>
      <p:pic>
        <p:nvPicPr>
          <p:cNvPr id="85" name="Picture 3" descr="C:\Users\Public\Pictures\MC900355919 indiánka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327" y="3138838"/>
            <a:ext cx="1278345" cy="17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6" name="Picture 2" descr="C:\Users\Public\Pictures\MC900435947 indián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5125" y="4827428"/>
            <a:ext cx="1246067" cy="13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7" name="Obrázek 8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3194" y="1334740"/>
            <a:ext cx="1429116" cy="1404000"/>
          </a:xfrm>
          <a:prstGeom prst="rect">
            <a:avLst/>
          </a:prstGeom>
        </p:spPr>
      </p:pic>
      <p:pic>
        <p:nvPicPr>
          <p:cNvPr id="88" name="Picture 4" descr="C:\Users\Public\Pictures\MC900437823 list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229825">
            <a:off x="935843" y="5103371"/>
            <a:ext cx="666000" cy="13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9" name="Obrázek 8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550940">
            <a:off x="1064588" y="1314324"/>
            <a:ext cx="480738" cy="176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3536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  <p:bldP spid="21" grpId="0"/>
      <p:bldP spid="2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6" y="832803"/>
            <a:ext cx="7668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KRÁTKÉ SLABIKY                          DLOUHÉ SLABIKY 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2147" y="3302757"/>
            <a:ext cx="1440000" cy="1440000"/>
          </a:xfrm>
          <a:prstGeom prst="rect">
            <a:avLst/>
          </a:prstGeom>
        </p:spPr>
      </p:pic>
      <p:sp>
        <p:nvSpPr>
          <p:cNvPr id="132" name="Ovál 131"/>
          <p:cNvSpPr/>
          <p:nvPr/>
        </p:nvSpPr>
        <p:spPr>
          <a:xfrm>
            <a:off x="3300005" y="998721"/>
            <a:ext cx="180000" cy="1800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3" name="Obdélník 132"/>
          <p:cNvSpPr/>
          <p:nvPr/>
        </p:nvSpPr>
        <p:spPr>
          <a:xfrm>
            <a:off x="7572988" y="1032615"/>
            <a:ext cx="324000" cy="7887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3" name="Picture 3" descr="C:\Users\Public\Pictures\....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9701" y="4047950"/>
            <a:ext cx="1169987" cy="201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Šipka doprava 24"/>
          <p:cNvSpPr/>
          <p:nvPr/>
        </p:nvSpPr>
        <p:spPr>
          <a:xfrm>
            <a:off x="720910" y="1294468"/>
            <a:ext cx="978408" cy="484632"/>
          </a:xfrm>
          <a:prstGeom prst="right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8362" y="4048412"/>
            <a:ext cx="841179" cy="201151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71600" y="3590757"/>
            <a:ext cx="1116000" cy="11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71599" y="5446952"/>
            <a:ext cx="1682660" cy="8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9" descr="C:\Users\Public\Pictures\. .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1242" y="5574027"/>
            <a:ext cx="517525" cy="201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528" y="1659107"/>
            <a:ext cx="2477268" cy="16920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37" name="Skupina 36"/>
          <p:cNvGrpSpPr/>
          <p:nvPr/>
        </p:nvGrpSpPr>
        <p:grpSpPr>
          <a:xfrm>
            <a:off x="3255446" y="2583097"/>
            <a:ext cx="662250" cy="180000"/>
            <a:chOff x="1691680" y="2160052"/>
            <a:chExt cx="662250" cy="180000"/>
          </a:xfrm>
        </p:grpSpPr>
        <p:sp>
          <p:nvSpPr>
            <p:cNvPr id="38" name="Ovál 37"/>
            <p:cNvSpPr/>
            <p:nvPr/>
          </p:nvSpPr>
          <p:spPr>
            <a:xfrm>
              <a:off x="1691680" y="2160052"/>
              <a:ext cx="180000" cy="180000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9" name="Obdélník 38"/>
            <p:cNvSpPr/>
            <p:nvPr/>
          </p:nvSpPr>
          <p:spPr>
            <a:xfrm>
              <a:off x="2029930" y="2210616"/>
              <a:ext cx="324000" cy="78873"/>
            </a:xfrm>
            <a:prstGeom prst="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23" name="Obdélník 22"/>
          <p:cNvSpPr/>
          <p:nvPr/>
        </p:nvSpPr>
        <p:spPr>
          <a:xfrm>
            <a:off x="1316640" y="368905"/>
            <a:ext cx="638302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Vytleskej slabiky a znázorni délku slabik ve slově.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 descr="H:\MC900434870 míč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838787"/>
            <a:ext cx="1476000" cy="14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6" descr="C:\Users\q98ew7\Obrázky\ČÁRKA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9012" y="2408270"/>
            <a:ext cx="341313" cy="96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:\MC900193428 zelí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2743" y="5068952"/>
            <a:ext cx="1469639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7" name="Skupina 26"/>
          <p:cNvGrpSpPr/>
          <p:nvPr/>
        </p:nvGrpSpPr>
        <p:grpSpPr>
          <a:xfrm>
            <a:off x="7368544" y="5698952"/>
            <a:ext cx="662250" cy="180000"/>
            <a:chOff x="1691680" y="2160052"/>
            <a:chExt cx="662250" cy="180000"/>
          </a:xfrm>
        </p:grpSpPr>
        <p:sp>
          <p:nvSpPr>
            <p:cNvPr id="28" name="Ovál 27"/>
            <p:cNvSpPr/>
            <p:nvPr/>
          </p:nvSpPr>
          <p:spPr>
            <a:xfrm>
              <a:off x="1691680" y="2160052"/>
              <a:ext cx="180000" cy="180000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2029930" y="2210616"/>
              <a:ext cx="324000" cy="78873"/>
            </a:xfrm>
            <a:prstGeom prst="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56530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ovéPole 29"/>
          <p:cNvSpPr txBox="1"/>
          <p:nvPr/>
        </p:nvSpPr>
        <p:spPr>
          <a:xfrm>
            <a:off x="7885429" y="848245"/>
            <a:ext cx="7537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í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025" name="Tabulka 10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5375817"/>
              </p:ext>
            </p:extLst>
          </p:nvPr>
        </p:nvGraphicFramePr>
        <p:xfrm>
          <a:off x="2124805" y="1795302"/>
          <a:ext cx="2160000" cy="684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  <a:gridCol w="540000"/>
              </a:tblGrid>
              <a:tr h="684000"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4" name="Tabulka 4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9331202"/>
              </p:ext>
            </p:extLst>
          </p:nvPr>
        </p:nvGraphicFramePr>
        <p:xfrm>
          <a:off x="2268662" y="5205613"/>
          <a:ext cx="2707990" cy="6430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1598"/>
                <a:gridCol w="541598"/>
                <a:gridCol w="541598"/>
                <a:gridCol w="541598"/>
                <a:gridCol w="541598"/>
              </a:tblGrid>
              <a:tr h="643071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6" name="Tabulka 4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3685839"/>
              </p:ext>
            </p:extLst>
          </p:nvPr>
        </p:nvGraphicFramePr>
        <p:xfrm>
          <a:off x="1624038" y="3501484"/>
          <a:ext cx="3412098" cy="684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8683"/>
                <a:gridCol w="568683"/>
                <a:gridCol w="568683"/>
                <a:gridCol w="568683"/>
                <a:gridCol w="568683"/>
                <a:gridCol w="568683"/>
              </a:tblGrid>
              <a:tr h="684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7" name="Tabulka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1726223"/>
              </p:ext>
            </p:extLst>
          </p:nvPr>
        </p:nvGraphicFramePr>
        <p:xfrm>
          <a:off x="6444448" y="5181092"/>
          <a:ext cx="2160000" cy="64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  <a:gridCol w="540000"/>
              </a:tblGrid>
              <a:tr h="648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8" name="Tabulka 4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9765053"/>
              </p:ext>
            </p:extLst>
          </p:nvPr>
        </p:nvGraphicFramePr>
        <p:xfrm>
          <a:off x="6618926" y="1834931"/>
          <a:ext cx="2160000" cy="64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  <a:gridCol w="540000"/>
              </a:tblGrid>
              <a:tr h="648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032" name="Obdélník 1031"/>
          <p:cNvSpPr/>
          <p:nvPr/>
        </p:nvSpPr>
        <p:spPr>
          <a:xfrm>
            <a:off x="1107988" y="303082"/>
            <a:ext cx="7802284" cy="792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Vyslov slova po slabikách.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Vyznač v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mřížce písmeno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tam,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kde slyšíš hlásku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Šipka dolů 27"/>
          <p:cNvSpPr/>
          <p:nvPr/>
        </p:nvSpPr>
        <p:spPr>
          <a:xfrm>
            <a:off x="188511" y="819166"/>
            <a:ext cx="495055" cy="931100"/>
          </a:xfrm>
          <a:prstGeom prst="down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36" name="Tabulka 1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3159029"/>
              </p:ext>
            </p:extLst>
          </p:nvPr>
        </p:nvGraphicFramePr>
        <p:xfrm>
          <a:off x="6589334" y="3501484"/>
          <a:ext cx="2160000" cy="64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  <a:gridCol w="540000"/>
              </a:tblGrid>
              <a:tr h="648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38" name="Obdélník 137"/>
          <p:cNvSpPr/>
          <p:nvPr/>
        </p:nvSpPr>
        <p:spPr>
          <a:xfrm>
            <a:off x="2733040" y="1928332"/>
            <a:ext cx="314510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I</a:t>
            </a:r>
            <a:endParaRPr lang="cs-CZ" sz="2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0" name="Obdélník 139"/>
          <p:cNvSpPr/>
          <p:nvPr/>
        </p:nvSpPr>
        <p:spPr>
          <a:xfrm>
            <a:off x="3465402" y="3641489"/>
            <a:ext cx="314510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I</a:t>
            </a:r>
            <a:endParaRPr lang="cs-CZ" sz="2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1" name="Obdélník 140"/>
          <p:cNvSpPr/>
          <p:nvPr/>
        </p:nvSpPr>
        <p:spPr>
          <a:xfrm>
            <a:off x="8324651" y="1905469"/>
            <a:ext cx="314510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Í</a:t>
            </a:r>
            <a:endParaRPr lang="cs-CZ" sz="2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3" name="Obdélník 142"/>
          <p:cNvSpPr/>
          <p:nvPr/>
        </p:nvSpPr>
        <p:spPr>
          <a:xfrm>
            <a:off x="7103706" y="5205613"/>
            <a:ext cx="314510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I</a:t>
            </a:r>
            <a:endParaRPr lang="cs-CZ" sz="2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1" name="Obrázek 13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7413" y="1416052"/>
            <a:ext cx="1291340" cy="1044000"/>
          </a:xfrm>
          <a:prstGeom prst="rect">
            <a:avLst/>
          </a:prstGeom>
        </p:spPr>
      </p:pic>
      <p:pic>
        <p:nvPicPr>
          <p:cNvPr id="132" name="Obrázek 13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201" y="4749835"/>
            <a:ext cx="1429116" cy="1404000"/>
          </a:xfrm>
          <a:prstGeom prst="rect">
            <a:avLst/>
          </a:prstGeom>
        </p:spPr>
      </p:pic>
      <p:pic>
        <p:nvPicPr>
          <p:cNvPr id="13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5439" y="1416052"/>
            <a:ext cx="1477198" cy="758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ublic\Pictures\malina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439" y="3078528"/>
            <a:ext cx="1188000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3" descr="C:\Users\q98ew7\Obrázky\Obrázek1 HJ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7413" y="3379416"/>
            <a:ext cx="1771200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7" name="Obdélník 136"/>
          <p:cNvSpPr/>
          <p:nvPr/>
        </p:nvSpPr>
        <p:spPr>
          <a:xfrm>
            <a:off x="7260961" y="3657041"/>
            <a:ext cx="314510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Í</a:t>
            </a:r>
            <a:endParaRPr lang="cs-CZ" sz="2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4" descr="C:\Users\Public\Pictures\MC900437823 list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229825">
            <a:off x="5515516" y="4906283"/>
            <a:ext cx="666000" cy="13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Obdélník 22"/>
          <p:cNvSpPr/>
          <p:nvPr/>
        </p:nvSpPr>
        <p:spPr>
          <a:xfrm>
            <a:off x="2890295" y="5326061"/>
            <a:ext cx="314510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I</a:t>
            </a:r>
            <a:endParaRPr lang="cs-CZ" sz="26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2291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138" grpId="0"/>
      <p:bldP spid="140" grpId="0"/>
      <p:bldP spid="141" grpId="0"/>
      <p:bldP spid="143" grpId="0"/>
      <p:bldP spid="137" grpId="0"/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22369" y="650327"/>
            <a:ext cx="64264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Odkazy:</a:t>
            </a:r>
          </a:p>
          <a:p>
            <a:r>
              <a:rPr lang="cs-CZ" b="1" dirty="0">
                <a:sym typeface="Symbol"/>
              </a:rPr>
              <a:t>Obrázky dostupné na WWW: &lt;</a:t>
            </a:r>
            <a:r>
              <a:rPr lang="cs-CZ" b="1" dirty="0">
                <a:sym typeface="Symbol"/>
                <a:hlinkClick r:id="rId2"/>
              </a:rPr>
              <a:t>http://office.microsoft.com</a:t>
            </a:r>
            <a:r>
              <a:rPr lang="cs-CZ" b="1" dirty="0">
                <a:sym typeface="Symbol"/>
              </a:rPr>
              <a:t>&gt;.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8781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2198</TotalTime>
  <Words>217</Words>
  <Application>Microsoft Office PowerPoint</Application>
  <PresentationFormat>Předvádění na obrazovce (4:3)</PresentationFormat>
  <Paragraphs>76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</dc:creator>
  <cp:lastModifiedBy>q98ew7</cp:lastModifiedBy>
  <cp:revision>374</cp:revision>
  <dcterms:created xsi:type="dcterms:W3CDTF">2012-02-24T12:40:18Z</dcterms:created>
  <dcterms:modified xsi:type="dcterms:W3CDTF">2013-08-20T04:58:17Z</dcterms:modified>
</cp:coreProperties>
</file>