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4" r:id="rId2"/>
    <p:sldId id="291" r:id="rId3"/>
    <p:sldId id="292" r:id="rId4"/>
    <p:sldId id="263" r:id="rId5"/>
    <p:sldId id="290" r:id="rId6"/>
    <p:sldId id="28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EBB6"/>
    <a:srgbClr val="36CED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60" d="100"/>
          <a:sy n="60" d="100"/>
        </p:scale>
        <p:origin x="-979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microsoft.com/office/2007/relationships/hdphoto" Target="../media/hdphoto1.wdp"/><Relationship Id="rId10" Type="http://schemas.openxmlformats.org/officeDocument/2006/relationships/image" Target="../media/image9.wmf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microsoft.com/office/2007/relationships/hdphoto" Target="../media/hdphoto1.wdp"/><Relationship Id="rId10" Type="http://schemas.openxmlformats.org/officeDocument/2006/relationships/image" Target="../media/image9.wmf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12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7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75656" y="3039120"/>
            <a:ext cx="6372000" cy="306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VY_32_INOVACE_04_15_Český jazyk</a:t>
            </a:r>
          </a:p>
          <a:p>
            <a:pPr font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Vzdělávací oblast: Jazyk a jazyková komunikace - 1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Předmět: Český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okruh: Jazyková výchova</a:t>
            </a:r>
          </a:p>
          <a:p>
            <a:pPr fontAlgn="ctr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Anotace: Prezentace obsahuje úkoly na určování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pozice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hlásky T,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vyznačování písmen ve slovech,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zjišťování počtu slabik.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1475656" y="2071192"/>
            <a:ext cx="5904656" cy="54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Hláska a písmeno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 - procvičování</a:t>
            </a:r>
            <a:endParaRPr lang="cs-CZ" sz="2800" b="1" dirty="0"/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4230" y="344188"/>
            <a:ext cx="864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Pojmenuj obrázek a řekni, kde ve slově vyslovujeme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Vyznač písmena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T, 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071765" y="767703"/>
            <a:ext cx="690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966048" y="2299119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tužka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2622731" y="5610044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terč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13609" y="4631623"/>
            <a:ext cx="1114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talíř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69857" y="2429979"/>
            <a:ext cx="17123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MOST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53570" y="1439662"/>
            <a:ext cx="950860" cy="82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2186687" y="3705948"/>
            <a:ext cx="926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stůl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48" name="Picture 12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7258" y="1207077"/>
            <a:ext cx="1223410" cy="1116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6523839" y="5682270"/>
            <a:ext cx="1239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topol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604389" y="2458659"/>
            <a:ext cx="17796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elevize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19" name="Picture 195" descr="C:\Users\Public\Pictures\Obrázek2 stůl.png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57" y="3409253"/>
            <a:ext cx="1836000" cy="118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3" name="TextovéPole 282"/>
          <p:cNvSpPr txBox="1"/>
          <p:nvPr/>
        </p:nvSpPr>
        <p:spPr>
          <a:xfrm>
            <a:off x="3765800" y="4974384"/>
            <a:ext cx="16097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telefon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Public\Pictures\MC900299847 terč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228" y="4939976"/>
            <a:ext cx="1487186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ublic\Pictures\MC900441332 telefon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668" y="381809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Public\Pictures\MC90038258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2" t="15103" r="6403" b="7968"/>
          <a:stretch/>
        </p:blipFill>
        <p:spPr bwMode="auto">
          <a:xfrm>
            <a:off x="6195423" y="939501"/>
            <a:ext cx="1836372" cy="1584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Public\Pictures\MC900434833 talíř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839" y="3120226"/>
            <a:ext cx="1714500" cy="1714500"/>
          </a:xfrm>
          <a:prstGeom prst="rect">
            <a:avLst/>
          </a:prstGeom>
          <a:noFill/>
          <a:effectLst>
            <a:glow rad="635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Public\Pictures\MC900030120 topol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771" y="4762594"/>
            <a:ext cx="3968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7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4230" y="344188"/>
            <a:ext cx="140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966048" y="2299119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užka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2636490" y="5542894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erč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32527" y="4759002"/>
            <a:ext cx="1114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alíř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69857" y="2429979"/>
            <a:ext cx="17123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53570" y="1439662"/>
            <a:ext cx="950860" cy="82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2186687" y="3705948"/>
            <a:ext cx="926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ůl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48" name="Picture 12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7258" y="1207077"/>
            <a:ext cx="1223410" cy="1116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6412806" y="5758610"/>
            <a:ext cx="1239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opol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604389" y="2458659"/>
            <a:ext cx="17796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elevize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19" name="Picture 195" descr="C:\Users\Public\Pictures\Obrázek2 stůl.png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57" y="3409253"/>
            <a:ext cx="1836000" cy="118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3" name="TextovéPole 282"/>
          <p:cNvSpPr txBox="1"/>
          <p:nvPr/>
        </p:nvSpPr>
        <p:spPr>
          <a:xfrm>
            <a:off x="3765800" y="4922098"/>
            <a:ext cx="16097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elefon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Public\Pictures\MC900299847 terč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637" y="4834726"/>
            <a:ext cx="1487186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ublic\Pictures\MC900441332 telefon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668" y="3783023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Public\Pictures\MC90038258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2" t="15103" r="6403" b="7968"/>
          <a:stretch/>
        </p:blipFill>
        <p:spPr bwMode="auto">
          <a:xfrm>
            <a:off x="6195423" y="939501"/>
            <a:ext cx="1836372" cy="1584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Public\Pictures\MC900434833 talíř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839" y="3120226"/>
            <a:ext cx="1714500" cy="1714500"/>
          </a:xfrm>
          <a:prstGeom prst="rect">
            <a:avLst/>
          </a:prstGeom>
          <a:noFill/>
          <a:effectLst>
            <a:glow rad="635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Public\Pictures\MC900030120 topol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356" y="4759002"/>
            <a:ext cx="3968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987230" y="575020"/>
            <a:ext cx="6901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 </a:t>
            </a:r>
            <a:r>
              <a:rPr lang="cs-CZ" sz="32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55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643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90571"/>
              </p:ext>
            </p:extLst>
          </p:nvPr>
        </p:nvGraphicFramePr>
        <p:xfrm>
          <a:off x="2420593" y="1844824"/>
          <a:ext cx="1906468" cy="6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589535"/>
              </p:ext>
            </p:extLst>
          </p:nvPr>
        </p:nvGraphicFramePr>
        <p:xfrm>
          <a:off x="2411760" y="5520487"/>
          <a:ext cx="1906468" cy="6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116292"/>
              </p:ext>
            </p:extLst>
          </p:nvPr>
        </p:nvGraphicFramePr>
        <p:xfrm>
          <a:off x="6646778" y="3542576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4972"/>
                <a:gridCol w="498262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7001074"/>
              </p:ext>
            </p:extLst>
          </p:nvPr>
        </p:nvGraphicFramePr>
        <p:xfrm>
          <a:off x="2420593" y="3657754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910587"/>
              </p:ext>
            </p:extLst>
          </p:nvPr>
        </p:nvGraphicFramePr>
        <p:xfrm>
          <a:off x="6616101" y="5517232"/>
          <a:ext cx="1906468" cy="6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0839323"/>
              </p:ext>
            </p:extLst>
          </p:nvPr>
        </p:nvGraphicFramePr>
        <p:xfrm>
          <a:off x="6618926" y="1834931"/>
          <a:ext cx="1906468" cy="6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1162204" y="302530"/>
            <a:ext cx="74422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21981" y="123314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45999" y="292608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83595" y="485320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56770" y="128471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58071" y="303836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33396" y="493970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ublic\Pictures\MC900436863 tulipá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141" y="1536009"/>
            <a:ext cx="11160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9475" y="1883545"/>
            <a:ext cx="1301750" cy="100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Public\Pictures\MC90038258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2" t="15103" r="6403" b="7968"/>
          <a:stretch/>
        </p:blipFill>
        <p:spPr bwMode="auto">
          <a:xfrm>
            <a:off x="480599" y="3269202"/>
            <a:ext cx="1836372" cy="1584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Šipka doprava 31"/>
          <p:cNvSpPr/>
          <p:nvPr/>
        </p:nvSpPr>
        <p:spPr>
          <a:xfrm>
            <a:off x="503127" y="832028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Picture 113" descr="C:\Users\Public\Pictures\MC900057228 TELE-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953" y="3269202"/>
            <a:ext cx="1493186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2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63450" y="5138689"/>
            <a:ext cx="1293320" cy="117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Public\Pictures\MC900441332 telefon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75" y="5062579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1162204" y="302530"/>
            <a:ext cx="6336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Pojmenuj obrázek. V rámečku označ počet slabik.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643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648642"/>
              </p:ext>
            </p:extLst>
          </p:nvPr>
        </p:nvGraphicFramePr>
        <p:xfrm>
          <a:off x="2288056" y="1847204"/>
          <a:ext cx="2160000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1252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3662615"/>
              </p:ext>
            </p:extLst>
          </p:nvPr>
        </p:nvGraphicFramePr>
        <p:xfrm>
          <a:off x="2311680" y="5373216"/>
          <a:ext cx="2160000" cy="6334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33447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488625"/>
              </p:ext>
            </p:extLst>
          </p:nvPr>
        </p:nvGraphicFramePr>
        <p:xfrm>
          <a:off x="2420593" y="3657754"/>
          <a:ext cx="2160000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944290"/>
              </p:ext>
            </p:extLst>
          </p:nvPr>
        </p:nvGraphicFramePr>
        <p:xfrm>
          <a:off x="6616101" y="5517232"/>
          <a:ext cx="2160000" cy="6099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0994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0152200"/>
              </p:ext>
            </p:extLst>
          </p:nvPr>
        </p:nvGraphicFramePr>
        <p:xfrm>
          <a:off x="6618926" y="1834931"/>
          <a:ext cx="2160000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1162204" y="302530"/>
            <a:ext cx="74422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písmeno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tam, kde slyšíš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3141" y="5289093"/>
            <a:ext cx="1667078" cy="108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4882" r="-1579" b="14478"/>
          <a:stretch/>
        </p:blipFill>
        <p:spPr>
          <a:xfrm>
            <a:off x="431534" y="5140058"/>
            <a:ext cx="1869450" cy="1116000"/>
          </a:xfrm>
          <a:prstGeom prst="rect">
            <a:avLst/>
          </a:prstGeom>
        </p:spPr>
      </p:pic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Picture 1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384" y="1695590"/>
            <a:ext cx="1301750" cy="100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Public\Pictures\MC90038258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2" t="15103" r="6403" b="7968"/>
          <a:stretch/>
        </p:blipFill>
        <p:spPr bwMode="auto">
          <a:xfrm>
            <a:off x="391295" y="3153754"/>
            <a:ext cx="1836372" cy="1584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4995754" y="1596831"/>
            <a:ext cx="1286636" cy="1152000"/>
            <a:chOff x="3764" y="191"/>
            <a:chExt cx="1013" cy="907"/>
          </a:xfrm>
        </p:grpSpPr>
        <p:sp>
          <p:nvSpPr>
            <p:cNvPr id="4" name="AutoShape 3"/>
            <p:cNvSpPr>
              <a:spLocks noChangeAspect="1" noChangeArrowheads="1" noTextEdit="1"/>
            </p:cNvSpPr>
            <p:nvPr/>
          </p:nvSpPr>
          <p:spPr bwMode="auto">
            <a:xfrm>
              <a:off x="3764" y="191"/>
              <a:ext cx="1013" cy="9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3871" y="255"/>
              <a:ext cx="879" cy="843"/>
            </a:xfrm>
            <a:custGeom>
              <a:avLst/>
              <a:gdLst>
                <a:gd name="T0" fmla="*/ 783 w 1759"/>
                <a:gd name="T1" fmla="*/ 1676 h 1685"/>
                <a:gd name="T2" fmla="*/ 677 w 1759"/>
                <a:gd name="T3" fmla="*/ 1657 h 1685"/>
                <a:gd name="T4" fmla="*/ 577 w 1759"/>
                <a:gd name="T5" fmla="*/ 1629 h 1685"/>
                <a:gd name="T6" fmla="*/ 487 w 1759"/>
                <a:gd name="T7" fmla="*/ 1594 h 1685"/>
                <a:gd name="T8" fmla="*/ 403 w 1759"/>
                <a:gd name="T9" fmla="*/ 1550 h 1685"/>
                <a:gd name="T10" fmla="*/ 326 w 1759"/>
                <a:gd name="T11" fmla="*/ 1497 h 1685"/>
                <a:gd name="T12" fmla="*/ 256 w 1759"/>
                <a:gd name="T13" fmla="*/ 1436 h 1685"/>
                <a:gd name="T14" fmla="*/ 193 w 1759"/>
                <a:gd name="T15" fmla="*/ 1367 h 1685"/>
                <a:gd name="T16" fmla="*/ 136 w 1759"/>
                <a:gd name="T17" fmla="*/ 1289 h 1685"/>
                <a:gd name="T18" fmla="*/ 84 w 1759"/>
                <a:gd name="T19" fmla="*/ 1201 h 1685"/>
                <a:gd name="T20" fmla="*/ 40 w 1759"/>
                <a:gd name="T21" fmla="*/ 1105 h 1685"/>
                <a:gd name="T22" fmla="*/ 22 w 1759"/>
                <a:gd name="T23" fmla="*/ 1045 h 1685"/>
                <a:gd name="T24" fmla="*/ 4 w 1759"/>
                <a:gd name="T25" fmla="*/ 920 h 1685"/>
                <a:gd name="T26" fmla="*/ 2 w 1759"/>
                <a:gd name="T27" fmla="*/ 776 h 1685"/>
                <a:gd name="T28" fmla="*/ 23 w 1759"/>
                <a:gd name="T29" fmla="*/ 643 h 1685"/>
                <a:gd name="T30" fmla="*/ 70 w 1759"/>
                <a:gd name="T31" fmla="*/ 515 h 1685"/>
                <a:gd name="T32" fmla="*/ 143 w 1759"/>
                <a:gd name="T33" fmla="*/ 386 h 1685"/>
                <a:gd name="T34" fmla="*/ 229 w 1759"/>
                <a:gd name="T35" fmla="*/ 277 h 1685"/>
                <a:gd name="T36" fmla="*/ 291 w 1759"/>
                <a:gd name="T37" fmla="*/ 220 h 1685"/>
                <a:gd name="T38" fmla="*/ 354 w 1759"/>
                <a:gd name="T39" fmla="*/ 171 h 1685"/>
                <a:gd name="T40" fmla="*/ 418 w 1759"/>
                <a:gd name="T41" fmla="*/ 130 h 1685"/>
                <a:gd name="T42" fmla="*/ 483 w 1759"/>
                <a:gd name="T43" fmla="*/ 94 h 1685"/>
                <a:gd name="T44" fmla="*/ 551 w 1759"/>
                <a:gd name="T45" fmla="*/ 65 h 1685"/>
                <a:gd name="T46" fmla="*/ 621 w 1759"/>
                <a:gd name="T47" fmla="*/ 41 h 1685"/>
                <a:gd name="T48" fmla="*/ 694 w 1759"/>
                <a:gd name="T49" fmla="*/ 24 h 1685"/>
                <a:gd name="T50" fmla="*/ 770 w 1759"/>
                <a:gd name="T51" fmla="*/ 11 h 1685"/>
                <a:gd name="T52" fmla="*/ 851 w 1759"/>
                <a:gd name="T53" fmla="*/ 4 h 1685"/>
                <a:gd name="T54" fmla="*/ 936 w 1759"/>
                <a:gd name="T55" fmla="*/ 0 h 1685"/>
                <a:gd name="T56" fmla="*/ 1027 w 1759"/>
                <a:gd name="T57" fmla="*/ 8 h 1685"/>
                <a:gd name="T58" fmla="*/ 1113 w 1759"/>
                <a:gd name="T59" fmla="*/ 26 h 1685"/>
                <a:gd name="T60" fmla="*/ 1193 w 1759"/>
                <a:gd name="T61" fmla="*/ 49 h 1685"/>
                <a:gd name="T62" fmla="*/ 1268 w 1759"/>
                <a:gd name="T63" fmla="*/ 78 h 1685"/>
                <a:gd name="T64" fmla="*/ 1337 w 1759"/>
                <a:gd name="T65" fmla="*/ 113 h 1685"/>
                <a:gd name="T66" fmla="*/ 1402 w 1759"/>
                <a:gd name="T67" fmla="*/ 154 h 1685"/>
                <a:gd name="T68" fmla="*/ 1462 w 1759"/>
                <a:gd name="T69" fmla="*/ 201 h 1685"/>
                <a:gd name="T70" fmla="*/ 1520 w 1759"/>
                <a:gd name="T71" fmla="*/ 254 h 1685"/>
                <a:gd name="T72" fmla="*/ 1574 w 1759"/>
                <a:gd name="T73" fmla="*/ 314 h 1685"/>
                <a:gd name="T74" fmla="*/ 1625 w 1759"/>
                <a:gd name="T75" fmla="*/ 380 h 1685"/>
                <a:gd name="T76" fmla="*/ 1675 w 1759"/>
                <a:gd name="T77" fmla="*/ 452 h 1685"/>
                <a:gd name="T78" fmla="*/ 1734 w 1759"/>
                <a:gd name="T79" fmla="*/ 613 h 1685"/>
                <a:gd name="T80" fmla="*/ 1758 w 1759"/>
                <a:gd name="T81" fmla="*/ 770 h 1685"/>
                <a:gd name="T82" fmla="*/ 1751 w 1759"/>
                <a:gd name="T83" fmla="*/ 926 h 1685"/>
                <a:gd name="T84" fmla="*/ 1715 w 1759"/>
                <a:gd name="T85" fmla="*/ 1080 h 1685"/>
                <a:gd name="T86" fmla="*/ 1654 w 1759"/>
                <a:gd name="T87" fmla="*/ 1235 h 1685"/>
                <a:gd name="T88" fmla="*/ 1591 w 1759"/>
                <a:gd name="T89" fmla="*/ 1335 h 1685"/>
                <a:gd name="T90" fmla="*/ 1533 w 1759"/>
                <a:gd name="T91" fmla="*/ 1401 h 1685"/>
                <a:gd name="T92" fmla="*/ 1472 w 1759"/>
                <a:gd name="T93" fmla="*/ 1459 h 1685"/>
                <a:gd name="T94" fmla="*/ 1409 w 1759"/>
                <a:gd name="T95" fmla="*/ 1510 h 1685"/>
                <a:gd name="T96" fmla="*/ 1342 w 1759"/>
                <a:gd name="T97" fmla="*/ 1554 h 1685"/>
                <a:gd name="T98" fmla="*/ 1272 w 1759"/>
                <a:gd name="T99" fmla="*/ 1592 h 1685"/>
                <a:gd name="T100" fmla="*/ 1198 w 1759"/>
                <a:gd name="T101" fmla="*/ 1622 h 1685"/>
                <a:gd name="T102" fmla="*/ 1120 w 1759"/>
                <a:gd name="T103" fmla="*/ 1646 h 1685"/>
                <a:gd name="T104" fmla="*/ 1038 w 1759"/>
                <a:gd name="T105" fmla="*/ 1665 h 1685"/>
                <a:gd name="T106" fmla="*/ 951 w 1759"/>
                <a:gd name="T107" fmla="*/ 1678 h 1685"/>
                <a:gd name="T108" fmla="*/ 858 w 1759"/>
                <a:gd name="T109" fmla="*/ 1685 h 16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759" h="1685">
                  <a:moveTo>
                    <a:pt x="858" y="1685"/>
                  </a:moveTo>
                  <a:lnTo>
                    <a:pt x="820" y="1681"/>
                  </a:lnTo>
                  <a:lnTo>
                    <a:pt x="783" y="1676"/>
                  </a:lnTo>
                  <a:lnTo>
                    <a:pt x="747" y="1671"/>
                  </a:lnTo>
                  <a:lnTo>
                    <a:pt x="711" y="1664"/>
                  </a:lnTo>
                  <a:lnTo>
                    <a:pt x="677" y="1657"/>
                  </a:lnTo>
                  <a:lnTo>
                    <a:pt x="642" y="1648"/>
                  </a:lnTo>
                  <a:lnTo>
                    <a:pt x="610" y="1639"/>
                  </a:lnTo>
                  <a:lnTo>
                    <a:pt x="577" y="1629"/>
                  </a:lnTo>
                  <a:lnTo>
                    <a:pt x="547" y="1618"/>
                  </a:lnTo>
                  <a:lnTo>
                    <a:pt x="516" y="1606"/>
                  </a:lnTo>
                  <a:lnTo>
                    <a:pt x="487" y="1594"/>
                  </a:lnTo>
                  <a:lnTo>
                    <a:pt x="458" y="1579"/>
                  </a:lnTo>
                  <a:lnTo>
                    <a:pt x="430" y="1565"/>
                  </a:lnTo>
                  <a:lnTo>
                    <a:pt x="403" y="1550"/>
                  </a:lnTo>
                  <a:lnTo>
                    <a:pt x="376" y="1533"/>
                  </a:lnTo>
                  <a:lnTo>
                    <a:pt x="351" y="1516"/>
                  </a:lnTo>
                  <a:lnTo>
                    <a:pt x="326" y="1497"/>
                  </a:lnTo>
                  <a:lnTo>
                    <a:pt x="302" y="1478"/>
                  </a:lnTo>
                  <a:lnTo>
                    <a:pt x="279" y="1458"/>
                  </a:lnTo>
                  <a:lnTo>
                    <a:pt x="256" y="1436"/>
                  </a:lnTo>
                  <a:lnTo>
                    <a:pt x="234" y="1415"/>
                  </a:lnTo>
                  <a:lnTo>
                    <a:pt x="213" y="1392"/>
                  </a:lnTo>
                  <a:lnTo>
                    <a:pt x="193" y="1367"/>
                  </a:lnTo>
                  <a:lnTo>
                    <a:pt x="173" y="1342"/>
                  </a:lnTo>
                  <a:lnTo>
                    <a:pt x="154" y="1316"/>
                  </a:lnTo>
                  <a:lnTo>
                    <a:pt x="136" y="1289"/>
                  </a:lnTo>
                  <a:lnTo>
                    <a:pt x="118" y="1261"/>
                  </a:lnTo>
                  <a:lnTo>
                    <a:pt x="102" y="1232"/>
                  </a:lnTo>
                  <a:lnTo>
                    <a:pt x="84" y="1201"/>
                  </a:lnTo>
                  <a:lnTo>
                    <a:pt x="69" y="1171"/>
                  </a:lnTo>
                  <a:lnTo>
                    <a:pt x="54" y="1138"/>
                  </a:lnTo>
                  <a:lnTo>
                    <a:pt x="40" y="1105"/>
                  </a:lnTo>
                  <a:lnTo>
                    <a:pt x="35" y="1084"/>
                  </a:lnTo>
                  <a:lnTo>
                    <a:pt x="28" y="1065"/>
                  </a:lnTo>
                  <a:lnTo>
                    <a:pt x="22" y="1045"/>
                  </a:lnTo>
                  <a:lnTo>
                    <a:pt x="16" y="1026"/>
                  </a:lnTo>
                  <a:lnTo>
                    <a:pt x="9" y="972"/>
                  </a:lnTo>
                  <a:lnTo>
                    <a:pt x="4" y="920"/>
                  </a:lnTo>
                  <a:lnTo>
                    <a:pt x="1" y="870"/>
                  </a:lnTo>
                  <a:lnTo>
                    <a:pt x="0" y="823"/>
                  </a:lnTo>
                  <a:lnTo>
                    <a:pt x="2" y="776"/>
                  </a:lnTo>
                  <a:lnTo>
                    <a:pt x="7" y="731"/>
                  </a:lnTo>
                  <a:lnTo>
                    <a:pt x="14" y="687"/>
                  </a:lnTo>
                  <a:lnTo>
                    <a:pt x="23" y="643"/>
                  </a:lnTo>
                  <a:lnTo>
                    <a:pt x="37" y="600"/>
                  </a:lnTo>
                  <a:lnTo>
                    <a:pt x="52" y="558"/>
                  </a:lnTo>
                  <a:lnTo>
                    <a:pt x="70" y="515"/>
                  </a:lnTo>
                  <a:lnTo>
                    <a:pt x="91" y="473"/>
                  </a:lnTo>
                  <a:lnTo>
                    <a:pt x="116" y="430"/>
                  </a:lnTo>
                  <a:lnTo>
                    <a:pt x="143" y="386"/>
                  </a:lnTo>
                  <a:lnTo>
                    <a:pt x="175" y="342"/>
                  </a:lnTo>
                  <a:lnTo>
                    <a:pt x="209" y="297"/>
                  </a:lnTo>
                  <a:lnTo>
                    <a:pt x="229" y="277"/>
                  </a:lnTo>
                  <a:lnTo>
                    <a:pt x="251" y="257"/>
                  </a:lnTo>
                  <a:lnTo>
                    <a:pt x="271" y="238"/>
                  </a:lnTo>
                  <a:lnTo>
                    <a:pt x="291" y="220"/>
                  </a:lnTo>
                  <a:lnTo>
                    <a:pt x="313" y="203"/>
                  </a:lnTo>
                  <a:lnTo>
                    <a:pt x="334" y="187"/>
                  </a:lnTo>
                  <a:lnTo>
                    <a:pt x="354" y="171"/>
                  </a:lnTo>
                  <a:lnTo>
                    <a:pt x="375" y="156"/>
                  </a:lnTo>
                  <a:lnTo>
                    <a:pt x="397" y="143"/>
                  </a:lnTo>
                  <a:lnTo>
                    <a:pt x="418" y="130"/>
                  </a:lnTo>
                  <a:lnTo>
                    <a:pt x="439" y="117"/>
                  </a:lnTo>
                  <a:lnTo>
                    <a:pt x="462" y="105"/>
                  </a:lnTo>
                  <a:lnTo>
                    <a:pt x="483" y="94"/>
                  </a:lnTo>
                  <a:lnTo>
                    <a:pt x="505" y="83"/>
                  </a:lnTo>
                  <a:lnTo>
                    <a:pt x="528" y="74"/>
                  </a:lnTo>
                  <a:lnTo>
                    <a:pt x="551" y="65"/>
                  </a:lnTo>
                  <a:lnTo>
                    <a:pt x="573" y="57"/>
                  </a:lnTo>
                  <a:lnTo>
                    <a:pt x="597" y="49"/>
                  </a:lnTo>
                  <a:lnTo>
                    <a:pt x="621" y="41"/>
                  </a:lnTo>
                  <a:lnTo>
                    <a:pt x="644" y="35"/>
                  </a:lnTo>
                  <a:lnTo>
                    <a:pt x="669" y="29"/>
                  </a:lnTo>
                  <a:lnTo>
                    <a:pt x="694" y="24"/>
                  </a:lnTo>
                  <a:lnTo>
                    <a:pt x="718" y="19"/>
                  </a:lnTo>
                  <a:lnTo>
                    <a:pt x="744" y="15"/>
                  </a:lnTo>
                  <a:lnTo>
                    <a:pt x="770" y="11"/>
                  </a:lnTo>
                  <a:lnTo>
                    <a:pt x="796" y="8"/>
                  </a:lnTo>
                  <a:lnTo>
                    <a:pt x="824" y="6"/>
                  </a:lnTo>
                  <a:lnTo>
                    <a:pt x="851" y="4"/>
                  </a:lnTo>
                  <a:lnTo>
                    <a:pt x="879" y="2"/>
                  </a:lnTo>
                  <a:lnTo>
                    <a:pt x="907" y="1"/>
                  </a:lnTo>
                  <a:lnTo>
                    <a:pt x="936" y="0"/>
                  </a:lnTo>
                  <a:lnTo>
                    <a:pt x="966" y="0"/>
                  </a:lnTo>
                  <a:lnTo>
                    <a:pt x="997" y="4"/>
                  </a:lnTo>
                  <a:lnTo>
                    <a:pt x="1027" y="8"/>
                  </a:lnTo>
                  <a:lnTo>
                    <a:pt x="1056" y="13"/>
                  </a:lnTo>
                  <a:lnTo>
                    <a:pt x="1086" y="19"/>
                  </a:lnTo>
                  <a:lnTo>
                    <a:pt x="1113" y="26"/>
                  </a:lnTo>
                  <a:lnTo>
                    <a:pt x="1140" y="33"/>
                  </a:lnTo>
                  <a:lnTo>
                    <a:pt x="1168" y="40"/>
                  </a:lnTo>
                  <a:lnTo>
                    <a:pt x="1193" y="49"/>
                  </a:lnTo>
                  <a:lnTo>
                    <a:pt x="1218" y="58"/>
                  </a:lnTo>
                  <a:lnTo>
                    <a:pt x="1244" y="68"/>
                  </a:lnTo>
                  <a:lnTo>
                    <a:pt x="1268" y="78"/>
                  </a:lnTo>
                  <a:lnTo>
                    <a:pt x="1292" y="89"/>
                  </a:lnTo>
                  <a:lnTo>
                    <a:pt x="1315" y="100"/>
                  </a:lnTo>
                  <a:lnTo>
                    <a:pt x="1337" y="113"/>
                  </a:lnTo>
                  <a:lnTo>
                    <a:pt x="1360" y="126"/>
                  </a:lnTo>
                  <a:lnTo>
                    <a:pt x="1381" y="140"/>
                  </a:lnTo>
                  <a:lnTo>
                    <a:pt x="1402" y="154"/>
                  </a:lnTo>
                  <a:lnTo>
                    <a:pt x="1422" y="169"/>
                  </a:lnTo>
                  <a:lnTo>
                    <a:pt x="1443" y="184"/>
                  </a:lnTo>
                  <a:lnTo>
                    <a:pt x="1462" y="201"/>
                  </a:lnTo>
                  <a:lnTo>
                    <a:pt x="1481" y="218"/>
                  </a:lnTo>
                  <a:lnTo>
                    <a:pt x="1501" y="236"/>
                  </a:lnTo>
                  <a:lnTo>
                    <a:pt x="1520" y="254"/>
                  </a:lnTo>
                  <a:lnTo>
                    <a:pt x="1538" y="274"/>
                  </a:lnTo>
                  <a:lnTo>
                    <a:pt x="1555" y="293"/>
                  </a:lnTo>
                  <a:lnTo>
                    <a:pt x="1574" y="314"/>
                  </a:lnTo>
                  <a:lnTo>
                    <a:pt x="1591" y="336"/>
                  </a:lnTo>
                  <a:lnTo>
                    <a:pt x="1608" y="357"/>
                  </a:lnTo>
                  <a:lnTo>
                    <a:pt x="1625" y="380"/>
                  </a:lnTo>
                  <a:lnTo>
                    <a:pt x="1642" y="404"/>
                  </a:lnTo>
                  <a:lnTo>
                    <a:pt x="1659" y="428"/>
                  </a:lnTo>
                  <a:lnTo>
                    <a:pt x="1675" y="452"/>
                  </a:lnTo>
                  <a:lnTo>
                    <a:pt x="1698" y="506"/>
                  </a:lnTo>
                  <a:lnTo>
                    <a:pt x="1719" y="559"/>
                  </a:lnTo>
                  <a:lnTo>
                    <a:pt x="1734" y="613"/>
                  </a:lnTo>
                  <a:lnTo>
                    <a:pt x="1746" y="665"/>
                  </a:lnTo>
                  <a:lnTo>
                    <a:pt x="1754" y="718"/>
                  </a:lnTo>
                  <a:lnTo>
                    <a:pt x="1758" y="770"/>
                  </a:lnTo>
                  <a:lnTo>
                    <a:pt x="1759" y="823"/>
                  </a:lnTo>
                  <a:lnTo>
                    <a:pt x="1757" y="874"/>
                  </a:lnTo>
                  <a:lnTo>
                    <a:pt x="1751" y="926"/>
                  </a:lnTo>
                  <a:lnTo>
                    <a:pt x="1742" y="978"/>
                  </a:lnTo>
                  <a:lnTo>
                    <a:pt x="1730" y="1030"/>
                  </a:lnTo>
                  <a:lnTo>
                    <a:pt x="1715" y="1080"/>
                  </a:lnTo>
                  <a:lnTo>
                    <a:pt x="1697" y="1132"/>
                  </a:lnTo>
                  <a:lnTo>
                    <a:pt x="1677" y="1184"/>
                  </a:lnTo>
                  <a:lnTo>
                    <a:pt x="1654" y="1235"/>
                  </a:lnTo>
                  <a:lnTo>
                    <a:pt x="1628" y="1286"/>
                  </a:lnTo>
                  <a:lnTo>
                    <a:pt x="1610" y="1311"/>
                  </a:lnTo>
                  <a:lnTo>
                    <a:pt x="1591" y="1335"/>
                  </a:lnTo>
                  <a:lnTo>
                    <a:pt x="1572" y="1357"/>
                  </a:lnTo>
                  <a:lnTo>
                    <a:pt x="1552" y="1380"/>
                  </a:lnTo>
                  <a:lnTo>
                    <a:pt x="1533" y="1401"/>
                  </a:lnTo>
                  <a:lnTo>
                    <a:pt x="1513" y="1421"/>
                  </a:lnTo>
                  <a:lnTo>
                    <a:pt x="1492" y="1440"/>
                  </a:lnTo>
                  <a:lnTo>
                    <a:pt x="1472" y="1459"/>
                  </a:lnTo>
                  <a:lnTo>
                    <a:pt x="1452" y="1477"/>
                  </a:lnTo>
                  <a:lnTo>
                    <a:pt x="1431" y="1494"/>
                  </a:lnTo>
                  <a:lnTo>
                    <a:pt x="1409" y="1510"/>
                  </a:lnTo>
                  <a:lnTo>
                    <a:pt x="1387" y="1526"/>
                  </a:lnTo>
                  <a:lnTo>
                    <a:pt x="1365" y="1540"/>
                  </a:lnTo>
                  <a:lnTo>
                    <a:pt x="1342" y="1554"/>
                  </a:lnTo>
                  <a:lnTo>
                    <a:pt x="1319" y="1567"/>
                  </a:lnTo>
                  <a:lnTo>
                    <a:pt x="1296" y="1579"/>
                  </a:lnTo>
                  <a:lnTo>
                    <a:pt x="1272" y="1592"/>
                  </a:lnTo>
                  <a:lnTo>
                    <a:pt x="1248" y="1602"/>
                  </a:lnTo>
                  <a:lnTo>
                    <a:pt x="1224" y="1612"/>
                  </a:lnTo>
                  <a:lnTo>
                    <a:pt x="1198" y="1622"/>
                  </a:lnTo>
                  <a:lnTo>
                    <a:pt x="1173" y="1630"/>
                  </a:lnTo>
                  <a:lnTo>
                    <a:pt x="1146" y="1638"/>
                  </a:lnTo>
                  <a:lnTo>
                    <a:pt x="1120" y="1646"/>
                  </a:lnTo>
                  <a:lnTo>
                    <a:pt x="1093" y="1654"/>
                  </a:lnTo>
                  <a:lnTo>
                    <a:pt x="1065" y="1660"/>
                  </a:lnTo>
                  <a:lnTo>
                    <a:pt x="1038" y="1665"/>
                  </a:lnTo>
                  <a:lnTo>
                    <a:pt x="1009" y="1670"/>
                  </a:lnTo>
                  <a:lnTo>
                    <a:pt x="980" y="1674"/>
                  </a:lnTo>
                  <a:lnTo>
                    <a:pt x="951" y="1678"/>
                  </a:lnTo>
                  <a:lnTo>
                    <a:pt x="920" y="1681"/>
                  </a:lnTo>
                  <a:lnTo>
                    <a:pt x="890" y="1683"/>
                  </a:lnTo>
                  <a:lnTo>
                    <a:pt x="858" y="1685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865" y="232"/>
              <a:ext cx="879" cy="843"/>
            </a:xfrm>
            <a:custGeom>
              <a:avLst/>
              <a:gdLst>
                <a:gd name="T0" fmla="*/ 782 w 1758"/>
                <a:gd name="T1" fmla="*/ 1676 h 1685"/>
                <a:gd name="T2" fmla="*/ 676 w 1758"/>
                <a:gd name="T3" fmla="*/ 1657 h 1685"/>
                <a:gd name="T4" fmla="*/ 577 w 1758"/>
                <a:gd name="T5" fmla="*/ 1630 h 1685"/>
                <a:gd name="T6" fmla="*/ 486 w 1758"/>
                <a:gd name="T7" fmla="*/ 1594 h 1685"/>
                <a:gd name="T8" fmla="*/ 403 w 1758"/>
                <a:gd name="T9" fmla="*/ 1550 h 1685"/>
                <a:gd name="T10" fmla="*/ 326 w 1758"/>
                <a:gd name="T11" fmla="*/ 1498 h 1685"/>
                <a:gd name="T12" fmla="*/ 256 w 1758"/>
                <a:gd name="T13" fmla="*/ 1437 h 1685"/>
                <a:gd name="T14" fmla="*/ 193 w 1758"/>
                <a:gd name="T15" fmla="*/ 1368 h 1685"/>
                <a:gd name="T16" fmla="*/ 136 w 1758"/>
                <a:gd name="T17" fmla="*/ 1290 h 1685"/>
                <a:gd name="T18" fmla="*/ 84 w 1758"/>
                <a:gd name="T19" fmla="*/ 1201 h 1685"/>
                <a:gd name="T20" fmla="*/ 39 w 1758"/>
                <a:gd name="T21" fmla="*/ 1105 h 1685"/>
                <a:gd name="T22" fmla="*/ 22 w 1758"/>
                <a:gd name="T23" fmla="*/ 1045 h 1685"/>
                <a:gd name="T24" fmla="*/ 4 w 1758"/>
                <a:gd name="T25" fmla="*/ 920 h 1685"/>
                <a:gd name="T26" fmla="*/ 2 w 1758"/>
                <a:gd name="T27" fmla="*/ 776 h 1685"/>
                <a:gd name="T28" fmla="*/ 23 w 1758"/>
                <a:gd name="T29" fmla="*/ 643 h 1685"/>
                <a:gd name="T30" fmla="*/ 70 w 1758"/>
                <a:gd name="T31" fmla="*/ 516 h 1685"/>
                <a:gd name="T32" fmla="*/ 143 w 1758"/>
                <a:gd name="T33" fmla="*/ 387 h 1685"/>
                <a:gd name="T34" fmla="*/ 228 w 1758"/>
                <a:gd name="T35" fmla="*/ 277 h 1685"/>
                <a:gd name="T36" fmla="*/ 290 w 1758"/>
                <a:gd name="T37" fmla="*/ 220 h 1685"/>
                <a:gd name="T38" fmla="*/ 353 w 1758"/>
                <a:gd name="T39" fmla="*/ 172 h 1685"/>
                <a:gd name="T40" fmla="*/ 417 w 1758"/>
                <a:gd name="T41" fmla="*/ 130 h 1685"/>
                <a:gd name="T42" fmla="*/ 482 w 1758"/>
                <a:gd name="T43" fmla="*/ 95 h 1685"/>
                <a:gd name="T44" fmla="*/ 550 w 1758"/>
                <a:gd name="T45" fmla="*/ 65 h 1685"/>
                <a:gd name="T46" fmla="*/ 620 w 1758"/>
                <a:gd name="T47" fmla="*/ 42 h 1685"/>
                <a:gd name="T48" fmla="*/ 693 w 1758"/>
                <a:gd name="T49" fmla="*/ 25 h 1685"/>
                <a:gd name="T50" fmla="*/ 769 w 1758"/>
                <a:gd name="T51" fmla="*/ 11 h 1685"/>
                <a:gd name="T52" fmla="*/ 850 w 1758"/>
                <a:gd name="T53" fmla="*/ 4 h 1685"/>
                <a:gd name="T54" fmla="*/ 935 w 1758"/>
                <a:gd name="T55" fmla="*/ 0 h 1685"/>
                <a:gd name="T56" fmla="*/ 1026 w 1758"/>
                <a:gd name="T57" fmla="*/ 8 h 1685"/>
                <a:gd name="T58" fmla="*/ 1112 w 1758"/>
                <a:gd name="T59" fmla="*/ 27 h 1685"/>
                <a:gd name="T60" fmla="*/ 1192 w 1758"/>
                <a:gd name="T61" fmla="*/ 49 h 1685"/>
                <a:gd name="T62" fmla="*/ 1267 w 1758"/>
                <a:gd name="T63" fmla="*/ 78 h 1685"/>
                <a:gd name="T64" fmla="*/ 1336 w 1758"/>
                <a:gd name="T65" fmla="*/ 114 h 1685"/>
                <a:gd name="T66" fmla="*/ 1401 w 1758"/>
                <a:gd name="T67" fmla="*/ 154 h 1685"/>
                <a:gd name="T68" fmla="*/ 1462 w 1758"/>
                <a:gd name="T69" fmla="*/ 201 h 1685"/>
                <a:gd name="T70" fmla="*/ 1519 w 1758"/>
                <a:gd name="T71" fmla="*/ 255 h 1685"/>
                <a:gd name="T72" fmla="*/ 1572 w 1758"/>
                <a:gd name="T73" fmla="*/ 315 h 1685"/>
                <a:gd name="T74" fmla="*/ 1624 w 1758"/>
                <a:gd name="T75" fmla="*/ 381 h 1685"/>
                <a:gd name="T76" fmla="*/ 1674 w 1758"/>
                <a:gd name="T77" fmla="*/ 453 h 1685"/>
                <a:gd name="T78" fmla="*/ 1733 w 1758"/>
                <a:gd name="T79" fmla="*/ 613 h 1685"/>
                <a:gd name="T80" fmla="*/ 1757 w 1758"/>
                <a:gd name="T81" fmla="*/ 770 h 1685"/>
                <a:gd name="T82" fmla="*/ 1750 w 1758"/>
                <a:gd name="T83" fmla="*/ 926 h 1685"/>
                <a:gd name="T84" fmla="*/ 1714 w 1758"/>
                <a:gd name="T85" fmla="*/ 1081 h 1685"/>
                <a:gd name="T86" fmla="*/ 1654 w 1758"/>
                <a:gd name="T87" fmla="*/ 1235 h 1685"/>
                <a:gd name="T88" fmla="*/ 1591 w 1758"/>
                <a:gd name="T89" fmla="*/ 1335 h 1685"/>
                <a:gd name="T90" fmla="*/ 1533 w 1758"/>
                <a:gd name="T91" fmla="*/ 1401 h 1685"/>
                <a:gd name="T92" fmla="*/ 1472 w 1758"/>
                <a:gd name="T93" fmla="*/ 1459 h 1685"/>
                <a:gd name="T94" fmla="*/ 1409 w 1758"/>
                <a:gd name="T95" fmla="*/ 1511 h 1685"/>
                <a:gd name="T96" fmla="*/ 1342 w 1758"/>
                <a:gd name="T97" fmla="*/ 1554 h 1685"/>
                <a:gd name="T98" fmla="*/ 1272 w 1758"/>
                <a:gd name="T99" fmla="*/ 1592 h 1685"/>
                <a:gd name="T100" fmla="*/ 1198 w 1758"/>
                <a:gd name="T101" fmla="*/ 1622 h 1685"/>
                <a:gd name="T102" fmla="*/ 1120 w 1758"/>
                <a:gd name="T103" fmla="*/ 1647 h 1685"/>
                <a:gd name="T104" fmla="*/ 1038 w 1758"/>
                <a:gd name="T105" fmla="*/ 1665 h 1685"/>
                <a:gd name="T106" fmla="*/ 950 w 1758"/>
                <a:gd name="T107" fmla="*/ 1678 h 1685"/>
                <a:gd name="T108" fmla="*/ 858 w 1758"/>
                <a:gd name="T109" fmla="*/ 1685 h 16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758" h="1685">
                  <a:moveTo>
                    <a:pt x="858" y="1685"/>
                  </a:moveTo>
                  <a:lnTo>
                    <a:pt x="820" y="1681"/>
                  </a:lnTo>
                  <a:lnTo>
                    <a:pt x="782" y="1676"/>
                  </a:lnTo>
                  <a:lnTo>
                    <a:pt x="747" y="1671"/>
                  </a:lnTo>
                  <a:lnTo>
                    <a:pt x="711" y="1664"/>
                  </a:lnTo>
                  <a:lnTo>
                    <a:pt x="676" y="1657"/>
                  </a:lnTo>
                  <a:lnTo>
                    <a:pt x="642" y="1649"/>
                  </a:lnTo>
                  <a:lnTo>
                    <a:pt x="610" y="1640"/>
                  </a:lnTo>
                  <a:lnTo>
                    <a:pt x="577" y="1630"/>
                  </a:lnTo>
                  <a:lnTo>
                    <a:pt x="546" y="1618"/>
                  </a:lnTo>
                  <a:lnTo>
                    <a:pt x="515" y="1606"/>
                  </a:lnTo>
                  <a:lnTo>
                    <a:pt x="486" y="1594"/>
                  </a:lnTo>
                  <a:lnTo>
                    <a:pt x="457" y="1580"/>
                  </a:lnTo>
                  <a:lnTo>
                    <a:pt x="429" y="1566"/>
                  </a:lnTo>
                  <a:lnTo>
                    <a:pt x="403" y="1550"/>
                  </a:lnTo>
                  <a:lnTo>
                    <a:pt x="376" y="1533"/>
                  </a:lnTo>
                  <a:lnTo>
                    <a:pt x="350" y="1516"/>
                  </a:lnTo>
                  <a:lnTo>
                    <a:pt x="326" y="1498"/>
                  </a:lnTo>
                  <a:lnTo>
                    <a:pt x="301" y="1478"/>
                  </a:lnTo>
                  <a:lnTo>
                    <a:pt x="278" y="1458"/>
                  </a:lnTo>
                  <a:lnTo>
                    <a:pt x="256" y="1437"/>
                  </a:lnTo>
                  <a:lnTo>
                    <a:pt x="234" y="1415"/>
                  </a:lnTo>
                  <a:lnTo>
                    <a:pt x="213" y="1392"/>
                  </a:lnTo>
                  <a:lnTo>
                    <a:pt x="193" y="1368"/>
                  </a:lnTo>
                  <a:lnTo>
                    <a:pt x="172" y="1342"/>
                  </a:lnTo>
                  <a:lnTo>
                    <a:pt x="154" y="1316"/>
                  </a:lnTo>
                  <a:lnTo>
                    <a:pt x="136" y="1290"/>
                  </a:lnTo>
                  <a:lnTo>
                    <a:pt x="118" y="1261"/>
                  </a:lnTo>
                  <a:lnTo>
                    <a:pt x="100" y="1232"/>
                  </a:lnTo>
                  <a:lnTo>
                    <a:pt x="84" y="1201"/>
                  </a:lnTo>
                  <a:lnTo>
                    <a:pt x="69" y="1171"/>
                  </a:lnTo>
                  <a:lnTo>
                    <a:pt x="54" y="1138"/>
                  </a:lnTo>
                  <a:lnTo>
                    <a:pt x="39" y="1105"/>
                  </a:lnTo>
                  <a:lnTo>
                    <a:pt x="33" y="1085"/>
                  </a:lnTo>
                  <a:lnTo>
                    <a:pt x="28" y="1065"/>
                  </a:lnTo>
                  <a:lnTo>
                    <a:pt x="22" y="1045"/>
                  </a:lnTo>
                  <a:lnTo>
                    <a:pt x="16" y="1026"/>
                  </a:lnTo>
                  <a:lnTo>
                    <a:pt x="9" y="972"/>
                  </a:lnTo>
                  <a:lnTo>
                    <a:pt x="4" y="920"/>
                  </a:lnTo>
                  <a:lnTo>
                    <a:pt x="1" y="871"/>
                  </a:lnTo>
                  <a:lnTo>
                    <a:pt x="0" y="823"/>
                  </a:lnTo>
                  <a:lnTo>
                    <a:pt x="2" y="776"/>
                  </a:lnTo>
                  <a:lnTo>
                    <a:pt x="7" y="732"/>
                  </a:lnTo>
                  <a:lnTo>
                    <a:pt x="14" y="687"/>
                  </a:lnTo>
                  <a:lnTo>
                    <a:pt x="23" y="643"/>
                  </a:lnTo>
                  <a:lnTo>
                    <a:pt x="35" y="601"/>
                  </a:lnTo>
                  <a:lnTo>
                    <a:pt x="52" y="558"/>
                  </a:lnTo>
                  <a:lnTo>
                    <a:pt x="70" y="516"/>
                  </a:lnTo>
                  <a:lnTo>
                    <a:pt x="91" y="473"/>
                  </a:lnTo>
                  <a:lnTo>
                    <a:pt x="116" y="430"/>
                  </a:lnTo>
                  <a:lnTo>
                    <a:pt x="143" y="387"/>
                  </a:lnTo>
                  <a:lnTo>
                    <a:pt x="173" y="342"/>
                  </a:lnTo>
                  <a:lnTo>
                    <a:pt x="208" y="297"/>
                  </a:lnTo>
                  <a:lnTo>
                    <a:pt x="228" y="277"/>
                  </a:lnTo>
                  <a:lnTo>
                    <a:pt x="249" y="257"/>
                  </a:lnTo>
                  <a:lnTo>
                    <a:pt x="270" y="239"/>
                  </a:lnTo>
                  <a:lnTo>
                    <a:pt x="290" y="220"/>
                  </a:lnTo>
                  <a:lnTo>
                    <a:pt x="311" y="203"/>
                  </a:lnTo>
                  <a:lnTo>
                    <a:pt x="333" y="187"/>
                  </a:lnTo>
                  <a:lnTo>
                    <a:pt x="353" y="172"/>
                  </a:lnTo>
                  <a:lnTo>
                    <a:pt x="374" y="156"/>
                  </a:lnTo>
                  <a:lnTo>
                    <a:pt x="396" y="143"/>
                  </a:lnTo>
                  <a:lnTo>
                    <a:pt x="417" y="130"/>
                  </a:lnTo>
                  <a:lnTo>
                    <a:pt x="438" y="117"/>
                  </a:lnTo>
                  <a:lnTo>
                    <a:pt x="460" y="106"/>
                  </a:lnTo>
                  <a:lnTo>
                    <a:pt x="482" y="95"/>
                  </a:lnTo>
                  <a:lnTo>
                    <a:pt x="504" y="83"/>
                  </a:lnTo>
                  <a:lnTo>
                    <a:pt x="526" y="74"/>
                  </a:lnTo>
                  <a:lnTo>
                    <a:pt x="550" y="65"/>
                  </a:lnTo>
                  <a:lnTo>
                    <a:pt x="572" y="57"/>
                  </a:lnTo>
                  <a:lnTo>
                    <a:pt x="595" y="49"/>
                  </a:lnTo>
                  <a:lnTo>
                    <a:pt x="620" y="42"/>
                  </a:lnTo>
                  <a:lnTo>
                    <a:pt x="643" y="36"/>
                  </a:lnTo>
                  <a:lnTo>
                    <a:pt x="667" y="30"/>
                  </a:lnTo>
                  <a:lnTo>
                    <a:pt x="693" y="25"/>
                  </a:lnTo>
                  <a:lnTo>
                    <a:pt x="717" y="19"/>
                  </a:lnTo>
                  <a:lnTo>
                    <a:pt x="743" y="15"/>
                  </a:lnTo>
                  <a:lnTo>
                    <a:pt x="769" y="11"/>
                  </a:lnTo>
                  <a:lnTo>
                    <a:pt x="795" y="8"/>
                  </a:lnTo>
                  <a:lnTo>
                    <a:pt x="823" y="6"/>
                  </a:lnTo>
                  <a:lnTo>
                    <a:pt x="850" y="4"/>
                  </a:lnTo>
                  <a:lnTo>
                    <a:pt x="877" y="2"/>
                  </a:lnTo>
                  <a:lnTo>
                    <a:pt x="906" y="1"/>
                  </a:lnTo>
                  <a:lnTo>
                    <a:pt x="935" y="0"/>
                  </a:lnTo>
                  <a:lnTo>
                    <a:pt x="965" y="0"/>
                  </a:lnTo>
                  <a:lnTo>
                    <a:pt x="996" y="4"/>
                  </a:lnTo>
                  <a:lnTo>
                    <a:pt x="1026" y="8"/>
                  </a:lnTo>
                  <a:lnTo>
                    <a:pt x="1055" y="13"/>
                  </a:lnTo>
                  <a:lnTo>
                    <a:pt x="1084" y="19"/>
                  </a:lnTo>
                  <a:lnTo>
                    <a:pt x="1112" y="27"/>
                  </a:lnTo>
                  <a:lnTo>
                    <a:pt x="1139" y="34"/>
                  </a:lnTo>
                  <a:lnTo>
                    <a:pt x="1167" y="41"/>
                  </a:lnTo>
                  <a:lnTo>
                    <a:pt x="1192" y="49"/>
                  </a:lnTo>
                  <a:lnTo>
                    <a:pt x="1217" y="58"/>
                  </a:lnTo>
                  <a:lnTo>
                    <a:pt x="1243" y="68"/>
                  </a:lnTo>
                  <a:lnTo>
                    <a:pt x="1267" y="78"/>
                  </a:lnTo>
                  <a:lnTo>
                    <a:pt x="1290" y="89"/>
                  </a:lnTo>
                  <a:lnTo>
                    <a:pt x="1314" y="101"/>
                  </a:lnTo>
                  <a:lnTo>
                    <a:pt x="1336" y="114"/>
                  </a:lnTo>
                  <a:lnTo>
                    <a:pt x="1358" y="126"/>
                  </a:lnTo>
                  <a:lnTo>
                    <a:pt x="1380" y="140"/>
                  </a:lnTo>
                  <a:lnTo>
                    <a:pt x="1401" y="154"/>
                  </a:lnTo>
                  <a:lnTo>
                    <a:pt x="1421" y="170"/>
                  </a:lnTo>
                  <a:lnTo>
                    <a:pt x="1442" y="185"/>
                  </a:lnTo>
                  <a:lnTo>
                    <a:pt x="1462" y="201"/>
                  </a:lnTo>
                  <a:lnTo>
                    <a:pt x="1481" y="218"/>
                  </a:lnTo>
                  <a:lnTo>
                    <a:pt x="1500" y="237"/>
                  </a:lnTo>
                  <a:lnTo>
                    <a:pt x="1519" y="255"/>
                  </a:lnTo>
                  <a:lnTo>
                    <a:pt x="1537" y="274"/>
                  </a:lnTo>
                  <a:lnTo>
                    <a:pt x="1555" y="293"/>
                  </a:lnTo>
                  <a:lnTo>
                    <a:pt x="1572" y="315"/>
                  </a:lnTo>
                  <a:lnTo>
                    <a:pt x="1590" y="336"/>
                  </a:lnTo>
                  <a:lnTo>
                    <a:pt x="1607" y="357"/>
                  </a:lnTo>
                  <a:lnTo>
                    <a:pt x="1624" y="381"/>
                  </a:lnTo>
                  <a:lnTo>
                    <a:pt x="1641" y="404"/>
                  </a:lnTo>
                  <a:lnTo>
                    <a:pt x="1658" y="428"/>
                  </a:lnTo>
                  <a:lnTo>
                    <a:pt x="1674" y="453"/>
                  </a:lnTo>
                  <a:lnTo>
                    <a:pt x="1697" y="506"/>
                  </a:lnTo>
                  <a:lnTo>
                    <a:pt x="1717" y="559"/>
                  </a:lnTo>
                  <a:lnTo>
                    <a:pt x="1733" y="613"/>
                  </a:lnTo>
                  <a:lnTo>
                    <a:pt x="1745" y="666"/>
                  </a:lnTo>
                  <a:lnTo>
                    <a:pt x="1753" y="718"/>
                  </a:lnTo>
                  <a:lnTo>
                    <a:pt x="1757" y="770"/>
                  </a:lnTo>
                  <a:lnTo>
                    <a:pt x="1758" y="823"/>
                  </a:lnTo>
                  <a:lnTo>
                    <a:pt x="1756" y="875"/>
                  </a:lnTo>
                  <a:lnTo>
                    <a:pt x="1750" y="926"/>
                  </a:lnTo>
                  <a:lnTo>
                    <a:pt x="1742" y="978"/>
                  </a:lnTo>
                  <a:lnTo>
                    <a:pt x="1730" y="1030"/>
                  </a:lnTo>
                  <a:lnTo>
                    <a:pt x="1714" y="1081"/>
                  </a:lnTo>
                  <a:lnTo>
                    <a:pt x="1697" y="1132"/>
                  </a:lnTo>
                  <a:lnTo>
                    <a:pt x="1677" y="1184"/>
                  </a:lnTo>
                  <a:lnTo>
                    <a:pt x="1654" y="1235"/>
                  </a:lnTo>
                  <a:lnTo>
                    <a:pt x="1628" y="1287"/>
                  </a:lnTo>
                  <a:lnTo>
                    <a:pt x="1610" y="1311"/>
                  </a:lnTo>
                  <a:lnTo>
                    <a:pt x="1591" y="1335"/>
                  </a:lnTo>
                  <a:lnTo>
                    <a:pt x="1571" y="1358"/>
                  </a:lnTo>
                  <a:lnTo>
                    <a:pt x="1552" y="1380"/>
                  </a:lnTo>
                  <a:lnTo>
                    <a:pt x="1533" y="1401"/>
                  </a:lnTo>
                  <a:lnTo>
                    <a:pt x="1513" y="1422"/>
                  </a:lnTo>
                  <a:lnTo>
                    <a:pt x="1492" y="1441"/>
                  </a:lnTo>
                  <a:lnTo>
                    <a:pt x="1472" y="1459"/>
                  </a:lnTo>
                  <a:lnTo>
                    <a:pt x="1452" y="1477"/>
                  </a:lnTo>
                  <a:lnTo>
                    <a:pt x="1430" y="1495"/>
                  </a:lnTo>
                  <a:lnTo>
                    <a:pt x="1409" y="1511"/>
                  </a:lnTo>
                  <a:lnTo>
                    <a:pt x="1387" y="1526"/>
                  </a:lnTo>
                  <a:lnTo>
                    <a:pt x="1364" y="1540"/>
                  </a:lnTo>
                  <a:lnTo>
                    <a:pt x="1342" y="1554"/>
                  </a:lnTo>
                  <a:lnTo>
                    <a:pt x="1319" y="1568"/>
                  </a:lnTo>
                  <a:lnTo>
                    <a:pt x="1295" y="1580"/>
                  </a:lnTo>
                  <a:lnTo>
                    <a:pt x="1272" y="1592"/>
                  </a:lnTo>
                  <a:lnTo>
                    <a:pt x="1248" y="1602"/>
                  </a:lnTo>
                  <a:lnTo>
                    <a:pt x="1223" y="1612"/>
                  </a:lnTo>
                  <a:lnTo>
                    <a:pt x="1198" y="1622"/>
                  </a:lnTo>
                  <a:lnTo>
                    <a:pt x="1173" y="1631"/>
                  </a:lnTo>
                  <a:lnTo>
                    <a:pt x="1146" y="1639"/>
                  </a:lnTo>
                  <a:lnTo>
                    <a:pt x="1120" y="1647"/>
                  </a:lnTo>
                  <a:lnTo>
                    <a:pt x="1093" y="1654"/>
                  </a:lnTo>
                  <a:lnTo>
                    <a:pt x="1065" y="1660"/>
                  </a:lnTo>
                  <a:lnTo>
                    <a:pt x="1038" y="1665"/>
                  </a:lnTo>
                  <a:lnTo>
                    <a:pt x="1009" y="1670"/>
                  </a:lnTo>
                  <a:lnTo>
                    <a:pt x="980" y="1674"/>
                  </a:lnTo>
                  <a:lnTo>
                    <a:pt x="950" y="1678"/>
                  </a:lnTo>
                  <a:lnTo>
                    <a:pt x="920" y="1681"/>
                  </a:lnTo>
                  <a:lnTo>
                    <a:pt x="890" y="1683"/>
                  </a:lnTo>
                  <a:lnTo>
                    <a:pt x="858" y="1685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4299" y="1005"/>
              <a:ext cx="28" cy="39"/>
            </a:xfrm>
            <a:custGeom>
              <a:avLst/>
              <a:gdLst>
                <a:gd name="T0" fmla="*/ 11 w 57"/>
                <a:gd name="T1" fmla="*/ 78 h 78"/>
                <a:gd name="T2" fmla="*/ 6 w 57"/>
                <a:gd name="T3" fmla="*/ 77 h 78"/>
                <a:gd name="T4" fmla="*/ 2 w 57"/>
                <a:gd name="T5" fmla="*/ 73 h 78"/>
                <a:gd name="T6" fmla="*/ 1 w 57"/>
                <a:gd name="T7" fmla="*/ 65 h 78"/>
                <a:gd name="T8" fmla="*/ 7 w 57"/>
                <a:gd name="T9" fmla="*/ 62 h 78"/>
                <a:gd name="T10" fmla="*/ 18 w 57"/>
                <a:gd name="T11" fmla="*/ 65 h 78"/>
                <a:gd name="T12" fmla="*/ 34 w 57"/>
                <a:gd name="T13" fmla="*/ 67 h 78"/>
                <a:gd name="T14" fmla="*/ 41 w 57"/>
                <a:gd name="T15" fmla="*/ 64 h 78"/>
                <a:gd name="T16" fmla="*/ 43 w 57"/>
                <a:gd name="T17" fmla="*/ 59 h 78"/>
                <a:gd name="T18" fmla="*/ 43 w 57"/>
                <a:gd name="T19" fmla="*/ 54 h 78"/>
                <a:gd name="T20" fmla="*/ 40 w 57"/>
                <a:gd name="T21" fmla="*/ 48 h 78"/>
                <a:gd name="T22" fmla="*/ 30 w 57"/>
                <a:gd name="T23" fmla="*/ 45 h 78"/>
                <a:gd name="T24" fmla="*/ 20 w 57"/>
                <a:gd name="T25" fmla="*/ 41 h 78"/>
                <a:gd name="T26" fmla="*/ 22 w 57"/>
                <a:gd name="T27" fmla="*/ 35 h 78"/>
                <a:gd name="T28" fmla="*/ 26 w 57"/>
                <a:gd name="T29" fmla="*/ 31 h 78"/>
                <a:gd name="T30" fmla="*/ 33 w 57"/>
                <a:gd name="T31" fmla="*/ 28 h 78"/>
                <a:gd name="T32" fmla="*/ 37 w 57"/>
                <a:gd name="T33" fmla="*/ 24 h 78"/>
                <a:gd name="T34" fmla="*/ 38 w 57"/>
                <a:gd name="T35" fmla="*/ 19 h 78"/>
                <a:gd name="T36" fmla="*/ 34 w 57"/>
                <a:gd name="T37" fmla="*/ 17 h 78"/>
                <a:gd name="T38" fmla="*/ 24 w 57"/>
                <a:gd name="T39" fmla="*/ 16 h 78"/>
                <a:gd name="T40" fmla="*/ 16 w 57"/>
                <a:gd name="T41" fmla="*/ 17 h 78"/>
                <a:gd name="T42" fmla="*/ 8 w 57"/>
                <a:gd name="T43" fmla="*/ 21 h 78"/>
                <a:gd name="T44" fmla="*/ 4 w 57"/>
                <a:gd name="T45" fmla="*/ 21 h 78"/>
                <a:gd name="T46" fmla="*/ 3 w 57"/>
                <a:gd name="T47" fmla="*/ 14 h 78"/>
                <a:gd name="T48" fmla="*/ 5 w 57"/>
                <a:gd name="T49" fmla="*/ 8 h 78"/>
                <a:gd name="T50" fmla="*/ 10 w 57"/>
                <a:gd name="T51" fmla="*/ 4 h 78"/>
                <a:gd name="T52" fmla="*/ 17 w 57"/>
                <a:gd name="T53" fmla="*/ 2 h 78"/>
                <a:gd name="T54" fmla="*/ 24 w 57"/>
                <a:gd name="T55" fmla="*/ 1 h 78"/>
                <a:gd name="T56" fmla="*/ 32 w 57"/>
                <a:gd name="T57" fmla="*/ 1 h 78"/>
                <a:gd name="T58" fmla="*/ 39 w 57"/>
                <a:gd name="T59" fmla="*/ 0 h 78"/>
                <a:gd name="T60" fmla="*/ 45 w 57"/>
                <a:gd name="T61" fmla="*/ 2 h 78"/>
                <a:gd name="T62" fmla="*/ 50 w 57"/>
                <a:gd name="T63" fmla="*/ 8 h 78"/>
                <a:gd name="T64" fmla="*/ 52 w 57"/>
                <a:gd name="T65" fmla="*/ 18 h 78"/>
                <a:gd name="T66" fmla="*/ 52 w 57"/>
                <a:gd name="T67" fmla="*/ 32 h 78"/>
                <a:gd name="T68" fmla="*/ 52 w 57"/>
                <a:gd name="T69" fmla="*/ 41 h 78"/>
                <a:gd name="T70" fmla="*/ 55 w 57"/>
                <a:gd name="T71" fmla="*/ 45 h 78"/>
                <a:gd name="T72" fmla="*/ 56 w 57"/>
                <a:gd name="T73" fmla="*/ 52 h 78"/>
                <a:gd name="T74" fmla="*/ 56 w 57"/>
                <a:gd name="T75" fmla="*/ 62 h 78"/>
                <a:gd name="T76" fmla="*/ 54 w 57"/>
                <a:gd name="T77" fmla="*/ 72 h 78"/>
                <a:gd name="T78" fmla="*/ 49 w 57"/>
                <a:gd name="T79" fmla="*/ 77 h 78"/>
                <a:gd name="T80" fmla="*/ 41 w 57"/>
                <a:gd name="T81" fmla="*/ 78 h 78"/>
                <a:gd name="T82" fmla="*/ 33 w 57"/>
                <a:gd name="T83" fmla="*/ 78 h 78"/>
                <a:gd name="T84" fmla="*/ 25 w 57"/>
                <a:gd name="T85" fmla="*/ 78 h 78"/>
                <a:gd name="T86" fmla="*/ 17 w 57"/>
                <a:gd name="T87" fmla="*/ 7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7" h="78">
                  <a:moveTo>
                    <a:pt x="12" y="78"/>
                  </a:moveTo>
                  <a:lnTo>
                    <a:pt x="11" y="78"/>
                  </a:lnTo>
                  <a:lnTo>
                    <a:pt x="8" y="77"/>
                  </a:lnTo>
                  <a:lnTo>
                    <a:pt x="6" y="77"/>
                  </a:lnTo>
                  <a:lnTo>
                    <a:pt x="3" y="76"/>
                  </a:lnTo>
                  <a:lnTo>
                    <a:pt x="2" y="73"/>
                  </a:lnTo>
                  <a:lnTo>
                    <a:pt x="2" y="69"/>
                  </a:lnTo>
                  <a:lnTo>
                    <a:pt x="1" y="65"/>
                  </a:lnTo>
                  <a:lnTo>
                    <a:pt x="0" y="61"/>
                  </a:lnTo>
                  <a:lnTo>
                    <a:pt x="7" y="62"/>
                  </a:lnTo>
                  <a:lnTo>
                    <a:pt x="12" y="63"/>
                  </a:lnTo>
                  <a:lnTo>
                    <a:pt x="18" y="65"/>
                  </a:lnTo>
                  <a:lnTo>
                    <a:pt x="25" y="68"/>
                  </a:lnTo>
                  <a:lnTo>
                    <a:pt x="34" y="67"/>
                  </a:lnTo>
                  <a:lnTo>
                    <a:pt x="39" y="66"/>
                  </a:lnTo>
                  <a:lnTo>
                    <a:pt x="41" y="64"/>
                  </a:lnTo>
                  <a:lnTo>
                    <a:pt x="43" y="61"/>
                  </a:lnTo>
                  <a:lnTo>
                    <a:pt x="43" y="59"/>
                  </a:lnTo>
                  <a:lnTo>
                    <a:pt x="43" y="56"/>
                  </a:lnTo>
                  <a:lnTo>
                    <a:pt x="43" y="54"/>
                  </a:lnTo>
                  <a:lnTo>
                    <a:pt x="44" y="51"/>
                  </a:lnTo>
                  <a:lnTo>
                    <a:pt x="40" y="48"/>
                  </a:lnTo>
                  <a:lnTo>
                    <a:pt x="36" y="46"/>
                  </a:lnTo>
                  <a:lnTo>
                    <a:pt x="30" y="45"/>
                  </a:lnTo>
                  <a:lnTo>
                    <a:pt x="19" y="44"/>
                  </a:lnTo>
                  <a:lnTo>
                    <a:pt x="20" y="41"/>
                  </a:lnTo>
                  <a:lnTo>
                    <a:pt x="21" y="38"/>
                  </a:lnTo>
                  <a:lnTo>
                    <a:pt x="22" y="35"/>
                  </a:lnTo>
                  <a:lnTo>
                    <a:pt x="23" y="32"/>
                  </a:lnTo>
                  <a:lnTo>
                    <a:pt x="26" y="31"/>
                  </a:lnTo>
                  <a:lnTo>
                    <a:pt x="30" y="29"/>
                  </a:lnTo>
                  <a:lnTo>
                    <a:pt x="33" y="28"/>
                  </a:lnTo>
                  <a:lnTo>
                    <a:pt x="37" y="26"/>
                  </a:lnTo>
                  <a:lnTo>
                    <a:pt x="37" y="24"/>
                  </a:lnTo>
                  <a:lnTo>
                    <a:pt x="38" y="22"/>
                  </a:lnTo>
                  <a:lnTo>
                    <a:pt x="38" y="19"/>
                  </a:lnTo>
                  <a:lnTo>
                    <a:pt x="39" y="17"/>
                  </a:lnTo>
                  <a:lnTo>
                    <a:pt x="34" y="17"/>
                  </a:lnTo>
                  <a:lnTo>
                    <a:pt x="29" y="16"/>
                  </a:lnTo>
                  <a:lnTo>
                    <a:pt x="24" y="16"/>
                  </a:lnTo>
                  <a:lnTo>
                    <a:pt x="19" y="15"/>
                  </a:lnTo>
                  <a:lnTo>
                    <a:pt x="16" y="17"/>
                  </a:lnTo>
                  <a:lnTo>
                    <a:pt x="11" y="19"/>
                  </a:lnTo>
                  <a:lnTo>
                    <a:pt x="8" y="21"/>
                  </a:lnTo>
                  <a:lnTo>
                    <a:pt x="4" y="24"/>
                  </a:lnTo>
                  <a:lnTo>
                    <a:pt x="4" y="21"/>
                  </a:lnTo>
                  <a:lnTo>
                    <a:pt x="4" y="17"/>
                  </a:lnTo>
                  <a:lnTo>
                    <a:pt x="3" y="14"/>
                  </a:lnTo>
                  <a:lnTo>
                    <a:pt x="3" y="10"/>
                  </a:lnTo>
                  <a:lnTo>
                    <a:pt x="5" y="8"/>
                  </a:lnTo>
                  <a:lnTo>
                    <a:pt x="8" y="6"/>
                  </a:lnTo>
                  <a:lnTo>
                    <a:pt x="10" y="4"/>
                  </a:lnTo>
                  <a:lnTo>
                    <a:pt x="12" y="2"/>
                  </a:lnTo>
                  <a:lnTo>
                    <a:pt x="17" y="2"/>
                  </a:lnTo>
                  <a:lnTo>
                    <a:pt x="21" y="2"/>
                  </a:lnTo>
                  <a:lnTo>
                    <a:pt x="24" y="1"/>
                  </a:lnTo>
                  <a:lnTo>
                    <a:pt x="28" y="1"/>
                  </a:lnTo>
                  <a:lnTo>
                    <a:pt x="32" y="1"/>
                  </a:lnTo>
                  <a:lnTo>
                    <a:pt x="36" y="0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5" y="2"/>
                  </a:lnTo>
                  <a:lnTo>
                    <a:pt x="48" y="5"/>
                  </a:lnTo>
                  <a:lnTo>
                    <a:pt x="50" y="8"/>
                  </a:lnTo>
                  <a:lnTo>
                    <a:pt x="52" y="10"/>
                  </a:lnTo>
                  <a:lnTo>
                    <a:pt x="52" y="18"/>
                  </a:lnTo>
                  <a:lnTo>
                    <a:pt x="52" y="25"/>
                  </a:lnTo>
                  <a:lnTo>
                    <a:pt x="52" y="32"/>
                  </a:lnTo>
                  <a:lnTo>
                    <a:pt x="52" y="39"/>
                  </a:lnTo>
                  <a:lnTo>
                    <a:pt x="52" y="41"/>
                  </a:lnTo>
                  <a:lnTo>
                    <a:pt x="53" y="43"/>
                  </a:lnTo>
                  <a:lnTo>
                    <a:pt x="55" y="45"/>
                  </a:lnTo>
                  <a:lnTo>
                    <a:pt x="57" y="47"/>
                  </a:lnTo>
                  <a:lnTo>
                    <a:pt x="56" y="52"/>
                  </a:lnTo>
                  <a:lnTo>
                    <a:pt x="56" y="57"/>
                  </a:lnTo>
                  <a:lnTo>
                    <a:pt x="56" y="62"/>
                  </a:lnTo>
                  <a:lnTo>
                    <a:pt x="56" y="67"/>
                  </a:lnTo>
                  <a:lnTo>
                    <a:pt x="54" y="72"/>
                  </a:lnTo>
                  <a:lnTo>
                    <a:pt x="52" y="75"/>
                  </a:lnTo>
                  <a:lnTo>
                    <a:pt x="49" y="77"/>
                  </a:lnTo>
                  <a:lnTo>
                    <a:pt x="45" y="78"/>
                  </a:lnTo>
                  <a:lnTo>
                    <a:pt x="41" y="78"/>
                  </a:lnTo>
                  <a:lnTo>
                    <a:pt x="37" y="78"/>
                  </a:lnTo>
                  <a:lnTo>
                    <a:pt x="33" y="78"/>
                  </a:lnTo>
                  <a:lnTo>
                    <a:pt x="29" y="78"/>
                  </a:lnTo>
                  <a:lnTo>
                    <a:pt x="25" y="78"/>
                  </a:lnTo>
                  <a:lnTo>
                    <a:pt x="21" y="78"/>
                  </a:lnTo>
                  <a:lnTo>
                    <a:pt x="17" y="78"/>
                  </a:lnTo>
                  <a:lnTo>
                    <a:pt x="12" y="78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4186" y="998"/>
              <a:ext cx="35" cy="40"/>
            </a:xfrm>
            <a:custGeom>
              <a:avLst/>
              <a:gdLst>
                <a:gd name="T0" fmla="*/ 12 w 70"/>
                <a:gd name="T1" fmla="*/ 77 h 80"/>
                <a:gd name="T2" fmla="*/ 5 w 70"/>
                <a:gd name="T3" fmla="*/ 72 h 80"/>
                <a:gd name="T4" fmla="*/ 1 w 70"/>
                <a:gd name="T5" fmla="*/ 66 h 80"/>
                <a:gd name="T6" fmla="*/ 1 w 70"/>
                <a:gd name="T7" fmla="*/ 60 h 80"/>
                <a:gd name="T8" fmla="*/ 9 w 70"/>
                <a:gd name="T9" fmla="*/ 58 h 80"/>
                <a:gd name="T10" fmla="*/ 17 w 70"/>
                <a:gd name="T11" fmla="*/ 62 h 80"/>
                <a:gd name="T12" fmla="*/ 25 w 70"/>
                <a:gd name="T13" fmla="*/ 65 h 80"/>
                <a:gd name="T14" fmla="*/ 35 w 70"/>
                <a:gd name="T15" fmla="*/ 65 h 80"/>
                <a:gd name="T16" fmla="*/ 41 w 70"/>
                <a:gd name="T17" fmla="*/ 63 h 80"/>
                <a:gd name="T18" fmla="*/ 45 w 70"/>
                <a:gd name="T19" fmla="*/ 57 h 80"/>
                <a:gd name="T20" fmla="*/ 44 w 70"/>
                <a:gd name="T21" fmla="*/ 55 h 80"/>
                <a:gd name="T22" fmla="*/ 35 w 70"/>
                <a:gd name="T23" fmla="*/ 55 h 80"/>
                <a:gd name="T24" fmla="*/ 25 w 70"/>
                <a:gd name="T25" fmla="*/ 51 h 80"/>
                <a:gd name="T26" fmla="*/ 18 w 70"/>
                <a:gd name="T27" fmla="*/ 45 h 80"/>
                <a:gd name="T28" fmla="*/ 14 w 70"/>
                <a:gd name="T29" fmla="*/ 36 h 80"/>
                <a:gd name="T30" fmla="*/ 14 w 70"/>
                <a:gd name="T31" fmla="*/ 22 h 80"/>
                <a:gd name="T32" fmla="*/ 17 w 70"/>
                <a:gd name="T33" fmla="*/ 13 h 80"/>
                <a:gd name="T34" fmla="*/ 24 w 70"/>
                <a:gd name="T35" fmla="*/ 5 h 80"/>
                <a:gd name="T36" fmla="*/ 34 w 70"/>
                <a:gd name="T37" fmla="*/ 1 h 80"/>
                <a:gd name="T38" fmla="*/ 46 w 70"/>
                <a:gd name="T39" fmla="*/ 1 h 80"/>
                <a:gd name="T40" fmla="*/ 56 w 70"/>
                <a:gd name="T41" fmla="*/ 2 h 80"/>
                <a:gd name="T42" fmla="*/ 62 w 70"/>
                <a:gd name="T43" fmla="*/ 8 h 80"/>
                <a:gd name="T44" fmla="*/ 67 w 70"/>
                <a:gd name="T45" fmla="*/ 15 h 80"/>
                <a:gd name="T46" fmla="*/ 70 w 70"/>
                <a:gd name="T47" fmla="*/ 21 h 80"/>
                <a:gd name="T48" fmla="*/ 69 w 70"/>
                <a:gd name="T49" fmla="*/ 31 h 80"/>
                <a:gd name="T50" fmla="*/ 69 w 70"/>
                <a:gd name="T51" fmla="*/ 42 h 80"/>
                <a:gd name="T52" fmla="*/ 65 w 70"/>
                <a:gd name="T53" fmla="*/ 53 h 80"/>
                <a:gd name="T54" fmla="*/ 58 w 70"/>
                <a:gd name="T55" fmla="*/ 64 h 80"/>
                <a:gd name="T56" fmla="*/ 52 w 70"/>
                <a:gd name="T57" fmla="*/ 72 h 80"/>
                <a:gd name="T58" fmla="*/ 46 w 70"/>
                <a:gd name="T59" fmla="*/ 77 h 80"/>
                <a:gd name="T60" fmla="*/ 36 w 70"/>
                <a:gd name="T61" fmla="*/ 80 h 80"/>
                <a:gd name="T62" fmla="*/ 22 w 70"/>
                <a:gd name="T63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0" h="80">
                  <a:moveTo>
                    <a:pt x="15" y="80"/>
                  </a:moveTo>
                  <a:lnTo>
                    <a:pt x="12" y="77"/>
                  </a:lnTo>
                  <a:lnTo>
                    <a:pt x="8" y="75"/>
                  </a:lnTo>
                  <a:lnTo>
                    <a:pt x="5" y="72"/>
                  </a:lnTo>
                  <a:lnTo>
                    <a:pt x="1" y="70"/>
                  </a:lnTo>
                  <a:lnTo>
                    <a:pt x="1" y="66"/>
                  </a:lnTo>
                  <a:lnTo>
                    <a:pt x="1" y="63"/>
                  </a:lnTo>
                  <a:lnTo>
                    <a:pt x="1" y="60"/>
                  </a:lnTo>
                  <a:lnTo>
                    <a:pt x="0" y="56"/>
                  </a:lnTo>
                  <a:lnTo>
                    <a:pt x="9" y="58"/>
                  </a:lnTo>
                  <a:lnTo>
                    <a:pt x="14" y="60"/>
                  </a:lnTo>
                  <a:lnTo>
                    <a:pt x="17" y="62"/>
                  </a:lnTo>
                  <a:lnTo>
                    <a:pt x="20" y="65"/>
                  </a:lnTo>
                  <a:lnTo>
                    <a:pt x="25" y="65"/>
                  </a:lnTo>
                  <a:lnTo>
                    <a:pt x="30" y="65"/>
                  </a:lnTo>
                  <a:lnTo>
                    <a:pt x="35" y="65"/>
                  </a:lnTo>
                  <a:lnTo>
                    <a:pt x="39" y="65"/>
                  </a:lnTo>
                  <a:lnTo>
                    <a:pt x="41" y="63"/>
                  </a:lnTo>
                  <a:lnTo>
                    <a:pt x="43" y="60"/>
                  </a:lnTo>
                  <a:lnTo>
                    <a:pt x="45" y="57"/>
                  </a:lnTo>
                  <a:lnTo>
                    <a:pt x="48" y="55"/>
                  </a:lnTo>
                  <a:lnTo>
                    <a:pt x="44" y="55"/>
                  </a:lnTo>
                  <a:lnTo>
                    <a:pt x="40" y="55"/>
                  </a:lnTo>
                  <a:lnTo>
                    <a:pt x="35" y="55"/>
                  </a:lnTo>
                  <a:lnTo>
                    <a:pt x="30" y="55"/>
                  </a:lnTo>
                  <a:lnTo>
                    <a:pt x="25" y="51"/>
                  </a:lnTo>
                  <a:lnTo>
                    <a:pt x="22" y="48"/>
                  </a:lnTo>
                  <a:lnTo>
                    <a:pt x="18" y="45"/>
                  </a:lnTo>
                  <a:lnTo>
                    <a:pt x="14" y="42"/>
                  </a:lnTo>
                  <a:lnTo>
                    <a:pt x="14" y="36"/>
                  </a:lnTo>
                  <a:lnTo>
                    <a:pt x="14" y="29"/>
                  </a:lnTo>
                  <a:lnTo>
                    <a:pt x="14" y="22"/>
                  </a:lnTo>
                  <a:lnTo>
                    <a:pt x="14" y="16"/>
                  </a:lnTo>
                  <a:lnTo>
                    <a:pt x="17" y="13"/>
                  </a:lnTo>
                  <a:lnTo>
                    <a:pt x="21" y="9"/>
                  </a:lnTo>
                  <a:lnTo>
                    <a:pt x="24" y="5"/>
                  </a:lnTo>
                  <a:lnTo>
                    <a:pt x="27" y="1"/>
                  </a:lnTo>
                  <a:lnTo>
                    <a:pt x="34" y="1"/>
                  </a:lnTo>
                  <a:lnTo>
                    <a:pt x="40" y="1"/>
                  </a:lnTo>
                  <a:lnTo>
                    <a:pt x="46" y="1"/>
                  </a:lnTo>
                  <a:lnTo>
                    <a:pt x="52" y="0"/>
                  </a:lnTo>
                  <a:lnTo>
                    <a:pt x="56" y="2"/>
                  </a:lnTo>
                  <a:lnTo>
                    <a:pt x="59" y="5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7" y="15"/>
                  </a:lnTo>
                  <a:lnTo>
                    <a:pt x="69" y="18"/>
                  </a:lnTo>
                  <a:lnTo>
                    <a:pt x="70" y="21"/>
                  </a:lnTo>
                  <a:lnTo>
                    <a:pt x="70" y="24"/>
                  </a:lnTo>
                  <a:lnTo>
                    <a:pt x="69" y="31"/>
                  </a:lnTo>
                  <a:lnTo>
                    <a:pt x="69" y="36"/>
                  </a:lnTo>
                  <a:lnTo>
                    <a:pt x="69" y="42"/>
                  </a:lnTo>
                  <a:lnTo>
                    <a:pt x="68" y="48"/>
                  </a:lnTo>
                  <a:lnTo>
                    <a:pt x="65" y="53"/>
                  </a:lnTo>
                  <a:lnTo>
                    <a:pt x="62" y="59"/>
                  </a:lnTo>
                  <a:lnTo>
                    <a:pt x="58" y="64"/>
                  </a:lnTo>
                  <a:lnTo>
                    <a:pt x="55" y="70"/>
                  </a:lnTo>
                  <a:lnTo>
                    <a:pt x="52" y="72"/>
                  </a:lnTo>
                  <a:lnTo>
                    <a:pt x="49" y="75"/>
                  </a:lnTo>
                  <a:lnTo>
                    <a:pt x="46" y="77"/>
                  </a:lnTo>
                  <a:lnTo>
                    <a:pt x="42" y="80"/>
                  </a:lnTo>
                  <a:lnTo>
                    <a:pt x="36" y="80"/>
                  </a:lnTo>
                  <a:lnTo>
                    <a:pt x="28" y="80"/>
                  </a:lnTo>
                  <a:lnTo>
                    <a:pt x="22" y="80"/>
                  </a:lnTo>
                  <a:lnTo>
                    <a:pt x="15" y="8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4408" y="994"/>
              <a:ext cx="22" cy="38"/>
            </a:xfrm>
            <a:custGeom>
              <a:avLst/>
              <a:gdLst>
                <a:gd name="T0" fmla="*/ 35 w 44"/>
                <a:gd name="T1" fmla="*/ 73 h 76"/>
                <a:gd name="T2" fmla="*/ 30 w 44"/>
                <a:gd name="T3" fmla="*/ 62 h 76"/>
                <a:gd name="T4" fmla="*/ 25 w 44"/>
                <a:gd name="T5" fmla="*/ 50 h 76"/>
                <a:gd name="T6" fmla="*/ 19 w 44"/>
                <a:gd name="T7" fmla="*/ 39 h 76"/>
                <a:gd name="T8" fmla="*/ 14 w 44"/>
                <a:gd name="T9" fmla="*/ 27 h 76"/>
                <a:gd name="T10" fmla="*/ 11 w 44"/>
                <a:gd name="T11" fmla="*/ 25 h 76"/>
                <a:gd name="T12" fmla="*/ 8 w 44"/>
                <a:gd name="T13" fmla="*/ 23 h 76"/>
                <a:gd name="T14" fmla="*/ 3 w 44"/>
                <a:gd name="T15" fmla="*/ 21 h 76"/>
                <a:gd name="T16" fmla="*/ 0 w 44"/>
                <a:gd name="T17" fmla="*/ 19 h 76"/>
                <a:gd name="T18" fmla="*/ 1 w 44"/>
                <a:gd name="T19" fmla="*/ 14 h 76"/>
                <a:gd name="T20" fmla="*/ 3 w 44"/>
                <a:gd name="T21" fmla="*/ 9 h 76"/>
                <a:gd name="T22" fmla="*/ 4 w 44"/>
                <a:gd name="T23" fmla="*/ 5 h 76"/>
                <a:gd name="T24" fmla="*/ 6 w 44"/>
                <a:gd name="T25" fmla="*/ 0 h 76"/>
                <a:gd name="T26" fmla="*/ 9 w 44"/>
                <a:gd name="T27" fmla="*/ 0 h 76"/>
                <a:gd name="T28" fmla="*/ 12 w 44"/>
                <a:gd name="T29" fmla="*/ 1 h 76"/>
                <a:gd name="T30" fmla="*/ 15 w 44"/>
                <a:gd name="T31" fmla="*/ 1 h 76"/>
                <a:gd name="T32" fmla="*/ 18 w 44"/>
                <a:gd name="T33" fmla="*/ 2 h 76"/>
                <a:gd name="T34" fmla="*/ 24 w 44"/>
                <a:gd name="T35" fmla="*/ 16 h 76"/>
                <a:gd name="T36" fmla="*/ 31 w 44"/>
                <a:gd name="T37" fmla="*/ 31 h 76"/>
                <a:gd name="T38" fmla="*/ 37 w 44"/>
                <a:gd name="T39" fmla="*/ 47 h 76"/>
                <a:gd name="T40" fmla="*/ 44 w 44"/>
                <a:gd name="T41" fmla="*/ 62 h 76"/>
                <a:gd name="T42" fmla="*/ 43 w 44"/>
                <a:gd name="T43" fmla="*/ 69 h 76"/>
                <a:gd name="T44" fmla="*/ 42 w 44"/>
                <a:gd name="T45" fmla="*/ 73 h 76"/>
                <a:gd name="T46" fmla="*/ 40 w 44"/>
                <a:gd name="T47" fmla="*/ 75 h 76"/>
                <a:gd name="T48" fmla="*/ 37 w 44"/>
                <a:gd name="T49" fmla="*/ 76 h 76"/>
                <a:gd name="T50" fmla="*/ 36 w 44"/>
                <a:gd name="T51" fmla="*/ 75 h 76"/>
                <a:gd name="T52" fmla="*/ 36 w 44"/>
                <a:gd name="T53" fmla="*/ 74 h 76"/>
                <a:gd name="T54" fmla="*/ 35 w 44"/>
                <a:gd name="T55" fmla="*/ 74 h 76"/>
                <a:gd name="T56" fmla="*/ 35 w 44"/>
                <a:gd name="T57" fmla="*/ 73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4" h="76">
                  <a:moveTo>
                    <a:pt x="35" y="73"/>
                  </a:moveTo>
                  <a:lnTo>
                    <a:pt x="30" y="62"/>
                  </a:lnTo>
                  <a:lnTo>
                    <a:pt x="25" y="50"/>
                  </a:lnTo>
                  <a:lnTo>
                    <a:pt x="19" y="39"/>
                  </a:lnTo>
                  <a:lnTo>
                    <a:pt x="14" y="27"/>
                  </a:lnTo>
                  <a:lnTo>
                    <a:pt x="11" y="25"/>
                  </a:lnTo>
                  <a:lnTo>
                    <a:pt x="8" y="23"/>
                  </a:lnTo>
                  <a:lnTo>
                    <a:pt x="3" y="21"/>
                  </a:lnTo>
                  <a:lnTo>
                    <a:pt x="0" y="19"/>
                  </a:lnTo>
                  <a:lnTo>
                    <a:pt x="1" y="14"/>
                  </a:lnTo>
                  <a:lnTo>
                    <a:pt x="3" y="9"/>
                  </a:lnTo>
                  <a:lnTo>
                    <a:pt x="4" y="5"/>
                  </a:lnTo>
                  <a:lnTo>
                    <a:pt x="6" y="0"/>
                  </a:lnTo>
                  <a:lnTo>
                    <a:pt x="9" y="0"/>
                  </a:lnTo>
                  <a:lnTo>
                    <a:pt x="12" y="1"/>
                  </a:lnTo>
                  <a:lnTo>
                    <a:pt x="15" y="1"/>
                  </a:lnTo>
                  <a:lnTo>
                    <a:pt x="18" y="2"/>
                  </a:lnTo>
                  <a:lnTo>
                    <a:pt x="24" y="16"/>
                  </a:lnTo>
                  <a:lnTo>
                    <a:pt x="31" y="31"/>
                  </a:lnTo>
                  <a:lnTo>
                    <a:pt x="37" y="47"/>
                  </a:lnTo>
                  <a:lnTo>
                    <a:pt x="44" y="62"/>
                  </a:lnTo>
                  <a:lnTo>
                    <a:pt x="43" y="69"/>
                  </a:lnTo>
                  <a:lnTo>
                    <a:pt x="42" y="73"/>
                  </a:lnTo>
                  <a:lnTo>
                    <a:pt x="40" y="75"/>
                  </a:lnTo>
                  <a:lnTo>
                    <a:pt x="37" y="76"/>
                  </a:lnTo>
                  <a:lnTo>
                    <a:pt x="36" y="75"/>
                  </a:lnTo>
                  <a:lnTo>
                    <a:pt x="36" y="74"/>
                  </a:lnTo>
                  <a:lnTo>
                    <a:pt x="35" y="74"/>
                  </a:lnTo>
                  <a:lnTo>
                    <a:pt x="35" y="7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4156" y="985"/>
              <a:ext cx="16" cy="39"/>
            </a:xfrm>
            <a:custGeom>
              <a:avLst/>
              <a:gdLst>
                <a:gd name="T0" fmla="*/ 0 w 33"/>
                <a:gd name="T1" fmla="*/ 79 h 79"/>
                <a:gd name="T2" fmla="*/ 1 w 33"/>
                <a:gd name="T3" fmla="*/ 66 h 79"/>
                <a:gd name="T4" fmla="*/ 3 w 33"/>
                <a:gd name="T5" fmla="*/ 49 h 79"/>
                <a:gd name="T6" fmla="*/ 6 w 33"/>
                <a:gd name="T7" fmla="*/ 30 h 79"/>
                <a:gd name="T8" fmla="*/ 8 w 33"/>
                <a:gd name="T9" fmla="*/ 6 h 79"/>
                <a:gd name="T10" fmla="*/ 14 w 33"/>
                <a:gd name="T11" fmla="*/ 4 h 79"/>
                <a:gd name="T12" fmla="*/ 19 w 33"/>
                <a:gd name="T13" fmla="*/ 3 h 79"/>
                <a:gd name="T14" fmla="*/ 26 w 33"/>
                <a:gd name="T15" fmla="*/ 1 h 79"/>
                <a:gd name="T16" fmla="*/ 33 w 33"/>
                <a:gd name="T17" fmla="*/ 0 h 79"/>
                <a:gd name="T18" fmla="*/ 28 w 33"/>
                <a:gd name="T19" fmla="*/ 18 h 79"/>
                <a:gd name="T20" fmla="*/ 23 w 33"/>
                <a:gd name="T21" fmla="*/ 36 h 79"/>
                <a:gd name="T22" fmla="*/ 17 w 33"/>
                <a:gd name="T23" fmla="*/ 55 h 79"/>
                <a:gd name="T24" fmla="*/ 12 w 33"/>
                <a:gd name="T25" fmla="*/ 74 h 79"/>
                <a:gd name="T26" fmla="*/ 9 w 33"/>
                <a:gd name="T27" fmla="*/ 75 h 79"/>
                <a:gd name="T28" fmla="*/ 6 w 33"/>
                <a:gd name="T29" fmla="*/ 76 h 79"/>
                <a:gd name="T30" fmla="*/ 3 w 33"/>
                <a:gd name="T31" fmla="*/ 78 h 79"/>
                <a:gd name="T32" fmla="*/ 0 w 33"/>
                <a:gd name="T33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79">
                  <a:moveTo>
                    <a:pt x="0" y="79"/>
                  </a:moveTo>
                  <a:lnTo>
                    <a:pt x="1" y="66"/>
                  </a:lnTo>
                  <a:lnTo>
                    <a:pt x="3" y="49"/>
                  </a:lnTo>
                  <a:lnTo>
                    <a:pt x="6" y="30"/>
                  </a:lnTo>
                  <a:lnTo>
                    <a:pt x="8" y="6"/>
                  </a:lnTo>
                  <a:lnTo>
                    <a:pt x="14" y="4"/>
                  </a:lnTo>
                  <a:lnTo>
                    <a:pt x="19" y="3"/>
                  </a:lnTo>
                  <a:lnTo>
                    <a:pt x="26" y="1"/>
                  </a:lnTo>
                  <a:lnTo>
                    <a:pt x="33" y="0"/>
                  </a:lnTo>
                  <a:lnTo>
                    <a:pt x="28" y="18"/>
                  </a:lnTo>
                  <a:lnTo>
                    <a:pt x="23" y="36"/>
                  </a:lnTo>
                  <a:lnTo>
                    <a:pt x="17" y="55"/>
                  </a:lnTo>
                  <a:lnTo>
                    <a:pt x="12" y="74"/>
                  </a:lnTo>
                  <a:lnTo>
                    <a:pt x="9" y="75"/>
                  </a:lnTo>
                  <a:lnTo>
                    <a:pt x="6" y="76"/>
                  </a:lnTo>
                  <a:lnTo>
                    <a:pt x="3" y="78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4198" y="1005"/>
              <a:ext cx="15" cy="13"/>
            </a:xfrm>
            <a:custGeom>
              <a:avLst/>
              <a:gdLst>
                <a:gd name="T0" fmla="*/ 13 w 31"/>
                <a:gd name="T1" fmla="*/ 26 h 26"/>
                <a:gd name="T2" fmla="*/ 8 w 31"/>
                <a:gd name="T3" fmla="*/ 22 h 26"/>
                <a:gd name="T4" fmla="*/ 4 w 31"/>
                <a:gd name="T5" fmla="*/ 20 h 26"/>
                <a:gd name="T6" fmla="*/ 2 w 31"/>
                <a:gd name="T7" fmla="*/ 18 h 26"/>
                <a:gd name="T8" fmla="*/ 0 w 31"/>
                <a:gd name="T9" fmla="*/ 14 h 26"/>
                <a:gd name="T10" fmla="*/ 2 w 31"/>
                <a:gd name="T11" fmla="*/ 9 h 26"/>
                <a:gd name="T12" fmla="*/ 6 w 31"/>
                <a:gd name="T13" fmla="*/ 6 h 26"/>
                <a:gd name="T14" fmla="*/ 8 w 31"/>
                <a:gd name="T15" fmla="*/ 3 h 26"/>
                <a:gd name="T16" fmla="*/ 10 w 31"/>
                <a:gd name="T17" fmla="*/ 0 h 26"/>
                <a:gd name="T18" fmla="*/ 15 w 31"/>
                <a:gd name="T19" fmla="*/ 0 h 26"/>
                <a:gd name="T20" fmla="*/ 19 w 31"/>
                <a:gd name="T21" fmla="*/ 1 h 26"/>
                <a:gd name="T22" fmla="*/ 24 w 31"/>
                <a:gd name="T23" fmla="*/ 2 h 26"/>
                <a:gd name="T24" fmla="*/ 28 w 31"/>
                <a:gd name="T25" fmla="*/ 3 h 26"/>
                <a:gd name="T26" fmla="*/ 30 w 31"/>
                <a:gd name="T27" fmla="*/ 6 h 26"/>
                <a:gd name="T28" fmla="*/ 31 w 31"/>
                <a:gd name="T29" fmla="*/ 9 h 26"/>
                <a:gd name="T30" fmla="*/ 31 w 31"/>
                <a:gd name="T31" fmla="*/ 14 h 26"/>
                <a:gd name="T32" fmla="*/ 31 w 31"/>
                <a:gd name="T33" fmla="*/ 20 h 26"/>
                <a:gd name="T34" fmla="*/ 30 w 31"/>
                <a:gd name="T35" fmla="*/ 21 h 26"/>
                <a:gd name="T36" fmla="*/ 29 w 31"/>
                <a:gd name="T37" fmla="*/ 22 h 26"/>
                <a:gd name="T38" fmla="*/ 28 w 31"/>
                <a:gd name="T39" fmla="*/ 24 h 26"/>
                <a:gd name="T40" fmla="*/ 27 w 31"/>
                <a:gd name="T41" fmla="*/ 25 h 26"/>
                <a:gd name="T42" fmla="*/ 24 w 31"/>
                <a:gd name="T43" fmla="*/ 25 h 26"/>
                <a:gd name="T44" fmla="*/ 20 w 31"/>
                <a:gd name="T45" fmla="*/ 25 h 26"/>
                <a:gd name="T46" fmla="*/ 16 w 31"/>
                <a:gd name="T47" fmla="*/ 25 h 26"/>
                <a:gd name="T48" fmla="*/ 13 w 31"/>
                <a:gd name="T49" fmla="*/ 2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1" h="26">
                  <a:moveTo>
                    <a:pt x="13" y="26"/>
                  </a:moveTo>
                  <a:lnTo>
                    <a:pt x="8" y="22"/>
                  </a:lnTo>
                  <a:lnTo>
                    <a:pt x="4" y="20"/>
                  </a:lnTo>
                  <a:lnTo>
                    <a:pt x="2" y="18"/>
                  </a:lnTo>
                  <a:lnTo>
                    <a:pt x="0" y="14"/>
                  </a:lnTo>
                  <a:lnTo>
                    <a:pt x="2" y="9"/>
                  </a:lnTo>
                  <a:lnTo>
                    <a:pt x="6" y="6"/>
                  </a:lnTo>
                  <a:lnTo>
                    <a:pt x="8" y="3"/>
                  </a:lnTo>
                  <a:lnTo>
                    <a:pt x="10" y="0"/>
                  </a:lnTo>
                  <a:lnTo>
                    <a:pt x="15" y="0"/>
                  </a:lnTo>
                  <a:lnTo>
                    <a:pt x="19" y="1"/>
                  </a:lnTo>
                  <a:lnTo>
                    <a:pt x="24" y="2"/>
                  </a:lnTo>
                  <a:lnTo>
                    <a:pt x="28" y="3"/>
                  </a:lnTo>
                  <a:lnTo>
                    <a:pt x="30" y="6"/>
                  </a:lnTo>
                  <a:lnTo>
                    <a:pt x="31" y="9"/>
                  </a:lnTo>
                  <a:lnTo>
                    <a:pt x="31" y="14"/>
                  </a:lnTo>
                  <a:lnTo>
                    <a:pt x="31" y="20"/>
                  </a:lnTo>
                  <a:lnTo>
                    <a:pt x="30" y="21"/>
                  </a:lnTo>
                  <a:lnTo>
                    <a:pt x="29" y="22"/>
                  </a:lnTo>
                  <a:lnTo>
                    <a:pt x="28" y="24"/>
                  </a:lnTo>
                  <a:lnTo>
                    <a:pt x="27" y="25"/>
                  </a:lnTo>
                  <a:lnTo>
                    <a:pt x="24" y="25"/>
                  </a:lnTo>
                  <a:lnTo>
                    <a:pt x="20" y="25"/>
                  </a:lnTo>
                  <a:lnTo>
                    <a:pt x="16" y="25"/>
                  </a:lnTo>
                  <a:lnTo>
                    <a:pt x="13" y="26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4441" y="975"/>
              <a:ext cx="30" cy="42"/>
            </a:xfrm>
            <a:custGeom>
              <a:avLst/>
              <a:gdLst>
                <a:gd name="T0" fmla="*/ 36 w 59"/>
                <a:gd name="T1" fmla="*/ 85 h 85"/>
                <a:gd name="T2" fmla="*/ 38 w 59"/>
                <a:gd name="T3" fmla="*/ 68 h 85"/>
                <a:gd name="T4" fmla="*/ 41 w 59"/>
                <a:gd name="T5" fmla="*/ 51 h 85"/>
                <a:gd name="T6" fmla="*/ 44 w 59"/>
                <a:gd name="T7" fmla="*/ 34 h 85"/>
                <a:gd name="T8" fmla="*/ 46 w 59"/>
                <a:gd name="T9" fmla="*/ 17 h 85"/>
                <a:gd name="T10" fmla="*/ 40 w 59"/>
                <a:gd name="T11" fmla="*/ 18 h 85"/>
                <a:gd name="T12" fmla="*/ 35 w 59"/>
                <a:gd name="T13" fmla="*/ 19 h 85"/>
                <a:gd name="T14" fmla="*/ 29 w 59"/>
                <a:gd name="T15" fmla="*/ 20 h 85"/>
                <a:gd name="T16" fmla="*/ 24 w 59"/>
                <a:gd name="T17" fmla="*/ 21 h 85"/>
                <a:gd name="T18" fmla="*/ 18 w 59"/>
                <a:gd name="T19" fmla="*/ 22 h 85"/>
                <a:gd name="T20" fmla="*/ 12 w 59"/>
                <a:gd name="T21" fmla="*/ 23 h 85"/>
                <a:gd name="T22" fmla="*/ 6 w 59"/>
                <a:gd name="T23" fmla="*/ 25 h 85"/>
                <a:gd name="T24" fmla="*/ 0 w 59"/>
                <a:gd name="T25" fmla="*/ 26 h 85"/>
                <a:gd name="T26" fmla="*/ 0 w 59"/>
                <a:gd name="T27" fmla="*/ 22 h 85"/>
                <a:gd name="T28" fmla="*/ 1 w 59"/>
                <a:gd name="T29" fmla="*/ 18 h 85"/>
                <a:gd name="T30" fmla="*/ 1 w 59"/>
                <a:gd name="T31" fmla="*/ 15 h 85"/>
                <a:gd name="T32" fmla="*/ 1 w 59"/>
                <a:gd name="T33" fmla="*/ 11 h 85"/>
                <a:gd name="T34" fmla="*/ 6 w 59"/>
                <a:gd name="T35" fmla="*/ 10 h 85"/>
                <a:gd name="T36" fmla="*/ 12 w 59"/>
                <a:gd name="T37" fmla="*/ 9 h 85"/>
                <a:gd name="T38" fmla="*/ 17 w 59"/>
                <a:gd name="T39" fmla="*/ 8 h 85"/>
                <a:gd name="T40" fmla="*/ 22 w 59"/>
                <a:gd name="T41" fmla="*/ 6 h 85"/>
                <a:gd name="T42" fmla="*/ 27 w 59"/>
                <a:gd name="T43" fmla="*/ 5 h 85"/>
                <a:gd name="T44" fmla="*/ 33 w 59"/>
                <a:gd name="T45" fmla="*/ 4 h 85"/>
                <a:gd name="T46" fmla="*/ 38 w 59"/>
                <a:gd name="T47" fmla="*/ 1 h 85"/>
                <a:gd name="T48" fmla="*/ 43 w 59"/>
                <a:gd name="T49" fmla="*/ 0 h 85"/>
                <a:gd name="T50" fmla="*/ 47 w 59"/>
                <a:gd name="T51" fmla="*/ 0 h 85"/>
                <a:gd name="T52" fmla="*/ 51 w 59"/>
                <a:gd name="T53" fmla="*/ 1 h 85"/>
                <a:gd name="T54" fmla="*/ 55 w 59"/>
                <a:gd name="T55" fmla="*/ 1 h 85"/>
                <a:gd name="T56" fmla="*/ 59 w 59"/>
                <a:gd name="T57" fmla="*/ 3 h 85"/>
                <a:gd name="T58" fmla="*/ 57 w 59"/>
                <a:gd name="T59" fmla="*/ 28 h 85"/>
                <a:gd name="T60" fmla="*/ 56 w 59"/>
                <a:gd name="T61" fmla="*/ 44 h 85"/>
                <a:gd name="T62" fmla="*/ 53 w 59"/>
                <a:gd name="T63" fmla="*/ 60 h 85"/>
                <a:gd name="T64" fmla="*/ 49 w 59"/>
                <a:gd name="T65" fmla="*/ 82 h 85"/>
                <a:gd name="T66" fmla="*/ 46 w 59"/>
                <a:gd name="T67" fmla="*/ 83 h 85"/>
                <a:gd name="T68" fmla="*/ 43 w 59"/>
                <a:gd name="T69" fmla="*/ 83 h 85"/>
                <a:gd name="T70" fmla="*/ 39 w 59"/>
                <a:gd name="T71" fmla="*/ 84 h 85"/>
                <a:gd name="T72" fmla="*/ 36 w 59"/>
                <a:gd name="T73" fmla="*/ 85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9" h="85">
                  <a:moveTo>
                    <a:pt x="36" y="85"/>
                  </a:moveTo>
                  <a:lnTo>
                    <a:pt x="38" y="68"/>
                  </a:lnTo>
                  <a:lnTo>
                    <a:pt x="41" y="51"/>
                  </a:lnTo>
                  <a:lnTo>
                    <a:pt x="44" y="34"/>
                  </a:lnTo>
                  <a:lnTo>
                    <a:pt x="46" y="17"/>
                  </a:lnTo>
                  <a:lnTo>
                    <a:pt x="40" y="18"/>
                  </a:lnTo>
                  <a:lnTo>
                    <a:pt x="35" y="19"/>
                  </a:lnTo>
                  <a:lnTo>
                    <a:pt x="29" y="20"/>
                  </a:lnTo>
                  <a:lnTo>
                    <a:pt x="24" y="21"/>
                  </a:lnTo>
                  <a:lnTo>
                    <a:pt x="18" y="22"/>
                  </a:lnTo>
                  <a:lnTo>
                    <a:pt x="12" y="23"/>
                  </a:lnTo>
                  <a:lnTo>
                    <a:pt x="6" y="25"/>
                  </a:lnTo>
                  <a:lnTo>
                    <a:pt x="0" y="26"/>
                  </a:lnTo>
                  <a:lnTo>
                    <a:pt x="0" y="22"/>
                  </a:lnTo>
                  <a:lnTo>
                    <a:pt x="1" y="18"/>
                  </a:lnTo>
                  <a:lnTo>
                    <a:pt x="1" y="15"/>
                  </a:lnTo>
                  <a:lnTo>
                    <a:pt x="1" y="11"/>
                  </a:lnTo>
                  <a:lnTo>
                    <a:pt x="6" y="10"/>
                  </a:lnTo>
                  <a:lnTo>
                    <a:pt x="12" y="9"/>
                  </a:lnTo>
                  <a:lnTo>
                    <a:pt x="17" y="8"/>
                  </a:lnTo>
                  <a:lnTo>
                    <a:pt x="22" y="6"/>
                  </a:lnTo>
                  <a:lnTo>
                    <a:pt x="27" y="5"/>
                  </a:lnTo>
                  <a:lnTo>
                    <a:pt x="33" y="4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7" y="0"/>
                  </a:lnTo>
                  <a:lnTo>
                    <a:pt x="51" y="1"/>
                  </a:lnTo>
                  <a:lnTo>
                    <a:pt x="55" y="1"/>
                  </a:lnTo>
                  <a:lnTo>
                    <a:pt x="59" y="3"/>
                  </a:lnTo>
                  <a:lnTo>
                    <a:pt x="57" y="28"/>
                  </a:lnTo>
                  <a:lnTo>
                    <a:pt x="56" y="44"/>
                  </a:lnTo>
                  <a:lnTo>
                    <a:pt x="53" y="60"/>
                  </a:lnTo>
                  <a:lnTo>
                    <a:pt x="49" y="82"/>
                  </a:lnTo>
                  <a:lnTo>
                    <a:pt x="46" y="83"/>
                  </a:lnTo>
                  <a:lnTo>
                    <a:pt x="43" y="83"/>
                  </a:lnTo>
                  <a:lnTo>
                    <a:pt x="39" y="84"/>
                  </a:lnTo>
                  <a:lnTo>
                    <a:pt x="36" y="8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4067" y="941"/>
              <a:ext cx="39" cy="39"/>
            </a:xfrm>
            <a:custGeom>
              <a:avLst/>
              <a:gdLst>
                <a:gd name="T0" fmla="*/ 5 w 78"/>
                <a:gd name="T1" fmla="*/ 79 h 79"/>
                <a:gd name="T2" fmla="*/ 3 w 78"/>
                <a:gd name="T3" fmla="*/ 78 h 79"/>
                <a:gd name="T4" fmla="*/ 1 w 78"/>
                <a:gd name="T5" fmla="*/ 77 h 79"/>
                <a:gd name="T6" fmla="*/ 1 w 78"/>
                <a:gd name="T7" fmla="*/ 74 h 79"/>
                <a:gd name="T8" fmla="*/ 0 w 78"/>
                <a:gd name="T9" fmla="*/ 68 h 79"/>
                <a:gd name="T10" fmla="*/ 6 w 78"/>
                <a:gd name="T11" fmla="*/ 64 h 79"/>
                <a:gd name="T12" fmla="*/ 13 w 78"/>
                <a:gd name="T13" fmla="*/ 60 h 79"/>
                <a:gd name="T14" fmla="*/ 19 w 78"/>
                <a:gd name="T15" fmla="*/ 56 h 79"/>
                <a:gd name="T16" fmla="*/ 26 w 78"/>
                <a:gd name="T17" fmla="*/ 52 h 79"/>
                <a:gd name="T18" fmla="*/ 33 w 78"/>
                <a:gd name="T19" fmla="*/ 48 h 79"/>
                <a:gd name="T20" fmla="*/ 40 w 78"/>
                <a:gd name="T21" fmla="*/ 44 h 79"/>
                <a:gd name="T22" fmla="*/ 46 w 78"/>
                <a:gd name="T23" fmla="*/ 39 h 79"/>
                <a:gd name="T24" fmla="*/ 53 w 78"/>
                <a:gd name="T25" fmla="*/ 35 h 79"/>
                <a:gd name="T26" fmla="*/ 53 w 78"/>
                <a:gd name="T27" fmla="*/ 34 h 79"/>
                <a:gd name="T28" fmla="*/ 53 w 78"/>
                <a:gd name="T29" fmla="*/ 32 h 79"/>
                <a:gd name="T30" fmla="*/ 53 w 78"/>
                <a:gd name="T31" fmla="*/ 31 h 79"/>
                <a:gd name="T32" fmla="*/ 53 w 78"/>
                <a:gd name="T33" fmla="*/ 29 h 79"/>
                <a:gd name="T34" fmla="*/ 46 w 78"/>
                <a:gd name="T35" fmla="*/ 25 h 79"/>
                <a:gd name="T36" fmla="*/ 40 w 78"/>
                <a:gd name="T37" fmla="*/ 21 h 79"/>
                <a:gd name="T38" fmla="*/ 34 w 78"/>
                <a:gd name="T39" fmla="*/ 16 h 79"/>
                <a:gd name="T40" fmla="*/ 27 w 78"/>
                <a:gd name="T41" fmla="*/ 12 h 79"/>
                <a:gd name="T42" fmla="*/ 27 w 78"/>
                <a:gd name="T43" fmla="*/ 10 h 79"/>
                <a:gd name="T44" fmla="*/ 27 w 78"/>
                <a:gd name="T45" fmla="*/ 7 h 79"/>
                <a:gd name="T46" fmla="*/ 27 w 78"/>
                <a:gd name="T47" fmla="*/ 4 h 79"/>
                <a:gd name="T48" fmla="*/ 26 w 78"/>
                <a:gd name="T49" fmla="*/ 0 h 79"/>
                <a:gd name="T50" fmla="*/ 30 w 78"/>
                <a:gd name="T51" fmla="*/ 0 h 79"/>
                <a:gd name="T52" fmla="*/ 34 w 78"/>
                <a:gd name="T53" fmla="*/ 0 h 79"/>
                <a:gd name="T54" fmla="*/ 37 w 78"/>
                <a:gd name="T55" fmla="*/ 0 h 79"/>
                <a:gd name="T56" fmla="*/ 41 w 78"/>
                <a:gd name="T57" fmla="*/ 2 h 79"/>
                <a:gd name="T58" fmla="*/ 45 w 78"/>
                <a:gd name="T59" fmla="*/ 5 h 79"/>
                <a:gd name="T60" fmla="*/ 49 w 78"/>
                <a:gd name="T61" fmla="*/ 7 h 79"/>
                <a:gd name="T62" fmla="*/ 54 w 78"/>
                <a:gd name="T63" fmla="*/ 10 h 79"/>
                <a:gd name="T64" fmla="*/ 59 w 78"/>
                <a:gd name="T65" fmla="*/ 12 h 79"/>
                <a:gd name="T66" fmla="*/ 63 w 78"/>
                <a:gd name="T67" fmla="*/ 15 h 79"/>
                <a:gd name="T68" fmla="*/ 68 w 78"/>
                <a:gd name="T69" fmla="*/ 18 h 79"/>
                <a:gd name="T70" fmla="*/ 72 w 78"/>
                <a:gd name="T71" fmla="*/ 20 h 79"/>
                <a:gd name="T72" fmla="*/ 76 w 78"/>
                <a:gd name="T73" fmla="*/ 23 h 79"/>
                <a:gd name="T74" fmla="*/ 76 w 78"/>
                <a:gd name="T75" fmla="*/ 26 h 79"/>
                <a:gd name="T76" fmla="*/ 77 w 78"/>
                <a:gd name="T77" fmla="*/ 29 h 79"/>
                <a:gd name="T78" fmla="*/ 77 w 78"/>
                <a:gd name="T79" fmla="*/ 32 h 79"/>
                <a:gd name="T80" fmla="*/ 78 w 78"/>
                <a:gd name="T81" fmla="*/ 35 h 79"/>
                <a:gd name="T82" fmla="*/ 70 w 78"/>
                <a:gd name="T83" fmla="*/ 40 h 79"/>
                <a:gd name="T84" fmla="*/ 62 w 78"/>
                <a:gd name="T85" fmla="*/ 46 h 79"/>
                <a:gd name="T86" fmla="*/ 53 w 78"/>
                <a:gd name="T87" fmla="*/ 51 h 79"/>
                <a:gd name="T88" fmla="*/ 46 w 78"/>
                <a:gd name="T89" fmla="*/ 56 h 79"/>
                <a:gd name="T90" fmla="*/ 38 w 78"/>
                <a:gd name="T91" fmla="*/ 61 h 79"/>
                <a:gd name="T92" fmla="*/ 30 w 78"/>
                <a:gd name="T93" fmla="*/ 67 h 79"/>
                <a:gd name="T94" fmla="*/ 22 w 78"/>
                <a:gd name="T95" fmla="*/ 73 h 79"/>
                <a:gd name="T96" fmla="*/ 14 w 78"/>
                <a:gd name="T97" fmla="*/ 79 h 79"/>
                <a:gd name="T98" fmla="*/ 12 w 78"/>
                <a:gd name="T99" fmla="*/ 79 h 79"/>
                <a:gd name="T100" fmla="*/ 10 w 78"/>
                <a:gd name="T101" fmla="*/ 79 h 79"/>
                <a:gd name="T102" fmla="*/ 7 w 78"/>
                <a:gd name="T103" fmla="*/ 79 h 79"/>
                <a:gd name="T104" fmla="*/ 5 w 78"/>
                <a:gd name="T10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78" h="79">
                  <a:moveTo>
                    <a:pt x="5" y="79"/>
                  </a:moveTo>
                  <a:lnTo>
                    <a:pt x="3" y="78"/>
                  </a:lnTo>
                  <a:lnTo>
                    <a:pt x="1" y="77"/>
                  </a:lnTo>
                  <a:lnTo>
                    <a:pt x="1" y="74"/>
                  </a:lnTo>
                  <a:lnTo>
                    <a:pt x="0" y="68"/>
                  </a:lnTo>
                  <a:lnTo>
                    <a:pt x="6" y="64"/>
                  </a:lnTo>
                  <a:lnTo>
                    <a:pt x="13" y="60"/>
                  </a:lnTo>
                  <a:lnTo>
                    <a:pt x="19" y="56"/>
                  </a:lnTo>
                  <a:lnTo>
                    <a:pt x="26" y="52"/>
                  </a:lnTo>
                  <a:lnTo>
                    <a:pt x="33" y="48"/>
                  </a:lnTo>
                  <a:lnTo>
                    <a:pt x="40" y="44"/>
                  </a:lnTo>
                  <a:lnTo>
                    <a:pt x="46" y="39"/>
                  </a:lnTo>
                  <a:lnTo>
                    <a:pt x="53" y="35"/>
                  </a:lnTo>
                  <a:lnTo>
                    <a:pt x="53" y="34"/>
                  </a:lnTo>
                  <a:lnTo>
                    <a:pt x="53" y="32"/>
                  </a:lnTo>
                  <a:lnTo>
                    <a:pt x="53" y="31"/>
                  </a:lnTo>
                  <a:lnTo>
                    <a:pt x="53" y="29"/>
                  </a:lnTo>
                  <a:lnTo>
                    <a:pt x="46" y="25"/>
                  </a:lnTo>
                  <a:lnTo>
                    <a:pt x="40" y="21"/>
                  </a:lnTo>
                  <a:lnTo>
                    <a:pt x="34" y="16"/>
                  </a:lnTo>
                  <a:lnTo>
                    <a:pt x="27" y="12"/>
                  </a:lnTo>
                  <a:lnTo>
                    <a:pt x="27" y="10"/>
                  </a:lnTo>
                  <a:lnTo>
                    <a:pt x="27" y="7"/>
                  </a:lnTo>
                  <a:lnTo>
                    <a:pt x="27" y="4"/>
                  </a:lnTo>
                  <a:lnTo>
                    <a:pt x="26" y="0"/>
                  </a:lnTo>
                  <a:lnTo>
                    <a:pt x="30" y="0"/>
                  </a:lnTo>
                  <a:lnTo>
                    <a:pt x="34" y="0"/>
                  </a:lnTo>
                  <a:lnTo>
                    <a:pt x="37" y="0"/>
                  </a:lnTo>
                  <a:lnTo>
                    <a:pt x="41" y="2"/>
                  </a:lnTo>
                  <a:lnTo>
                    <a:pt x="45" y="5"/>
                  </a:lnTo>
                  <a:lnTo>
                    <a:pt x="49" y="7"/>
                  </a:lnTo>
                  <a:lnTo>
                    <a:pt x="54" y="10"/>
                  </a:lnTo>
                  <a:lnTo>
                    <a:pt x="59" y="12"/>
                  </a:lnTo>
                  <a:lnTo>
                    <a:pt x="63" y="15"/>
                  </a:lnTo>
                  <a:lnTo>
                    <a:pt x="68" y="18"/>
                  </a:lnTo>
                  <a:lnTo>
                    <a:pt x="72" y="20"/>
                  </a:lnTo>
                  <a:lnTo>
                    <a:pt x="76" y="23"/>
                  </a:lnTo>
                  <a:lnTo>
                    <a:pt x="76" y="26"/>
                  </a:lnTo>
                  <a:lnTo>
                    <a:pt x="77" y="29"/>
                  </a:lnTo>
                  <a:lnTo>
                    <a:pt x="77" y="32"/>
                  </a:lnTo>
                  <a:lnTo>
                    <a:pt x="78" y="35"/>
                  </a:lnTo>
                  <a:lnTo>
                    <a:pt x="70" y="40"/>
                  </a:lnTo>
                  <a:lnTo>
                    <a:pt x="62" y="46"/>
                  </a:lnTo>
                  <a:lnTo>
                    <a:pt x="53" y="51"/>
                  </a:lnTo>
                  <a:lnTo>
                    <a:pt x="46" y="56"/>
                  </a:lnTo>
                  <a:lnTo>
                    <a:pt x="38" y="61"/>
                  </a:lnTo>
                  <a:lnTo>
                    <a:pt x="30" y="67"/>
                  </a:lnTo>
                  <a:lnTo>
                    <a:pt x="22" y="73"/>
                  </a:lnTo>
                  <a:lnTo>
                    <a:pt x="14" y="79"/>
                  </a:lnTo>
                  <a:lnTo>
                    <a:pt x="12" y="79"/>
                  </a:lnTo>
                  <a:lnTo>
                    <a:pt x="10" y="79"/>
                  </a:lnTo>
                  <a:lnTo>
                    <a:pt x="7" y="79"/>
                  </a:lnTo>
                  <a:lnTo>
                    <a:pt x="5" y="79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4261" y="949"/>
              <a:ext cx="99" cy="29"/>
            </a:xfrm>
            <a:custGeom>
              <a:avLst/>
              <a:gdLst>
                <a:gd name="T0" fmla="*/ 95 w 198"/>
                <a:gd name="T1" fmla="*/ 58 h 58"/>
                <a:gd name="T2" fmla="*/ 82 w 198"/>
                <a:gd name="T3" fmla="*/ 58 h 58"/>
                <a:gd name="T4" fmla="*/ 71 w 198"/>
                <a:gd name="T5" fmla="*/ 57 h 58"/>
                <a:gd name="T6" fmla="*/ 59 w 198"/>
                <a:gd name="T7" fmla="*/ 57 h 58"/>
                <a:gd name="T8" fmla="*/ 48 w 198"/>
                <a:gd name="T9" fmla="*/ 56 h 58"/>
                <a:gd name="T10" fmla="*/ 36 w 198"/>
                <a:gd name="T11" fmla="*/ 56 h 58"/>
                <a:gd name="T12" fmla="*/ 25 w 198"/>
                <a:gd name="T13" fmla="*/ 55 h 58"/>
                <a:gd name="T14" fmla="*/ 12 w 198"/>
                <a:gd name="T15" fmla="*/ 55 h 58"/>
                <a:gd name="T16" fmla="*/ 0 w 198"/>
                <a:gd name="T17" fmla="*/ 54 h 58"/>
                <a:gd name="T18" fmla="*/ 1 w 198"/>
                <a:gd name="T19" fmla="*/ 41 h 58"/>
                <a:gd name="T20" fmla="*/ 2 w 198"/>
                <a:gd name="T21" fmla="*/ 29 h 58"/>
                <a:gd name="T22" fmla="*/ 3 w 198"/>
                <a:gd name="T23" fmla="*/ 17 h 58"/>
                <a:gd name="T24" fmla="*/ 3 w 198"/>
                <a:gd name="T25" fmla="*/ 5 h 58"/>
                <a:gd name="T26" fmla="*/ 20 w 198"/>
                <a:gd name="T27" fmla="*/ 5 h 58"/>
                <a:gd name="T28" fmla="*/ 37 w 198"/>
                <a:gd name="T29" fmla="*/ 5 h 58"/>
                <a:gd name="T30" fmla="*/ 53 w 198"/>
                <a:gd name="T31" fmla="*/ 5 h 58"/>
                <a:gd name="T32" fmla="*/ 70 w 198"/>
                <a:gd name="T33" fmla="*/ 6 h 58"/>
                <a:gd name="T34" fmla="*/ 86 w 198"/>
                <a:gd name="T35" fmla="*/ 6 h 58"/>
                <a:gd name="T36" fmla="*/ 103 w 198"/>
                <a:gd name="T37" fmla="*/ 6 h 58"/>
                <a:gd name="T38" fmla="*/ 119 w 198"/>
                <a:gd name="T39" fmla="*/ 7 h 58"/>
                <a:gd name="T40" fmla="*/ 135 w 198"/>
                <a:gd name="T41" fmla="*/ 7 h 58"/>
                <a:gd name="T42" fmla="*/ 142 w 198"/>
                <a:gd name="T43" fmla="*/ 6 h 58"/>
                <a:gd name="T44" fmla="*/ 149 w 198"/>
                <a:gd name="T45" fmla="*/ 5 h 58"/>
                <a:gd name="T46" fmla="*/ 156 w 198"/>
                <a:gd name="T47" fmla="*/ 5 h 58"/>
                <a:gd name="T48" fmla="*/ 164 w 198"/>
                <a:gd name="T49" fmla="*/ 4 h 58"/>
                <a:gd name="T50" fmla="*/ 171 w 198"/>
                <a:gd name="T51" fmla="*/ 3 h 58"/>
                <a:gd name="T52" fmla="*/ 178 w 198"/>
                <a:gd name="T53" fmla="*/ 2 h 58"/>
                <a:gd name="T54" fmla="*/ 185 w 198"/>
                <a:gd name="T55" fmla="*/ 1 h 58"/>
                <a:gd name="T56" fmla="*/ 192 w 198"/>
                <a:gd name="T57" fmla="*/ 0 h 58"/>
                <a:gd name="T58" fmla="*/ 194 w 198"/>
                <a:gd name="T59" fmla="*/ 11 h 58"/>
                <a:gd name="T60" fmla="*/ 195 w 198"/>
                <a:gd name="T61" fmla="*/ 23 h 58"/>
                <a:gd name="T62" fmla="*/ 197 w 198"/>
                <a:gd name="T63" fmla="*/ 35 h 58"/>
                <a:gd name="T64" fmla="*/ 198 w 198"/>
                <a:gd name="T65" fmla="*/ 47 h 58"/>
                <a:gd name="T66" fmla="*/ 191 w 198"/>
                <a:gd name="T67" fmla="*/ 48 h 58"/>
                <a:gd name="T68" fmla="*/ 185 w 198"/>
                <a:gd name="T69" fmla="*/ 49 h 58"/>
                <a:gd name="T70" fmla="*/ 178 w 198"/>
                <a:gd name="T71" fmla="*/ 50 h 58"/>
                <a:gd name="T72" fmla="*/ 170 w 198"/>
                <a:gd name="T73" fmla="*/ 51 h 58"/>
                <a:gd name="T74" fmla="*/ 157 w 198"/>
                <a:gd name="T75" fmla="*/ 52 h 58"/>
                <a:gd name="T76" fmla="*/ 142 w 198"/>
                <a:gd name="T77" fmla="*/ 54 h 58"/>
                <a:gd name="T78" fmla="*/ 122 w 198"/>
                <a:gd name="T79" fmla="*/ 56 h 58"/>
                <a:gd name="T80" fmla="*/ 95 w 198"/>
                <a:gd name="T81" fmla="*/ 5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98" h="58">
                  <a:moveTo>
                    <a:pt x="95" y="58"/>
                  </a:moveTo>
                  <a:lnTo>
                    <a:pt x="82" y="58"/>
                  </a:lnTo>
                  <a:lnTo>
                    <a:pt x="71" y="57"/>
                  </a:lnTo>
                  <a:lnTo>
                    <a:pt x="59" y="57"/>
                  </a:lnTo>
                  <a:lnTo>
                    <a:pt x="48" y="56"/>
                  </a:lnTo>
                  <a:lnTo>
                    <a:pt x="36" y="56"/>
                  </a:lnTo>
                  <a:lnTo>
                    <a:pt x="25" y="55"/>
                  </a:lnTo>
                  <a:lnTo>
                    <a:pt x="12" y="55"/>
                  </a:lnTo>
                  <a:lnTo>
                    <a:pt x="0" y="54"/>
                  </a:lnTo>
                  <a:lnTo>
                    <a:pt x="1" y="41"/>
                  </a:lnTo>
                  <a:lnTo>
                    <a:pt x="2" y="29"/>
                  </a:lnTo>
                  <a:lnTo>
                    <a:pt x="3" y="17"/>
                  </a:lnTo>
                  <a:lnTo>
                    <a:pt x="3" y="5"/>
                  </a:lnTo>
                  <a:lnTo>
                    <a:pt x="20" y="5"/>
                  </a:lnTo>
                  <a:lnTo>
                    <a:pt x="37" y="5"/>
                  </a:lnTo>
                  <a:lnTo>
                    <a:pt x="53" y="5"/>
                  </a:lnTo>
                  <a:lnTo>
                    <a:pt x="70" y="6"/>
                  </a:lnTo>
                  <a:lnTo>
                    <a:pt x="86" y="6"/>
                  </a:lnTo>
                  <a:lnTo>
                    <a:pt x="103" y="6"/>
                  </a:lnTo>
                  <a:lnTo>
                    <a:pt x="119" y="7"/>
                  </a:lnTo>
                  <a:lnTo>
                    <a:pt x="135" y="7"/>
                  </a:lnTo>
                  <a:lnTo>
                    <a:pt x="142" y="6"/>
                  </a:lnTo>
                  <a:lnTo>
                    <a:pt x="149" y="5"/>
                  </a:lnTo>
                  <a:lnTo>
                    <a:pt x="156" y="5"/>
                  </a:lnTo>
                  <a:lnTo>
                    <a:pt x="164" y="4"/>
                  </a:lnTo>
                  <a:lnTo>
                    <a:pt x="171" y="3"/>
                  </a:lnTo>
                  <a:lnTo>
                    <a:pt x="178" y="2"/>
                  </a:lnTo>
                  <a:lnTo>
                    <a:pt x="185" y="1"/>
                  </a:lnTo>
                  <a:lnTo>
                    <a:pt x="192" y="0"/>
                  </a:lnTo>
                  <a:lnTo>
                    <a:pt x="194" y="11"/>
                  </a:lnTo>
                  <a:lnTo>
                    <a:pt x="195" y="23"/>
                  </a:lnTo>
                  <a:lnTo>
                    <a:pt x="197" y="35"/>
                  </a:lnTo>
                  <a:lnTo>
                    <a:pt x="198" y="47"/>
                  </a:lnTo>
                  <a:lnTo>
                    <a:pt x="191" y="48"/>
                  </a:lnTo>
                  <a:lnTo>
                    <a:pt x="185" y="49"/>
                  </a:lnTo>
                  <a:lnTo>
                    <a:pt x="178" y="50"/>
                  </a:lnTo>
                  <a:lnTo>
                    <a:pt x="170" y="51"/>
                  </a:lnTo>
                  <a:lnTo>
                    <a:pt x="157" y="52"/>
                  </a:lnTo>
                  <a:lnTo>
                    <a:pt x="142" y="54"/>
                  </a:lnTo>
                  <a:lnTo>
                    <a:pt x="122" y="56"/>
                  </a:lnTo>
                  <a:lnTo>
                    <a:pt x="95" y="58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4222" y="691"/>
              <a:ext cx="79" cy="143"/>
            </a:xfrm>
            <a:custGeom>
              <a:avLst/>
              <a:gdLst>
                <a:gd name="T0" fmla="*/ 118 w 158"/>
                <a:gd name="T1" fmla="*/ 284 h 286"/>
                <a:gd name="T2" fmla="*/ 118 w 158"/>
                <a:gd name="T3" fmla="*/ 286 h 286"/>
                <a:gd name="T4" fmla="*/ 106 w 158"/>
                <a:gd name="T5" fmla="*/ 284 h 286"/>
                <a:gd name="T6" fmla="*/ 87 w 158"/>
                <a:gd name="T7" fmla="*/ 279 h 286"/>
                <a:gd name="T8" fmla="*/ 64 w 158"/>
                <a:gd name="T9" fmla="*/ 273 h 286"/>
                <a:gd name="T10" fmla="*/ 41 w 158"/>
                <a:gd name="T11" fmla="*/ 266 h 286"/>
                <a:gd name="T12" fmla="*/ 20 w 158"/>
                <a:gd name="T13" fmla="*/ 258 h 286"/>
                <a:gd name="T14" fmla="*/ 5 w 158"/>
                <a:gd name="T15" fmla="*/ 252 h 286"/>
                <a:gd name="T16" fmla="*/ 0 w 158"/>
                <a:gd name="T17" fmla="*/ 247 h 286"/>
                <a:gd name="T18" fmla="*/ 16 w 158"/>
                <a:gd name="T19" fmla="*/ 216 h 286"/>
                <a:gd name="T20" fmla="*/ 34 w 158"/>
                <a:gd name="T21" fmla="*/ 185 h 286"/>
                <a:gd name="T22" fmla="*/ 50 w 158"/>
                <a:gd name="T23" fmla="*/ 155 h 286"/>
                <a:gd name="T24" fmla="*/ 66 w 158"/>
                <a:gd name="T25" fmla="*/ 124 h 286"/>
                <a:gd name="T26" fmla="*/ 82 w 158"/>
                <a:gd name="T27" fmla="*/ 94 h 286"/>
                <a:gd name="T28" fmla="*/ 99 w 158"/>
                <a:gd name="T29" fmla="*/ 62 h 286"/>
                <a:gd name="T30" fmla="*/ 116 w 158"/>
                <a:gd name="T31" fmla="*/ 32 h 286"/>
                <a:gd name="T32" fmla="*/ 132 w 158"/>
                <a:gd name="T33" fmla="*/ 0 h 286"/>
                <a:gd name="T34" fmla="*/ 138 w 158"/>
                <a:gd name="T35" fmla="*/ 0 h 286"/>
                <a:gd name="T36" fmla="*/ 145 w 158"/>
                <a:gd name="T37" fmla="*/ 1 h 286"/>
                <a:gd name="T38" fmla="*/ 151 w 158"/>
                <a:gd name="T39" fmla="*/ 1 h 286"/>
                <a:gd name="T40" fmla="*/ 158 w 158"/>
                <a:gd name="T41" fmla="*/ 2 h 286"/>
                <a:gd name="T42" fmla="*/ 153 w 158"/>
                <a:gd name="T43" fmla="*/ 38 h 286"/>
                <a:gd name="T44" fmla="*/ 148 w 158"/>
                <a:gd name="T45" fmla="*/ 72 h 286"/>
                <a:gd name="T46" fmla="*/ 144 w 158"/>
                <a:gd name="T47" fmla="*/ 108 h 286"/>
                <a:gd name="T48" fmla="*/ 139 w 158"/>
                <a:gd name="T49" fmla="*/ 143 h 286"/>
                <a:gd name="T50" fmla="*/ 134 w 158"/>
                <a:gd name="T51" fmla="*/ 178 h 286"/>
                <a:gd name="T52" fmla="*/ 129 w 158"/>
                <a:gd name="T53" fmla="*/ 213 h 286"/>
                <a:gd name="T54" fmla="*/ 123 w 158"/>
                <a:gd name="T55" fmla="*/ 249 h 286"/>
                <a:gd name="T56" fmla="*/ 118 w 158"/>
                <a:gd name="T57" fmla="*/ 284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58" h="286">
                  <a:moveTo>
                    <a:pt x="118" y="284"/>
                  </a:moveTo>
                  <a:lnTo>
                    <a:pt x="118" y="286"/>
                  </a:lnTo>
                  <a:lnTo>
                    <a:pt x="106" y="284"/>
                  </a:lnTo>
                  <a:lnTo>
                    <a:pt x="87" y="279"/>
                  </a:lnTo>
                  <a:lnTo>
                    <a:pt x="64" y="273"/>
                  </a:lnTo>
                  <a:lnTo>
                    <a:pt x="41" y="266"/>
                  </a:lnTo>
                  <a:lnTo>
                    <a:pt x="20" y="258"/>
                  </a:lnTo>
                  <a:lnTo>
                    <a:pt x="5" y="252"/>
                  </a:lnTo>
                  <a:lnTo>
                    <a:pt x="0" y="247"/>
                  </a:lnTo>
                  <a:lnTo>
                    <a:pt x="16" y="216"/>
                  </a:lnTo>
                  <a:lnTo>
                    <a:pt x="34" y="185"/>
                  </a:lnTo>
                  <a:lnTo>
                    <a:pt x="50" y="155"/>
                  </a:lnTo>
                  <a:lnTo>
                    <a:pt x="66" y="124"/>
                  </a:lnTo>
                  <a:lnTo>
                    <a:pt x="82" y="94"/>
                  </a:lnTo>
                  <a:lnTo>
                    <a:pt x="99" y="62"/>
                  </a:lnTo>
                  <a:lnTo>
                    <a:pt x="116" y="32"/>
                  </a:lnTo>
                  <a:lnTo>
                    <a:pt x="132" y="0"/>
                  </a:lnTo>
                  <a:lnTo>
                    <a:pt x="138" y="0"/>
                  </a:lnTo>
                  <a:lnTo>
                    <a:pt x="145" y="1"/>
                  </a:lnTo>
                  <a:lnTo>
                    <a:pt x="151" y="1"/>
                  </a:lnTo>
                  <a:lnTo>
                    <a:pt x="158" y="2"/>
                  </a:lnTo>
                  <a:lnTo>
                    <a:pt x="153" y="38"/>
                  </a:lnTo>
                  <a:lnTo>
                    <a:pt x="148" y="72"/>
                  </a:lnTo>
                  <a:lnTo>
                    <a:pt x="144" y="108"/>
                  </a:lnTo>
                  <a:lnTo>
                    <a:pt x="139" y="143"/>
                  </a:lnTo>
                  <a:lnTo>
                    <a:pt x="134" y="178"/>
                  </a:lnTo>
                  <a:lnTo>
                    <a:pt x="129" y="213"/>
                  </a:lnTo>
                  <a:lnTo>
                    <a:pt x="123" y="249"/>
                  </a:lnTo>
                  <a:lnTo>
                    <a:pt x="118" y="284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17"/>
            <p:cNvSpPr>
              <a:spLocks/>
            </p:cNvSpPr>
            <p:nvPr/>
          </p:nvSpPr>
          <p:spPr bwMode="auto">
            <a:xfrm>
              <a:off x="4360" y="916"/>
              <a:ext cx="111" cy="57"/>
            </a:xfrm>
            <a:custGeom>
              <a:avLst/>
              <a:gdLst>
                <a:gd name="T0" fmla="*/ 8 w 222"/>
                <a:gd name="T1" fmla="*/ 113 h 113"/>
                <a:gd name="T2" fmla="*/ 6 w 222"/>
                <a:gd name="T3" fmla="*/ 102 h 113"/>
                <a:gd name="T4" fmla="*/ 4 w 222"/>
                <a:gd name="T5" fmla="*/ 91 h 113"/>
                <a:gd name="T6" fmla="*/ 2 w 222"/>
                <a:gd name="T7" fmla="*/ 80 h 113"/>
                <a:gd name="T8" fmla="*/ 0 w 222"/>
                <a:gd name="T9" fmla="*/ 69 h 113"/>
                <a:gd name="T10" fmla="*/ 19 w 222"/>
                <a:gd name="T11" fmla="*/ 65 h 113"/>
                <a:gd name="T12" fmla="*/ 36 w 222"/>
                <a:gd name="T13" fmla="*/ 61 h 113"/>
                <a:gd name="T14" fmla="*/ 51 w 222"/>
                <a:gd name="T15" fmla="*/ 57 h 113"/>
                <a:gd name="T16" fmla="*/ 64 w 222"/>
                <a:gd name="T17" fmla="*/ 54 h 113"/>
                <a:gd name="T18" fmla="*/ 75 w 222"/>
                <a:gd name="T19" fmla="*/ 51 h 113"/>
                <a:gd name="T20" fmla="*/ 86 w 222"/>
                <a:gd name="T21" fmla="*/ 48 h 113"/>
                <a:gd name="T22" fmla="*/ 96 w 222"/>
                <a:gd name="T23" fmla="*/ 45 h 113"/>
                <a:gd name="T24" fmla="*/ 106 w 222"/>
                <a:gd name="T25" fmla="*/ 42 h 113"/>
                <a:gd name="T26" fmla="*/ 115 w 222"/>
                <a:gd name="T27" fmla="*/ 39 h 113"/>
                <a:gd name="T28" fmla="*/ 125 w 222"/>
                <a:gd name="T29" fmla="*/ 35 h 113"/>
                <a:gd name="T30" fmla="*/ 134 w 222"/>
                <a:gd name="T31" fmla="*/ 31 h 113"/>
                <a:gd name="T32" fmla="*/ 145 w 222"/>
                <a:gd name="T33" fmla="*/ 27 h 113"/>
                <a:gd name="T34" fmla="*/ 156 w 222"/>
                <a:gd name="T35" fmla="*/ 21 h 113"/>
                <a:gd name="T36" fmla="*/ 168 w 222"/>
                <a:gd name="T37" fmla="*/ 15 h 113"/>
                <a:gd name="T38" fmla="*/ 183 w 222"/>
                <a:gd name="T39" fmla="*/ 8 h 113"/>
                <a:gd name="T40" fmla="*/ 198 w 222"/>
                <a:gd name="T41" fmla="*/ 0 h 113"/>
                <a:gd name="T42" fmla="*/ 204 w 222"/>
                <a:gd name="T43" fmla="*/ 10 h 113"/>
                <a:gd name="T44" fmla="*/ 210 w 222"/>
                <a:gd name="T45" fmla="*/ 20 h 113"/>
                <a:gd name="T46" fmla="*/ 216 w 222"/>
                <a:gd name="T47" fmla="*/ 30 h 113"/>
                <a:gd name="T48" fmla="*/ 222 w 222"/>
                <a:gd name="T49" fmla="*/ 40 h 113"/>
                <a:gd name="T50" fmla="*/ 209 w 222"/>
                <a:gd name="T51" fmla="*/ 47 h 113"/>
                <a:gd name="T52" fmla="*/ 199 w 222"/>
                <a:gd name="T53" fmla="*/ 53 h 113"/>
                <a:gd name="T54" fmla="*/ 190 w 222"/>
                <a:gd name="T55" fmla="*/ 57 h 113"/>
                <a:gd name="T56" fmla="*/ 181 w 222"/>
                <a:gd name="T57" fmla="*/ 61 h 113"/>
                <a:gd name="T58" fmla="*/ 171 w 222"/>
                <a:gd name="T59" fmla="*/ 66 h 113"/>
                <a:gd name="T60" fmla="*/ 159 w 222"/>
                <a:gd name="T61" fmla="*/ 70 h 113"/>
                <a:gd name="T62" fmla="*/ 144 w 222"/>
                <a:gd name="T63" fmla="*/ 76 h 113"/>
                <a:gd name="T64" fmla="*/ 125 w 222"/>
                <a:gd name="T65" fmla="*/ 84 h 113"/>
                <a:gd name="T66" fmla="*/ 98 w 222"/>
                <a:gd name="T67" fmla="*/ 91 h 113"/>
                <a:gd name="T68" fmla="*/ 78 w 222"/>
                <a:gd name="T69" fmla="*/ 97 h 113"/>
                <a:gd name="T70" fmla="*/ 62 w 222"/>
                <a:gd name="T71" fmla="*/ 101 h 113"/>
                <a:gd name="T72" fmla="*/ 50 w 222"/>
                <a:gd name="T73" fmla="*/ 104 h 113"/>
                <a:gd name="T74" fmla="*/ 40 w 222"/>
                <a:gd name="T75" fmla="*/ 107 h 113"/>
                <a:gd name="T76" fmla="*/ 30 w 222"/>
                <a:gd name="T77" fmla="*/ 109 h 113"/>
                <a:gd name="T78" fmla="*/ 20 w 222"/>
                <a:gd name="T79" fmla="*/ 111 h 113"/>
                <a:gd name="T80" fmla="*/ 8 w 222"/>
                <a:gd name="T81" fmla="*/ 113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22" h="113">
                  <a:moveTo>
                    <a:pt x="8" y="113"/>
                  </a:moveTo>
                  <a:lnTo>
                    <a:pt x="6" y="102"/>
                  </a:lnTo>
                  <a:lnTo>
                    <a:pt x="4" y="91"/>
                  </a:lnTo>
                  <a:lnTo>
                    <a:pt x="2" y="80"/>
                  </a:lnTo>
                  <a:lnTo>
                    <a:pt x="0" y="69"/>
                  </a:lnTo>
                  <a:lnTo>
                    <a:pt x="19" y="65"/>
                  </a:lnTo>
                  <a:lnTo>
                    <a:pt x="36" y="61"/>
                  </a:lnTo>
                  <a:lnTo>
                    <a:pt x="51" y="57"/>
                  </a:lnTo>
                  <a:lnTo>
                    <a:pt x="64" y="54"/>
                  </a:lnTo>
                  <a:lnTo>
                    <a:pt x="75" y="51"/>
                  </a:lnTo>
                  <a:lnTo>
                    <a:pt x="86" y="48"/>
                  </a:lnTo>
                  <a:lnTo>
                    <a:pt x="96" y="45"/>
                  </a:lnTo>
                  <a:lnTo>
                    <a:pt x="106" y="42"/>
                  </a:lnTo>
                  <a:lnTo>
                    <a:pt x="115" y="39"/>
                  </a:lnTo>
                  <a:lnTo>
                    <a:pt x="125" y="35"/>
                  </a:lnTo>
                  <a:lnTo>
                    <a:pt x="134" y="31"/>
                  </a:lnTo>
                  <a:lnTo>
                    <a:pt x="145" y="27"/>
                  </a:lnTo>
                  <a:lnTo>
                    <a:pt x="156" y="21"/>
                  </a:lnTo>
                  <a:lnTo>
                    <a:pt x="168" y="15"/>
                  </a:lnTo>
                  <a:lnTo>
                    <a:pt x="183" y="8"/>
                  </a:lnTo>
                  <a:lnTo>
                    <a:pt x="198" y="0"/>
                  </a:lnTo>
                  <a:lnTo>
                    <a:pt x="204" y="10"/>
                  </a:lnTo>
                  <a:lnTo>
                    <a:pt x="210" y="20"/>
                  </a:lnTo>
                  <a:lnTo>
                    <a:pt x="216" y="30"/>
                  </a:lnTo>
                  <a:lnTo>
                    <a:pt x="222" y="40"/>
                  </a:lnTo>
                  <a:lnTo>
                    <a:pt x="209" y="47"/>
                  </a:lnTo>
                  <a:lnTo>
                    <a:pt x="199" y="53"/>
                  </a:lnTo>
                  <a:lnTo>
                    <a:pt x="190" y="57"/>
                  </a:lnTo>
                  <a:lnTo>
                    <a:pt x="181" y="61"/>
                  </a:lnTo>
                  <a:lnTo>
                    <a:pt x="171" y="66"/>
                  </a:lnTo>
                  <a:lnTo>
                    <a:pt x="159" y="70"/>
                  </a:lnTo>
                  <a:lnTo>
                    <a:pt x="144" y="76"/>
                  </a:lnTo>
                  <a:lnTo>
                    <a:pt x="125" y="84"/>
                  </a:lnTo>
                  <a:lnTo>
                    <a:pt x="98" y="91"/>
                  </a:lnTo>
                  <a:lnTo>
                    <a:pt x="78" y="97"/>
                  </a:lnTo>
                  <a:lnTo>
                    <a:pt x="62" y="101"/>
                  </a:lnTo>
                  <a:lnTo>
                    <a:pt x="50" y="104"/>
                  </a:lnTo>
                  <a:lnTo>
                    <a:pt x="40" y="107"/>
                  </a:lnTo>
                  <a:lnTo>
                    <a:pt x="30" y="109"/>
                  </a:lnTo>
                  <a:lnTo>
                    <a:pt x="20" y="111"/>
                  </a:lnTo>
                  <a:lnTo>
                    <a:pt x="8" y="11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18"/>
            <p:cNvSpPr>
              <a:spLocks/>
            </p:cNvSpPr>
            <p:nvPr/>
          </p:nvSpPr>
          <p:spPr bwMode="auto">
            <a:xfrm>
              <a:off x="4535" y="926"/>
              <a:ext cx="43" cy="42"/>
            </a:xfrm>
            <a:custGeom>
              <a:avLst/>
              <a:gdLst>
                <a:gd name="T0" fmla="*/ 35 w 87"/>
                <a:gd name="T1" fmla="*/ 79 h 85"/>
                <a:gd name="T2" fmla="*/ 33 w 87"/>
                <a:gd name="T3" fmla="*/ 64 h 85"/>
                <a:gd name="T4" fmla="*/ 33 w 87"/>
                <a:gd name="T5" fmla="*/ 44 h 85"/>
                <a:gd name="T6" fmla="*/ 36 w 87"/>
                <a:gd name="T7" fmla="*/ 35 h 85"/>
                <a:gd name="T8" fmla="*/ 36 w 87"/>
                <a:gd name="T9" fmla="*/ 27 h 85"/>
                <a:gd name="T10" fmla="*/ 36 w 87"/>
                <a:gd name="T11" fmla="*/ 20 h 85"/>
                <a:gd name="T12" fmla="*/ 30 w 87"/>
                <a:gd name="T13" fmla="*/ 16 h 85"/>
                <a:gd name="T14" fmla="*/ 24 w 87"/>
                <a:gd name="T15" fmla="*/ 15 h 85"/>
                <a:gd name="T16" fmla="*/ 18 w 87"/>
                <a:gd name="T17" fmla="*/ 17 h 85"/>
                <a:gd name="T18" fmla="*/ 14 w 87"/>
                <a:gd name="T19" fmla="*/ 26 h 85"/>
                <a:gd name="T20" fmla="*/ 8 w 87"/>
                <a:gd name="T21" fmla="*/ 37 h 85"/>
                <a:gd name="T22" fmla="*/ 2 w 87"/>
                <a:gd name="T23" fmla="*/ 39 h 85"/>
                <a:gd name="T24" fmla="*/ 1 w 87"/>
                <a:gd name="T25" fmla="*/ 26 h 85"/>
                <a:gd name="T26" fmla="*/ 3 w 87"/>
                <a:gd name="T27" fmla="*/ 13 h 85"/>
                <a:gd name="T28" fmla="*/ 8 w 87"/>
                <a:gd name="T29" fmla="*/ 6 h 85"/>
                <a:gd name="T30" fmla="*/ 14 w 87"/>
                <a:gd name="T31" fmla="*/ 3 h 85"/>
                <a:gd name="T32" fmla="*/ 20 w 87"/>
                <a:gd name="T33" fmla="*/ 2 h 85"/>
                <a:gd name="T34" fmla="*/ 29 w 87"/>
                <a:gd name="T35" fmla="*/ 1 h 85"/>
                <a:gd name="T36" fmla="*/ 42 w 87"/>
                <a:gd name="T37" fmla="*/ 4 h 85"/>
                <a:gd name="T38" fmla="*/ 48 w 87"/>
                <a:gd name="T39" fmla="*/ 9 h 85"/>
                <a:gd name="T40" fmla="*/ 50 w 87"/>
                <a:gd name="T41" fmla="*/ 20 h 85"/>
                <a:gd name="T42" fmla="*/ 49 w 87"/>
                <a:gd name="T43" fmla="*/ 35 h 85"/>
                <a:gd name="T44" fmla="*/ 46 w 87"/>
                <a:gd name="T45" fmla="*/ 50 h 85"/>
                <a:gd name="T46" fmla="*/ 44 w 87"/>
                <a:gd name="T47" fmla="*/ 60 h 85"/>
                <a:gd name="T48" fmla="*/ 51 w 87"/>
                <a:gd name="T49" fmla="*/ 61 h 85"/>
                <a:gd name="T50" fmla="*/ 62 w 87"/>
                <a:gd name="T51" fmla="*/ 52 h 85"/>
                <a:gd name="T52" fmla="*/ 71 w 87"/>
                <a:gd name="T53" fmla="*/ 48 h 85"/>
                <a:gd name="T54" fmla="*/ 79 w 87"/>
                <a:gd name="T55" fmla="*/ 47 h 85"/>
                <a:gd name="T56" fmla="*/ 84 w 87"/>
                <a:gd name="T57" fmla="*/ 47 h 85"/>
                <a:gd name="T58" fmla="*/ 86 w 87"/>
                <a:gd name="T59" fmla="*/ 50 h 85"/>
                <a:gd name="T60" fmla="*/ 82 w 87"/>
                <a:gd name="T61" fmla="*/ 55 h 85"/>
                <a:gd name="T62" fmla="*/ 71 w 87"/>
                <a:gd name="T63" fmla="*/ 63 h 85"/>
                <a:gd name="T64" fmla="*/ 61 w 87"/>
                <a:gd name="T65" fmla="*/ 72 h 85"/>
                <a:gd name="T66" fmla="*/ 50 w 87"/>
                <a:gd name="T67" fmla="*/ 81 h 85"/>
                <a:gd name="T68" fmla="*/ 43 w 87"/>
                <a:gd name="T69" fmla="*/ 85 h 85"/>
                <a:gd name="T70" fmla="*/ 40 w 87"/>
                <a:gd name="T71" fmla="*/ 85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7" h="85">
                  <a:moveTo>
                    <a:pt x="38" y="85"/>
                  </a:moveTo>
                  <a:lnTo>
                    <a:pt x="35" y="79"/>
                  </a:lnTo>
                  <a:lnTo>
                    <a:pt x="34" y="74"/>
                  </a:lnTo>
                  <a:lnTo>
                    <a:pt x="33" y="64"/>
                  </a:lnTo>
                  <a:lnTo>
                    <a:pt x="32" y="48"/>
                  </a:lnTo>
                  <a:lnTo>
                    <a:pt x="33" y="44"/>
                  </a:lnTo>
                  <a:lnTo>
                    <a:pt x="34" y="40"/>
                  </a:lnTo>
                  <a:lnTo>
                    <a:pt x="36" y="35"/>
                  </a:lnTo>
                  <a:lnTo>
                    <a:pt x="37" y="30"/>
                  </a:lnTo>
                  <a:lnTo>
                    <a:pt x="36" y="27"/>
                  </a:lnTo>
                  <a:lnTo>
                    <a:pt x="36" y="23"/>
                  </a:lnTo>
                  <a:lnTo>
                    <a:pt x="36" y="20"/>
                  </a:lnTo>
                  <a:lnTo>
                    <a:pt x="35" y="16"/>
                  </a:lnTo>
                  <a:lnTo>
                    <a:pt x="30" y="16"/>
                  </a:lnTo>
                  <a:lnTo>
                    <a:pt x="27" y="15"/>
                  </a:lnTo>
                  <a:lnTo>
                    <a:pt x="24" y="15"/>
                  </a:lnTo>
                  <a:lnTo>
                    <a:pt x="21" y="14"/>
                  </a:lnTo>
                  <a:lnTo>
                    <a:pt x="18" y="17"/>
                  </a:lnTo>
                  <a:lnTo>
                    <a:pt x="16" y="20"/>
                  </a:lnTo>
                  <a:lnTo>
                    <a:pt x="14" y="26"/>
                  </a:lnTo>
                  <a:lnTo>
                    <a:pt x="10" y="36"/>
                  </a:lnTo>
                  <a:lnTo>
                    <a:pt x="8" y="37"/>
                  </a:lnTo>
                  <a:lnTo>
                    <a:pt x="5" y="38"/>
                  </a:lnTo>
                  <a:lnTo>
                    <a:pt x="2" y="39"/>
                  </a:lnTo>
                  <a:lnTo>
                    <a:pt x="0" y="40"/>
                  </a:lnTo>
                  <a:lnTo>
                    <a:pt x="1" y="26"/>
                  </a:lnTo>
                  <a:lnTo>
                    <a:pt x="1" y="18"/>
                  </a:lnTo>
                  <a:lnTo>
                    <a:pt x="3" y="13"/>
                  </a:lnTo>
                  <a:lnTo>
                    <a:pt x="5" y="8"/>
                  </a:lnTo>
                  <a:lnTo>
                    <a:pt x="8" y="6"/>
                  </a:lnTo>
                  <a:lnTo>
                    <a:pt x="11" y="4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24" y="1"/>
                  </a:lnTo>
                  <a:lnTo>
                    <a:pt x="29" y="1"/>
                  </a:lnTo>
                  <a:lnTo>
                    <a:pt x="37" y="0"/>
                  </a:lnTo>
                  <a:lnTo>
                    <a:pt x="42" y="4"/>
                  </a:lnTo>
                  <a:lnTo>
                    <a:pt x="45" y="6"/>
                  </a:lnTo>
                  <a:lnTo>
                    <a:pt x="48" y="9"/>
                  </a:lnTo>
                  <a:lnTo>
                    <a:pt x="50" y="13"/>
                  </a:lnTo>
                  <a:lnTo>
                    <a:pt x="50" y="20"/>
                  </a:lnTo>
                  <a:lnTo>
                    <a:pt x="50" y="27"/>
                  </a:lnTo>
                  <a:lnTo>
                    <a:pt x="49" y="35"/>
                  </a:lnTo>
                  <a:lnTo>
                    <a:pt x="49" y="42"/>
                  </a:lnTo>
                  <a:lnTo>
                    <a:pt x="46" y="50"/>
                  </a:lnTo>
                  <a:lnTo>
                    <a:pt x="44" y="55"/>
                  </a:lnTo>
                  <a:lnTo>
                    <a:pt x="44" y="60"/>
                  </a:lnTo>
                  <a:lnTo>
                    <a:pt x="46" y="65"/>
                  </a:lnTo>
                  <a:lnTo>
                    <a:pt x="51" y="61"/>
                  </a:lnTo>
                  <a:lnTo>
                    <a:pt x="56" y="57"/>
                  </a:lnTo>
                  <a:lnTo>
                    <a:pt x="62" y="52"/>
                  </a:lnTo>
                  <a:lnTo>
                    <a:pt x="68" y="48"/>
                  </a:lnTo>
                  <a:lnTo>
                    <a:pt x="71" y="48"/>
                  </a:lnTo>
                  <a:lnTo>
                    <a:pt x="75" y="47"/>
                  </a:lnTo>
                  <a:lnTo>
                    <a:pt x="79" y="47"/>
                  </a:lnTo>
                  <a:lnTo>
                    <a:pt x="83" y="46"/>
                  </a:lnTo>
                  <a:lnTo>
                    <a:pt x="84" y="47"/>
                  </a:lnTo>
                  <a:lnTo>
                    <a:pt x="85" y="48"/>
                  </a:lnTo>
                  <a:lnTo>
                    <a:pt x="86" y="50"/>
                  </a:lnTo>
                  <a:lnTo>
                    <a:pt x="87" y="51"/>
                  </a:lnTo>
                  <a:lnTo>
                    <a:pt x="82" y="55"/>
                  </a:lnTo>
                  <a:lnTo>
                    <a:pt x="76" y="59"/>
                  </a:lnTo>
                  <a:lnTo>
                    <a:pt x="71" y="63"/>
                  </a:lnTo>
                  <a:lnTo>
                    <a:pt x="66" y="68"/>
                  </a:lnTo>
                  <a:lnTo>
                    <a:pt x="61" y="72"/>
                  </a:lnTo>
                  <a:lnTo>
                    <a:pt x="55" y="76"/>
                  </a:lnTo>
                  <a:lnTo>
                    <a:pt x="50" y="81"/>
                  </a:lnTo>
                  <a:lnTo>
                    <a:pt x="44" y="85"/>
                  </a:lnTo>
                  <a:lnTo>
                    <a:pt x="43" y="85"/>
                  </a:lnTo>
                  <a:lnTo>
                    <a:pt x="42" y="85"/>
                  </a:lnTo>
                  <a:lnTo>
                    <a:pt x="40" y="85"/>
                  </a:lnTo>
                  <a:lnTo>
                    <a:pt x="38" y="8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19"/>
            <p:cNvSpPr>
              <a:spLocks/>
            </p:cNvSpPr>
            <p:nvPr/>
          </p:nvSpPr>
          <p:spPr bwMode="auto">
            <a:xfrm>
              <a:off x="4073" y="872"/>
              <a:ext cx="89" cy="69"/>
            </a:xfrm>
            <a:custGeom>
              <a:avLst/>
              <a:gdLst>
                <a:gd name="T0" fmla="*/ 151 w 178"/>
                <a:gd name="T1" fmla="*/ 139 h 139"/>
                <a:gd name="T2" fmla="*/ 141 w 178"/>
                <a:gd name="T3" fmla="*/ 133 h 139"/>
                <a:gd name="T4" fmla="*/ 132 w 178"/>
                <a:gd name="T5" fmla="*/ 127 h 139"/>
                <a:gd name="T6" fmla="*/ 122 w 178"/>
                <a:gd name="T7" fmla="*/ 122 h 139"/>
                <a:gd name="T8" fmla="*/ 111 w 178"/>
                <a:gd name="T9" fmla="*/ 116 h 139"/>
                <a:gd name="T10" fmla="*/ 101 w 178"/>
                <a:gd name="T11" fmla="*/ 111 h 139"/>
                <a:gd name="T12" fmla="*/ 91 w 178"/>
                <a:gd name="T13" fmla="*/ 105 h 139"/>
                <a:gd name="T14" fmla="*/ 81 w 178"/>
                <a:gd name="T15" fmla="*/ 100 h 139"/>
                <a:gd name="T16" fmla="*/ 71 w 178"/>
                <a:gd name="T17" fmla="*/ 94 h 139"/>
                <a:gd name="T18" fmla="*/ 63 w 178"/>
                <a:gd name="T19" fmla="*/ 87 h 139"/>
                <a:gd name="T20" fmla="*/ 54 w 178"/>
                <a:gd name="T21" fmla="*/ 79 h 139"/>
                <a:gd name="T22" fmla="*/ 45 w 178"/>
                <a:gd name="T23" fmla="*/ 72 h 139"/>
                <a:gd name="T24" fmla="*/ 36 w 178"/>
                <a:gd name="T25" fmla="*/ 64 h 139"/>
                <a:gd name="T26" fmla="*/ 27 w 178"/>
                <a:gd name="T27" fmla="*/ 56 h 139"/>
                <a:gd name="T28" fmla="*/ 18 w 178"/>
                <a:gd name="T29" fmla="*/ 49 h 139"/>
                <a:gd name="T30" fmla="*/ 9 w 178"/>
                <a:gd name="T31" fmla="*/ 42 h 139"/>
                <a:gd name="T32" fmla="*/ 0 w 178"/>
                <a:gd name="T33" fmla="*/ 35 h 139"/>
                <a:gd name="T34" fmla="*/ 11 w 178"/>
                <a:gd name="T35" fmla="*/ 24 h 139"/>
                <a:gd name="T36" fmla="*/ 20 w 178"/>
                <a:gd name="T37" fmla="*/ 15 h 139"/>
                <a:gd name="T38" fmla="*/ 26 w 178"/>
                <a:gd name="T39" fmla="*/ 9 h 139"/>
                <a:gd name="T40" fmla="*/ 31 w 178"/>
                <a:gd name="T41" fmla="*/ 5 h 139"/>
                <a:gd name="T42" fmla="*/ 34 w 178"/>
                <a:gd name="T43" fmla="*/ 3 h 139"/>
                <a:gd name="T44" fmla="*/ 36 w 178"/>
                <a:gd name="T45" fmla="*/ 1 h 139"/>
                <a:gd name="T46" fmla="*/ 38 w 178"/>
                <a:gd name="T47" fmla="*/ 0 h 139"/>
                <a:gd name="T48" fmla="*/ 40 w 178"/>
                <a:gd name="T49" fmla="*/ 0 h 139"/>
                <a:gd name="T50" fmla="*/ 48 w 178"/>
                <a:gd name="T51" fmla="*/ 7 h 139"/>
                <a:gd name="T52" fmla="*/ 55 w 178"/>
                <a:gd name="T53" fmla="*/ 13 h 139"/>
                <a:gd name="T54" fmla="*/ 61 w 178"/>
                <a:gd name="T55" fmla="*/ 19 h 139"/>
                <a:gd name="T56" fmla="*/ 68 w 178"/>
                <a:gd name="T57" fmla="*/ 25 h 139"/>
                <a:gd name="T58" fmla="*/ 78 w 178"/>
                <a:gd name="T59" fmla="*/ 32 h 139"/>
                <a:gd name="T60" fmla="*/ 90 w 178"/>
                <a:gd name="T61" fmla="*/ 41 h 139"/>
                <a:gd name="T62" fmla="*/ 107 w 178"/>
                <a:gd name="T63" fmla="*/ 52 h 139"/>
                <a:gd name="T64" fmla="*/ 129 w 178"/>
                <a:gd name="T65" fmla="*/ 67 h 139"/>
                <a:gd name="T66" fmla="*/ 135 w 178"/>
                <a:gd name="T67" fmla="*/ 72 h 139"/>
                <a:gd name="T68" fmla="*/ 141 w 178"/>
                <a:gd name="T69" fmla="*/ 75 h 139"/>
                <a:gd name="T70" fmla="*/ 147 w 178"/>
                <a:gd name="T71" fmla="*/ 79 h 139"/>
                <a:gd name="T72" fmla="*/ 154 w 178"/>
                <a:gd name="T73" fmla="*/ 83 h 139"/>
                <a:gd name="T74" fmla="*/ 160 w 178"/>
                <a:gd name="T75" fmla="*/ 87 h 139"/>
                <a:gd name="T76" fmla="*/ 166 w 178"/>
                <a:gd name="T77" fmla="*/ 90 h 139"/>
                <a:gd name="T78" fmla="*/ 172 w 178"/>
                <a:gd name="T79" fmla="*/ 94 h 139"/>
                <a:gd name="T80" fmla="*/ 178 w 178"/>
                <a:gd name="T81" fmla="*/ 97 h 139"/>
                <a:gd name="T82" fmla="*/ 173 w 178"/>
                <a:gd name="T83" fmla="*/ 107 h 139"/>
                <a:gd name="T84" fmla="*/ 168 w 178"/>
                <a:gd name="T85" fmla="*/ 116 h 139"/>
                <a:gd name="T86" fmla="*/ 162 w 178"/>
                <a:gd name="T87" fmla="*/ 126 h 139"/>
                <a:gd name="T88" fmla="*/ 157 w 178"/>
                <a:gd name="T89" fmla="*/ 136 h 139"/>
                <a:gd name="T90" fmla="*/ 156 w 178"/>
                <a:gd name="T91" fmla="*/ 136 h 139"/>
                <a:gd name="T92" fmla="*/ 154 w 178"/>
                <a:gd name="T93" fmla="*/ 137 h 139"/>
                <a:gd name="T94" fmla="*/ 153 w 178"/>
                <a:gd name="T95" fmla="*/ 137 h 139"/>
                <a:gd name="T96" fmla="*/ 151 w 178"/>
                <a:gd name="T97" fmla="*/ 13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78" h="139">
                  <a:moveTo>
                    <a:pt x="151" y="139"/>
                  </a:moveTo>
                  <a:lnTo>
                    <a:pt x="141" y="133"/>
                  </a:lnTo>
                  <a:lnTo>
                    <a:pt x="132" y="127"/>
                  </a:lnTo>
                  <a:lnTo>
                    <a:pt x="122" y="122"/>
                  </a:lnTo>
                  <a:lnTo>
                    <a:pt x="111" y="116"/>
                  </a:lnTo>
                  <a:lnTo>
                    <a:pt x="101" y="111"/>
                  </a:lnTo>
                  <a:lnTo>
                    <a:pt x="91" y="105"/>
                  </a:lnTo>
                  <a:lnTo>
                    <a:pt x="81" y="100"/>
                  </a:lnTo>
                  <a:lnTo>
                    <a:pt x="71" y="94"/>
                  </a:lnTo>
                  <a:lnTo>
                    <a:pt x="63" y="87"/>
                  </a:lnTo>
                  <a:lnTo>
                    <a:pt x="54" y="79"/>
                  </a:lnTo>
                  <a:lnTo>
                    <a:pt x="45" y="72"/>
                  </a:lnTo>
                  <a:lnTo>
                    <a:pt x="36" y="64"/>
                  </a:lnTo>
                  <a:lnTo>
                    <a:pt x="27" y="56"/>
                  </a:lnTo>
                  <a:lnTo>
                    <a:pt x="18" y="49"/>
                  </a:lnTo>
                  <a:lnTo>
                    <a:pt x="9" y="42"/>
                  </a:lnTo>
                  <a:lnTo>
                    <a:pt x="0" y="35"/>
                  </a:lnTo>
                  <a:lnTo>
                    <a:pt x="11" y="24"/>
                  </a:lnTo>
                  <a:lnTo>
                    <a:pt x="20" y="15"/>
                  </a:lnTo>
                  <a:lnTo>
                    <a:pt x="26" y="9"/>
                  </a:lnTo>
                  <a:lnTo>
                    <a:pt x="31" y="5"/>
                  </a:lnTo>
                  <a:lnTo>
                    <a:pt x="34" y="3"/>
                  </a:lnTo>
                  <a:lnTo>
                    <a:pt x="36" y="1"/>
                  </a:lnTo>
                  <a:lnTo>
                    <a:pt x="38" y="0"/>
                  </a:lnTo>
                  <a:lnTo>
                    <a:pt x="40" y="0"/>
                  </a:lnTo>
                  <a:lnTo>
                    <a:pt x="48" y="7"/>
                  </a:lnTo>
                  <a:lnTo>
                    <a:pt x="55" y="13"/>
                  </a:lnTo>
                  <a:lnTo>
                    <a:pt x="61" y="19"/>
                  </a:lnTo>
                  <a:lnTo>
                    <a:pt x="68" y="25"/>
                  </a:lnTo>
                  <a:lnTo>
                    <a:pt x="78" y="32"/>
                  </a:lnTo>
                  <a:lnTo>
                    <a:pt x="90" y="41"/>
                  </a:lnTo>
                  <a:lnTo>
                    <a:pt x="107" y="52"/>
                  </a:lnTo>
                  <a:lnTo>
                    <a:pt x="129" y="67"/>
                  </a:lnTo>
                  <a:lnTo>
                    <a:pt x="135" y="72"/>
                  </a:lnTo>
                  <a:lnTo>
                    <a:pt x="141" y="75"/>
                  </a:lnTo>
                  <a:lnTo>
                    <a:pt x="147" y="79"/>
                  </a:lnTo>
                  <a:lnTo>
                    <a:pt x="154" y="83"/>
                  </a:lnTo>
                  <a:lnTo>
                    <a:pt x="160" y="87"/>
                  </a:lnTo>
                  <a:lnTo>
                    <a:pt x="166" y="90"/>
                  </a:lnTo>
                  <a:lnTo>
                    <a:pt x="172" y="94"/>
                  </a:lnTo>
                  <a:lnTo>
                    <a:pt x="178" y="97"/>
                  </a:lnTo>
                  <a:lnTo>
                    <a:pt x="173" y="107"/>
                  </a:lnTo>
                  <a:lnTo>
                    <a:pt x="168" y="116"/>
                  </a:lnTo>
                  <a:lnTo>
                    <a:pt x="162" y="126"/>
                  </a:lnTo>
                  <a:lnTo>
                    <a:pt x="157" y="136"/>
                  </a:lnTo>
                  <a:lnTo>
                    <a:pt x="156" y="136"/>
                  </a:lnTo>
                  <a:lnTo>
                    <a:pt x="154" y="137"/>
                  </a:lnTo>
                  <a:lnTo>
                    <a:pt x="153" y="137"/>
                  </a:lnTo>
                  <a:lnTo>
                    <a:pt x="151" y="13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0"/>
            <p:cNvSpPr>
              <a:spLocks/>
            </p:cNvSpPr>
            <p:nvPr/>
          </p:nvSpPr>
          <p:spPr bwMode="auto">
            <a:xfrm>
              <a:off x="4462" y="861"/>
              <a:ext cx="91" cy="73"/>
            </a:xfrm>
            <a:custGeom>
              <a:avLst/>
              <a:gdLst>
                <a:gd name="T0" fmla="*/ 21 w 182"/>
                <a:gd name="T1" fmla="*/ 146 h 146"/>
                <a:gd name="T2" fmla="*/ 16 w 182"/>
                <a:gd name="T3" fmla="*/ 136 h 146"/>
                <a:gd name="T4" fmla="*/ 11 w 182"/>
                <a:gd name="T5" fmla="*/ 126 h 146"/>
                <a:gd name="T6" fmla="*/ 5 w 182"/>
                <a:gd name="T7" fmla="*/ 117 h 146"/>
                <a:gd name="T8" fmla="*/ 0 w 182"/>
                <a:gd name="T9" fmla="*/ 107 h 146"/>
                <a:gd name="T10" fmla="*/ 8 w 182"/>
                <a:gd name="T11" fmla="*/ 101 h 146"/>
                <a:gd name="T12" fmla="*/ 17 w 182"/>
                <a:gd name="T13" fmla="*/ 95 h 146"/>
                <a:gd name="T14" fmla="*/ 25 w 182"/>
                <a:gd name="T15" fmla="*/ 88 h 146"/>
                <a:gd name="T16" fmla="*/ 34 w 182"/>
                <a:gd name="T17" fmla="*/ 82 h 146"/>
                <a:gd name="T18" fmla="*/ 44 w 182"/>
                <a:gd name="T19" fmla="*/ 77 h 146"/>
                <a:gd name="T20" fmla="*/ 53 w 182"/>
                <a:gd name="T21" fmla="*/ 71 h 146"/>
                <a:gd name="T22" fmla="*/ 62 w 182"/>
                <a:gd name="T23" fmla="*/ 65 h 146"/>
                <a:gd name="T24" fmla="*/ 71 w 182"/>
                <a:gd name="T25" fmla="*/ 59 h 146"/>
                <a:gd name="T26" fmla="*/ 79 w 182"/>
                <a:gd name="T27" fmla="*/ 52 h 146"/>
                <a:gd name="T28" fmla="*/ 88 w 182"/>
                <a:gd name="T29" fmla="*/ 45 h 146"/>
                <a:gd name="T30" fmla="*/ 96 w 182"/>
                <a:gd name="T31" fmla="*/ 38 h 146"/>
                <a:gd name="T32" fmla="*/ 104 w 182"/>
                <a:gd name="T33" fmla="*/ 31 h 146"/>
                <a:gd name="T34" fmla="*/ 113 w 182"/>
                <a:gd name="T35" fmla="*/ 24 h 146"/>
                <a:gd name="T36" fmla="*/ 121 w 182"/>
                <a:gd name="T37" fmla="*/ 16 h 146"/>
                <a:gd name="T38" fmla="*/ 129 w 182"/>
                <a:gd name="T39" fmla="*/ 9 h 146"/>
                <a:gd name="T40" fmla="*/ 137 w 182"/>
                <a:gd name="T41" fmla="*/ 2 h 146"/>
                <a:gd name="T42" fmla="*/ 139 w 182"/>
                <a:gd name="T43" fmla="*/ 1 h 146"/>
                <a:gd name="T44" fmla="*/ 142 w 182"/>
                <a:gd name="T45" fmla="*/ 1 h 146"/>
                <a:gd name="T46" fmla="*/ 144 w 182"/>
                <a:gd name="T47" fmla="*/ 0 h 146"/>
                <a:gd name="T48" fmla="*/ 146 w 182"/>
                <a:gd name="T49" fmla="*/ 0 h 146"/>
                <a:gd name="T50" fmla="*/ 150 w 182"/>
                <a:gd name="T51" fmla="*/ 3 h 146"/>
                <a:gd name="T52" fmla="*/ 155 w 182"/>
                <a:gd name="T53" fmla="*/ 7 h 146"/>
                <a:gd name="T54" fmla="*/ 159 w 182"/>
                <a:gd name="T55" fmla="*/ 10 h 146"/>
                <a:gd name="T56" fmla="*/ 164 w 182"/>
                <a:gd name="T57" fmla="*/ 14 h 146"/>
                <a:gd name="T58" fmla="*/ 168 w 182"/>
                <a:gd name="T59" fmla="*/ 18 h 146"/>
                <a:gd name="T60" fmla="*/ 172 w 182"/>
                <a:gd name="T61" fmla="*/ 23 h 146"/>
                <a:gd name="T62" fmla="*/ 178 w 182"/>
                <a:gd name="T63" fmla="*/ 26 h 146"/>
                <a:gd name="T64" fmla="*/ 182 w 182"/>
                <a:gd name="T65" fmla="*/ 30 h 146"/>
                <a:gd name="T66" fmla="*/ 164 w 182"/>
                <a:gd name="T67" fmla="*/ 45 h 146"/>
                <a:gd name="T68" fmla="*/ 151 w 182"/>
                <a:gd name="T69" fmla="*/ 57 h 146"/>
                <a:gd name="T70" fmla="*/ 140 w 182"/>
                <a:gd name="T71" fmla="*/ 67 h 146"/>
                <a:gd name="T72" fmla="*/ 130 w 182"/>
                <a:gd name="T73" fmla="*/ 76 h 146"/>
                <a:gd name="T74" fmla="*/ 119 w 182"/>
                <a:gd name="T75" fmla="*/ 85 h 146"/>
                <a:gd name="T76" fmla="*/ 108 w 182"/>
                <a:gd name="T77" fmla="*/ 95 h 146"/>
                <a:gd name="T78" fmla="*/ 92 w 182"/>
                <a:gd name="T79" fmla="*/ 107 h 146"/>
                <a:gd name="T80" fmla="*/ 74 w 182"/>
                <a:gd name="T81" fmla="*/ 122 h 146"/>
                <a:gd name="T82" fmla="*/ 69 w 182"/>
                <a:gd name="T83" fmla="*/ 125 h 146"/>
                <a:gd name="T84" fmla="*/ 64 w 182"/>
                <a:gd name="T85" fmla="*/ 127 h 146"/>
                <a:gd name="T86" fmla="*/ 59 w 182"/>
                <a:gd name="T87" fmla="*/ 130 h 146"/>
                <a:gd name="T88" fmla="*/ 55 w 182"/>
                <a:gd name="T89" fmla="*/ 133 h 146"/>
                <a:gd name="T90" fmla="*/ 50 w 182"/>
                <a:gd name="T91" fmla="*/ 136 h 146"/>
                <a:gd name="T92" fmla="*/ 45 w 182"/>
                <a:gd name="T93" fmla="*/ 139 h 146"/>
                <a:gd name="T94" fmla="*/ 40 w 182"/>
                <a:gd name="T95" fmla="*/ 141 h 146"/>
                <a:gd name="T96" fmla="*/ 34 w 182"/>
                <a:gd name="T97" fmla="*/ 144 h 146"/>
                <a:gd name="T98" fmla="*/ 31 w 182"/>
                <a:gd name="T99" fmla="*/ 144 h 146"/>
                <a:gd name="T100" fmla="*/ 28 w 182"/>
                <a:gd name="T101" fmla="*/ 145 h 146"/>
                <a:gd name="T102" fmla="*/ 25 w 182"/>
                <a:gd name="T103" fmla="*/ 145 h 146"/>
                <a:gd name="T104" fmla="*/ 21 w 182"/>
                <a:gd name="T105" fmla="*/ 14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82" h="146">
                  <a:moveTo>
                    <a:pt x="21" y="146"/>
                  </a:moveTo>
                  <a:lnTo>
                    <a:pt x="16" y="136"/>
                  </a:lnTo>
                  <a:lnTo>
                    <a:pt x="11" y="126"/>
                  </a:lnTo>
                  <a:lnTo>
                    <a:pt x="5" y="117"/>
                  </a:lnTo>
                  <a:lnTo>
                    <a:pt x="0" y="107"/>
                  </a:lnTo>
                  <a:lnTo>
                    <a:pt x="8" y="101"/>
                  </a:lnTo>
                  <a:lnTo>
                    <a:pt x="17" y="95"/>
                  </a:lnTo>
                  <a:lnTo>
                    <a:pt x="25" y="88"/>
                  </a:lnTo>
                  <a:lnTo>
                    <a:pt x="34" y="82"/>
                  </a:lnTo>
                  <a:lnTo>
                    <a:pt x="44" y="77"/>
                  </a:lnTo>
                  <a:lnTo>
                    <a:pt x="53" y="71"/>
                  </a:lnTo>
                  <a:lnTo>
                    <a:pt x="62" y="65"/>
                  </a:lnTo>
                  <a:lnTo>
                    <a:pt x="71" y="59"/>
                  </a:lnTo>
                  <a:lnTo>
                    <a:pt x="79" y="52"/>
                  </a:lnTo>
                  <a:lnTo>
                    <a:pt x="88" y="45"/>
                  </a:lnTo>
                  <a:lnTo>
                    <a:pt x="96" y="38"/>
                  </a:lnTo>
                  <a:lnTo>
                    <a:pt x="104" y="31"/>
                  </a:lnTo>
                  <a:lnTo>
                    <a:pt x="113" y="24"/>
                  </a:lnTo>
                  <a:lnTo>
                    <a:pt x="121" y="16"/>
                  </a:lnTo>
                  <a:lnTo>
                    <a:pt x="129" y="9"/>
                  </a:lnTo>
                  <a:lnTo>
                    <a:pt x="137" y="2"/>
                  </a:lnTo>
                  <a:lnTo>
                    <a:pt x="139" y="1"/>
                  </a:lnTo>
                  <a:lnTo>
                    <a:pt x="142" y="1"/>
                  </a:lnTo>
                  <a:lnTo>
                    <a:pt x="144" y="0"/>
                  </a:lnTo>
                  <a:lnTo>
                    <a:pt x="146" y="0"/>
                  </a:lnTo>
                  <a:lnTo>
                    <a:pt x="150" y="3"/>
                  </a:lnTo>
                  <a:lnTo>
                    <a:pt x="155" y="7"/>
                  </a:lnTo>
                  <a:lnTo>
                    <a:pt x="159" y="10"/>
                  </a:lnTo>
                  <a:lnTo>
                    <a:pt x="164" y="14"/>
                  </a:lnTo>
                  <a:lnTo>
                    <a:pt x="168" y="18"/>
                  </a:lnTo>
                  <a:lnTo>
                    <a:pt x="172" y="23"/>
                  </a:lnTo>
                  <a:lnTo>
                    <a:pt x="178" y="26"/>
                  </a:lnTo>
                  <a:lnTo>
                    <a:pt x="182" y="30"/>
                  </a:lnTo>
                  <a:lnTo>
                    <a:pt x="164" y="45"/>
                  </a:lnTo>
                  <a:lnTo>
                    <a:pt x="151" y="57"/>
                  </a:lnTo>
                  <a:lnTo>
                    <a:pt x="140" y="67"/>
                  </a:lnTo>
                  <a:lnTo>
                    <a:pt x="130" y="76"/>
                  </a:lnTo>
                  <a:lnTo>
                    <a:pt x="119" y="85"/>
                  </a:lnTo>
                  <a:lnTo>
                    <a:pt x="108" y="95"/>
                  </a:lnTo>
                  <a:lnTo>
                    <a:pt x="92" y="107"/>
                  </a:lnTo>
                  <a:lnTo>
                    <a:pt x="74" y="122"/>
                  </a:lnTo>
                  <a:lnTo>
                    <a:pt x="69" y="125"/>
                  </a:lnTo>
                  <a:lnTo>
                    <a:pt x="64" y="127"/>
                  </a:lnTo>
                  <a:lnTo>
                    <a:pt x="59" y="130"/>
                  </a:lnTo>
                  <a:lnTo>
                    <a:pt x="55" y="133"/>
                  </a:lnTo>
                  <a:lnTo>
                    <a:pt x="50" y="136"/>
                  </a:lnTo>
                  <a:lnTo>
                    <a:pt x="45" y="139"/>
                  </a:lnTo>
                  <a:lnTo>
                    <a:pt x="40" y="141"/>
                  </a:lnTo>
                  <a:lnTo>
                    <a:pt x="34" y="144"/>
                  </a:lnTo>
                  <a:lnTo>
                    <a:pt x="31" y="144"/>
                  </a:lnTo>
                  <a:lnTo>
                    <a:pt x="28" y="145"/>
                  </a:lnTo>
                  <a:lnTo>
                    <a:pt x="25" y="145"/>
                  </a:lnTo>
                  <a:lnTo>
                    <a:pt x="21" y="146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1"/>
            <p:cNvSpPr>
              <a:spLocks/>
            </p:cNvSpPr>
            <p:nvPr/>
          </p:nvSpPr>
          <p:spPr bwMode="auto">
            <a:xfrm>
              <a:off x="3983" y="882"/>
              <a:ext cx="42" cy="34"/>
            </a:xfrm>
            <a:custGeom>
              <a:avLst/>
              <a:gdLst>
                <a:gd name="T0" fmla="*/ 20 w 84"/>
                <a:gd name="T1" fmla="*/ 68 h 68"/>
                <a:gd name="T2" fmla="*/ 14 w 84"/>
                <a:gd name="T3" fmla="*/ 63 h 68"/>
                <a:gd name="T4" fmla="*/ 10 w 84"/>
                <a:gd name="T5" fmla="*/ 59 h 68"/>
                <a:gd name="T6" fmla="*/ 5 w 84"/>
                <a:gd name="T7" fmla="*/ 54 h 68"/>
                <a:gd name="T8" fmla="*/ 0 w 84"/>
                <a:gd name="T9" fmla="*/ 50 h 68"/>
                <a:gd name="T10" fmla="*/ 0 w 84"/>
                <a:gd name="T11" fmla="*/ 44 h 68"/>
                <a:gd name="T12" fmla="*/ 0 w 84"/>
                <a:gd name="T13" fmla="*/ 38 h 68"/>
                <a:gd name="T14" fmla="*/ 0 w 84"/>
                <a:gd name="T15" fmla="*/ 32 h 68"/>
                <a:gd name="T16" fmla="*/ 0 w 84"/>
                <a:gd name="T17" fmla="*/ 26 h 68"/>
                <a:gd name="T18" fmla="*/ 4 w 84"/>
                <a:gd name="T19" fmla="*/ 23 h 68"/>
                <a:gd name="T20" fmla="*/ 7 w 84"/>
                <a:gd name="T21" fmla="*/ 19 h 68"/>
                <a:gd name="T22" fmla="*/ 10 w 84"/>
                <a:gd name="T23" fmla="*/ 16 h 68"/>
                <a:gd name="T24" fmla="*/ 14 w 84"/>
                <a:gd name="T25" fmla="*/ 12 h 68"/>
                <a:gd name="T26" fmla="*/ 21 w 84"/>
                <a:gd name="T27" fmla="*/ 9 h 68"/>
                <a:gd name="T28" fmla="*/ 27 w 84"/>
                <a:gd name="T29" fmla="*/ 6 h 68"/>
                <a:gd name="T30" fmla="*/ 33 w 84"/>
                <a:gd name="T31" fmla="*/ 3 h 68"/>
                <a:gd name="T32" fmla="*/ 39 w 84"/>
                <a:gd name="T33" fmla="*/ 0 h 68"/>
                <a:gd name="T34" fmla="*/ 45 w 84"/>
                <a:gd name="T35" fmla="*/ 0 h 68"/>
                <a:gd name="T36" fmla="*/ 52 w 84"/>
                <a:gd name="T37" fmla="*/ 0 h 68"/>
                <a:gd name="T38" fmla="*/ 58 w 84"/>
                <a:gd name="T39" fmla="*/ 0 h 68"/>
                <a:gd name="T40" fmla="*/ 65 w 84"/>
                <a:gd name="T41" fmla="*/ 0 h 68"/>
                <a:gd name="T42" fmla="*/ 72 w 84"/>
                <a:gd name="T43" fmla="*/ 4 h 68"/>
                <a:gd name="T44" fmla="*/ 76 w 84"/>
                <a:gd name="T45" fmla="*/ 6 h 68"/>
                <a:gd name="T46" fmla="*/ 79 w 84"/>
                <a:gd name="T47" fmla="*/ 10 h 68"/>
                <a:gd name="T48" fmla="*/ 83 w 84"/>
                <a:gd name="T49" fmla="*/ 15 h 68"/>
                <a:gd name="T50" fmla="*/ 83 w 84"/>
                <a:gd name="T51" fmla="*/ 20 h 68"/>
                <a:gd name="T52" fmla="*/ 83 w 84"/>
                <a:gd name="T53" fmla="*/ 25 h 68"/>
                <a:gd name="T54" fmla="*/ 83 w 84"/>
                <a:gd name="T55" fmla="*/ 30 h 68"/>
                <a:gd name="T56" fmla="*/ 84 w 84"/>
                <a:gd name="T57" fmla="*/ 35 h 68"/>
                <a:gd name="T58" fmla="*/ 81 w 84"/>
                <a:gd name="T59" fmla="*/ 36 h 68"/>
                <a:gd name="T60" fmla="*/ 78 w 84"/>
                <a:gd name="T61" fmla="*/ 36 h 68"/>
                <a:gd name="T62" fmla="*/ 74 w 84"/>
                <a:gd name="T63" fmla="*/ 37 h 68"/>
                <a:gd name="T64" fmla="*/ 71 w 84"/>
                <a:gd name="T65" fmla="*/ 37 h 68"/>
                <a:gd name="T66" fmla="*/ 71 w 84"/>
                <a:gd name="T67" fmla="*/ 33 h 68"/>
                <a:gd name="T68" fmla="*/ 71 w 84"/>
                <a:gd name="T69" fmla="*/ 29 h 68"/>
                <a:gd name="T70" fmla="*/ 70 w 84"/>
                <a:gd name="T71" fmla="*/ 25 h 68"/>
                <a:gd name="T72" fmla="*/ 69 w 84"/>
                <a:gd name="T73" fmla="*/ 21 h 68"/>
                <a:gd name="T74" fmla="*/ 65 w 84"/>
                <a:gd name="T75" fmla="*/ 18 h 68"/>
                <a:gd name="T76" fmla="*/ 60 w 84"/>
                <a:gd name="T77" fmla="*/ 15 h 68"/>
                <a:gd name="T78" fmla="*/ 56 w 84"/>
                <a:gd name="T79" fmla="*/ 13 h 68"/>
                <a:gd name="T80" fmla="*/ 51 w 84"/>
                <a:gd name="T81" fmla="*/ 10 h 68"/>
                <a:gd name="T82" fmla="*/ 50 w 84"/>
                <a:gd name="T83" fmla="*/ 10 h 68"/>
                <a:gd name="T84" fmla="*/ 48 w 84"/>
                <a:gd name="T85" fmla="*/ 11 h 68"/>
                <a:gd name="T86" fmla="*/ 47 w 84"/>
                <a:gd name="T87" fmla="*/ 11 h 68"/>
                <a:gd name="T88" fmla="*/ 45 w 84"/>
                <a:gd name="T89" fmla="*/ 12 h 68"/>
                <a:gd name="T90" fmla="*/ 48 w 84"/>
                <a:gd name="T91" fmla="*/ 15 h 68"/>
                <a:gd name="T92" fmla="*/ 51 w 84"/>
                <a:gd name="T93" fmla="*/ 19 h 68"/>
                <a:gd name="T94" fmla="*/ 53 w 84"/>
                <a:gd name="T95" fmla="*/ 22 h 68"/>
                <a:gd name="T96" fmla="*/ 56 w 84"/>
                <a:gd name="T97" fmla="*/ 26 h 68"/>
                <a:gd name="T98" fmla="*/ 56 w 84"/>
                <a:gd name="T99" fmla="*/ 32 h 68"/>
                <a:gd name="T100" fmla="*/ 57 w 84"/>
                <a:gd name="T101" fmla="*/ 38 h 68"/>
                <a:gd name="T102" fmla="*/ 57 w 84"/>
                <a:gd name="T103" fmla="*/ 44 h 68"/>
                <a:gd name="T104" fmla="*/ 57 w 84"/>
                <a:gd name="T105" fmla="*/ 50 h 68"/>
                <a:gd name="T106" fmla="*/ 49 w 84"/>
                <a:gd name="T107" fmla="*/ 58 h 68"/>
                <a:gd name="T108" fmla="*/ 44 w 84"/>
                <a:gd name="T109" fmla="*/ 63 h 68"/>
                <a:gd name="T110" fmla="*/ 40 w 84"/>
                <a:gd name="T111" fmla="*/ 65 h 68"/>
                <a:gd name="T112" fmla="*/ 33 w 84"/>
                <a:gd name="T113" fmla="*/ 68 h 68"/>
                <a:gd name="T114" fmla="*/ 30 w 84"/>
                <a:gd name="T115" fmla="*/ 68 h 68"/>
                <a:gd name="T116" fmla="*/ 27 w 84"/>
                <a:gd name="T117" fmla="*/ 68 h 68"/>
                <a:gd name="T118" fmla="*/ 24 w 84"/>
                <a:gd name="T119" fmla="*/ 68 h 68"/>
                <a:gd name="T120" fmla="*/ 20 w 84"/>
                <a:gd name="T121" fmla="*/ 68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4" h="68">
                  <a:moveTo>
                    <a:pt x="20" y="68"/>
                  </a:moveTo>
                  <a:lnTo>
                    <a:pt x="14" y="63"/>
                  </a:lnTo>
                  <a:lnTo>
                    <a:pt x="10" y="59"/>
                  </a:lnTo>
                  <a:lnTo>
                    <a:pt x="5" y="54"/>
                  </a:lnTo>
                  <a:lnTo>
                    <a:pt x="0" y="50"/>
                  </a:lnTo>
                  <a:lnTo>
                    <a:pt x="0" y="44"/>
                  </a:lnTo>
                  <a:lnTo>
                    <a:pt x="0" y="38"/>
                  </a:lnTo>
                  <a:lnTo>
                    <a:pt x="0" y="32"/>
                  </a:lnTo>
                  <a:lnTo>
                    <a:pt x="0" y="26"/>
                  </a:lnTo>
                  <a:lnTo>
                    <a:pt x="4" y="23"/>
                  </a:lnTo>
                  <a:lnTo>
                    <a:pt x="7" y="19"/>
                  </a:lnTo>
                  <a:lnTo>
                    <a:pt x="10" y="16"/>
                  </a:lnTo>
                  <a:lnTo>
                    <a:pt x="14" y="12"/>
                  </a:lnTo>
                  <a:lnTo>
                    <a:pt x="21" y="9"/>
                  </a:lnTo>
                  <a:lnTo>
                    <a:pt x="27" y="6"/>
                  </a:lnTo>
                  <a:lnTo>
                    <a:pt x="33" y="3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0"/>
                  </a:lnTo>
                  <a:lnTo>
                    <a:pt x="58" y="0"/>
                  </a:lnTo>
                  <a:lnTo>
                    <a:pt x="65" y="0"/>
                  </a:lnTo>
                  <a:lnTo>
                    <a:pt x="72" y="4"/>
                  </a:lnTo>
                  <a:lnTo>
                    <a:pt x="76" y="6"/>
                  </a:lnTo>
                  <a:lnTo>
                    <a:pt x="79" y="10"/>
                  </a:lnTo>
                  <a:lnTo>
                    <a:pt x="83" y="15"/>
                  </a:lnTo>
                  <a:lnTo>
                    <a:pt x="83" y="20"/>
                  </a:lnTo>
                  <a:lnTo>
                    <a:pt x="83" y="25"/>
                  </a:lnTo>
                  <a:lnTo>
                    <a:pt x="83" y="30"/>
                  </a:lnTo>
                  <a:lnTo>
                    <a:pt x="84" y="35"/>
                  </a:lnTo>
                  <a:lnTo>
                    <a:pt x="81" y="36"/>
                  </a:lnTo>
                  <a:lnTo>
                    <a:pt x="78" y="36"/>
                  </a:lnTo>
                  <a:lnTo>
                    <a:pt x="74" y="37"/>
                  </a:lnTo>
                  <a:lnTo>
                    <a:pt x="71" y="37"/>
                  </a:lnTo>
                  <a:lnTo>
                    <a:pt x="71" y="33"/>
                  </a:lnTo>
                  <a:lnTo>
                    <a:pt x="71" y="29"/>
                  </a:lnTo>
                  <a:lnTo>
                    <a:pt x="70" y="25"/>
                  </a:lnTo>
                  <a:lnTo>
                    <a:pt x="69" y="21"/>
                  </a:lnTo>
                  <a:lnTo>
                    <a:pt x="65" y="18"/>
                  </a:lnTo>
                  <a:lnTo>
                    <a:pt x="60" y="15"/>
                  </a:lnTo>
                  <a:lnTo>
                    <a:pt x="56" y="13"/>
                  </a:lnTo>
                  <a:lnTo>
                    <a:pt x="51" y="10"/>
                  </a:lnTo>
                  <a:lnTo>
                    <a:pt x="50" y="10"/>
                  </a:lnTo>
                  <a:lnTo>
                    <a:pt x="48" y="11"/>
                  </a:lnTo>
                  <a:lnTo>
                    <a:pt x="47" y="11"/>
                  </a:lnTo>
                  <a:lnTo>
                    <a:pt x="45" y="12"/>
                  </a:lnTo>
                  <a:lnTo>
                    <a:pt x="48" y="15"/>
                  </a:lnTo>
                  <a:lnTo>
                    <a:pt x="51" y="19"/>
                  </a:lnTo>
                  <a:lnTo>
                    <a:pt x="53" y="22"/>
                  </a:lnTo>
                  <a:lnTo>
                    <a:pt x="56" y="26"/>
                  </a:lnTo>
                  <a:lnTo>
                    <a:pt x="56" y="32"/>
                  </a:lnTo>
                  <a:lnTo>
                    <a:pt x="57" y="38"/>
                  </a:lnTo>
                  <a:lnTo>
                    <a:pt x="57" y="44"/>
                  </a:lnTo>
                  <a:lnTo>
                    <a:pt x="57" y="50"/>
                  </a:lnTo>
                  <a:lnTo>
                    <a:pt x="49" y="58"/>
                  </a:lnTo>
                  <a:lnTo>
                    <a:pt x="44" y="63"/>
                  </a:lnTo>
                  <a:lnTo>
                    <a:pt x="40" y="65"/>
                  </a:lnTo>
                  <a:lnTo>
                    <a:pt x="33" y="68"/>
                  </a:lnTo>
                  <a:lnTo>
                    <a:pt x="30" y="68"/>
                  </a:lnTo>
                  <a:lnTo>
                    <a:pt x="27" y="68"/>
                  </a:lnTo>
                  <a:lnTo>
                    <a:pt x="24" y="68"/>
                  </a:lnTo>
                  <a:lnTo>
                    <a:pt x="20" y="68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2"/>
            <p:cNvSpPr>
              <a:spLocks/>
            </p:cNvSpPr>
            <p:nvPr/>
          </p:nvSpPr>
          <p:spPr bwMode="auto">
            <a:xfrm>
              <a:off x="3990" y="895"/>
              <a:ext cx="13" cy="14"/>
            </a:xfrm>
            <a:custGeom>
              <a:avLst/>
              <a:gdLst>
                <a:gd name="T0" fmla="*/ 11 w 27"/>
                <a:gd name="T1" fmla="*/ 28 h 29"/>
                <a:gd name="T2" fmla="*/ 9 w 27"/>
                <a:gd name="T3" fmla="*/ 27 h 29"/>
                <a:gd name="T4" fmla="*/ 7 w 27"/>
                <a:gd name="T5" fmla="*/ 25 h 29"/>
                <a:gd name="T6" fmla="*/ 5 w 27"/>
                <a:gd name="T7" fmla="*/ 24 h 29"/>
                <a:gd name="T8" fmla="*/ 3 w 27"/>
                <a:gd name="T9" fmla="*/ 21 h 29"/>
                <a:gd name="T10" fmla="*/ 3 w 27"/>
                <a:gd name="T11" fmla="*/ 17 h 29"/>
                <a:gd name="T12" fmla="*/ 1 w 27"/>
                <a:gd name="T13" fmla="*/ 13 h 29"/>
                <a:gd name="T14" fmla="*/ 1 w 27"/>
                <a:gd name="T15" fmla="*/ 8 h 29"/>
                <a:gd name="T16" fmla="*/ 0 w 27"/>
                <a:gd name="T17" fmla="*/ 4 h 29"/>
                <a:gd name="T18" fmla="*/ 4 w 27"/>
                <a:gd name="T19" fmla="*/ 2 h 29"/>
                <a:gd name="T20" fmla="*/ 7 w 27"/>
                <a:gd name="T21" fmla="*/ 0 h 29"/>
                <a:gd name="T22" fmla="*/ 12 w 27"/>
                <a:gd name="T23" fmla="*/ 0 h 29"/>
                <a:gd name="T24" fmla="*/ 21 w 27"/>
                <a:gd name="T25" fmla="*/ 0 h 29"/>
                <a:gd name="T26" fmla="*/ 22 w 27"/>
                <a:gd name="T27" fmla="*/ 1 h 29"/>
                <a:gd name="T28" fmla="*/ 23 w 27"/>
                <a:gd name="T29" fmla="*/ 3 h 29"/>
                <a:gd name="T30" fmla="*/ 25 w 27"/>
                <a:gd name="T31" fmla="*/ 4 h 29"/>
                <a:gd name="T32" fmla="*/ 27 w 27"/>
                <a:gd name="T33" fmla="*/ 6 h 29"/>
                <a:gd name="T34" fmla="*/ 27 w 27"/>
                <a:gd name="T35" fmla="*/ 10 h 29"/>
                <a:gd name="T36" fmla="*/ 27 w 27"/>
                <a:gd name="T37" fmla="*/ 13 h 29"/>
                <a:gd name="T38" fmla="*/ 27 w 27"/>
                <a:gd name="T39" fmla="*/ 17 h 29"/>
                <a:gd name="T40" fmla="*/ 27 w 27"/>
                <a:gd name="T41" fmla="*/ 21 h 29"/>
                <a:gd name="T42" fmla="*/ 19 w 27"/>
                <a:gd name="T43" fmla="*/ 27 h 29"/>
                <a:gd name="T44" fmla="*/ 15 w 27"/>
                <a:gd name="T45" fmla="*/ 29 h 29"/>
                <a:gd name="T46" fmla="*/ 13 w 27"/>
                <a:gd name="T47" fmla="*/ 29 h 29"/>
                <a:gd name="T48" fmla="*/ 11 w 27"/>
                <a:gd name="T49" fmla="*/ 28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" h="29">
                  <a:moveTo>
                    <a:pt x="11" y="28"/>
                  </a:moveTo>
                  <a:lnTo>
                    <a:pt x="9" y="27"/>
                  </a:lnTo>
                  <a:lnTo>
                    <a:pt x="7" y="25"/>
                  </a:lnTo>
                  <a:lnTo>
                    <a:pt x="5" y="24"/>
                  </a:lnTo>
                  <a:lnTo>
                    <a:pt x="3" y="21"/>
                  </a:lnTo>
                  <a:lnTo>
                    <a:pt x="3" y="17"/>
                  </a:lnTo>
                  <a:lnTo>
                    <a:pt x="1" y="13"/>
                  </a:lnTo>
                  <a:lnTo>
                    <a:pt x="1" y="8"/>
                  </a:lnTo>
                  <a:lnTo>
                    <a:pt x="0" y="4"/>
                  </a:lnTo>
                  <a:lnTo>
                    <a:pt x="4" y="2"/>
                  </a:lnTo>
                  <a:lnTo>
                    <a:pt x="7" y="0"/>
                  </a:lnTo>
                  <a:lnTo>
                    <a:pt x="12" y="0"/>
                  </a:lnTo>
                  <a:lnTo>
                    <a:pt x="21" y="0"/>
                  </a:lnTo>
                  <a:lnTo>
                    <a:pt x="22" y="1"/>
                  </a:lnTo>
                  <a:lnTo>
                    <a:pt x="23" y="3"/>
                  </a:lnTo>
                  <a:lnTo>
                    <a:pt x="25" y="4"/>
                  </a:lnTo>
                  <a:lnTo>
                    <a:pt x="27" y="6"/>
                  </a:lnTo>
                  <a:lnTo>
                    <a:pt x="27" y="10"/>
                  </a:lnTo>
                  <a:lnTo>
                    <a:pt x="27" y="13"/>
                  </a:lnTo>
                  <a:lnTo>
                    <a:pt x="27" y="17"/>
                  </a:lnTo>
                  <a:lnTo>
                    <a:pt x="27" y="21"/>
                  </a:lnTo>
                  <a:lnTo>
                    <a:pt x="19" y="27"/>
                  </a:lnTo>
                  <a:lnTo>
                    <a:pt x="15" y="29"/>
                  </a:lnTo>
                  <a:lnTo>
                    <a:pt x="13" y="29"/>
                  </a:lnTo>
                  <a:lnTo>
                    <a:pt x="11" y="28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23"/>
            <p:cNvSpPr>
              <a:spLocks/>
            </p:cNvSpPr>
            <p:nvPr/>
          </p:nvSpPr>
          <p:spPr bwMode="auto">
            <a:xfrm>
              <a:off x="4602" y="870"/>
              <a:ext cx="37" cy="23"/>
            </a:xfrm>
            <a:custGeom>
              <a:avLst/>
              <a:gdLst>
                <a:gd name="T0" fmla="*/ 63 w 73"/>
                <a:gd name="T1" fmla="*/ 46 h 46"/>
                <a:gd name="T2" fmla="*/ 58 w 73"/>
                <a:gd name="T3" fmla="*/ 43 h 46"/>
                <a:gd name="T4" fmla="*/ 53 w 73"/>
                <a:gd name="T5" fmla="*/ 41 h 46"/>
                <a:gd name="T6" fmla="*/ 48 w 73"/>
                <a:gd name="T7" fmla="*/ 38 h 46"/>
                <a:gd name="T8" fmla="*/ 43 w 73"/>
                <a:gd name="T9" fmla="*/ 35 h 46"/>
                <a:gd name="T10" fmla="*/ 38 w 73"/>
                <a:gd name="T11" fmla="*/ 32 h 46"/>
                <a:gd name="T12" fmla="*/ 31 w 73"/>
                <a:gd name="T13" fmla="*/ 29 h 46"/>
                <a:gd name="T14" fmla="*/ 26 w 73"/>
                <a:gd name="T15" fmla="*/ 27 h 46"/>
                <a:gd name="T16" fmla="*/ 21 w 73"/>
                <a:gd name="T17" fmla="*/ 24 h 46"/>
                <a:gd name="T18" fmla="*/ 17 w 73"/>
                <a:gd name="T19" fmla="*/ 24 h 46"/>
                <a:gd name="T20" fmla="*/ 13 w 73"/>
                <a:gd name="T21" fmla="*/ 24 h 46"/>
                <a:gd name="T22" fmla="*/ 8 w 73"/>
                <a:gd name="T23" fmla="*/ 24 h 46"/>
                <a:gd name="T24" fmla="*/ 3 w 73"/>
                <a:gd name="T25" fmla="*/ 25 h 46"/>
                <a:gd name="T26" fmla="*/ 1 w 73"/>
                <a:gd name="T27" fmla="*/ 17 h 46"/>
                <a:gd name="T28" fmla="*/ 0 w 73"/>
                <a:gd name="T29" fmla="*/ 11 h 46"/>
                <a:gd name="T30" fmla="*/ 0 w 73"/>
                <a:gd name="T31" fmla="*/ 7 h 46"/>
                <a:gd name="T32" fmla="*/ 1 w 73"/>
                <a:gd name="T33" fmla="*/ 0 h 46"/>
                <a:gd name="T34" fmla="*/ 3 w 73"/>
                <a:gd name="T35" fmla="*/ 0 h 46"/>
                <a:gd name="T36" fmla="*/ 5 w 73"/>
                <a:gd name="T37" fmla="*/ 0 h 46"/>
                <a:gd name="T38" fmla="*/ 7 w 73"/>
                <a:gd name="T39" fmla="*/ 0 h 46"/>
                <a:gd name="T40" fmla="*/ 10 w 73"/>
                <a:gd name="T41" fmla="*/ 0 h 46"/>
                <a:gd name="T42" fmla="*/ 18 w 73"/>
                <a:gd name="T43" fmla="*/ 5 h 46"/>
                <a:gd name="T44" fmla="*/ 25 w 73"/>
                <a:gd name="T45" fmla="*/ 9 h 46"/>
                <a:gd name="T46" fmla="*/ 33 w 73"/>
                <a:gd name="T47" fmla="*/ 13 h 46"/>
                <a:gd name="T48" fmla="*/ 41 w 73"/>
                <a:gd name="T49" fmla="*/ 17 h 46"/>
                <a:gd name="T50" fmla="*/ 49 w 73"/>
                <a:gd name="T51" fmla="*/ 22 h 46"/>
                <a:gd name="T52" fmla="*/ 56 w 73"/>
                <a:gd name="T53" fmla="*/ 26 h 46"/>
                <a:gd name="T54" fmla="*/ 64 w 73"/>
                <a:gd name="T55" fmla="*/ 30 h 46"/>
                <a:gd name="T56" fmla="*/ 72 w 73"/>
                <a:gd name="T57" fmla="*/ 34 h 46"/>
                <a:gd name="T58" fmla="*/ 72 w 73"/>
                <a:gd name="T59" fmla="*/ 37 h 46"/>
                <a:gd name="T60" fmla="*/ 72 w 73"/>
                <a:gd name="T61" fmla="*/ 39 h 46"/>
                <a:gd name="T62" fmla="*/ 72 w 73"/>
                <a:gd name="T63" fmla="*/ 42 h 46"/>
                <a:gd name="T64" fmla="*/ 73 w 73"/>
                <a:gd name="T65" fmla="*/ 45 h 46"/>
                <a:gd name="T66" fmla="*/ 71 w 73"/>
                <a:gd name="T67" fmla="*/ 45 h 46"/>
                <a:gd name="T68" fmla="*/ 68 w 73"/>
                <a:gd name="T69" fmla="*/ 45 h 46"/>
                <a:gd name="T70" fmla="*/ 66 w 73"/>
                <a:gd name="T71" fmla="*/ 45 h 46"/>
                <a:gd name="T72" fmla="*/ 63 w 73"/>
                <a:gd name="T73" fmla="*/ 4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3" h="46">
                  <a:moveTo>
                    <a:pt x="63" y="46"/>
                  </a:moveTo>
                  <a:lnTo>
                    <a:pt x="58" y="43"/>
                  </a:lnTo>
                  <a:lnTo>
                    <a:pt x="53" y="41"/>
                  </a:lnTo>
                  <a:lnTo>
                    <a:pt x="48" y="38"/>
                  </a:lnTo>
                  <a:lnTo>
                    <a:pt x="43" y="35"/>
                  </a:lnTo>
                  <a:lnTo>
                    <a:pt x="38" y="32"/>
                  </a:lnTo>
                  <a:lnTo>
                    <a:pt x="31" y="29"/>
                  </a:lnTo>
                  <a:lnTo>
                    <a:pt x="26" y="27"/>
                  </a:lnTo>
                  <a:lnTo>
                    <a:pt x="21" y="24"/>
                  </a:lnTo>
                  <a:lnTo>
                    <a:pt x="17" y="24"/>
                  </a:lnTo>
                  <a:lnTo>
                    <a:pt x="13" y="24"/>
                  </a:lnTo>
                  <a:lnTo>
                    <a:pt x="8" y="24"/>
                  </a:lnTo>
                  <a:lnTo>
                    <a:pt x="3" y="25"/>
                  </a:lnTo>
                  <a:lnTo>
                    <a:pt x="1" y="17"/>
                  </a:lnTo>
                  <a:lnTo>
                    <a:pt x="0" y="11"/>
                  </a:lnTo>
                  <a:lnTo>
                    <a:pt x="0" y="7"/>
                  </a:lnTo>
                  <a:lnTo>
                    <a:pt x="1" y="0"/>
                  </a:lnTo>
                  <a:lnTo>
                    <a:pt x="3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10" y="0"/>
                  </a:lnTo>
                  <a:lnTo>
                    <a:pt x="18" y="5"/>
                  </a:lnTo>
                  <a:lnTo>
                    <a:pt x="25" y="9"/>
                  </a:lnTo>
                  <a:lnTo>
                    <a:pt x="33" y="13"/>
                  </a:lnTo>
                  <a:lnTo>
                    <a:pt x="41" y="17"/>
                  </a:lnTo>
                  <a:lnTo>
                    <a:pt x="49" y="22"/>
                  </a:lnTo>
                  <a:lnTo>
                    <a:pt x="56" y="26"/>
                  </a:lnTo>
                  <a:lnTo>
                    <a:pt x="64" y="30"/>
                  </a:lnTo>
                  <a:lnTo>
                    <a:pt x="72" y="34"/>
                  </a:lnTo>
                  <a:lnTo>
                    <a:pt x="72" y="37"/>
                  </a:lnTo>
                  <a:lnTo>
                    <a:pt x="72" y="39"/>
                  </a:lnTo>
                  <a:lnTo>
                    <a:pt x="72" y="42"/>
                  </a:lnTo>
                  <a:lnTo>
                    <a:pt x="73" y="45"/>
                  </a:lnTo>
                  <a:lnTo>
                    <a:pt x="71" y="45"/>
                  </a:lnTo>
                  <a:lnTo>
                    <a:pt x="68" y="45"/>
                  </a:lnTo>
                  <a:lnTo>
                    <a:pt x="66" y="45"/>
                  </a:lnTo>
                  <a:lnTo>
                    <a:pt x="63" y="46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4"/>
            <p:cNvSpPr>
              <a:spLocks/>
            </p:cNvSpPr>
            <p:nvPr/>
          </p:nvSpPr>
          <p:spPr bwMode="auto">
            <a:xfrm>
              <a:off x="4005" y="789"/>
              <a:ext cx="82" cy="97"/>
            </a:xfrm>
            <a:custGeom>
              <a:avLst/>
              <a:gdLst>
                <a:gd name="T0" fmla="*/ 128 w 163"/>
                <a:gd name="T1" fmla="*/ 194 h 194"/>
                <a:gd name="T2" fmla="*/ 110 w 163"/>
                <a:gd name="T3" fmla="*/ 175 h 194"/>
                <a:gd name="T4" fmla="*/ 92 w 163"/>
                <a:gd name="T5" fmla="*/ 155 h 194"/>
                <a:gd name="T6" fmla="*/ 74 w 163"/>
                <a:gd name="T7" fmla="*/ 135 h 194"/>
                <a:gd name="T8" fmla="*/ 57 w 163"/>
                <a:gd name="T9" fmla="*/ 115 h 194"/>
                <a:gd name="T10" fmla="*/ 40 w 163"/>
                <a:gd name="T11" fmla="*/ 94 h 194"/>
                <a:gd name="T12" fmla="*/ 25 w 163"/>
                <a:gd name="T13" fmla="*/ 73 h 194"/>
                <a:gd name="T14" fmla="*/ 12 w 163"/>
                <a:gd name="T15" fmla="*/ 51 h 194"/>
                <a:gd name="T16" fmla="*/ 0 w 163"/>
                <a:gd name="T17" fmla="*/ 28 h 194"/>
                <a:gd name="T18" fmla="*/ 0 w 163"/>
                <a:gd name="T19" fmla="*/ 26 h 194"/>
                <a:gd name="T20" fmla="*/ 1 w 163"/>
                <a:gd name="T21" fmla="*/ 22 h 194"/>
                <a:gd name="T22" fmla="*/ 1 w 163"/>
                <a:gd name="T23" fmla="*/ 19 h 194"/>
                <a:gd name="T24" fmla="*/ 2 w 163"/>
                <a:gd name="T25" fmla="*/ 16 h 194"/>
                <a:gd name="T26" fmla="*/ 6 w 163"/>
                <a:gd name="T27" fmla="*/ 14 h 194"/>
                <a:gd name="T28" fmla="*/ 11 w 163"/>
                <a:gd name="T29" fmla="*/ 12 h 194"/>
                <a:gd name="T30" fmla="*/ 15 w 163"/>
                <a:gd name="T31" fmla="*/ 10 h 194"/>
                <a:gd name="T32" fmla="*/ 20 w 163"/>
                <a:gd name="T33" fmla="*/ 8 h 194"/>
                <a:gd name="T34" fmla="*/ 24 w 163"/>
                <a:gd name="T35" fmla="*/ 6 h 194"/>
                <a:gd name="T36" fmla="*/ 29 w 163"/>
                <a:gd name="T37" fmla="*/ 4 h 194"/>
                <a:gd name="T38" fmla="*/ 33 w 163"/>
                <a:gd name="T39" fmla="*/ 2 h 194"/>
                <a:gd name="T40" fmla="*/ 38 w 163"/>
                <a:gd name="T41" fmla="*/ 0 h 194"/>
                <a:gd name="T42" fmla="*/ 49 w 163"/>
                <a:gd name="T43" fmla="*/ 15 h 194"/>
                <a:gd name="T44" fmla="*/ 60 w 163"/>
                <a:gd name="T45" fmla="*/ 35 h 194"/>
                <a:gd name="T46" fmla="*/ 73 w 163"/>
                <a:gd name="T47" fmla="*/ 56 h 194"/>
                <a:gd name="T48" fmla="*/ 87 w 163"/>
                <a:gd name="T49" fmla="*/ 78 h 194"/>
                <a:gd name="T50" fmla="*/ 102 w 163"/>
                <a:gd name="T51" fmla="*/ 102 h 194"/>
                <a:gd name="T52" fmla="*/ 121 w 163"/>
                <a:gd name="T53" fmla="*/ 124 h 194"/>
                <a:gd name="T54" fmla="*/ 141 w 163"/>
                <a:gd name="T55" fmla="*/ 144 h 194"/>
                <a:gd name="T56" fmla="*/ 163 w 163"/>
                <a:gd name="T57" fmla="*/ 162 h 194"/>
                <a:gd name="T58" fmla="*/ 158 w 163"/>
                <a:gd name="T59" fmla="*/ 169 h 194"/>
                <a:gd name="T60" fmla="*/ 152 w 163"/>
                <a:gd name="T61" fmla="*/ 175 h 194"/>
                <a:gd name="T62" fmla="*/ 146 w 163"/>
                <a:gd name="T63" fmla="*/ 182 h 194"/>
                <a:gd name="T64" fmla="*/ 140 w 163"/>
                <a:gd name="T65" fmla="*/ 188 h 194"/>
                <a:gd name="T66" fmla="*/ 137 w 163"/>
                <a:gd name="T67" fmla="*/ 189 h 194"/>
                <a:gd name="T68" fmla="*/ 134 w 163"/>
                <a:gd name="T69" fmla="*/ 191 h 194"/>
                <a:gd name="T70" fmla="*/ 131 w 163"/>
                <a:gd name="T71" fmla="*/ 192 h 194"/>
                <a:gd name="T72" fmla="*/ 128 w 163"/>
                <a:gd name="T73" fmla="*/ 19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63" h="194">
                  <a:moveTo>
                    <a:pt x="128" y="194"/>
                  </a:moveTo>
                  <a:lnTo>
                    <a:pt x="110" y="175"/>
                  </a:lnTo>
                  <a:lnTo>
                    <a:pt x="92" y="155"/>
                  </a:lnTo>
                  <a:lnTo>
                    <a:pt x="74" y="135"/>
                  </a:lnTo>
                  <a:lnTo>
                    <a:pt x="57" y="115"/>
                  </a:lnTo>
                  <a:lnTo>
                    <a:pt x="40" y="94"/>
                  </a:lnTo>
                  <a:lnTo>
                    <a:pt x="25" y="73"/>
                  </a:lnTo>
                  <a:lnTo>
                    <a:pt x="12" y="51"/>
                  </a:lnTo>
                  <a:lnTo>
                    <a:pt x="0" y="28"/>
                  </a:lnTo>
                  <a:lnTo>
                    <a:pt x="0" y="26"/>
                  </a:lnTo>
                  <a:lnTo>
                    <a:pt x="1" y="22"/>
                  </a:lnTo>
                  <a:lnTo>
                    <a:pt x="1" y="19"/>
                  </a:lnTo>
                  <a:lnTo>
                    <a:pt x="2" y="16"/>
                  </a:lnTo>
                  <a:lnTo>
                    <a:pt x="6" y="14"/>
                  </a:lnTo>
                  <a:lnTo>
                    <a:pt x="11" y="12"/>
                  </a:lnTo>
                  <a:lnTo>
                    <a:pt x="15" y="10"/>
                  </a:lnTo>
                  <a:lnTo>
                    <a:pt x="20" y="8"/>
                  </a:lnTo>
                  <a:lnTo>
                    <a:pt x="24" y="6"/>
                  </a:lnTo>
                  <a:lnTo>
                    <a:pt x="29" y="4"/>
                  </a:lnTo>
                  <a:lnTo>
                    <a:pt x="33" y="2"/>
                  </a:lnTo>
                  <a:lnTo>
                    <a:pt x="38" y="0"/>
                  </a:lnTo>
                  <a:lnTo>
                    <a:pt x="49" y="15"/>
                  </a:lnTo>
                  <a:lnTo>
                    <a:pt x="60" y="35"/>
                  </a:lnTo>
                  <a:lnTo>
                    <a:pt x="73" y="56"/>
                  </a:lnTo>
                  <a:lnTo>
                    <a:pt x="87" y="78"/>
                  </a:lnTo>
                  <a:lnTo>
                    <a:pt x="102" y="102"/>
                  </a:lnTo>
                  <a:lnTo>
                    <a:pt x="121" y="124"/>
                  </a:lnTo>
                  <a:lnTo>
                    <a:pt x="141" y="144"/>
                  </a:lnTo>
                  <a:lnTo>
                    <a:pt x="163" y="162"/>
                  </a:lnTo>
                  <a:lnTo>
                    <a:pt x="158" y="169"/>
                  </a:lnTo>
                  <a:lnTo>
                    <a:pt x="152" y="175"/>
                  </a:lnTo>
                  <a:lnTo>
                    <a:pt x="146" y="182"/>
                  </a:lnTo>
                  <a:lnTo>
                    <a:pt x="140" y="188"/>
                  </a:lnTo>
                  <a:lnTo>
                    <a:pt x="137" y="189"/>
                  </a:lnTo>
                  <a:lnTo>
                    <a:pt x="134" y="191"/>
                  </a:lnTo>
                  <a:lnTo>
                    <a:pt x="131" y="192"/>
                  </a:lnTo>
                  <a:lnTo>
                    <a:pt x="128" y="19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5"/>
            <p:cNvSpPr>
              <a:spLocks/>
            </p:cNvSpPr>
            <p:nvPr/>
          </p:nvSpPr>
          <p:spPr bwMode="auto">
            <a:xfrm>
              <a:off x="3963" y="847"/>
              <a:ext cx="36" cy="26"/>
            </a:xfrm>
            <a:custGeom>
              <a:avLst/>
              <a:gdLst>
                <a:gd name="T0" fmla="*/ 1 w 73"/>
                <a:gd name="T1" fmla="*/ 52 h 52"/>
                <a:gd name="T2" fmla="*/ 1 w 73"/>
                <a:gd name="T3" fmla="*/ 50 h 52"/>
                <a:gd name="T4" fmla="*/ 1 w 73"/>
                <a:gd name="T5" fmla="*/ 46 h 52"/>
                <a:gd name="T6" fmla="*/ 1 w 73"/>
                <a:gd name="T7" fmla="*/ 44 h 52"/>
                <a:gd name="T8" fmla="*/ 0 w 73"/>
                <a:gd name="T9" fmla="*/ 42 h 52"/>
                <a:gd name="T10" fmla="*/ 6 w 73"/>
                <a:gd name="T11" fmla="*/ 38 h 52"/>
                <a:gd name="T12" fmla="*/ 11 w 73"/>
                <a:gd name="T13" fmla="*/ 35 h 52"/>
                <a:gd name="T14" fmla="*/ 17 w 73"/>
                <a:gd name="T15" fmla="*/ 31 h 52"/>
                <a:gd name="T16" fmla="*/ 22 w 73"/>
                <a:gd name="T17" fmla="*/ 27 h 52"/>
                <a:gd name="T18" fmla="*/ 27 w 73"/>
                <a:gd name="T19" fmla="*/ 24 h 52"/>
                <a:gd name="T20" fmla="*/ 33 w 73"/>
                <a:gd name="T21" fmla="*/ 20 h 52"/>
                <a:gd name="T22" fmla="*/ 38 w 73"/>
                <a:gd name="T23" fmla="*/ 17 h 52"/>
                <a:gd name="T24" fmla="*/ 44 w 73"/>
                <a:gd name="T25" fmla="*/ 13 h 52"/>
                <a:gd name="T26" fmla="*/ 45 w 73"/>
                <a:gd name="T27" fmla="*/ 10 h 52"/>
                <a:gd name="T28" fmla="*/ 46 w 73"/>
                <a:gd name="T29" fmla="*/ 7 h 52"/>
                <a:gd name="T30" fmla="*/ 48 w 73"/>
                <a:gd name="T31" fmla="*/ 4 h 52"/>
                <a:gd name="T32" fmla="*/ 48 w 73"/>
                <a:gd name="T33" fmla="*/ 0 h 52"/>
                <a:gd name="T34" fmla="*/ 61 w 73"/>
                <a:gd name="T35" fmla="*/ 2 h 52"/>
                <a:gd name="T36" fmla="*/ 68 w 73"/>
                <a:gd name="T37" fmla="*/ 3 h 52"/>
                <a:gd name="T38" fmla="*/ 71 w 73"/>
                <a:gd name="T39" fmla="*/ 5 h 52"/>
                <a:gd name="T40" fmla="*/ 73 w 73"/>
                <a:gd name="T41" fmla="*/ 7 h 52"/>
                <a:gd name="T42" fmla="*/ 69 w 73"/>
                <a:gd name="T43" fmla="*/ 11 h 52"/>
                <a:gd name="T44" fmla="*/ 65 w 73"/>
                <a:gd name="T45" fmla="*/ 15 h 52"/>
                <a:gd name="T46" fmla="*/ 61 w 73"/>
                <a:gd name="T47" fmla="*/ 18 h 52"/>
                <a:gd name="T48" fmla="*/ 57 w 73"/>
                <a:gd name="T49" fmla="*/ 22 h 52"/>
                <a:gd name="T50" fmla="*/ 49 w 73"/>
                <a:gd name="T51" fmla="*/ 27 h 52"/>
                <a:gd name="T52" fmla="*/ 40 w 73"/>
                <a:gd name="T53" fmla="*/ 33 h 52"/>
                <a:gd name="T54" fmla="*/ 29 w 73"/>
                <a:gd name="T55" fmla="*/ 41 h 52"/>
                <a:gd name="T56" fmla="*/ 13 w 73"/>
                <a:gd name="T57" fmla="*/ 52 h 52"/>
                <a:gd name="T58" fmla="*/ 10 w 73"/>
                <a:gd name="T59" fmla="*/ 52 h 52"/>
                <a:gd name="T60" fmla="*/ 7 w 73"/>
                <a:gd name="T61" fmla="*/ 52 h 52"/>
                <a:gd name="T62" fmla="*/ 4 w 73"/>
                <a:gd name="T63" fmla="*/ 52 h 52"/>
                <a:gd name="T64" fmla="*/ 1 w 73"/>
                <a:gd name="T65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3" h="52">
                  <a:moveTo>
                    <a:pt x="1" y="52"/>
                  </a:moveTo>
                  <a:lnTo>
                    <a:pt x="1" y="50"/>
                  </a:lnTo>
                  <a:lnTo>
                    <a:pt x="1" y="46"/>
                  </a:lnTo>
                  <a:lnTo>
                    <a:pt x="1" y="44"/>
                  </a:lnTo>
                  <a:lnTo>
                    <a:pt x="0" y="42"/>
                  </a:lnTo>
                  <a:lnTo>
                    <a:pt x="6" y="38"/>
                  </a:lnTo>
                  <a:lnTo>
                    <a:pt x="11" y="35"/>
                  </a:lnTo>
                  <a:lnTo>
                    <a:pt x="17" y="31"/>
                  </a:lnTo>
                  <a:lnTo>
                    <a:pt x="22" y="27"/>
                  </a:lnTo>
                  <a:lnTo>
                    <a:pt x="27" y="24"/>
                  </a:lnTo>
                  <a:lnTo>
                    <a:pt x="33" y="20"/>
                  </a:lnTo>
                  <a:lnTo>
                    <a:pt x="38" y="17"/>
                  </a:lnTo>
                  <a:lnTo>
                    <a:pt x="44" y="13"/>
                  </a:lnTo>
                  <a:lnTo>
                    <a:pt x="45" y="10"/>
                  </a:lnTo>
                  <a:lnTo>
                    <a:pt x="46" y="7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61" y="2"/>
                  </a:lnTo>
                  <a:lnTo>
                    <a:pt x="68" y="3"/>
                  </a:lnTo>
                  <a:lnTo>
                    <a:pt x="71" y="5"/>
                  </a:lnTo>
                  <a:lnTo>
                    <a:pt x="73" y="7"/>
                  </a:lnTo>
                  <a:lnTo>
                    <a:pt x="69" y="11"/>
                  </a:lnTo>
                  <a:lnTo>
                    <a:pt x="65" y="15"/>
                  </a:lnTo>
                  <a:lnTo>
                    <a:pt x="61" y="18"/>
                  </a:lnTo>
                  <a:lnTo>
                    <a:pt x="57" y="22"/>
                  </a:lnTo>
                  <a:lnTo>
                    <a:pt x="49" y="27"/>
                  </a:lnTo>
                  <a:lnTo>
                    <a:pt x="40" y="33"/>
                  </a:lnTo>
                  <a:lnTo>
                    <a:pt x="29" y="41"/>
                  </a:lnTo>
                  <a:lnTo>
                    <a:pt x="13" y="52"/>
                  </a:lnTo>
                  <a:lnTo>
                    <a:pt x="10" y="52"/>
                  </a:lnTo>
                  <a:lnTo>
                    <a:pt x="7" y="52"/>
                  </a:lnTo>
                  <a:lnTo>
                    <a:pt x="4" y="52"/>
                  </a:lnTo>
                  <a:lnTo>
                    <a:pt x="1" y="5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6"/>
            <p:cNvSpPr>
              <a:spLocks/>
            </p:cNvSpPr>
            <p:nvPr/>
          </p:nvSpPr>
          <p:spPr bwMode="auto">
            <a:xfrm>
              <a:off x="4537" y="777"/>
              <a:ext cx="80" cy="95"/>
            </a:xfrm>
            <a:custGeom>
              <a:avLst/>
              <a:gdLst>
                <a:gd name="T0" fmla="*/ 36 w 160"/>
                <a:gd name="T1" fmla="*/ 189 h 189"/>
                <a:gd name="T2" fmla="*/ 32 w 160"/>
                <a:gd name="T3" fmla="*/ 185 h 189"/>
                <a:gd name="T4" fmla="*/ 27 w 160"/>
                <a:gd name="T5" fmla="*/ 181 h 189"/>
                <a:gd name="T6" fmla="*/ 22 w 160"/>
                <a:gd name="T7" fmla="*/ 178 h 189"/>
                <a:gd name="T8" fmla="*/ 18 w 160"/>
                <a:gd name="T9" fmla="*/ 174 h 189"/>
                <a:gd name="T10" fmla="*/ 13 w 160"/>
                <a:gd name="T11" fmla="*/ 171 h 189"/>
                <a:gd name="T12" fmla="*/ 9 w 160"/>
                <a:gd name="T13" fmla="*/ 167 h 189"/>
                <a:gd name="T14" fmla="*/ 4 w 160"/>
                <a:gd name="T15" fmla="*/ 164 h 189"/>
                <a:gd name="T16" fmla="*/ 0 w 160"/>
                <a:gd name="T17" fmla="*/ 160 h 189"/>
                <a:gd name="T18" fmla="*/ 17 w 160"/>
                <a:gd name="T19" fmla="*/ 141 h 189"/>
                <a:gd name="T20" fmla="*/ 34 w 160"/>
                <a:gd name="T21" fmla="*/ 122 h 189"/>
                <a:gd name="T22" fmla="*/ 49 w 160"/>
                <a:gd name="T23" fmla="*/ 103 h 189"/>
                <a:gd name="T24" fmla="*/ 63 w 160"/>
                <a:gd name="T25" fmla="*/ 84 h 189"/>
                <a:gd name="T26" fmla="*/ 76 w 160"/>
                <a:gd name="T27" fmla="*/ 64 h 189"/>
                <a:gd name="T28" fmla="*/ 89 w 160"/>
                <a:gd name="T29" fmla="*/ 43 h 189"/>
                <a:gd name="T30" fmla="*/ 102 w 160"/>
                <a:gd name="T31" fmla="*/ 22 h 189"/>
                <a:gd name="T32" fmla="*/ 114 w 160"/>
                <a:gd name="T33" fmla="*/ 0 h 189"/>
                <a:gd name="T34" fmla="*/ 160 w 160"/>
                <a:gd name="T35" fmla="*/ 17 h 189"/>
                <a:gd name="T36" fmla="*/ 149 w 160"/>
                <a:gd name="T37" fmla="*/ 36 h 189"/>
                <a:gd name="T38" fmla="*/ 138 w 160"/>
                <a:gd name="T39" fmla="*/ 56 h 189"/>
                <a:gd name="T40" fmla="*/ 127 w 160"/>
                <a:gd name="T41" fmla="*/ 73 h 189"/>
                <a:gd name="T42" fmla="*/ 115 w 160"/>
                <a:gd name="T43" fmla="*/ 91 h 189"/>
                <a:gd name="T44" fmla="*/ 103 w 160"/>
                <a:gd name="T45" fmla="*/ 108 h 189"/>
                <a:gd name="T46" fmla="*/ 90 w 160"/>
                <a:gd name="T47" fmla="*/ 126 h 189"/>
                <a:gd name="T48" fmla="*/ 77 w 160"/>
                <a:gd name="T49" fmla="*/ 144 h 189"/>
                <a:gd name="T50" fmla="*/ 64 w 160"/>
                <a:gd name="T51" fmla="*/ 161 h 189"/>
                <a:gd name="T52" fmla="*/ 57 w 160"/>
                <a:gd name="T53" fmla="*/ 168 h 189"/>
                <a:gd name="T54" fmla="*/ 50 w 160"/>
                <a:gd name="T55" fmla="*/ 174 h 189"/>
                <a:gd name="T56" fmla="*/ 43 w 160"/>
                <a:gd name="T57" fmla="*/ 181 h 189"/>
                <a:gd name="T58" fmla="*/ 36 w 160"/>
                <a:gd name="T59" fmla="*/ 189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0" h="189">
                  <a:moveTo>
                    <a:pt x="36" y="189"/>
                  </a:moveTo>
                  <a:lnTo>
                    <a:pt x="32" y="185"/>
                  </a:lnTo>
                  <a:lnTo>
                    <a:pt x="27" y="181"/>
                  </a:lnTo>
                  <a:lnTo>
                    <a:pt x="22" y="178"/>
                  </a:lnTo>
                  <a:lnTo>
                    <a:pt x="18" y="174"/>
                  </a:lnTo>
                  <a:lnTo>
                    <a:pt x="13" y="171"/>
                  </a:lnTo>
                  <a:lnTo>
                    <a:pt x="9" y="167"/>
                  </a:lnTo>
                  <a:lnTo>
                    <a:pt x="4" y="164"/>
                  </a:lnTo>
                  <a:lnTo>
                    <a:pt x="0" y="160"/>
                  </a:lnTo>
                  <a:lnTo>
                    <a:pt x="17" y="141"/>
                  </a:lnTo>
                  <a:lnTo>
                    <a:pt x="34" y="122"/>
                  </a:lnTo>
                  <a:lnTo>
                    <a:pt x="49" y="103"/>
                  </a:lnTo>
                  <a:lnTo>
                    <a:pt x="63" y="84"/>
                  </a:lnTo>
                  <a:lnTo>
                    <a:pt x="76" y="64"/>
                  </a:lnTo>
                  <a:lnTo>
                    <a:pt x="89" y="43"/>
                  </a:lnTo>
                  <a:lnTo>
                    <a:pt x="102" y="22"/>
                  </a:lnTo>
                  <a:lnTo>
                    <a:pt x="114" y="0"/>
                  </a:lnTo>
                  <a:lnTo>
                    <a:pt x="160" y="17"/>
                  </a:lnTo>
                  <a:lnTo>
                    <a:pt x="149" y="36"/>
                  </a:lnTo>
                  <a:lnTo>
                    <a:pt x="138" y="56"/>
                  </a:lnTo>
                  <a:lnTo>
                    <a:pt x="127" y="73"/>
                  </a:lnTo>
                  <a:lnTo>
                    <a:pt x="115" y="91"/>
                  </a:lnTo>
                  <a:lnTo>
                    <a:pt x="103" y="108"/>
                  </a:lnTo>
                  <a:lnTo>
                    <a:pt x="90" y="126"/>
                  </a:lnTo>
                  <a:lnTo>
                    <a:pt x="77" y="144"/>
                  </a:lnTo>
                  <a:lnTo>
                    <a:pt x="64" y="161"/>
                  </a:lnTo>
                  <a:lnTo>
                    <a:pt x="57" y="168"/>
                  </a:lnTo>
                  <a:lnTo>
                    <a:pt x="50" y="174"/>
                  </a:lnTo>
                  <a:lnTo>
                    <a:pt x="43" y="181"/>
                  </a:lnTo>
                  <a:lnTo>
                    <a:pt x="36" y="189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7"/>
            <p:cNvSpPr>
              <a:spLocks/>
            </p:cNvSpPr>
            <p:nvPr/>
          </p:nvSpPr>
          <p:spPr bwMode="auto">
            <a:xfrm>
              <a:off x="4029" y="745"/>
              <a:ext cx="128" cy="123"/>
            </a:xfrm>
            <a:custGeom>
              <a:avLst/>
              <a:gdLst>
                <a:gd name="T0" fmla="*/ 122 w 256"/>
                <a:gd name="T1" fmla="*/ 244 h 245"/>
                <a:gd name="T2" fmla="*/ 117 w 256"/>
                <a:gd name="T3" fmla="*/ 238 h 245"/>
                <a:gd name="T4" fmla="*/ 111 w 256"/>
                <a:gd name="T5" fmla="*/ 233 h 245"/>
                <a:gd name="T6" fmla="*/ 105 w 256"/>
                <a:gd name="T7" fmla="*/ 227 h 245"/>
                <a:gd name="T8" fmla="*/ 99 w 256"/>
                <a:gd name="T9" fmla="*/ 221 h 245"/>
                <a:gd name="T10" fmla="*/ 93 w 256"/>
                <a:gd name="T11" fmla="*/ 215 h 245"/>
                <a:gd name="T12" fmla="*/ 88 w 256"/>
                <a:gd name="T13" fmla="*/ 209 h 245"/>
                <a:gd name="T14" fmla="*/ 82 w 256"/>
                <a:gd name="T15" fmla="*/ 203 h 245"/>
                <a:gd name="T16" fmla="*/ 76 w 256"/>
                <a:gd name="T17" fmla="*/ 197 h 245"/>
                <a:gd name="T18" fmla="*/ 59 w 256"/>
                <a:gd name="T19" fmla="*/ 176 h 245"/>
                <a:gd name="T20" fmla="*/ 47 w 256"/>
                <a:gd name="T21" fmla="*/ 160 h 245"/>
                <a:gd name="T22" fmla="*/ 38 w 256"/>
                <a:gd name="T23" fmla="*/ 147 h 245"/>
                <a:gd name="T24" fmla="*/ 30 w 256"/>
                <a:gd name="T25" fmla="*/ 137 h 245"/>
                <a:gd name="T26" fmla="*/ 24 w 256"/>
                <a:gd name="T27" fmla="*/ 127 h 245"/>
                <a:gd name="T28" fmla="*/ 17 w 256"/>
                <a:gd name="T29" fmla="*/ 117 h 245"/>
                <a:gd name="T30" fmla="*/ 9 w 256"/>
                <a:gd name="T31" fmla="*/ 103 h 245"/>
                <a:gd name="T32" fmla="*/ 0 w 256"/>
                <a:gd name="T33" fmla="*/ 88 h 245"/>
                <a:gd name="T34" fmla="*/ 0 w 256"/>
                <a:gd name="T35" fmla="*/ 86 h 245"/>
                <a:gd name="T36" fmla="*/ 0 w 256"/>
                <a:gd name="T37" fmla="*/ 84 h 245"/>
                <a:gd name="T38" fmla="*/ 0 w 256"/>
                <a:gd name="T39" fmla="*/ 82 h 245"/>
                <a:gd name="T40" fmla="*/ 0 w 256"/>
                <a:gd name="T41" fmla="*/ 79 h 245"/>
                <a:gd name="T42" fmla="*/ 10 w 256"/>
                <a:gd name="T43" fmla="*/ 74 h 245"/>
                <a:gd name="T44" fmla="*/ 20 w 256"/>
                <a:gd name="T45" fmla="*/ 69 h 245"/>
                <a:gd name="T46" fmla="*/ 31 w 256"/>
                <a:gd name="T47" fmla="*/ 64 h 245"/>
                <a:gd name="T48" fmla="*/ 41 w 256"/>
                <a:gd name="T49" fmla="*/ 59 h 245"/>
                <a:gd name="T50" fmla="*/ 51 w 256"/>
                <a:gd name="T51" fmla="*/ 55 h 245"/>
                <a:gd name="T52" fmla="*/ 61 w 256"/>
                <a:gd name="T53" fmla="*/ 50 h 245"/>
                <a:gd name="T54" fmla="*/ 73 w 256"/>
                <a:gd name="T55" fmla="*/ 45 h 245"/>
                <a:gd name="T56" fmla="*/ 83 w 256"/>
                <a:gd name="T57" fmla="*/ 39 h 245"/>
                <a:gd name="T58" fmla="*/ 93 w 256"/>
                <a:gd name="T59" fmla="*/ 34 h 245"/>
                <a:gd name="T60" fmla="*/ 104 w 256"/>
                <a:gd name="T61" fmla="*/ 29 h 245"/>
                <a:gd name="T62" fmla="*/ 114 w 256"/>
                <a:gd name="T63" fmla="*/ 24 h 245"/>
                <a:gd name="T64" fmla="*/ 125 w 256"/>
                <a:gd name="T65" fmla="*/ 19 h 245"/>
                <a:gd name="T66" fmla="*/ 136 w 256"/>
                <a:gd name="T67" fmla="*/ 15 h 245"/>
                <a:gd name="T68" fmla="*/ 146 w 256"/>
                <a:gd name="T69" fmla="*/ 10 h 245"/>
                <a:gd name="T70" fmla="*/ 157 w 256"/>
                <a:gd name="T71" fmla="*/ 5 h 245"/>
                <a:gd name="T72" fmla="*/ 167 w 256"/>
                <a:gd name="T73" fmla="*/ 0 h 245"/>
                <a:gd name="T74" fmla="*/ 173 w 256"/>
                <a:gd name="T75" fmla="*/ 9 h 245"/>
                <a:gd name="T76" fmla="*/ 178 w 256"/>
                <a:gd name="T77" fmla="*/ 17 h 245"/>
                <a:gd name="T78" fmla="*/ 184 w 256"/>
                <a:gd name="T79" fmla="*/ 26 h 245"/>
                <a:gd name="T80" fmla="*/ 190 w 256"/>
                <a:gd name="T81" fmla="*/ 35 h 245"/>
                <a:gd name="T82" fmla="*/ 196 w 256"/>
                <a:gd name="T83" fmla="*/ 44 h 245"/>
                <a:gd name="T84" fmla="*/ 202 w 256"/>
                <a:gd name="T85" fmla="*/ 53 h 245"/>
                <a:gd name="T86" fmla="*/ 209 w 256"/>
                <a:gd name="T87" fmla="*/ 62 h 245"/>
                <a:gd name="T88" fmla="*/ 215 w 256"/>
                <a:gd name="T89" fmla="*/ 71 h 245"/>
                <a:gd name="T90" fmla="*/ 220 w 256"/>
                <a:gd name="T91" fmla="*/ 76 h 245"/>
                <a:gd name="T92" fmla="*/ 225 w 256"/>
                <a:gd name="T93" fmla="*/ 82 h 245"/>
                <a:gd name="T94" fmla="*/ 230 w 256"/>
                <a:gd name="T95" fmla="*/ 87 h 245"/>
                <a:gd name="T96" fmla="*/ 235 w 256"/>
                <a:gd name="T97" fmla="*/ 93 h 245"/>
                <a:gd name="T98" fmla="*/ 240 w 256"/>
                <a:gd name="T99" fmla="*/ 98 h 245"/>
                <a:gd name="T100" fmla="*/ 246 w 256"/>
                <a:gd name="T101" fmla="*/ 104 h 245"/>
                <a:gd name="T102" fmla="*/ 251 w 256"/>
                <a:gd name="T103" fmla="*/ 109 h 245"/>
                <a:gd name="T104" fmla="*/ 256 w 256"/>
                <a:gd name="T105" fmla="*/ 116 h 245"/>
                <a:gd name="T106" fmla="*/ 213 w 256"/>
                <a:gd name="T107" fmla="*/ 159 h 245"/>
                <a:gd name="T108" fmla="*/ 180 w 256"/>
                <a:gd name="T109" fmla="*/ 192 h 245"/>
                <a:gd name="T110" fmla="*/ 157 w 256"/>
                <a:gd name="T111" fmla="*/ 215 h 245"/>
                <a:gd name="T112" fmla="*/ 141 w 256"/>
                <a:gd name="T113" fmla="*/ 230 h 245"/>
                <a:gd name="T114" fmla="*/ 130 w 256"/>
                <a:gd name="T115" fmla="*/ 239 h 245"/>
                <a:gd name="T116" fmla="*/ 125 w 256"/>
                <a:gd name="T117" fmla="*/ 244 h 245"/>
                <a:gd name="T118" fmla="*/ 123 w 256"/>
                <a:gd name="T119" fmla="*/ 245 h 245"/>
                <a:gd name="T120" fmla="*/ 122 w 256"/>
                <a:gd name="T121" fmla="*/ 244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56" h="245">
                  <a:moveTo>
                    <a:pt x="122" y="244"/>
                  </a:moveTo>
                  <a:lnTo>
                    <a:pt x="117" y="238"/>
                  </a:lnTo>
                  <a:lnTo>
                    <a:pt x="111" y="233"/>
                  </a:lnTo>
                  <a:lnTo>
                    <a:pt x="105" y="227"/>
                  </a:lnTo>
                  <a:lnTo>
                    <a:pt x="99" y="221"/>
                  </a:lnTo>
                  <a:lnTo>
                    <a:pt x="93" y="215"/>
                  </a:lnTo>
                  <a:lnTo>
                    <a:pt x="88" y="209"/>
                  </a:lnTo>
                  <a:lnTo>
                    <a:pt x="82" y="203"/>
                  </a:lnTo>
                  <a:lnTo>
                    <a:pt x="76" y="197"/>
                  </a:lnTo>
                  <a:lnTo>
                    <a:pt x="59" y="176"/>
                  </a:lnTo>
                  <a:lnTo>
                    <a:pt x="47" y="160"/>
                  </a:lnTo>
                  <a:lnTo>
                    <a:pt x="38" y="147"/>
                  </a:lnTo>
                  <a:lnTo>
                    <a:pt x="30" y="137"/>
                  </a:lnTo>
                  <a:lnTo>
                    <a:pt x="24" y="127"/>
                  </a:lnTo>
                  <a:lnTo>
                    <a:pt x="17" y="117"/>
                  </a:lnTo>
                  <a:lnTo>
                    <a:pt x="9" y="103"/>
                  </a:lnTo>
                  <a:lnTo>
                    <a:pt x="0" y="88"/>
                  </a:lnTo>
                  <a:lnTo>
                    <a:pt x="0" y="86"/>
                  </a:lnTo>
                  <a:lnTo>
                    <a:pt x="0" y="84"/>
                  </a:lnTo>
                  <a:lnTo>
                    <a:pt x="0" y="82"/>
                  </a:lnTo>
                  <a:lnTo>
                    <a:pt x="0" y="79"/>
                  </a:lnTo>
                  <a:lnTo>
                    <a:pt x="10" y="74"/>
                  </a:lnTo>
                  <a:lnTo>
                    <a:pt x="20" y="69"/>
                  </a:lnTo>
                  <a:lnTo>
                    <a:pt x="31" y="64"/>
                  </a:lnTo>
                  <a:lnTo>
                    <a:pt x="41" y="59"/>
                  </a:lnTo>
                  <a:lnTo>
                    <a:pt x="51" y="55"/>
                  </a:lnTo>
                  <a:lnTo>
                    <a:pt x="61" y="50"/>
                  </a:lnTo>
                  <a:lnTo>
                    <a:pt x="73" y="45"/>
                  </a:lnTo>
                  <a:lnTo>
                    <a:pt x="83" y="39"/>
                  </a:lnTo>
                  <a:lnTo>
                    <a:pt x="93" y="34"/>
                  </a:lnTo>
                  <a:lnTo>
                    <a:pt x="104" y="29"/>
                  </a:lnTo>
                  <a:lnTo>
                    <a:pt x="114" y="24"/>
                  </a:lnTo>
                  <a:lnTo>
                    <a:pt x="125" y="19"/>
                  </a:lnTo>
                  <a:lnTo>
                    <a:pt x="136" y="15"/>
                  </a:lnTo>
                  <a:lnTo>
                    <a:pt x="146" y="10"/>
                  </a:lnTo>
                  <a:lnTo>
                    <a:pt x="157" y="5"/>
                  </a:lnTo>
                  <a:lnTo>
                    <a:pt x="167" y="0"/>
                  </a:lnTo>
                  <a:lnTo>
                    <a:pt x="173" y="9"/>
                  </a:lnTo>
                  <a:lnTo>
                    <a:pt x="178" y="17"/>
                  </a:lnTo>
                  <a:lnTo>
                    <a:pt x="184" y="26"/>
                  </a:lnTo>
                  <a:lnTo>
                    <a:pt x="190" y="35"/>
                  </a:lnTo>
                  <a:lnTo>
                    <a:pt x="196" y="44"/>
                  </a:lnTo>
                  <a:lnTo>
                    <a:pt x="202" y="53"/>
                  </a:lnTo>
                  <a:lnTo>
                    <a:pt x="209" y="62"/>
                  </a:lnTo>
                  <a:lnTo>
                    <a:pt x="215" y="71"/>
                  </a:lnTo>
                  <a:lnTo>
                    <a:pt x="220" y="76"/>
                  </a:lnTo>
                  <a:lnTo>
                    <a:pt x="225" y="82"/>
                  </a:lnTo>
                  <a:lnTo>
                    <a:pt x="230" y="87"/>
                  </a:lnTo>
                  <a:lnTo>
                    <a:pt x="235" y="93"/>
                  </a:lnTo>
                  <a:lnTo>
                    <a:pt x="240" y="98"/>
                  </a:lnTo>
                  <a:lnTo>
                    <a:pt x="246" y="104"/>
                  </a:lnTo>
                  <a:lnTo>
                    <a:pt x="251" y="109"/>
                  </a:lnTo>
                  <a:lnTo>
                    <a:pt x="256" y="116"/>
                  </a:lnTo>
                  <a:lnTo>
                    <a:pt x="213" y="159"/>
                  </a:lnTo>
                  <a:lnTo>
                    <a:pt x="180" y="192"/>
                  </a:lnTo>
                  <a:lnTo>
                    <a:pt x="157" y="215"/>
                  </a:lnTo>
                  <a:lnTo>
                    <a:pt x="141" y="230"/>
                  </a:lnTo>
                  <a:lnTo>
                    <a:pt x="130" y="239"/>
                  </a:lnTo>
                  <a:lnTo>
                    <a:pt x="125" y="244"/>
                  </a:lnTo>
                  <a:lnTo>
                    <a:pt x="123" y="245"/>
                  </a:lnTo>
                  <a:lnTo>
                    <a:pt x="122" y="244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8"/>
            <p:cNvSpPr>
              <a:spLocks/>
            </p:cNvSpPr>
            <p:nvPr/>
          </p:nvSpPr>
          <p:spPr bwMode="auto">
            <a:xfrm>
              <a:off x="4621" y="826"/>
              <a:ext cx="43" cy="40"/>
            </a:xfrm>
            <a:custGeom>
              <a:avLst/>
              <a:gdLst>
                <a:gd name="T0" fmla="*/ 51 w 86"/>
                <a:gd name="T1" fmla="*/ 77 h 80"/>
                <a:gd name="T2" fmla="*/ 51 w 86"/>
                <a:gd name="T3" fmla="*/ 71 h 80"/>
                <a:gd name="T4" fmla="*/ 58 w 86"/>
                <a:gd name="T5" fmla="*/ 65 h 80"/>
                <a:gd name="T6" fmla="*/ 65 w 86"/>
                <a:gd name="T7" fmla="*/ 60 h 80"/>
                <a:gd name="T8" fmla="*/ 70 w 86"/>
                <a:gd name="T9" fmla="*/ 53 h 80"/>
                <a:gd name="T10" fmla="*/ 70 w 86"/>
                <a:gd name="T11" fmla="*/ 47 h 80"/>
                <a:gd name="T12" fmla="*/ 68 w 86"/>
                <a:gd name="T13" fmla="*/ 40 h 80"/>
                <a:gd name="T14" fmla="*/ 61 w 86"/>
                <a:gd name="T15" fmla="*/ 34 h 80"/>
                <a:gd name="T16" fmla="*/ 55 w 86"/>
                <a:gd name="T17" fmla="*/ 32 h 80"/>
                <a:gd name="T18" fmla="*/ 50 w 86"/>
                <a:gd name="T19" fmla="*/ 35 h 80"/>
                <a:gd name="T20" fmla="*/ 45 w 86"/>
                <a:gd name="T21" fmla="*/ 42 h 80"/>
                <a:gd name="T22" fmla="*/ 39 w 86"/>
                <a:gd name="T23" fmla="*/ 52 h 80"/>
                <a:gd name="T24" fmla="*/ 33 w 86"/>
                <a:gd name="T25" fmla="*/ 58 h 80"/>
                <a:gd name="T26" fmla="*/ 27 w 86"/>
                <a:gd name="T27" fmla="*/ 58 h 80"/>
                <a:gd name="T28" fmla="*/ 18 w 86"/>
                <a:gd name="T29" fmla="*/ 54 h 80"/>
                <a:gd name="T30" fmla="*/ 6 w 86"/>
                <a:gd name="T31" fmla="*/ 47 h 80"/>
                <a:gd name="T32" fmla="*/ 0 w 86"/>
                <a:gd name="T33" fmla="*/ 40 h 80"/>
                <a:gd name="T34" fmla="*/ 0 w 86"/>
                <a:gd name="T35" fmla="*/ 34 h 80"/>
                <a:gd name="T36" fmla="*/ 5 w 86"/>
                <a:gd name="T37" fmla="*/ 24 h 80"/>
                <a:gd name="T38" fmla="*/ 17 w 86"/>
                <a:gd name="T39" fmla="*/ 8 h 80"/>
                <a:gd name="T40" fmla="*/ 26 w 86"/>
                <a:gd name="T41" fmla="*/ 0 h 80"/>
                <a:gd name="T42" fmla="*/ 32 w 86"/>
                <a:gd name="T43" fmla="*/ 1 h 80"/>
                <a:gd name="T44" fmla="*/ 36 w 86"/>
                <a:gd name="T45" fmla="*/ 4 h 80"/>
                <a:gd name="T46" fmla="*/ 36 w 86"/>
                <a:gd name="T47" fmla="*/ 8 h 80"/>
                <a:gd name="T48" fmla="*/ 32 w 86"/>
                <a:gd name="T49" fmla="*/ 16 h 80"/>
                <a:gd name="T50" fmla="*/ 23 w 86"/>
                <a:gd name="T51" fmla="*/ 29 h 80"/>
                <a:gd name="T52" fmla="*/ 18 w 86"/>
                <a:gd name="T53" fmla="*/ 36 h 80"/>
                <a:gd name="T54" fmla="*/ 18 w 86"/>
                <a:gd name="T55" fmla="*/ 39 h 80"/>
                <a:gd name="T56" fmla="*/ 21 w 86"/>
                <a:gd name="T57" fmla="*/ 41 h 80"/>
                <a:gd name="T58" fmla="*/ 26 w 86"/>
                <a:gd name="T59" fmla="*/ 40 h 80"/>
                <a:gd name="T60" fmla="*/ 32 w 86"/>
                <a:gd name="T61" fmla="*/ 33 h 80"/>
                <a:gd name="T62" fmla="*/ 38 w 86"/>
                <a:gd name="T63" fmla="*/ 25 h 80"/>
                <a:gd name="T64" fmla="*/ 49 w 86"/>
                <a:gd name="T65" fmla="*/ 20 h 80"/>
                <a:gd name="T66" fmla="*/ 61 w 86"/>
                <a:gd name="T67" fmla="*/ 20 h 80"/>
                <a:gd name="T68" fmla="*/ 74 w 86"/>
                <a:gd name="T69" fmla="*/ 25 h 80"/>
                <a:gd name="T70" fmla="*/ 82 w 86"/>
                <a:gd name="T71" fmla="*/ 31 h 80"/>
                <a:gd name="T72" fmla="*/ 85 w 86"/>
                <a:gd name="T73" fmla="*/ 42 h 80"/>
                <a:gd name="T74" fmla="*/ 85 w 86"/>
                <a:gd name="T75" fmla="*/ 54 h 80"/>
                <a:gd name="T76" fmla="*/ 81 w 86"/>
                <a:gd name="T77" fmla="*/ 63 h 80"/>
                <a:gd name="T78" fmla="*/ 72 w 86"/>
                <a:gd name="T79" fmla="*/ 72 h 80"/>
                <a:gd name="T80" fmla="*/ 63 w 86"/>
                <a:gd name="T81" fmla="*/ 78 h 80"/>
                <a:gd name="T82" fmla="*/ 55 w 86"/>
                <a:gd name="T83" fmla="*/ 7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6" h="80">
                  <a:moveTo>
                    <a:pt x="51" y="80"/>
                  </a:moveTo>
                  <a:lnTo>
                    <a:pt x="51" y="77"/>
                  </a:lnTo>
                  <a:lnTo>
                    <a:pt x="51" y="74"/>
                  </a:lnTo>
                  <a:lnTo>
                    <a:pt x="51" y="71"/>
                  </a:lnTo>
                  <a:lnTo>
                    <a:pt x="51" y="68"/>
                  </a:lnTo>
                  <a:lnTo>
                    <a:pt x="58" y="65"/>
                  </a:lnTo>
                  <a:lnTo>
                    <a:pt x="62" y="63"/>
                  </a:lnTo>
                  <a:lnTo>
                    <a:pt x="65" y="60"/>
                  </a:lnTo>
                  <a:lnTo>
                    <a:pt x="70" y="56"/>
                  </a:lnTo>
                  <a:lnTo>
                    <a:pt x="70" y="53"/>
                  </a:lnTo>
                  <a:lnTo>
                    <a:pt x="70" y="50"/>
                  </a:lnTo>
                  <a:lnTo>
                    <a:pt x="70" y="47"/>
                  </a:lnTo>
                  <a:lnTo>
                    <a:pt x="71" y="43"/>
                  </a:lnTo>
                  <a:lnTo>
                    <a:pt x="68" y="40"/>
                  </a:lnTo>
                  <a:lnTo>
                    <a:pt x="64" y="37"/>
                  </a:lnTo>
                  <a:lnTo>
                    <a:pt x="61" y="34"/>
                  </a:lnTo>
                  <a:lnTo>
                    <a:pt x="57" y="31"/>
                  </a:lnTo>
                  <a:lnTo>
                    <a:pt x="55" y="32"/>
                  </a:lnTo>
                  <a:lnTo>
                    <a:pt x="53" y="33"/>
                  </a:lnTo>
                  <a:lnTo>
                    <a:pt x="50" y="35"/>
                  </a:lnTo>
                  <a:lnTo>
                    <a:pt x="48" y="37"/>
                  </a:lnTo>
                  <a:lnTo>
                    <a:pt x="45" y="42"/>
                  </a:lnTo>
                  <a:lnTo>
                    <a:pt x="42" y="47"/>
                  </a:lnTo>
                  <a:lnTo>
                    <a:pt x="39" y="52"/>
                  </a:lnTo>
                  <a:lnTo>
                    <a:pt x="37" y="58"/>
                  </a:lnTo>
                  <a:lnTo>
                    <a:pt x="33" y="58"/>
                  </a:lnTo>
                  <a:lnTo>
                    <a:pt x="30" y="58"/>
                  </a:lnTo>
                  <a:lnTo>
                    <a:pt x="27" y="58"/>
                  </a:lnTo>
                  <a:lnTo>
                    <a:pt x="23" y="58"/>
                  </a:lnTo>
                  <a:lnTo>
                    <a:pt x="18" y="54"/>
                  </a:lnTo>
                  <a:lnTo>
                    <a:pt x="12" y="50"/>
                  </a:lnTo>
                  <a:lnTo>
                    <a:pt x="6" y="47"/>
                  </a:lnTo>
                  <a:lnTo>
                    <a:pt x="0" y="43"/>
                  </a:lnTo>
                  <a:lnTo>
                    <a:pt x="0" y="40"/>
                  </a:lnTo>
                  <a:lnTo>
                    <a:pt x="0" y="37"/>
                  </a:lnTo>
                  <a:lnTo>
                    <a:pt x="0" y="34"/>
                  </a:lnTo>
                  <a:lnTo>
                    <a:pt x="0" y="31"/>
                  </a:lnTo>
                  <a:lnTo>
                    <a:pt x="5" y="24"/>
                  </a:lnTo>
                  <a:lnTo>
                    <a:pt x="11" y="16"/>
                  </a:lnTo>
                  <a:lnTo>
                    <a:pt x="17" y="8"/>
                  </a:lnTo>
                  <a:lnTo>
                    <a:pt x="23" y="0"/>
                  </a:lnTo>
                  <a:lnTo>
                    <a:pt x="26" y="0"/>
                  </a:lnTo>
                  <a:lnTo>
                    <a:pt x="29" y="1"/>
                  </a:lnTo>
                  <a:lnTo>
                    <a:pt x="32" y="1"/>
                  </a:lnTo>
                  <a:lnTo>
                    <a:pt x="36" y="2"/>
                  </a:lnTo>
                  <a:lnTo>
                    <a:pt x="36" y="4"/>
                  </a:lnTo>
                  <a:lnTo>
                    <a:pt x="36" y="6"/>
                  </a:lnTo>
                  <a:lnTo>
                    <a:pt x="36" y="8"/>
                  </a:lnTo>
                  <a:lnTo>
                    <a:pt x="36" y="11"/>
                  </a:lnTo>
                  <a:lnTo>
                    <a:pt x="32" y="16"/>
                  </a:lnTo>
                  <a:lnTo>
                    <a:pt x="27" y="23"/>
                  </a:lnTo>
                  <a:lnTo>
                    <a:pt x="23" y="29"/>
                  </a:lnTo>
                  <a:lnTo>
                    <a:pt x="18" y="34"/>
                  </a:lnTo>
                  <a:lnTo>
                    <a:pt x="18" y="36"/>
                  </a:lnTo>
                  <a:lnTo>
                    <a:pt x="18" y="37"/>
                  </a:lnTo>
                  <a:lnTo>
                    <a:pt x="18" y="39"/>
                  </a:lnTo>
                  <a:lnTo>
                    <a:pt x="19" y="41"/>
                  </a:lnTo>
                  <a:lnTo>
                    <a:pt x="21" y="41"/>
                  </a:lnTo>
                  <a:lnTo>
                    <a:pt x="24" y="40"/>
                  </a:lnTo>
                  <a:lnTo>
                    <a:pt x="26" y="40"/>
                  </a:lnTo>
                  <a:lnTo>
                    <a:pt x="28" y="39"/>
                  </a:lnTo>
                  <a:lnTo>
                    <a:pt x="32" y="33"/>
                  </a:lnTo>
                  <a:lnTo>
                    <a:pt x="34" y="28"/>
                  </a:lnTo>
                  <a:lnTo>
                    <a:pt x="38" y="25"/>
                  </a:lnTo>
                  <a:lnTo>
                    <a:pt x="43" y="20"/>
                  </a:lnTo>
                  <a:lnTo>
                    <a:pt x="49" y="20"/>
                  </a:lnTo>
                  <a:lnTo>
                    <a:pt x="55" y="20"/>
                  </a:lnTo>
                  <a:lnTo>
                    <a:pt x="61" y="20"/>
                  </a:lnTo>
                  <a:lnTo>
                    <a:pt x="68" y="20"/>
                  </a:lnTo>
                  <a:lnTo>
                    <a:pt x="74" y="25"/>
                  </a:lnTo>
                  <a:lnTo>
                    <a:pt x="79" y="27"/>
                  </a:lnTo>
                  <a:lnTo>
                    <a:pt x="82" y="31"/>
                  </a:lnTo>
                  <a:lnTo>
                    <a:pt x="86" y="37"/>
                  </a:lnTo>
                  <a:lnTo>
                    <a:pt x="85" y="42"/>
                  </a:lnTo>
                  <a:lnTo>
                    <a:pt x="85" y="48"/>
                  </a:lnTo>
                  <a:lnTo>
                    <a:pt x="85" y="54"/>
                  </a:lnTo>
                  <a:lnTo>
                    <a:pt x="86" y="59"/>
                  </a:lnTo>
                  <a:lnTo>
                    <a:pt x="81" y="63"/>
                  </a:lnTo>
                  <a:lnTo>
                    <a:pt x="77" y="68"/>
                  </a:lnTo>
                  <a:lnTo>
                    <a:pt x="72" y="72"/>
                  </a:lnTo>
                  <a:lnTo>
                    <a:pt x="67" y="77"/>
                  </a:lnTo>
                  <a:lnTo>
                    <a:pt x="63" y="78"/>
                  </a:lnTo>
                  <a:lnTo>
                    <a:pt x="59" y="78"/>
                  </a:lnTo>
                  <a:lnTo>
                    <a:pt x="55" y="79"/>
                  </a:lnTo>
                  <a:lnTo>
                    <a:pt x="51" y="8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9"/>
            <p:cNvSpPr>
              <a:spLocks/>
            </p:cNvSpPr>
            <p:nvPr/>
          </p:nvSpPr>
          <p:spPr bwMode="auto">
            <a:xfrm>
              <a:off x="4465" y="737"/>
              <a:ext cx="127" cy="118"/>
            </a:xfrm>
            <a:custGeom>
              <a:avLst/>
              <a:gdLst>
                <a:gd name="T0" fmla="*/ 135 w 254"/>
                <a:gd name="T1" fmla="*/ 236 h 236"/>
                <a:gd name="T2" fmla="*/ 124 w 254"/>
                <a:gd name="T3" fmla="*/ 226 h 236"/>
                <a:gd name="T4" fmla="*/ 113 w 254"/>
                <a:gd name="T5" fmla="*/ 217 h 236"/>
                <a:gd name="T6" fmla="*/ 101 w 254"/>
                <a:gd name="T7" fmla="*/ 206 h 236"/>
                <a:gd name="T8" fmla="*/ 87 w 254"/>
                <a:gd name="T9" fmla="*/ 193 h 236"/>
                <a:gd name="T10" fmla="*/ 72 w 254"/>
                <a:gd name="T11" fmla="*/ 178 h 236"/>
                <a:gd name="T12" fmla="*/ 53 w 254"/>
                <a:gd name="T13" fmla="*/ 160 h 236"/>
                <a:gd name="T14" fmla="*/ 29 w 254"/>
                <a:gd name="T15" fmla="*/ 139 h 236"/>
                <a:gd name="T16" fmla="*/ 0 w 254"/>
                <a:gd name="T17" fmla="*/ 112 h 236"/>
                <a:gd name="T18" fmla="*/ 9 w 254"/>
                <a:gd name="T19" fmla="*/ 102 h 236"/>
                <a:gd name="T20" fmla="*/ 16 w 254"/>
                <a:gd name="T21" fmla="*/ 95 h 236"/>
                <a:gd name="T22" fmla="*/ 22 w 254"/>
                <a:gd name="T23" fmla="*/ 88 h 236"/>
                <a:gd name="T24" fmla="*/ 27 w 254"/>
                <a:gd name="T25" fmla="*/ 82 h 236"/>
                <a:gd name="T26" fmla="*/ 32 w 254"/>
                <a:gd name="T27" fmla="*/ 76 h 236"/>
                <a:gd name="T28" fmla="*/ 38 w 254"/>
                <a:gd name="T29" fmla="*/ 70 h 236"/>
                <a:gd name="T30" fmla="*/ 44 w 254"/>
                <a:gd name="T31" fmla="*/ 61 h 236"/>
                <a:gd name="T32" fmla="*/ 52 w 254"/>
                <a:gd name="T33" fmla="*/ 49 h 236"/>
                <a:gd name="T34" fmla="*/ 55 w 254"/>
                <a:gd name="T35" fmla="*/ 42 h 236"/>
                <a:gd name="T36" fmla="*/ 59 w 254"/>
                <a:gd name="T37" fmla="*/ 36 h 236"/>
                <a:gd name="T38" fmla="*/ 62 w 254"/>
                <a:gd name="T39" fmla="*/ 29 h 236"/>
                <a:gd name="T40" fmla="*/ 66 w 254"/>
                <a:gd name="T41" fmla="*/ 22 h 236"/>
                <a:gd name="T42" fmla="*/ 70 w 254"/>
                <a:gd name="T43" fmla="*/ 16 h 236"/>
                <a:gd name="T44" fmla="*/ 74 w 254"/>
                <a:gd name="T45" fmla="*/ 10 h 236"/>
                <a:gd name="T46" fmla="*/ 79 w 254"/>
                <a:gd name="T47" fmla="*/ 5 h 236"/>
                <a:gd name="T48" fmla="*/ 84 w 254"/>
                <a:gd name="T49" fmla="*/ 0 h 236"/>
                <a:gd name="T50" fmla="*/ 113 w 254"/>
                <a:gd name="T51" fmla="*/ 12 h 236"/>
                <a:gd name="T52" fmla="*/ 137 w 254"/>
                <a:gd name="T53" fmla="*/ 22 h 236"/>
                <a:gd name="T54" fmla="*/ 158 w 254"/>
                <a:gd name="T55" fmla="*/ 31 h 236"/>
                <a:gd name="T56" fmla="*/ 177 w 254"/>
                <a:gd name="T57" fmla="*/ 39 h 236"/>
                <a:gd name="T58" fmla="*/ 193 w 254"/>
                <a:gd name="T59" fmla="*/ 45 h 236"/>
                <a:gd name="T60" fmla="*/ 206 w 254"/>
                <a:gd name="T61" fmla="*/ 51 h 236"/>
                <a:gd name="T62" fmla="*/ 217 w 254"/>
                <a:gd name="T63" fmla="*/ 56 h 236"/>
                <a:gd name="T64" fmla="*/ 225 w 254"/>
                <a:gd name="T65" fmla="*/ 60 h 236"/>
                <a:gd name="T66" fmla="*/ 232 w 254"/>
                <a:gd name="T67" fmla="*/ 64 h 236"/>
                <a:gd name="T68" fmla="*/ 238 w 254"/>
                <a:gd name="T69" fmla="*/ 66 h 236"/>
                <a:gd name="T70" fmla="*/ 243 w 254"/>
                <a:gd name="T71" fmla="*/ 68 h 236"/>
                <a:gd name="T72" fmla="*/ 246 w 254"/>
                <a:gd name="T73" fmla="*/ 70 h 236"/>
                <a:gd name="T74" fmla="*/ 249 w 254"/>
                <a:gd name="T75" fmla="*/ 71 h 236"/>
                <a:gd name="T76" fmla="*/ 251 w 254"/>
                <a:gd name="T77" fmla="*/ 73 h 236"/>
                <a:gd name="T78" fmla="*/ 252 w 254"/>
                <a:gd name="T79" fmla="*/ 74 h 236"/>
                <a:gd name="T80" fmla="*/ 254 w 254"/>
                <a:gd name="T81" fmla="*/ 75 h 236"/>
                <a:gd name="T82" fmla="*/ 243 w 254"/>
                <a:gd name="T83" fmla="*/ 96 h 236"/>
                <a:gd name="T84" fmla="*/ 230 w 254"/>
                <a:gd name="T85" fmla="*/ 116 h 236"/>
                <a:gd name="T86" fmla="*/ 218 w 254"/>
                <a:gd name="T87" fmla="*/ 137 h 236"/>
                <a:gd name="T88" fmla="*/ 204 w 254"/>
                <a:gd name="T89" fmla="*/ 156 h 236"/>
                <a:gd name="T90" fmla="*/ 190 w 254"/>
                <a:gd name="T91" fmla="*/ 176 h 236"/>
                <a:gd name="T92" fmla="*/ 175 w 254"/>
                <a:gd name="T93" fmla="*/ 195 h 236"/>
                <a:gd name="T94" fmla="*/ 159 w 254"/>
                <a:gd name="T95" fmla="*/ 214 h 236"/>
                <a:gd name="T96" fmla="*/ 144 w 254"/>
                <a:gd name="T97" fmla="*/ 232 h 236"/>
                <a:gd name="T98" fmla="*/ 142 w 254"/>
                <a:gd name="T99" fmla="*/ 233 h 236"/>
                <a:gd name="T100" fmla="*/ 140 w 254"/>
                <a:gd name="T101" fmla="*/ 234 h 236"/>
                <a:gd name="T102" fmla="*/ 138 w 254"/>
                <a:gd name="T103" fmla="*/ 235 h 236"/>
                <a:gd name="T104" fmla="*/ 135 w 254"/>
                <a:gd name="T10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54" h="236">
                  <a:moveTo>
                    <a:pt x="135" y="236"/>
                  </a:moveTo>
                  <a:lnTo>
                    <a:pt x="124" y="226"/>
                  </a:lnTo>
                  <a:lnTo>
                    <a:pt x="113" y="217"/>
                  </a:lnTo>
                  <a:lnTo>
                    <a:pt x="101" y="206"/>
                  </a:lnTo>
                  <a:lnTo>
                    <a:pt x="87" y="193"/>
                  </a:lnTo>
                  <a:lnTo>
                    <a:pt x="72" y="178"/>
                  </a:lnTo>
                  <a:lnTo>
                    <a:pt x="53" y="160"/>
                  </a:lnTo>
                  <a:lnTo>
                    <a:pt x="29" y="139"/>
                  </a:lnTo>
                  <a:lnTo>
                    <a:pt x="0" y="112"/>
                  </a:lnTo>
                  <a:lnTo>
                    <a:pt x="9" y="102"/>
                  </a:lnTo>
                  <a:lnTo>
                    <a:pt x="16" y="95"/>
                  </a:lnTo>
                  <a:lnTo>
                    <a:pt x="22" y="88"/>
                  </a:lnTo>
                  <a:lnTo>
                    <a:pt x="27" y="82"/>
                  </a:lnTo>
                  <a:lnTo>
                    <a:pt x="32" y="76"/>
                  </a:lnTo>
                  <a:lnTo>
                    <a:pt x="38" y="70"/>
                  </a:lnTo>
                  <a:lnTo>
                    <a:pt x="44" y="61"/>
                  </a:lnTo>
                  <a:lnTo>
                    <a:pt x="52" y="49"/>
                  </a:lnTo>
                  <a:lnTo>
                    <a:pt x="55" y="42"/>
                  </a:lnTo>
                  <a:lnTo>
                    <a:pt x="59" y="36"/>
                  </a:lnTo>
                  <a:lnTo>
                    <a:pt x="62" y="29"/>
                  </a:lnTo>
                  <a:lnTo>
                    <a:pt x="66" y="22"/>
                  </a:lnTo>
                  <a:lnTo>
                    <a:pt x="70" y="16"/>
                  </a:lnTo>
                  <a:lnTo>
                    <a:pt x="74" y="10"/>
                  </a:lnTo>
                  <a:lnTo>
                    <a:pt x="79" y="5"/>
                  </a:lnTo>
                  <a:lnTo>
                    <a:pt x="84" y="0"/>
                  </a:lnTo>
                  <a:lnTo>
                    <a:pt x="113" y="12"/>
                  </a:lnTo>
                  <a:lnTo>
                    <a:pt x="137" y="22"/>
                  </a:lnTo>
                  <a:lnTo>
                    <a:pt x="158" y="31"/>
                  </a:lnTo>
                  <a:lnTo>
                    <a:pt x="177" y="39"/>
                  </a:lnTo>
                  <a:lnTo>
                    <a:pt x="193" y="45"/>
                  </a:lnTo>
                  <a:lnTo>
                    <a:pt x="206" y="51"/>
                  </a:lnTo>
                  <a:lnTo>
                    <a:pt x="217" y="56"/>
                  </a:lnTo>
                  <a:lnTo>
                    <a:pt x="225" y="60"/>
                  </a:lnTo>
                  <a:lnTo>
                    <a:pt x="232" y="64"/>
                  </a:lnTo>
                  <a:lnTo>
                    <a:pt x="238" y="66"/>
                  </a:lnTo>
                  <a:lnTo>
                    <a:pt x="243" y="68"/>
                  </a:lnTo>
                  <a:lnTo>
                    <a:pt x="246" y="70"/>
                  </a:lnTo>
                  <a:lnTo>
                    <a:pt x="249" y="71"/>
                  </a:lnTo>
                  <a:lnTo>
                    <a:pt x="251" y="73"/>
                  </a:lnTo>
                  <a:lnTo>
                    <a:pt x="252" y="74"/>
                  </a:lnTo>
                  <a:lnTo>
                    <a:pt x="254" y="75"/>
                  </a:lnTo>
                  <a:lnTo>
                    <a:pt x="243" y="96"/>
                  </a:lnTo>
                  <a:lnTo>
                    <a:pt x="230" y="116"/>
                  </a:lnTo>
                  <a:lnTo>
                    <a:pt x="218" y="137"/>
                  </a:lnTo>
                  <a:lnTo>
                    <a:pt x="204" y="156"/>
                  </a:lnTo>
                  <a:lnTo>
                    <a:pt x="190" y="176"/>
                  </a:lnTo>
                  <a:lnTo>
                    <a:pt x="175" y="195"/>
                  </a:lnTo>
                  <a:lnTo>
                    <a:pt x="159" y="214"/>
                  </a:lnTo>
                  <a:lnTo>
                    <a:pt x="144" y="232"/>
                  </a:lnTo>
                  <a:lnTo>
                    <a:pt x="142" y="233"/>
                  </a:lnTo>
                  <a:lnTo>
                    <a:pt x="140" y="234"/>
                  </a:lnTo>
                  <a:lnTo>
                    <a:pt x="138" y="235"/>
                  </a:lnTo>
                  <a:lnTo>
                    <a:pt x="135" y="236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0"/>
            <p:cNvSpPr>
              <a:spLocks/>
            </p:cNvSpPr>
            <p:nvPr/>
          </p:nvSpPr>
          <p:spPr bwMode="auto">
            <a:xfrm>
              <a:off x="4161" y="788"/>
              <a:ext cx="57" cy="46"/>
            </a:xfrm>
            <a:custGeom>
              <a:avLst/>
              <a:gdLst>
                <a:gd name="T0" fmla="*/ 92 w 114"/>
                <a:gd name="T1" fmla="*/ 91 h 91"/>
                <a:gd name="T2" fmla="*/ 87 w 114"/>
                <a:gd name="T3" fmla="*/ 88 h 91"/>
                <a:gd name="T4" fmla="*/ 82 w 114"/>
                <a:gd name="T5" fmla="*/ 85 h 91"/>
                <a:gd name="T6" fmla="*/ 76 w 114"/>
                <a:gd name="T7" fmla="*/ 82 h 91"/>
                <a:gd name="T8" fmla="*/ 71 w 114"/>
                <a:gd name="T9" fmla="*/ 79 h 91"/>
                <a:gd name="T10" fmla="*/ 66 w 114"/>
                <a:gd name="T11" fmla="*/ 77 h 91"/>
                <a:gd name="T12" fmla="*/ 60 w 114"/>
                <a:gd name="T13" fmla="*/ 74 h 91"/>
                <a:gd name="T14" fmla="*/ 55 w 114"/>
                <a:gd name="T15" fmla="*/ 71 h 91"/>
                <a:gd name="T16" fmla="*/ 50 w 114"/>
                <a:gd name="T17" fmla="*/ 68 h 91"/>
                <a:gd name="T18" fmla="*/ 44 w 114"/>
                <a:gd name="T19" fmla="*/ 63 h 91"/>
                <a:gd name="T20" fmla="*/ 38 w 114"/>
                <a:gd name="T21" fmla="*/ 58 h 91"/>
                <a:gd name="T22" fmla="*/ 32 w 114"/>
                <a:gd name="T23" fmla="*/ 53 h 91"/>
                <a:gd name="T24" fmla="*/ 26 w 114"/>
                <a:gd name="T25" fmla="*/ 48 h 91"/>
                <a:gd name="T26" fmla="*/ 19 w 114"/>
                <a:gd name="T27" fmla="*/ 44 h 91"/>
                <a:gd name="T28" fmla="*/ 13 w 114"/>
                <a:gd name="T29" fmla="*/ 39 h 91"/>
                <a:gd name="T30" fmla="*/ 6 w 114"/>
                <a:gd name="T31" fmla="*/ 34 h 91"/>
                <a:gd name="T32" fmla="*/ 0 w 114"/>
                <a:gd name="T33" fmla="*/ 29 h 91"/>
                <a:gd name="T34" fmla="*/ 5 w 114"/>
                <a:gd name="T35" fmla="*/ 21 h 91"/>
                <a:gd name="T36" fmla="*/ 12 w 114"/>
                <a:gd name="T37" fmla="*/ 15 h 91"/>
                <a:gd name="T38" fmla="*/ 18 w 114"/>
                <a:gd name="T39" fmla="*/ 9 h 91"/>
                <a:gd name="T40" fmla="*/ 24 w 114"/>
                <a:gd name="T41" fmla="*/ 2 h 91"/>
                <a:gd name="T42" fmla="*/ 26 w 114"/>
                <a:gd name="T43" fmla="*/ 2 h 91"/>
                <a:gd name="T44" fmla="*/ 28 w 114"/>
                <a:gd name="T45" fmla="*/ 1 h 91"/>
                <a:gd name="T46" fmla="*/ 30 w 114"/>
                <a:gd name="T47" fmla="*/ 1 h 91"/>
                <a:gd name="T48" fmla="*/ 33 w 114"/>
                <a:gd name="T49" fmla="*/ 0 h 91"/>
                <a:gd name="T50" fmla="*/ 53 w 114"/>
                <a:gd name="T51" fmla="*/ 15 h 91"/>
                <a:gd name="T52" fmla="*/ 69 w 114"/>
                <a:gd name="T53" fmla="*/ 26 h 91"/>
                <a:gd name="T54" fmla="*/ 81 w 114"/>
                <a:gd name="T55" fmla="*/ 35 h 91"/>
                <a:gd name="T56" fmla="*/ 90 w 114"/>
                <a:gd name="T57" fmla="*/ 41 h 91"/>
                <a:gd name="T58" fmla="*/ 96 w 114"/>
                <a:gd name="T59" fmla="*/ 45 h 91"/>
                <a:gd name="T60" fmla="*/ 102 w 114"/>
                <a:gd name="T61" fmla="*/ 49 h 91"/>
                <a:gd name="T62" fmla="*/ 108 w 114"/>
                <a:gd name="T63" fmla="*/ 52 h 91"/>
                <a:gd name="T64" fmla="*/ 114 w 114"/>
                <a:gd name="T65" fmla="*/ 55 h 91"/>
                <a:gd name="T66" fmla="*/ 104 w 114"/>
                <a:gd name="T67" fmla="*/ 75 h 91"/>
                <a:gd name="T68" fmla="*/ 99 w 114"/>
                <a:gd name="T69" fmla="*/ 85 h 91"/>
                <a:gd name="T70" fmla="*/ 95 w 114"/>
                <a:gd name="T71" fmla="*/ 89 h 91"/>
                <a:gd name="T72" fmla="*/ 92 w 114"/>
                <a:gd name="T73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14" h="91">
                  <a:moveTo>
                    <a:pt x="92" y="91"/>
                  </a:moveTo>
                  <a:lnTo>
                    <a:pt x="87" y="88"/>
                  </a:lnTo>
                  <a:lnTo>
                    <a:pt x="82" y="85"/>
                  </a:lnTo>
                  <a:lnTo>
                    <a:pt x="76" y="82"/>
                  </a:lnTo>
                  <a:lnTo>
                    <a:pt x="71" y="79"/>
                  </a:lnTo>
                  <a:lnTo>
                    <a:pt x="66" y="77"/>
                  </a:lnTo>
                  <a:lnTo>
                    <a:pt x="60" y="74"/>
                  </a:lnTo>
                  <a:lnTo>
                    <a:pt x="55" y="71"/>
                  </a:lnTo>
                  <a:lnTo>
                    <a:pt x="50" y="68"/>
                  </a:lnTo>
                  <a:lnTo>
                    <a:pt x="44" y="63"/>
                  </a:lnTo>
                  <a:lnTo>
                    <a:pt x="38" y="58"/>
                  </a:lnTo>
                  <a:lnTo>
                    <a:pt x="32" y="53"/>
                  </a:lnTo>
                  <a:lnTo>
                    <a:pt x="26" y="48"/>
                  </a:lnTo>
                  <a:lnTo>
                    <a:pt x="19" y="44"/>
                  </a:lnTo>
                  <a:lnTo>
                    <a:pt x="13" y="39"/>
                  </a:lnTo>
                  <a:lnTo>
                    <a:pt x="6" y="34"/>
                  </a:lnTo>
                  <a:lnTo>
                    <a:pt x="0" y="29"/>
                  </a:lnTo>
                  <a:lnTo>
                    <a:pt x="5" y="21"/>
                  </a:lnTo>
                  <a:lnTo>
                    <a:pt x="12" y="15"/>
                  </a:lnTo>
                  <a:lnTo>
                    <a:pt x="18" y="9"/>
                  </a:lnTo>
                  <a:lnTo>
                    <a:pt x="24" y="2"/>
                  </a:lnTo>
                  <a:lnTo>
                    <a:pt x="26" y="2"/>
                  </a:lnTo>
                  <a:lnTo>
                    <a:pt x="28" y="1"/>
                  </a:lnTo>
                  <a:lnTo>
                    <a:pt x="30" y="1"/>
                  </a:lnTo>
                  <a:lnTo>
                    <a:pt x="33" y="0"/>
                  </a:lnTo>
                  <a:lnTo>
                    <a:pt x="53" y="15"/>
                  </a:lnTo>
                  <a:lnTo>
                    <a:pt x="69" y="26"/>
                  </a:lnTo>
                  <a:lnTo>
                    <a:pt x="81" y="35"/>
                  </a:lnTo>
                  <a:lnTo>
                    <a:pt x="90" y="41"/>
                  </a:lnTo>
                  <a:lnTo>
                    <a:pt x="96" y="45"/>
                  </a:lnTo>
                  <a:lnTo>
                    <a:pt x="102" y="49"/>
                  </a:lnTo>
                  <a:lnTo>
                    <a:pt x="108" y="52"/>
                  </a:lnTo>
                  <a:lnTo>
                    <a:pt x="114" y="55"/>
                  </a:lnTo>
                  <a:lnTo>
                    <a:pt x="104" y="75"/>
                  </a:lnTo>
                  <a:lnTo>
                    <a:pt x="99" y="85"/>
                  </a:lnTo>
                  <a:lnTo>
                    <a:pt x="95" y="89"/>
                  </a:lnTo>
                  <a:lnTo>
                    <a:pt x="92" y="9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31"/>
            <p:cNvSpPr>
              <a:spLocks/>
            </p:cNvSpPr>
            <p:nvPr/>
          </p:nvSpPr>
          <p:spPr bwMode="auto">
            <a:xfrm>
              <a:off x="4317" y="690"/>
              <a:ext cx="82" cy="141"/>
            </a:xfrm>
            <a:custGeom>
              <a:avLst/>
              <a:gdLst>
                <a:gd name="T0" fmla="*/ 44 w 164"/>
                <a:gd name="T1" fmla="*/ 281 h 281"/>
                <a:gd name="T2" fmla="*/ 38 w 164"/>
                <a:gd name="T3" fmla="*/ 247 h 281"/>
                <a:gd name="T4" fmla="*/ 33 w 164"/>
                <a:gd name="T5" fmla="*/ 212 h 281"/>
                <a:gd name="T6" fmla="*/ 27 w 164"/>
                <a:gd name="T7" fmla="*/ 178 h 281"/>
                <a:gd name="T8" fmla="*/ 22 w 164"/>
                <a:gd name="T9" fmla="*/ 142 h 281"/>
                <a:gd name="T10" fmla="*/ 17 w 164"/>
                <a:gd name="T11" fmla="*/ 108 h 281"/>
                <a:gd name="T12" fmla="*/ 11 w 164"/>
                <a:gd name="T13" fmla="*/ 73 h 281"/>
                <a:gd name="T14" fmla="*/ 6 w 164"/>
                <a:gd name="T15" fmla="*/ 39 h 281"/>
                <a:gd name="T16" fmla="*/ 0 w 164"/>
                <a:gd name="T17" fmla="*/ 4 h 281"/>
                <a:gd name="T18" fmla="*/ 9 w 164"/>
                <a:gd name="T19" fmla="*/ 2 h 281"/>
                <a:gd name="T20" fmla="*/ 15 w 164"/>
                <a:gd name="T21" fmla="*/ 1 h 281"/>
                <a:gd name="T22" fmla="*/ 20 w 164"/>
                <a:gd name="T23" fmla="*/ 0 h 281"/>
                <a:gd name="T24" fmla="*/ 28 w 164"/>
                <a:gd name="T25" fmla="*/ 1 h 281"/>
                <a:gd name="T26" fmla="*/ 45 w 164"/>
                <a:gd name="T27" fmla="*/ 32 h 281"/>
                <a:gd name="T28" fmla="*/ 62 w 164"/>
                <a:gd name="T29" fmla="*/ 61 h 281"/>
                <a:gd name="T30" fmla="*/ 79 w 164"/>
                <a:gd name="T31" fmla="*/ 92 h 281"/>
                <a:gd name="T32" fmla="*/ 96 w 164"/>
                <a:gd name="T33" fmla="*/ 121 h 281"/>
                <a:gd name="T34" fmla="*/ 112 w 164"/>
                <a:gd name="T35" fmla="*/ 150 h 281"/>
                <a:gd name="T36" fmla="*/ 130 w 164"/>
                <a:gd name="T37" fmla="*/ 181 h 281"/>
                <a:gd name="T38" fmla="*/ 147 w 164"/>
                <a:gd name="T39" fmla="*/ 210 h 281"/>
                <a:gd name="T40" fmla="*/ 164 w 164"/>
                <a:gd name="T41" fmla="*/ 241 h 281"/>
                <a:gd name="T42" fmla="*/ 159 w 164"/>
                <a:gd name="T43" fmla="*/ 244 h 281"/>
                <a:gd name="T44" fmla="*/ 154 w 164"/>
                <a:gd name="T45" fmla="*/ 247 h 281"/>
                <a:gd name="T46" fmla="*/ 149 w 164"/>
                <a:gd name="T47" fmla="*/ 250 h 281"/>
                <a:gd name="T48" fmla="*/ 144 w 164"/>
                <a:gd name="T49" fmla="*/ 253 h 281"/>
                <a:gd name="T50" fmla="*/ 115 w 164"/>
                <a:gd name="T51" fmla="*/ 262 h 281"/>
                <a:gd name="T52" fmla="*/ 93 w 164"/>
                <a:gd name="T53" fmla="*/ 269 h 281"/>
                <a:gd name="T54" fmla="*/ 77 w 164"/>
                <a:gd name="T55" fmla="*/ 274 h 281"/>
                <a:gd name="T56" fmla="*/ 66 w 164"/>
                <a:gd name="T57" fmla="*/ 277 h 281"/>
                <a:gd name="T58" fmla="*/ 59 w 164"/>
                <a:gd name="T59" fmla="*/ 280 h 281"/>
                <a:gd name="T60" fmla="*/ 53 w 164"/>
                <a:gd name="T61" fmla="*/ 281 h 281"/>
                <a:gd name="T62" fmla="*/ 49 w 164"/>
                <a:gd name="T63" fmla="*/ 281 h 281"/>
                <a:gd name="T64" fmla="*/ 44 w 164"/>
                <a:gd name="T65" fmla="*/ 281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4" h="281">
                  <a:moveTo>
                    <a:pt x="44" y="281"/>
                  </a:moveTo>
                  <a:lnTo>
                    <a:pt x="38" y="247"/>
                  </a:lnTo>
                  <a:lnTo>
                    <a:pt x="33" y="212"/>
                  </a:lnTo>
                  <a:lnTo>
                    <a:pt x="27" y="178"/>
                  </a:lnTo>
                  <a:lnTo>
                    <a:pt x="22" y="142"/>
                  </a:lnTo>
                  <a:lnTo>
                    <a:pt x="17" y="108"/>
                  </a:lnTo>
                  <a:lnTo>
                    <a:pt x="11" y="73"/>
                  </a:lnTo>
                  <a:lnTo>
                    <a:pt x="6" y="39"/>
                  </a:lnTo>
                  <a:lnTo>
                    <a:pt x="0" y="4"/>
                  </a:lnTo>
                  <a:lnTo>
                    <a:pt x="9" y="2"/>
                  </a:lnTo>
                  <a:lnTo>
                    <a:pt x="15" y="1"/>
                  </a:lnTo>
                  <a:lnTo>
                    <a:pt x="20" y="0"/>
                  </a:lnTo>
                  <a:lnTo>
                    <a:pt x="28" y="1"/>
                  </a:lnTo>
                  <a:lnTo>
                    <a:pt x="45" y="32"/>
                  </a:lnTo>
                  <a:lnTo>
                    <a:pt x="62" y="61"/>
                  </a:lnTo>
                  <a:lnTo>
                    <a:pt x="79" y="92"/>
                  </a:lnTo>
                  <a:lnTo>
                    <a:pt x="96" y="121"/>
                  </a:lnTo>
                  <a:lnTo>
                    <a:pt x="112" y="150"/>
                  </a:lnTo>
                  <a:lnTo>
                    <a:pt x="130" y="181"/>
                  </a:lnTo>
                  <a:lnTo>
                    <a:pt x="147" y="210"/>
                  </a:lnTo>
                  <a:lnTo>
                    <a:pt x="164" y="241"/>
                  </a:lnTo>
                  <a:lnTo>
                    <a:pt x="159" y="244"/>
                  </a:lnTo>
                  <a:lnTo>
                    <a:pt x="154" y="247"/>
                  </a:lnTo>
                  <a:lnTo>
                    <a:pt x="149" y="250"/>
                  </a:lnTo>
                  <a:lnTo>
                    <a:pt x="144" y="253"/>
                  </a:lnTo>
                  <a:lnTo>
                    <a:pt x="115" y="262"/>
                  </a:lnTo>
                  <a:lnTo>
                    <a:pt x="93" y="269"/>
                  </a:lnTo>
                  <a:lnTo>
                    <a:pt x="77" y="274"/>
                  </a:lnTo>
                  <a:lnTo>
                    <a:pt x="66" y="277"/>
                  </a:lnTo>
                  <a:lnTo>
                    <a:pt x="59" y="280"/>
                  </a:lnTo>
                  <a:lnTo>
                    <a:pt x="53" y="281"/>
                  </a:lnTo>
                  <a:lnTo>
                    <a:pt x="49" y="281"/>
                  </a:lnTo>
                  <a:lnTo>
                    <a:pt x="44" y="281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32"/>
            <p:cNvSpPr>
              <a:spLocks/>
            </p:cNvSpPr>
            <p:nvPr/>
          </p:nvSpPr>
          <p:spPr bwMode="auto">
            <a:xfrm>
              <a:off x="4136" y="673"/>
              <a:ext cx="139" cy="109"/>
            </a:xfrm>
            <a:custGeom>
              <a:avLst/>
              <a:gdLst>
                <a:gd name="T0" fmla="*/ 0 w 279"/>
                <a:gd name="T1" fmla="*/ 126 h 219"/>
                <a:gd name="T2" fmla="*/ 3 w 279"/>
                <a:gd name="T3" fmla="*/ 125 h 219"/>
                <a:gd name="T4" fmla="*/ 10 w 279"/>
                <a:gd name="T5" fmla="*/ 122 h 219"/>
                <a:gd name="T6" fmla="*/ 20 w 279"/>
                <a:gd name="T7" fmla="*/ 116 h 219"/>
                <a:gd name="T8" fmla="*/ 33 w 279"/>
                <a:gd name="T9" fmla="*/ 110 h 219"/>
                <a:gd name="T10" fmla="*/ 48 w 279"/>
                <a:gd name="T11" fmla="*/ 102 h 219"/>
                <a:gd name="T12" fmla="*/ 67 w 279"/>
                <a:gd name="T13" fmla="*/ 94 h 219"/>
                <a:gd name="T14" fmla="*/ 85 w 279"/>
                <a:gd name="T15" fmla="*/ 85 h 219"/>
                <a:gd name="T16" fmla="*/ 105 w 279"/>
                <a:gd name="T17" fmla="*/ 75 h 219"/>
                <a:gd name="T18" fmla="*/ 125 w 279"/>
                <a:gd name="T19" fmla="*/ 64 h 219"/>
                <a:gd name="T20" fmla="*/ 147 w 279"/>
                <a:gd name="T21" fmla="*/ 54 h 219"/>
                <a:gd name="T22" fmla="*/ 168 w 279"/>
                <a:gd name="T23" fmla="*/ 42 h 219"/>
                <a:gd name="T24" fmla="*/ 187 w 279"/>
                <a:gd name="T25" fmla="*/ 32 h 219"/>
                <a:gd name="T26" fmla="*/ 207 w 279"/>
                <a:gd name="T27" fmla="*/ 23 h 219"/>
                <a:gd name="T28" fmla="*/ 224 w 279"/>
                <a:gd name="T29" fmla="*/ 14 h 219"/>
                <a:gd name="T30" fmla="*/ 240 w 279"/>
                <a:gd name="T31" fmla="*/ 7 h 219"/>
                <a:gd name="T32" fmla="*/ 253 w 279"/>
                <a:gd name="T33" fmla="*/ 0 h 219"/>
                <a:gd name="T34" fmla="*/ 255 w 279"/>
                <a:gd name="T35" fmla="*/ 0 h 219"/>
                <a:gd name="T36" fmla="*/ 257 w 279"/>
                <a:gd name="T37" fmla="*/ 0 h 219"/>
                <a:gd name="T38" fmla="*/ 260 w 279"/>
                <a:gd name="T39" fmla="*/ 0 h 219"/>
                <a:gd name="T40" fmla="*/ 263 w 279"/>
                <a:gd name="T41" fmla="*/ 0 h 219"/>
                <a:gd name="T42" fmla="*/ 267 w 279"/>
                <a:gd name="T43" fmla="*/ 5 h 219"/>
                <a:gd name="T44" fmla="*/ 272 w 279"/>
                <a:gd name="T45" fmla="*/ 10 h 219"/>
                <a:gd name="T46" fmla="*/ 275 w 279"/>
                <a:gd name="T47" fmla="*/ 16 h 219"/>
                <a:gd name="T48" fmla="*/ 279 w 279"/>
                <a:gd name="T49" fmla="*/ 21 h 219"/>
                <a:gd name="T50" fmla="*/ 267 w 279"/>
                <a:gd name="T51" fmla="*/ 32 h 219"/>
                <a:gd name="T52" fmla="*/ 257 w 279"/>
                <a:gd name="T53" fmla="*/ 43 h 219"/>
                <a:gd name="T54" fmla="*/ 246 w 279"/>
                <a:gd name="T55" fmla="*/ 55 h 219"/>
                <a:gd name="T56" fmla="*/ 236 w 279"/>
                <a:gd name="T57" fmla="*/ 66 h 219"/>
                <a:gd name="T58" fmla="*/ 225 w 279"/>
                <a:gd name="T59" fmla="*/ 76 h 219"/>
                <a:gd name="T60" fmla="*/ 214 w 279"/>
                <a:gd name="T61" fmla="*/ 87 h 219"/>
                <a:gd name="T62" fmla="*/ 204 w 279"/>
                <a:gd name="T63" fmla="*/ 98 h 219"/>
                <a:gd name="T64" fmla="*/ 192 w 279"/>
                <a:gd name="T65" fmla="*/ 109 h 219"/>
                <a:gd name="T66" fmla="*/ 181 w 279"/>
                <a:gd name="T67" fmla="*/ 121 h 219"/>
                <a:gd name="T68" fmla="*/ 170 w 279"/>
                <a:gd name="T69" fmla="*/ 132 h 219"/>
                <a:gd name="T70" fmla="*/ 159 w 279"/>
                <a:gd name="T71" fmla="*/ 143 h 219"/>
                <a:gd name="T72" fmla="*/ 148 w 279"/>
                <a:gd name="T73" fmla="*/ 154 h 219"/>
                <a:gd name="T74" fmla="*/ 138 w 279"/>
                <a:gd name="T75" fmla="*/ 165 h 219"/>
                <a:gd name="T76" fmla="*/ 126 w 279"/>
                <a:gd name="T77" fmla="*/ 176 h 219"/>
                <a:gd name="T78" fmla="*/ 115 w 279"/>
                <a:gd name="T79" fmla="*/ 188 h 219"/>
                <a:gd name="T80" fmla="*/ 104 w 279"/>
                <a:gd name="T81" fmla="*/ 199 h 219"/>
                <a:gd name="T82" fmla="*/ 97 w 279"/>
                <a:gd name="T83" fmla="*/ 204 h 219"/>
                <a:gd name="T84" fmla="*/ 91 w 279"/>
                <a:gd name="T85" fmla="*/ 209 h 219"/>
                <a:gd name="T86" fmla="*/ 85 w 279"/>
                <a:gd name="T87" fmla="*/ 214 h 219"/>
                <a:gd name="T88" fmla="*/ 78 w 279"/>
                <a:gd name="T89" fmla="*/ 219 h 219"/>
                <a:gd name="T90" fmla="*/ 0 w 279"/>
                <a:gd name="T91" fmla="*/ 126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79" h="219">
                  <a:moveTo>
                    <a:pt x="0" y="126"/>
                  </a:moveTo>
                  <a:lnTo>
                    <a:pt x="3" y="125"/>
                  </a:lnTo>
                  <a:lnTo>
                    <a:pt x="10" y="122"/>
                  </a:lnTo>
                  <a:lnTo>
                    <a:pt x="20" y="116"/>
                  </a:lnTo>
                  <a:lnTo>
                    <a:pt x="33" y="110"/>
                  </a:lnTo>
                  <a:lnTo>
                    <a:pt x="48" y="102"/>
                  </a:lnTo>
                  <a:lnTo>
                    <a:pt x="67" y="94"/>
                  </a:lnTo>
                  <a:lnTo>
                    <a:pt x="85" y="85"/>
                  </a:lnTo>
                  <a:lnTo>
                    <a:pt x="105" y="75"/>
                  </a:lnTo>
                  <a:lnTo>
                    <a:pt x="125" y="64"/>
                  </a:lnTo>
                  <a:lnTo>
                    <a:pt x="147" y="54"/>
                  </a:lnTo>
                  <a:lnTo>
                    <a:pt x="168" y="42"/>
                  </a:lnTo>
                  <a:lnTo>
                    <a:pt x="187" y="32"/>
                  </a:lnTo>
                  <a:lnTo>
                    <a:pt x="207" y="23"/>
                  </a:lnTo>
                  <a:lnTo>
                    <a:pt x="224" y="14"/>
                  </a:lnTo>
                  <a:lnTo>
                    <a:pt x="240" y="7"/>
                  </a:lnTo>
                  <a:lnTo>
                    <a:pt x="253" y="0"/>
                  </a:lnTo>
                  <a:lnTo>
                    <a:pt x="255" y="0"/>
                  </a:lnTo>
                  <a:lnTo>
                    <a:pt x="257" y="0"/>
                  </a:lnTo>
                  <a:lnTo>
                    <a:pt x="260" y="0"/>
                  </a:lnTo>
                  <a:lnTo>
                    <a:pt x="263" y="0"/>
                  </a:lnTo>
                  <a:lnTo>
                    <a:pt x="267" y="5"/>
                  </a:lnTo>
                  <a:lnTo>
                    <a:pt x="272" y="10"/>
                  </a:lnTo>
                  <a:lnTo>
                    <a:pt x="275" y="16"/>
                  </a:lnTo>
                  <a:lnTo>
                    <a:pt x="279" y="21"/>
                  </a:lnTo>
                  <a:lnTo>
                    <a:pt x="267" y="32"/>
                  </a:lnTo>
                  <a:lnTo>
                    <a:pt x="257" y="43"/>
                  </a:lnTo>
                  <a:lnTo>
                    <a:pt x="246" y="55"/>
                  </a:lnTo>
                  <a:lnTo>
                    <a:pt x="236" y="66"/>
                  </a:lnTo>
                  <a:lnTo>
                    <a:pt x="225" y="76"/>
                  </a:lnTo>
                  <a:lnTo>
                    <a:pt x="214" y="87"/>
                  </a:lnTo>
                  <a:lnTo>
                    <a:pt x="204" y="98"/>
                  </a:lnTo>
                  <a:lnTo>
                    <a:pt x="192" y="109"/>
                  </a:lnTo>
                  <a:lnTo>
                    <a:pt x="181" y="121"/>
                  </a:lnTo>
                  <a:lnTo>
                    <a:pt x="170" y="132"/>
                  </a:lnTo>
                  <a:lnTo>
                    <a:pt x="159" y="143"/>
                  </a:lnTo>
                  <a:lnTo>
                    <a:pt x="148" y="154"/>
                  </a:lnTo>
                  <a:lnTo>
                    <a:pt x="138" y="165"/>
                  </a:lnTo>
                  <a:lnTo>
                    <a:pt x="126" y="176"/>
                  </a:lnTo>
                  <a:lnTo>
                    <a:pt x="115" y="188"/>
                  </a:lnTo>
                  <a:lnTo>
                    <a:pt x="104" y="199"/>
                  </a:lnTo>
                  <a:lnTo>
                    <a:pt x="97" y="204"/>
                  </a:lnTo>
                  <a:lnTo>
                    <a:pt x="91" y="209"/>
                  </a:lnTo>
                  <a:lnTo>
                    <a:pt x="85" y="214"/>
                  </a:lnTo>
                  <a:lnTo>
                    <a:pt x="78" y="219"/>
                  </a:lnTo>
                  <a:lnTo>
                    <a:pt x="0" y="126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33"/>
            <p:cNvSpPr>
              <a:spLocks/>
            </p:cNvSpPr>
            <p:nvPr/>
          </p:nvSpPr>
          <p:spPr bwMode="auto">
            <a:xfrm>
              <a:off x="3975" y="708"/>
              <a:ext cx="48" cy="87"/>
            </a:xfrm>
            <a:custGeom>
              <a:avLst/>
              <a:gdLst>
                <a:gd name="T0" fmla="*/ 54 w 97"/>
                <a:gd name="T1" fmla="*/ 174 h 174"/>
                <a:gd name="T2" fmla="*/ 45 w 97"/>
                <a:gd name="T3" fmla="*/ 153 h 174"/>
                <a:gd name="T4" fmla="*/ 36 w 97"/>
                <a:gd name="T5" fmla="*/ 132 h 174"/>
                <a:gd name="T6" fmla="*/ 27 w 97"/>
                <a:gd name="T7" fmla="*/ 112 h 174"/>
                <a:gd name="T8" fmla="*/ 20 w 97"/>
                <a:gd name="T9" fmla="*/ 92 h 174"/>
                <a:gd name="T10" fmla="*/ 14 w 97"/>
                <a:gd name="T11" fmla="*/ 72 h 174"/>
                <a:gd name="T12" fmla="*/ 8 w 97"/>
                <a:gd name="T13" fmla="*/ 51 h 174"/>
                <a:gd name="T14" fmla="*/ 4 w 97"/>
                <a:gd name="T15" fmla="*/ 29 h 174"/>
                <a:gd name="T16" fmla="*/ 0 w 97"/>
                <a:gd name="T17" fmla="*/ 6 h 174"/>
                <a:gd name="T18" fmla="*/ 6 w 97"/>
                <a:gd name="T19" fmla="*/ 5 h 174"/>
                <a:gd name="T20" fmla="*/ 12 w 97"/>
                <a:gd name="T21" fmla="*/ 5 h 174"/>
                <a:gd name="T22" fmla="*/ 18 w 97"/>
                <a:gd name="T23" fmla="*/ 4 h 174"/>
                <a:gd name="T24" fmla="*/ 24 w 97"/>
                <a:gd name="T25" fmla="*/ 3 h 174"/>
                <a:gd name="T26" fmla="*/ 30 w 97"/>
                <a:gd name="T27" fmla="*/ 3 h 174"/>
                <a:gd name="T28" fmla="*/ 37 w 97"/>
                <a:gd name="T29" fmla="*/ 2 h 174"/>
                <a:gd name="T30" fmla="*/ 43 w 97"/>
                <a:gd name="T31" fmla="*/ 1 h 174"/>
                <a:gd name="T32" fmla="*/ 49 w 97"/>
                <a:gd name="T33" fmla="*/ 0 h 174"/>
                <a:gd name="T34" fmla="*/ 56 w 97"/>
                <a:gd name="T35" fmla="*/ 25 h 174"/>
                <a:gd name="T36" fmla="*/ 62 w 97"/>
                <a:gd name="T37" fmla="*/ 45 h 174"/>
                <a:gd name="T38" fmla="*/ 66 w 97"/>
                <a:gd name="T39" fmla="*/ 62 h 174"/>
                <a:gd name="T40" fmla="*/ 71 w 97"/>
                <a:gd name="T41" fmla="*/ 77 h 174"/>
                <a:gd name="T42" fmla="*/ 75 w 97"/>
                <a:gd name="T43" fmla="*/ 91 h 174"/>
                <a:gd name="T44" fmla="*/ 81 w 97"/>
                <a:gd name="T45" fmla="*/ 107 h 174"/>
                <a:gd name="T46" fmla="*/ 88 w 97"/>
                <a:gd name="T47" fmla="*/ 128 h 174"/>
                <a:gd name="T48" fmla="*/ 97 w 97"/>
                <a:gd name="T49" fmla="*/ 153 h 174"/>
                <a:gd name="T50" fmla="*/ 92 w 97"/>
                <a:gd name="T51" fmla="*/ 156 h 174"/>
                <a:gd name="T52" fmla="*/ 87 w 97"/>
                <a:gd name="T53" fmla="*/ 158 h 174"/>
                <a:gd name="T54" fmla="*/ 81 w 97"/>
                <a:gd name="T55" fmla="*/ 161 h 174"/>
                <a:gd name="T56" fmla="*/ 76 w 97"/>
                <a:gd name="T57" fmla="*/ 163 h 174"/>
                <a:gd name="T58" fmla="*/ 71 w 97"/>
                <a:gd name="T59" fmla="*/ 166 h 174"/>
                <a:gd name="T60" fmla="*/ 66 w 97"/>
                <a:gd name="T61" fmla="*/ 169 h 174"/>
                <a:gd name="T62" fmla="*/ 60 w 97"/>
                <a:gd name="T63" fmla="*/ 171 h 174"/>
                <a:gd name="T64" fmla="*/ 54 w 97"/>
                <a:gd name="T65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174">
                  <a:moveTo>
                    <a:pt x="54" y="174"/>
                  </a:moveTo>
                  <a:lnTo>
                    <a:pt x="45" y="153"/>
                  </a:lnTo>
                  <a:lnTo>
                    <a:pt x="36" y="132"/>
                  </a:lnTo>
                  <a:lnTo>
                    <a:pt x="27" y="112"/>
                  </a:lnTo>
                  <a:lnTo>
                    <a:pt x="20" y="92"/>
                  </a:lnTo>
                  <a:lnTo>
                    <a:pt x="14" y="72"/>
                  </a:lnTo>
                  <a:lnTo>
                    <a:pt x="8" y="51"/>
                  </a:lnTo>
                  <a:lnTo>
                    <a:pt x="4" y="29"/>
                  </a:lnTo>
                  <a:lnTo>
                    <a:pt x="0" y="6"/>
                  </a:lnTo>
                  <a:lnTo>
                    <a:pt x="6" y="5"/>
                  </a:lnTo>
                  <a:lnTo>
                    <a:pt x="12" y="5"/>
                  </a:lnTo>
                  <a:lnTo>
                    <a:pt x="18" y="4"/>
                  </a:lnTo>
                  <a:lnTo>
                    <a:pt x="24" y="3"/>
                  </a:lnTo>
                  <a:lnTo>
                    <a:pt x="30" y="3"/>
                  </a:lnTo>
                  <a:lnTo>
                    <a:pt x="37" y="2"/>
                  </a:lnTo>
                  <a:lnTo>
                    <a:pt x="43" y="1"/>
                  </a:lnTo>
                  <a:lnTo>
                    <a:pt x="49" y="0"/>
                  </a:lnTo>
                  <a:lnTo>
                    <a:pt x="56" y="25"/>
                  </a:lnTo>
                  <a:lnTo>
                    <a:pt x="62" y="45"/>
                  </a:lnTo>
                  <a:lnTo>
                    <a:pt x="66" y="62"/>
                  </a:lnTo>
                  <a:lnTo>
                    <a:pt x="71" y="77"/>
                  </a:lnTo>
                  <a:lnTo>
                    <a:pt x="75" y="91"/>
                  </a:lnTo>
                  <a:lnTo>
                    <a:pt x="81" y="107"/>
                  </a:lnTo>
                  <a:lnTo>
                    <a:pt x="88" y="128"/>
                  </a:lnTo>
                  <a:lnTo>
                    <a:pt x="97" y="153"/>
                  </a:lnTo>
                  <a:lnTo>
                    <a:pt x="92" y="156"/>
                  </a:lnTo>
                  <a:lnTo>
                    <a:pt x="87" y="158"/>
                  </a:lnTo>
                  <a:lnTo>
                    <a:pt x="81" y="161"/>
                  </a:lnTo>
                  <a:lnTo>
                    <a:pt x="76" y="163"/>
                  </a:lnTo>
                  <a:lnTo>
                    <a:pt x="71" y="166"/>
                  </a:lnTo>
                  <a:lnTo>
                    <a:pt x="66" y="169"/>
                  </a:lnTo>
                  <a:lnTo>
                    <a:pt x="60" y="171"/>
                  </a:lnTo>
                  <a:lnTo>
                    <a:pt x="54" y="174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34"/>
            <p:cNvSpPr>
              <a:spLocks/>
            </p:cNvSpPr>
            <p:nvPr/>
          </p:nvSpPr>
          <p:spPr bwMode="auto">
            <a:xfrm>
              <a:off x="3922" y="758"/>
              <a:ext cx="42" cy="34"/>
            </a:xfrm>
            <a:custGeom>
              <a:avLst/>
              <a:gdLst>
                <a:gd name="T0" fmla="*/ 19 w 84"/>
                <a:gd name="T1" fmla="*/ 68 h 68"/>
                <a:gd name="T2" fmla="*/ 14 w 84"/>
                <a:gd name="T3" fmla="*/ 64 h 68"/>
                <a:gd name="T4" fmla="*/ 10 w 84"/>
                <a:gd name="T5" fmla="*/ 59 h 68"/>
                <a:gd name="T6" fmla="*/ 5 w 84"/>
                <a:gd name="T7" fmla="*/ 55 h 68"/>
                <a:gd name="T8" fmla="*/ 0 w 84"/>
                <a:gd name="T9" fmla="*/ 51 h 68"/>
                <a:gd name="T10" fmla="*/ 0 w 84"/>
                <a:gd name="T11" fmla="*/ 44 h 68"/>
                <a:gd name="T12" fmla="*/ 0 w 84"/>
                <a:gd name="T13" fmla="*/ 36 h 68"/>
                <a:gd name="T14" fmla="*/ 0 w 84"/>
                <a:gd name="T15" fmla="*/ 29 h 68"/>
                <a:gd name="T16" fmla="*/ 0 w 84"/>
                <a:gd name="T17" fmla="*/ 22 h 68"/>
                <a:gd name="T18" fmla="*/ 5 w 84"/>
                <a:gd name="T19" fmla="*/ 16 h 68"/>
                <a:gd name="T20" fmla="*/ 9 w 84"/>
                <a:gd name="T21" fmla="*/ 13 h 68"/>
                <a:gd name="T22" fmla="*/ 13 w 84"/>
                <a:gd name="T23" fmla="*/ 11 h 68"/>
                <a:gd name="T24" fmla="*/ 20 w 84"/>
                <a:gd name="T25" fmla="*/ 8 h 68"/>
                <a:gd name="T26" fmla="*/ 25 w 84"/>
                <a:gd name="T27" fmla="*/ 8 h 68"/>
                <a:gd name="T28" fmla="*/ 31 w 84"/>
                <a:gd name="T29" fmla="*/ 8 h 68"/>
                <a:gd name="T30" fmla="*/ 36 w 84"/>
                <a:gd name="T31" fmla="*/ 8 h 68"/>
                <a:gd name="T32" fmla="*/ 41 w 84"/>
                <a:gd name="T33" fmla="*/ 8 h 68"/>
                <a:gd name="T34" fmla="*/ 44 w 84"/>
                <a:gd name="T35" fmla="*/ 5 h 68"/>
                <a:gd name="T36" fmla="*/ 47 w 84"/>
                <a:gd name="T37" fmla="*/ 3 h 68"/>
                <a:gd name="T38" fmla="*/ 52 w 84"/>
                <a:gd name="T39" fmla="*/ 2 h 68"/>
                <a:gd name="T40" fmla="*/ 61 w 84"/>
                <a:gd name="T41" fmla="*/ 0 h 68"/>
                <a:gd name="T42" fmla="*/ 66 w 84"/>
                <a:gd name="T43" fmla="*/ 2 h 68"/>
                <a:gd name="T44" fmla="*/ 71 w 84"/>
                <a:gd name="T45" fmla="*/ 5 h 68"/>
                <a:gd name="T46" fmla="*/ 76 w 84"/>
                <a:gd name="T47" fmla="*/ 8 h 68"/>
                <a:gd name="T48" fmla="*/ 80 w 84"/>
                <a:gd name="T49" fmla="*/ 11 h 68"/>
                <a:gd name="T50" fmla="*/ 82 w 84"/>
                <a:gd name="T51" fmla="*/ 18 h 68"/>
                <a:gd name="T52" fmla="*/ 84 w 84"/>
                <a:gd name="T53" fmla="*/ 23 h 68"/>
                <a:gd name="T54" fmla="*/ 84 w 84"/>
                <a:gd name="T55" fmla="*/ 30 h 68"/>
                <a:gd name="T56" fmla="*/ 84 w 84"/>
                <a:gd name="T57" fmla="*/ 42 h 68"/>
                <a:gd name="T58" fmla="*/ 81 w 84"/>
                <a:gd name="T59" fmla="*/ 44 h 68"/>
                <a:gd name="T60" fmla="*/ 79 w 84"/>
                <a:gd name="T61" fmla="*/ 46 h 68"/>
                <a:gd name="T62" fmla="*/ 76 w 84"/>
                <a:gd name="T63" fmla="*/ 49 h 68"/>
                <a:gd name="T64" fmla="*/ 73 w 84"/>
                <a:gd name="T65" fmla="*/ 51 h 68"/>
                <a:gd name="T66" fmla="*/ 67 w 84"/>
                <a:gd name="T67" fmla="*/ 52 h 68"/>
                <a:gd name="T68" fmla="*/ 61 w 84"/>
                <a:gd name="T69" fmla="*/ 53 h 68"/>
                <a:gd name="T70" fmla="*/ 55 w 84"/>
                <a:gd name="T71" fmla="*/ 55 h 68"/>
                <a:gd name="T72" fmla="*/ 49 w 84"/>
                <a:gd name="T73" fmla="*/ 56 h 68"/>
                <a:gd name="T74" fmla="*/ 46 w 84"/>
                <a:gd name="T75" fmla="*/ 59 h 68"/>
                <a:gd name="T76" fmla="*/ 42 w 84"/>
                <a:gd name="T77" fmla="*/ 62 h 68"/>
                <a:gd name="T78" fmla="*/ 38 w 84"/>
                <a:gd name="T79" fmla="*/ 65 h 68"/>
                <a:gd name="T80" fmla="*/ 34 w 84"/>
                <a:gd name="T81" fmla="*/ 68 h 68"/>
                <a:gd name="T82" fmla="*/ 31 w 84"/>
                <a:gd name="T83" fmla="*/ 68 h 68"/>
                <a:gd name="T84" fmla="*/ 27 w 84"/>
                <a:gd name="T85" fmla="*/ 68 h 68"/>
                <a:gd name="T86" fmla="*/ 23 w 84"/>
                <a:gd name="T87" fmla="*/ 68 h 68"/>
                <a:gd name="T88" fmla="*/ 19 w 84"/>
                <a:gd name="T89" fmla="*/ 68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84" h="68">
                  <a:moveTo>
                    <a:pt x="19" y="68"/>
                  </a:moveTo>
                  <a:lnTo>
                    <a:pt x="14" y="64"/>
                  </a:lnTo>
                  <a:lnTo>
                    <a:pt x="10" y="59"/>
                  </a:lnTo>
                  <a:lnTo>
                    <a:pt x="5" y="55"/>
                  </a:lnTo>
                  <a:lnTo>
                    <a:pt x="0" y="51"/>
                  </a:lnTo>
                  <a:lnTo>
                    <a:pt x="0" y="44"/>
                  </a:lnTo>
                  <a:lnTo>
                    <a:pt x="0" y="36"/>
                  </a:lnTo>
                  <a:lnTo>
                    <a:pt x="0" y="29"/>
                  </a:lnTo>
                  <a:lnTo>
                    <a:pt x="0" y="22"/>
                  </a:lnTo>
                  <a:lnTo>
                    <a:pt x="5" y="16"/>
                  </a:lnTo>
                  <a:lnTo>
                    <a:pt x="9" y="13"/>
                  </a:lnTo>
                  <a:lnTo>
                    <a:pt x="13" y="11"/>
                  </a:lnTo>
                  <a:lnTo>
                    <a:pt x="20" y="8"/>
                  </a:lnTo>
                  <a:lnTo>
                    <a:pt x="25" y="8"/>
                  </a:lnTo>
                  <a:lnTo>
                    <a:pt x="31" y="8"/>
                  </a:lnTo>
                  <a:lnTo>
                    <a:pt x="36" y="8"/>
                  </a:lnTo>
                  <a:lnTo>
                    <a:pt x="41" y="8"/>
                  </a:lnTo>
                  <a:lnTo>
                    <a:pt x="44" y="5"/>
                  </a:lnTo>
                  <a:lnTo>
                    <a:pt x="47" y="3"/>
                  </a:lnTo>
                  <a:lnTo>
                    <a:pt x="52" y="2"/>
                  </a:lnTo>
                  <a:lnTo>
                    <a:pt x="61" y="0"/>
                  </a:lnTo>
                  <a:lnTo>
                    <a:pt x="66" y="2"/>
                  </a:lnTo>
                  <a:lnTo>
                    <a:pt x="71" y="5"/>
                  </a:lnTo>
                  <a:lnTo>
                    <a:pt x="76" y="8"/>
                  </a:lnTo>
                  <a:lnTo>
                    <a:pt x="80" y="11"/>
                  </a:lnTo>
                  <a:lnTo>
                    <a:pt x="82" y="18"/>
                  </a:lnTo>
                  <a:lnTo>
                    <a:pt x="84" y="23"/>
                  </a:lnTo>
                  <a:lnTo>
                    <a:pt x="84" y="30"/>
                  </a:lnTo>
                  <a:lnTo>
                    <a:pt x="84" y="42"/>
                  </a:lnTo>
                  <a:lnTo>
                    <a:pt x="81" y="44"/>
                  </a:lnTo>
                  <a:lnTo>
                    <a:pt x="79" y="46"/>
                  </a:lnTo>
                  <a:lnTo>
                    <a:pt x="76" y="49"/>
                  </a:lnTo>
                  <a:lnTo>
                    <a:pt x="73" y="51"/>
                  </a:lnTo>
                  <a:lnTo>
                    <a:pt x="67" y="52"/>
                  </a:lnTo>
                  <a:lnTo>
                    <a:pt x="61" y="53"/>
                  </a:lnTo>
                  <a:lnTo>
                    <a:pt x="55" y="55"/>
                  </a:lnTo>
                  <a:lnTo>
                    <a:pt x="49" y="56"/>
                  </a:lnTo>
                  <a:lnTo>
                    <a:pt x="46" y="59"/>
                  </a:lnTo>
                  <a:lnTo>
                    <a:pt x="42" y="62"/>
                  </a:lnTo>
                  <a:lnTo>
                    <a:pt x="38" y="65"/>
                  </a:lnTo>
                  <a:lnTo>
                    <a:pt x="34" y="68"/>
                  </a:lnTo>
                  <a:lnTo>
                    <a:pt x="31" y="68"/>
                  </a:lnTo>
                  <a:lnTo>
                    <a:pt x="27" y="68"/>
                  </a:lnTo>
                  <a:lnTo>
                    <a:pt x="23" y="68"/>
                  </a:lnTo>
                  <a:lnTo>
                    <a:pt x="19" y="68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35"/>
            <p:cNvSpPr>
              <a:spLocks/>
            </p:cNvSpPr>
            <p:nvPr/>
          </p:nvSpPr>
          <p:spPr bwMode="auto">
            <a:xfrm>
              <a:off x="4450" y="728"/>
              <a:ext cx="52" cy="61"/>
            </a:xfrm>
            <a:custGeom>
              <a:avLst/>
              <a:gdLst>
                <a:gd name="T0" fmla="*/ 25 w 104"/>
                <a:gd name="T1" fmla="*/ 120 h 121"/>
                <a:gd name="T2" fmla="*/ 18 w 104"/>
                <a:gd name="T3" fmla="*/ 115 h 121"/>
                <a:gd name="T4" fmla="*/ 12 w 104"/>
                <a:gd name="T5" fmla="*/ 109 h 121"/>
                <a:gd name="T6" fmla="*/ 6 w 104"/>
                <a:gd name="T7" fmla="*/ 104 h 121"/>
                <a:gd name="T8" fmla="*/ 0 w 104"/>
                <a:gd name="T9" fmla="*/ 99 h 121"/>
                <a:gd name="T10" fmla="*/ 8 w 104"/>
                <a:gd name="T11" fmla="*/ 91 h 121"/>
                <a:gd name="T12" fmla="*/ 14 w 104"/>
                <a:gd name="T13" fmla="*/ 84 h 121"/>
                <a:gd name="T14" fmla="*/ 19 w 104"/>
                <a:gd name="T15" fmla="*/ 78 h 121"/>
                <a:gd name="T16" fmla="*/ 23 w 104"/>
                <a:gd name="T17" fmla="*/ 72 h 121"/>
                <a:gd name="T18" fmla="*/ 28 w 104"/>
                <a:gd name="T19" fmla="*/ 66 h 121"/>
                <a:gd name="T20" fmla="*/ 33 w 104"/>
                <a:gd name="T21" fmla="*/ 59 h 121"/>
                <a:gd name="T22" fmla="*/ 39 w 104"/>
                <a:gd name="T23" fmla="*/ 50 h 121"/>
                <a:gd name="T24" fmla="*/ 47 w 104"/>
                <a:gd name="T25" fmla="*/ 39 h 121"/>
                <a:gd name="T26" fmla="*/ 52 w 104"/>
                <a:gd name="T27" fmla="*/ 30 h 121"/>
                <a:gd name="T28" fmla="*/ 57 w 104"/>
                <a:gd name="T29" fmla="*/ 20 h 121"/>
                <a:gd name="T30" fmla="*/ 63 w 104"/>
                <a:gd name="T31" fmla="*/ 11 h 121"/>
                <a:gd name="T32" fmla="*/ 68 w 104"/>
                <a:gd name="T33" fmla="*/ 0 h 121"/>
                <a:gd name="T34" fmla="*/ 72 w 104"/>
                <a:gd name="T35" fmla="*/ 2 h 121"/>
                <a:gd name="T36" fmla="*/ 76 w 104"/>
                <a:gd name="T37" fmla="*/ 4 h 121"/>
                <a:gd name="T38" fmla="*/ 81 w 104"/>
                <a:gd name="T39" fmla="*/ 6 h 121"/>
                <a:gd name="T40" fmla="*/ 85 w 104"/>
                <a:gd name="T41" fmla="*/ 8 h 121"/>
                <a:gd name="T42" fmla="*/ 90 w 104"/>
                <a:gd name="T43" fmla="*/ 10 h 121"/>
                <a:gd name="T44" fmla="*/ 94 w 104"/>
                <a:gd name="T45" fmla="*/ 12 h 121"/>
                <a:gd name="T46" fmla="*/ 99 w 104"/>
                <a:gd name="T47" fmla="*/ 14 h 121"/>
                <a:gd name="T48" fmla="*/ 104 w 104"/>
                <a:gd name="T49" fmla="*/ 16 h 121"/>
                <a:gd name="T50" fmla="*/ 98 w 104"/>
                <a:gd name="T51" fmla="*/ 26 h 121"/>
                <a:gd name="T52" fmla="*/ 92 w 104"/>
                <a:gd name="T53" fmla="*/ 36 h 121"/>
                <a:gd name="T54" fmla="*/ 86 w 104"/>
                <a:gd name="T55" fmla="*/ 46 h 121"/>
                <a:gd name="T56" fmla="*/ 80 w 104"/>
                <a:gd name="T57" fmla="*/ 56 h 121"/>
                <a:gd name="T58" fmla="*/ 63 w 104"/>
                <a:gd name="T59" fmla="*/ 78 h 121"/>
                <a:gd name="T60" fmla="*/ 49 w 104"/>
                <a:gd name="T61" fmla="*/ 95 h 121"/>
                <a:gd name="T62" fmla="*/ 40 w 104"/>
                <a:gd name="T63" fmla="*/ 106 h 121"/>
                <a:gd name="T64" fmla="*/ 33 w 104"/>
                <a:gd name="T65" fmla="*/ 114 h 121"/>
                <a:gd name="T66" fmla="*/ 29 w 104"/>
                <a:gd name="T67" fmla="*/ 118 h 121"/>
                <a:gd name="T68" fmla="*/ 27 w 104"/>
                <a:gd name="T69" fmla="*/ 120 h 121"/>
                <a:gd name="T70" fmla="*/ 26 w 104"/>
                <a:gd name="T71" fmla="*/ 121 h 121"/>
                <a:gd name="T72" fmla="*/ 25 w 104"/>
                <a:gd name="T73" fmla="*/ 12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4" h="121">
                  <a:moveTo>
                    <a:pt x="25" y="120"/>
                  </a:moveTo>
                  <a:lnTo>
                    <a:pt x="18" y="115"/>
                  </a:lnTo>
                  <a:lnTo>
                    <a:pt x="12" y="109"/>
                  </a:lnTo>
                  <a:lnTo>
                    <a:pt x="6" y="104"/>
                  </a:lnTo>
                  <a:lnTo>
                    <a:pt x="0" y="99"/>
                  </a:lnTo>
                  <a:lnTo>
                    <a:pt x="8" y="91"/>
                  </a:lnTo>
                  <a:lnTo>
                    <a:pt x="14" y="84"/>
                  </a:lnTo>
                  <a:lnTo>
                    <a:pt x="19" y="78"/>
                  </a:lnTo>
                  <a:lnTo>
                    <a:pt x="23" y="72"/>
                  </a:lnTo>
                  <a:lnTo>
                    <a:pt x="28" y="66"/>
                  </a:lnTo>
                  <a:lnTo>
                    <a:pt x="33" y="59"/>
                  </a:lnTo>
                  <a:lnTo>
                    <a:pt x="39" y="50"/>
                  </a:lnTo>
                  <a:lnTo>
                    <a:pt x="47" y="39"/>
                  </a:lnTo>
                  <a:lnTo>
                    <a:pt x="52" y="30"/>
                  </a:lnTo>
                  <a:lnTo>
                    <a:pt x="57" y="20"/>
                  </a:lnTo>
                  <a:lnTo>
                    <a:pt x="63" y="11"/>
                  </a:lnTo>
                  <a:lnTo>
                    <a:pt x="68" y="0"/>
                  </a:lnTo>
                  <a:lnTo>
                    <a:pt x="72" y="2"/>
                  </a:lnTo>
                  <a:lnTo>
                    <a:pt x="76" y="4"/>
                  </a:lnTo>
                  <a:lnTo>
                    <a:pt x="81" y="6"/>
                  </a:lnTo>
                  <a:lnTo>
                    <a:pt x="85" y="8"/>
                  </a:lnTo>
                  <a:lnTo>
                    <a:pt x="90" y="10"/>
                  </a:lnTo>
                  <a:lnTo>
                    <a:pt x="94" y="12"/>
                  </a:lnTo>
                  <a:lnTo>
                    <a:pt x="99" y="14"/>
                  </a:lnTo>
                  <a:lnTo>
                    <a:pt x="104" y="16"/>
                  </a:lnTo>
                  <a:lnTo>
                    <a:pt x="98" y="26"/>
                  </a:lnTo>
                  <a:lnTo>
                    <a:pt x="92" y="36"/>
                  </a:lnTo>
                  <a:lnTo>
                    <a:pt x="86" y="46"/>
                  </a:lnTo>
                  <a:lnTo>
                    <a:pt x="80" y="56"/>
                  </a:lnTo>
                  <a:lnTo>
                    <a:pt x="63" y="78"/>
                  </a:lnTo>
                  <a:lnTo>
                    <a:pt x="49" y="95"/>
                  </a:lnTo>
                  <a:lnTo>
                    <a:pt x="40" y="106"/>
                  </a:lnTo>
                  <a:lnTo>
                    <a:pt x="33" y="114"/>
                  </a:lnTo>
                  <a:lnTo>
                    <a:pt x="29" y="118"/>
                  </a:lnTo>
                  <a:lnTo>
                    <a:pt x="27" y="120"/>
                  </a:lnTo>
                  <a:lnTo>
                    <a:pt x="26" y="121"/>
                  </a:lnTo>
                  <a:lnTo>
                    <a:pt x="25" y="12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36"/>
            <p:cNvSpPr>
              <a:spLocks/>
            </p:cNvSpPr>
            <p:nvPr/>
          </p:nvSpPr>
          <p:spPr bwMode="auto">
            <a:xfrm>
              <a:off x="3928" y="770"/>
              <a:ext cx="11" cy="15"/>
            </a:xfrm>
            <a:custGeom>
              <a:avLst/>
              <a:gdLst>
                <a:gd name="T0" fmla="*/ 11 w 22"/>
                <a:gd name="T1" fmla="*/ 30 h 30"/>
                <a:gd name="T2" fmla="*/ 5 w 22"/>
                <a:gd name="T3" fmla="*/ 19 h 30"/>
                <a:gd name="T4" fmla="*/ 1 w 22"/>
                <a:gd name="T5" fmla="*/ 13 h 30"/>
                <a:gd name="T6" fmla="*/ 0 w 22"/>
                <a:gd name="T7" fmla="*/ 10 h 30"/>
                <a:gd name="T8" fmla="*/ 0 w 22"/>
                <a:gd name="T9" fmla="*/ 6 h 30"/>
                <a:gd name="T10" fmla="*/ 2 w 22"/>
                <a:gd name="T11" fmla="*/ 5 h 30"/>
                <a:gd name="T12" fmla="*/ 4 w 22"/>
                <a:gd name="T13" fmla="*/ 3 h 30"/>
                <a:gd name="T14" fmla="*/ 6 w 22"/>
                <a:gd name="T15" fmla="*/ 2 h 30"/>
                <a:gd name="T16" fmla="*/ 8 w 22"/>
                <a:gd name="T17" fmla="*/ 0 h 30"/>
                <a:gd name="T18" fmla="*/ 11 w 22"/>
                <a:gd name="T19" fmla="*/ 1 h 30"/>
                <a:gd name="T20" fmla="*/ 14 w 22"/>
                <a:gd name="T21" fmla="*/ 1 h 30"/>
                <a:gd name="T22" fmla="*/ 17 w 22"/>
                <a:gd name="T23" fmla="*/ 1 h 30"/>
                <a:gd name="T24" fmla="*/ 20 w 22"/>
                <a:gd name="T25" fmla="*/ 2 h 30"/>
                <a:gd name="T26" fmla="*/ 22 w 22"/>
                <a:gd name="T27" fmla="*/ 9 h 30"/>
                <a:gd name="T28" fmla="*/ 22 w 22"/>
                <a:gd name="T29" fmla="*/ 18 h 30"/>
                <a:gd name="T30" fmla="*/ 22 w 22"/>
                <a:gd name="T31" fmla="*/ 25 h 30"/>
                <a:gd name="T32" fmla="*/ 20 w 22"/>
                <a:gd name="T33" fmla="*/ 30 h 30"/>
                <a:gd name="T34" fmla="*/ 18 w 22"/>
                <a:gd name="T35" fmla="*/ 30 h 30"/>
                <a:gd name="T36" fmla="*/ 16 w 22"/>
                <a:gd name="T37" fmla="*/ 30 h 30"/>
                <a:gd name="T38" fmla="*/ 13 w 22"/>
                <a:gd name="T39" fmla="*/ 30 h 30"/>
                <a:gd name="T40" fmla="*/ 11 w 22"/>
                <a:gd name="T41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2" h="30">
                  <a:moveTo>
                    <a:pt x="11" y="30"/>
                  </a:moveTo>
                  <a:lnTo>
                    <a:pt x="5" y="19"/>
                  </a:lnTo>
                  <a:lnTo>
                    <a:pt x="1" y="13"/>
                  </a:lnTo>
                  <a:lnTo>
                    <a:pt x="0" y="10"/>
                  </a:lnTo>
                  <a:lnTo>
                    <a:pt x="0" y="6"/>
                  </a:lnTo>
                  <a:lnTo>
                    <a:pt x="2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8" y="0"/>
                  </a:lnTo>
                  <a:lnTo>
                    <a:pt x="11" y="1"/>
                  </a:lnTo>
                  <a:lnTo>
                    <a:pt x="14" y="1"/>
                  </a:lnTo>
                  <a:lnTo>
                    <a:pt x="17" y="1"/>
                  </a:lnTo>
                  <a:lnTo>
                    <a:pt x="20" y="2"/>
                  </a:lnTo>
                  <a:lnTo>
                    <a:pt x="22" y="9"/>
                  </a:lnTo>
                  <a:lnTo>
                    <a:pt x="22" y="18"/>
                  </a:lnTo>
                  <a:lnTo>
                    <a:pt x="22" y="25"/>
                  </a:lnTo>
                  <a:lnTo>
                    <a:pt x="20" y="30"/>
                  </a:lnTo>
                  <a:lnTo>
                    <a:pt x="18" y="30"/>
                  </a:lnTo>
                  <a:lnTo>
                    <a:pt x="16" y="30"/>
                  </a:lnTo>
                  <a:lnTo>
                    <a:pt x="13" y="30"/>
                  </a:lnTo>
                  <a:lnTo>
                    <a:pt x="11" y="3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37"/>
            <p:cNvSpPr>
              <a:spLocks/>
            </p:cNvSpPr>
            <p:nvPr/>
          </p:nvSpPr>
          <p:spPr bwMode="auto">
            <a:xfrm>
              <a:off x="3948" y="765"/>
              <a:ext cx="8" cy="13"/>
            </a:xfrm>
            <a:custGeom>
              <a:avLst/>
              <a:gdLst>
                <a:gd name="T0" fmla="*/ 6 w 17"/>
                <a:gd name="T1" fmla="*/ 28 h 28"/>
                <a:gd name="T2" fmla="*/ 5 w 17"/>
                <a:gd name="T3" fmla="*/ 26 h 28"/>
                <a:gd name="T4" fmla="*/ 3 w 17"/>
                <a:gd name="T5" fmla="*/ 24 h 28"/>
                <a:gd name="T6" fmla="*/ 2 w 17"/>
                <a:gd name="T7" fmla="*/ 22 h 28"/>
                <a:gd name="T8" fmla="*/ 0 w 17"/>
                <a:gd name="T9" fmla="*/ 20 h 28"/>
                <a:gd name="T10" fmla="*/ 0 w 17"/>
                <a:gd name="T11" fmla="*/ 16 h 28"/>
                <a:gd name="T12" fmla="*/ 0 w 17"/>
                <a:gd name="T13" fmla="*/ 12 h 28"/>
                <a:gd name="T14" fmla="*/ 0 w 17"/>
                <a:gd name="T15" fmla="*/ 8 h 28"/>
                <a:gd name="T16" fmla="*/ 0 w 17"/>
                <a:gd name="T17" fmla="*/ 3 h 28"/>
                <a:gd name="T18" fmla="*/ 2 w 17"/>
                <a:gd name="T19" fmla="*/ 2 h 28"/>
                <a:gd name="T20" fmla="*/ 3 w 17"/>
                <a:gd name="T21" fmla="*/ 1 h 28"/>
                <a:gd name="T22" fmla="*/ 5 w 17"/>
                <a:gd name="T23" fmla="*/ 1 h 28"/>
                <a:gd name="T24" fmla="*/ 6 w 17"/>
                <a:gd name="T25" fmla="*/ 0 h 28"/>
                <a:gd name="T26" fmla="*/ 8 w 17"/>
                <a:gd name="T27" fmla="*/ 1 h 28"/>
                <a:gd name="T28" fmla="*/ 10 w 17"/>
                <a:gd name="T29" fmla="*/ 2 h 28"/>
                <a:gd name="T30" fmla="*/ 12 w 17"/>
                <a:gd name="T31" fmla="*/ 5 h 28"/>
                <a:gd name="T32" fmla="*/ 14 w 17"/>
                <a:gd name="T33" fmla="*/ 7 h 28"/>
                <a:gd name="T34" fmla="*/ 14 w 17"/>
                <a:gd name="T35" fmla="*/ 11 h 28"/>
                <a:gd name="T36" fmla="*/ 15 w 17"/>
                <a:gd name="T37" fmla="*/ 15 h 28"/>
                <a:gd name="T38" fmla="*/ 15 w 17"/>
                <a:gd name="T39" fmla="*/ 19 h 28"/>
                <a:gd name="T40" fmla="*/ 17 w 17"/>
                <a:gd name="T41" fmla="*/ 23 h 28"/>
                <a:gd name="T42" fmla="*/ 12 w 17"/>
                <a:gd name="T43" fmla="*/ 26 h 28"/>
                <a:gd name="T44" fmla="*/ 10 w 17"/>
                <a:gd name="T45" fmla="*/ 28 h 28"/>
                <a:gd name="T46" fmla="*/ 8 w 17"/>
                <a:gd name="T47" fmla="*/ 28 h 28"/>
                <a:gd name="T48" fmla="*/ 6 w 17"/>
                <a:gd name="T49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7" h="28">
                  <a:moveTo>
                    <a:pt x="6" y="28"/>
                  </a:moveTo>
                  <a:lnTo>
                    <a:pt x="5" y="26"/>
                  </a:lnTo>
                  <a:lnTo>
                    <a:pt x="3" y="24"/>
                  </a:lnTo>
                  <a:lnTo>
                    <a:pt x="2" y="22"/>
                  </a:lnTo>
                  <a:lnTo>
                    <a:pt x="0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8"/>
                  </a:lnTo>
                  <a:lnTo>
                    <a:pt x="0" y="3"/>
                  </a:lnTo>
                  <a:lnTo>
                    <a:pt x="2" y="2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0"/>
                  </a:lnTo>
                  <a:lnTo>
                    <a:pt x="8" y="1"/>
                  </a:lnTo>
                  <a:lnTo>
                    <a:pt x="10" y="2"/>
                  </a:lnTo>
                  <a:lnTo>
                    <a:pt x="12" y="5"/>
                  </a:lnTo>
                  <a:lnTo>
                    <a:pt x="14" y="7"/>
                  </a:lnTo>
                  <a:lnTo>
                    <a:pt x="14" y="11"/>
                  </a:lnTo>
                  <a:lnTo>
                    <a:pt x="15" y="15"/>
                  </a:lnTo>
                  <a:lnTo>
                    <a:pt x="15" y="19"/>
                  </a:lnTo>
                  <a:lnTo>
                    <a:pt x="17" y="23"/>
                  </a:lnTo>
                  <a:lnTo>
                    <a:pt x="12" y="26"/>
                  </a:lnTo>
                  <a:lnTo>
                    <a:pt x="10" y="28"/>
                  </a:lnTo>
                  <a:lnTo>
                    <a:pt x="8" y="28"/>
                  </a:lnTo>
                  <a:lnTo>
                    <a:pt x="6" y="28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38"/>
            <p:cNvSpPr>
              <a:spLocks/>
            </p:cNvSpPr>
            <p:nvPr/>
          </p:nvSpPr>
          <p:spPr bwMode="auto">
            <a:xfrm>
              <a:off x="4342" y="670"/>
              <a:ext cx="139" cy="105"/>
            </a:xfrm>
            <a:custGeom>
              <a:avLst/>
              <a:gdLst>
                <a:gd name="T0" fmla="*/ 204 w 278"/>
                <a:gd name="T1" fmla="*/ 211 h 211"/>
                <a:gd name="T2" fmla="*/ 191 w 278"/>
                <a:gd name="T3" fmla="*/ 200 h 211"/>
                <a:gd name="T4" fmla="*/ 179 w 278"/>
                <a:gd name="T5" fmla="*/ 187 h 211"/>
                <a:gd name="T6" fmla="*/ 166 w 278"/>
                <a:gd name="T7" fmla="*/ 176 h 211"/>
                <a:gd name="T8" fmla="*/ 154 w 278"/>
                <a:gd name="T9" fmla="*/ 164 h 211"/>
                <a:gd name="T10" fmla="*/ 141 w 278"/>
                <a:gd name="T11" fmla="*/ 153 h 211"/>
                <a:gd name="T12" fmla="*/ 128 w 278"/>
                <a:gd name="T13" fmla="*/ 141 h 211"/>
                <a:gd name="T14" fmla="*/ 115 w 278"/>
                <a:gd name="T15" fmla="*/ 130 h 211"/>
                <a:gd name="T16" fmla="*/ 102 w 278"/>
                <a:gd name="T17" fmla="*/ 117 h 211"/>
                <a:gd name="T18" fmla="*/ 90 w 278"/>
                <a:gd name="T19" fmla="*/ 106 h 211"/>
                <a:gd name="T20" fmla="*/ 77 w 278"/>
                <a:gd name="T21" fmla="*/ 95 h 211"/>
                <a:gd name="T22" fmla="*/ 63 w 278"/>
                <a:gd name="T23" fmla="*/ 83 h 211"/>
                <a:gd name="T24" fmla="*/ 51 w 278"/>
                <a:gd name="T25" fmla="*/ 72 h 211"/>
                <a:gd name="T26" fmla="*/ 38 w 278"/>
                <a:gd name="T27" fmla="*/ 60 h 211"/>
                <a:gd name="T28" fmla="*/ 25 w 278"/>
                <a:gd name="T29" fmla="*/ 48 h 211"/>
                <a:gd name="T30" fmla="*/ 13 w 278"/>
                <a:gd name="T31" fmla="*/ 36 h 211"/>
                <a:gd name="T32" fmla="*/ 0 w 278"/>
                <a:gd name="T33" fmla="*/ 25 h 211"/>
                <a:gd name="T34" fmla="*/ 0 w 278"/>
                <a:gd name="T35" fmla="*/ 20 h 211"/>
                <a:gd name="T36" fmla="*/ 1 w 278"/>
                <a:gd name="T37" fmla="*/ 15 h 211"/>
                <a:gd name="T38" fmla="*/ 5 w 278"/>
                <a:gd name="T39" fmla="*/ 10 h 211"/>
                <a:gd name="T40" fmla="*/ 11 w 278"/>
                <a:gd name="T41" fmla="*/ 2 h 211"/>
                <a:gd name="T42" fmla="*/ 13 w 278"/>
                <a:gd name="T43" fmla="*/ 2 h 211"/>
                <a:gd name="T44" fmla="*/ 15 w 278"/>
                <a:gd name="T45" fmla="*/ 1 h 211"/>
                <a:gd name="T46" fmla="*/ 17 w 278"/>
                <a:gd name="T47" fmla="*/ 1 h 211"/>
                <a:gd name="T48" fmla="*/ 20 w 278"/>
                <a:gd name="T49" fmla="*/ 0 h 211"/>
                <a:gd name="T50" fmla="*/ 64 w 278"/>
                <a:gd name="T51" fmla="*/ 19 h 211"/>
                <a:gd name="T52" fmla="*/ 104 w 278"/>
                <a:gd name="T53" fmla="*/ 35 h 211"/>
                <a:gd name="T54" fmla="*/ 138 w 278"/>
                <a:gd name="T55" fmla="*/ 50 h 211"/>
                <a:gd name="T56" fmla="*/ 167 w 278"/>
                <a:gd name="T57" fmla="*/ 63 h 211"/>
                <a:gd name="T58" fmla="*/ 192 w 278"/>
                <a:gd name="T59" fmla="*/ 73 h 211"/>
                <a:gd name="T60" fmla="*/ 213 w 278"/>
                <a:gd name="T61" fmla="*/ 82 h 211"/>
                <a:gd name="T62" fmla="*/ 230 w 278"/>
                <a:gd name="T63" fmla="*/ 89 h 211"/>
                <a:gd name="T64" fmla="*/ 243 w 278"/>
                <a:gd name="T65" fmla="*/ 95 h 211"/>
                <a:gd name="T66" fmla="*/ 254 w 278"/>
                <a:gd name="T67" fmla="*/ 100 h 211"/>
                <a:gd name="T68" fmla="*/ 261 w 278"/>
                <a:gd name="T69" fmla="*/ 103 h 211"/>
                <a:gd name="T70" fmla="*/ 267 w 278"/>
                <a:gd name="T71" fmla="*/ 106 h 211"/>
                <a:gd name="T72" fmla="*/ 271 w 278"/>
                <a:gd name="T73" fmla="*/ 108 h 211"/>
                <a:gd name="T74" fmla="*/ 274 w 278"/>
                <a:gd name="T75" fmla="*/ 109 h 211"/>
                <a:gd name="T76" fmla="*/ 277 w 278"/>
                <a:gd name="T77" fmla="*/ 110 h 211"/>
                <a:gd name="T78" fmla="*/ 277 w 278"/>
                <a:gd name="T79" fmla="*/ 111 h 211"/>
                <a:gd name="T80" fmla="*/ 278 w 278"/>
                <a:gd name="T81" fmla="*/ 112 h 211"/>
                <a:gd name="T82" fmla="*/ 269 w 278"/>
                <a:gd name="T83" fmla="*/ 127 h 211"/>
                <a:gd name="T84" fmla="*/ 263 w 278"/>
                <a:gd name="T85" fmla="*/ 138 h 211"/>
                <a:gd name="T86" fmla="*/ 258 w 278"/>
                <a:gd name="T87" fmla="*/ 147 h 211"/>
                <a:gd name="T88" fmla="*/ 254 w 278"/>
                <a:gd name="T89" fmla="*/ 154 h 211"/>
                <a:gd name="T90" fmla="*/ 249 w 278"/>
                <a:gd name="T91" fmla="*/ 161 h 211"/>
                <a:gd name="T92" fmla="*/ 244 w 278"/>
                <a:gd name="T93" fmla="*/ 169 h 211"/>
                <a:gd name="T94" fmla="*/ 238 w 278"/>
                <a:gd name="T95" fmla="*/ 178 h 211"/>
                <a:gd name="T96" fmla="*/ 230 w 278"/>
                <a:gd name="T97" fmla="*/ 189 h 211"/>
                <a:gd name="T98" fmla="*/ 219 w 278"/>
                <a:gd name="T99" fmla="*/ 202 h 211"/>
                <a:gd name="T100" fmla="*/ 213 w 278"/>
                <a:gd name="T101" fmla="*/ 208 h 211"/>
                <a:gd name="T102" fmla="*/ 209 w 278"/>
                <a:gd name="T103" fmla="*/ 210 h 211"/>
                <a:gd name="T104" fmla="*/ 204 w 278"/>
                <a:gd name="T105" fmla="*/ 211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78" h="211">
                  <a:moveTo>
                    <a:pt x="204" y="211"/>
                  </a:moveTo>
                  <a:lnTo>
                    <a:pt x="191" y="200"/>
                  </a:lnTo>
                  <a:lnTo>
                    <a:pt x="179" y="187"/>
                  </a:lnTo>
                  <a:lnTo>
                    <a:pt x="166" y="176"/>
                  </a:lnTo>
                  <a:lnTo>
                    <a:pt x="154" y="164"/>
                  </a:lnTo>
                  <a:lnTo>
                    <a:pt x="141" y="153"/>
                  </a:lnTo>
                  <a:lnTo>
                    <a:pt x="128" y="141"/>
                  </a:lnTo>
                  <a:lnTo>
                    <a:pt x="115" y="130"/>
                  </a:lnTo>
                  <a:lnTo>
                    <a:pt x="102" y="117"/>
                  </a:lnTo>
                  <a:lnTo>
                    <a:pt x="90" y="106"/>
                  </a:lnTo>
                  <a:lnTo>
                    <a:pt x="77" y="95"/>
                  </a:lnTo>
                  <a:lnTo>
                    <a:pt x="63" y="83"/>
                  </a:lnTo>
                  <a:lnTo>
                    <a:pt x="51" y="72"/>
                  </a:lnTo>
                  <a:lnTo>
                    <a:pt x="38" y="60"/>
                  </a:lnTo>
                  <a:lnTo>
                    <a:pt x="25" y="48"/>
                  </a:lnTo>
                  <a:lnTo>
                    <a:pt x="13" y="36"/>
                  </a:lnTo>
                  <a:lnTo>
                    <a:pt x="0" y="25"/>
                  </a:lnTo>
                  <a:lnTo>
                    <a:pt x="0" y="20"/>
                  </a:lnTo>
                  <a:lnTo>
                    <a:pt x="1" y="15"/>
                  </a:lnTo>
                  <a:lnTo>
                    <a:pt x="5" y="10"/>
                  </a:lnTo>
                  <a:lnTo>
                    <a:pt x="11" y="2"/>
                  </a:lnTo>
                  <a:lnTo>
                    <a:pt x="13" y="2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20" y="0"/>
                  </a:lnTo>
                  <a:lnTo>
                    <a:pt x="64" y="19"/>
                  </a:lnTo>
                  <a:lnTo>
                    <a:pt x="104" y="35"/>
                  </a:lnTo>
                  <a:lnTo>
                    <a:pt x="138" y="50"/>
                  </a:lnTo>
                  <a:lnTo>
                    <a:pt x="167" y="63"/>
                  </a:lnTo>
                  <a:lnTo>
                    <a:pt x="192" y="73"/>
                  </a:lnTo>
                  <a:lnTo>
                    <a:pt x="213" y="82"/>
                  </a:lnTo>
                  <a:lnTo>
                    <a:pt x="230" y="89"/>
                  </a:lnTo>
                  <a:lnTo>
                    <a:pt x="243" y="95"/>
                  </a:lnTo>
                  <a:lnTo>
                    <a:pt x="254" y="100"/>
                  </a:lnTo>
                  <a:lnTo>
                    <a:pt x="261" y="103"/>
                  </a:lnTo>
                  <a:lnTo>
                    <a:pt x="267" y="106"/>
                  </a:lnTo>
                  <a:lnTo>
                    <a:pt x="271" y="108"/>
                  </a:lnTo>
                  <a:lnTo>
                    <a:pt x="274" y="109"/>
                  </a:lnTo>
                  <a:lnTo>
                    <a:pt x="277" y="110"/>
                  </a:lnTo>
                  <a:lnTo>
                    <a:pt x="277" y="111"/>
                  </a:lnTo>
                  <a:lnTo>
                    <a:pt x="278" y="112"/>
                  </a:lnTo>
                  <a:lnTo>
                    <a:pt x="269" y="127"/>
                  </a:lnTo>
                  <a:lnTo>
                    <a:pt x="263" y="138"/>
                  </a:lnTo>
                  <a:lnTo>
                    <a:pt x="258" y="147"/>
                  </a:lnTo>
                  <a:lnTo>
                    <a:pt x="254" y="154"/>
                  </a:lnTo>
                  <a:lnTo>
                    <a:pt x="249" y="161"/>
                  </a:lnTo>
                  <a:lnTo>
                    <a:pt x="244" y="169"/>
                  </a:lnTo>
                  <a:lnTo>
                    <a:pt x="238" y="178"/>
                  </a:lnTo>
                  <a:lnTo>
                    <a:pt x="230" y="189"/>
                  </a:lnTo>
                  <a:lnTo>
                    <a:pt x="219" y="202"/>
                  </a:lnTo>
                  <a:lnTo>
                    <a:pt x="213" y="208"/>
                  </a:lnTo>
                  <a:lnTo>
                    <a:pt x="209" y="210"/>
                  </a:lnTo>
                  <a:lnTo>
                    <a:pt x="204" y="211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39"/>
            <p:cNvSpPr>
              <a:spLocks/>
            </p:cNvSpPr>
            <p:nvPr/>
          </p:nvSpPr>
          <p:spPr bwMode="auto">
            <a:xfrm>
              <a:off x="4659" y="764"/>
              <a:ext cx="40" cy="11"/>
            </a:xfrm>
            <a:custGeom>
              <a:avLst/>
              <a:gdLst>
                <a:gd name="T0" fmla="*/ 63 w 80"/>
                <a:gd name="T1" fmla="*/ 24 h 24"/>
                <a:gd name="T2" fmla="*/ 53 w 80"/>
                <a:gd name="T3" fmla="*/ 22 h 24"/>
                <a:gd name="T4" fmla="*/ 46 w 80"/>
                <a:gd name="T5" fmla="*/ 21 h 24"/>
                <a:gd name="T6" fmla="*/ 41 w 80"/>
                <a:gd name="T7" fmla="*/ 19 h 24"/>
                <a:gd name="T8" fmla="*/ 36 w 80"/>
                <a:gd name="T9" fmla="*/ 19 h 24"/>
                <a:gd name="T10" fmla="*/ 32 w 80"/>
                <a:gd name="T11" fmla="*/ 18 h 24"/>
                <a:gd name="T12" fmla="*/ 28 w 80"/>
                <a:gd name="T13" fmla="*/ 18 h 24"/>
                <a:gd name="T14" fmla="*/ 24 w 80"/>
                <a:gd name="T15" fmla="*/ 18 h 24"/>
                <a:gd name="T16" fmla="*/ 18 w 80"/>
                <a:gd name="T17" fmla="*/ 18 h 24"/>
                <a:gd name="T18" fmla="*/ 16 w 80"/>
                <a:gd name="T19" fmla="*/ 20 h 24"/>
                <a:gd name="T20" fmla="*/ 15 w 80"/>
                <a:gd name="T21" fmla="*/ 21 h 24"/>
                <a:gd name="T22" fmla="*/ 13 w 80"/>
                <a:gd name="T23" fmla="*/ 21 h 24"/>
                <a:gd name="T24" fmla="*/ 9 w 80"/>
                <a:gd name="T25" fmla="*/ 21 h 24"/>
                <a:gd name="T26" fmla="*/ 7 w 80"/>
                <a:gd name="T27" fmla="*/ 19 h 24"/>
                <a:gd name="T28" fmla="*/ 5 w 80"/>
                <a:gd name="T29" fmla="*/ 16 h 24"/>
                <a:gd name="T30" fmla="*/ 3 w 80"/>
                <a:gd name="T31" fmla="*/ 13 h 24"/>
                <a:gd name="T32" fmla="*/ 0 w 80"/>
                <a:gd name="T33" fmla="*/ 11 h 24"/>
                <a:gd name="T34" fmla="*/ 0 w 80"/>
                <a:gd name="T35" fmla="*/ 9 h 24"/>
                <a:gd name="T36" fmla="*/ 0 w 80"/>
                <a:gd name="T37" fmla="*/ 5 h 24"/>
                <a:gd name="T38" fmla="*/ 0 w 80"/>
                <a:gd name="T39" fmla="*/ 2 h 24"/>
                <a:gd name="T40" fmla="*/ 0 w 80"/>
                <a:gd name="T41" fmla="*/ 0 h 24"/>
                <a:gd name="T42" fmla="*/ 6 w 80"/>
                <a:gd name="T43" fmla="*/ 0 h 24"/>
                <a:gd name="T44" fmla="*/ 11 w 80"/>
                <a:gd name="T45" fmla="*/ 0 h 24"/>
                <a:gd name="T46" fmla="*/ 17 w 80"/>
                <a:gd name="T47" fmla="*/ 1 h 24"/>
                <a:gd name="T48" fmla="*/ 23 w 80"/>
                <a:gd name="T49" fmla="*/ 2 h 24"/>
                <a:gd name="T50" fmla="*/ 32 w 80"/>
                <a:gd name="T51" fmla="*/ 3 h 24"/>
                <a:gd name="T52" fmla="*/ 43 w 80"/>
                <a:gd name="T53" fmla="*/ 5 h 24"/>
                <a:gd name="T54" fmla="*/ 59 w 80"/>
                <a:gd name="T55" fmla="*/ 10 h 24"/>
                <a:gd name="T56" fmla="*/ 80 w 80"/>
                <a:gd name="T57" fmla="*/ 14 h 24"/>
                <a:gd name="T58" fmla="*/ 80 w 80"/>
                <a:gd name="T59" fmla="*/ 16 h 24"/>
                <a:gd name="T60" fmla="*/ 79 w 80"/>
                <a:gd name="T61" fmla="*/ 19 h 24"/>
                <a:gd name="T62" fmla="*/ 79 w 80"/>
                <a:gd name="T63" fmla="*/ 21 h 24"/>
                <a:gd name="T64" fmla="*/ 78 w 80"/>
                <a:gd name="T65" fmla="*/ 24 h 24"/>
                <a:gd name="T66" fmla="*/ 74 w 80"/>
                <a:gd name="T67" fmla="*/ 24 h 24"/>
                <a:gd name="T68" fmla="*/ 71 w 80"/>
                <a:gd name="T69" fmla="*/ 24 h 24"/>
                <a:gd name="T70" fmla="*/ 67 w 80"/>
                <a:gd name="T71" fmla="*/ 24 h 24"/>
                <a:gd name="T72" fmla="*/ 63 w 80"/>
                <a:gd name="T7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0" h="24">
                  <a:moveTo>
                    <a:pt x="63" y="24"/>
                  </a:moveTo>
                  <a:lnTo>
                    <a:pt x="53" y="22"/>
                  </a:lnTo>
                  <a:lnTo>
                    <a:pt x="46" y="21"/>
                  </a:lnTo>
                  <a:lnTo>
                    <a:pt x="41" y="19"/>
                  </a:lnTo>
                  <a:lnTo>
                    <a:pt x="36" y="19"/>
                  </a:lnTo>
                  <a:lnTo>
                    <a:pt x="32" y="18"/>
                  </a:lnTo>
                  <a:lnTo>
                    <a:pt x="28" y="18"/>
                  </a:lnTo>
                  <a:lnTo>
                    <a:pt x="24" y="18"/>
                  </a:lnTo>
                  <a:lnTo>
                    <a:pt x="18" y="18"/>
                  </a:lnTo>
                  <a:lnTo>
                    <a:pt x="16" y="20"/>
                  </a:lnTo>
                  <a:lnTo>
                    <a:pt x="15" y="21"/>
                  </a:lnTo>
                  <a:lnTo>
                    <a:pt x="13" y="21"/>
                  </a:lnTo>
                  <a:lnTo>
                    <a:pt x="9" y="21"/>
                  </a:lnTo>
                  <a:lnTo>
                    <a:pt x="7" y="19"/>
                  </a:lnTo>
                  <a:lnTo>
                    <a:pt x="5" y="16"/>
                  </a:lnTo>
                  <a:lnTo>
                    <a:pt x="3" y="13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5"/>
                  </a:lnTo>
                  <a:lnTo>
                    <a:pt x="0" y="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7" y="1"/>
                  </a:lnTo>
                  <a:lnTo>
                    <a:pt x="23" y="2"/>
                  </a:lnTo>
                  <a:lnTo>
                    <a:pt x="32" y="3"/>
                  </a:lnTo>
                  <a:lnTo>
                    <a:pt x="43" y="5"/>
                  </a:lnTo>
                  <a:lnTo>
                    <a:pt x="59" y="10"/>
                  </a:lnTo>
                  <a:lnTo>
                    <a:pt x="80" y="14"/>
                  </a:lnTo>
                  <a:lnTo>
                    <a:pt x="80" y="16"/>
                  </a:lnTo>
                  <a:lnTo>
                    <a:pt x="79" y="19"/>
                  </a:lnTo>
                  <a:lnTo>
                    <a:pt x="79" y="21"/>
                  </a:lnTo>
                  <a:lnTo>
                    <a:pt x="78" y="24"/>
                  </a:lnTo>
                  <a:lnTo>
                    <a:pt x="74" y="24"/>
                  </a:lnTo>
                  <a:lnTo>
                    <a:pt x="71" y="24"/>
                  </a:lnTo>
                  <a:lnTo>
                    <a:pt x="67" y="24"/>
                  </a:lnTo>
                  <a:lnTo>
                    <a:pt x="63" y="2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40"/>
            <p:cNvSpPr>
              <a:spLocks/>
            </p:cNvSpPr>
            <p:nvPr/>
          </p:nvSpPr>
          <p:spPr bwMode="auto">
            <a:xfrm>
              <a:off x="4670" y="712"/>
              <a:ext cx="41" cy="33"/>
            </a:xfrm>
            <a:custGeom>
              <a:avLst/>
              <a:gdLst>
                <a:gd name="T0" fmla="*/ 49 w 80"/>
                <a:gd name="T1" fmla="*/ 66 h 66"/>
                <a:gd name="T2" fmla="*/ 35 w 80"/>
                <a:gd name="T3" fmla="*/ 63 h 66"/>
                <a:gd name="T4" fmla="*/ 25 w 80"/>
                <a:gd name="T5" fmla="*/ 60 h 66"/>
                <a:gd name="T6" fmla="*/ 18 w 80"/>
                <a:gd name="T7" fmla="*/ 57 h 66"/>
                <a:gd name="T8" fmla="*/ 12 w 80"/>
                <a:gd name="T9" fmla="*/ 52 h 66"/>
                <a:gd name="T10" fmla="*/ 7 w 80"/>
                <a:gd name="T11" fmla="*/ 46 h 66"/>
                <a:gd name="T12" fmla="*/ 4 w 80"/>
                <a:gd name="T13" fmla="*/ 37 h 66"/>
                <a:gd name="T14" fmla="*/ 2 w 80"/>
                <a:gd name="T15" fmla="*/ 28 h 66"/>
                <a:gd name="T16" fmla="*/ 0 w 80"/>
                <a:gd name="T17" fmla="*/ 16 h 66"/>
                <a:gd name="T18" fmla="*/ 8 w 80"/>
                <a:gd name="T19" fmla="*/ 9 h 66"/>
                <a:gd name="T20" fmla="*/ 13 w 80"/>
                <a:gd name="T21" fmla="*/ 5 h 66"/>
                <a:gd name="T22" fmla="*/ 18 w 80"/>
                <a:gd name="T23" fmla="*/ 2 h 66"/>
                <a:gd name="T24" fmla="*/ 23 w 80"/>
                <a:gd name="T25" fmla="*/ 0 h 66"/>
                <a:gd name="T26" fmla="*/ 28 w 80"/>
                <a:gd name="T27" fmla="*/ 0 h 66"/>
                <a:gd name="T28" fmla="*/ 34 w 80"/>
                <a:gd name="T29" fmla="*/ 0 h 66"/>
                <a:gd name="T30" fmla="*/ 40 w 80"/>
                <a:gd name="T31" fmla="*/ 0 h 66"/>
                <a:gd name="T32" fmla="*/ 45 w 80"/>
                <a:gd name="T33" fmla="*/ 0 h 66"/>
                <a:gd name="T34" fmla="*/ 56 w 80"/>
                <a:gd name="T35" fmla="*/ 5 h 66"/>
                <a:gd name="T36" fmla="*/ 65 w 80"/>
                <a:gd name="T37" fmla="*/ 9 h 66"/>
                <a:gd name="T38" fmla="*/ 71 w 80"/>
                <a:gd name="T39" fmla="*/ 13 h 66"/>
                <a:gd name="T40" fmla="*/ 75 w 80"/>
                <a:gd name="T41" fmla="*/ 17 h 66"/>
                <a:gd name="T42" fmla="*/ 78 w 80"/>
                <a:gd name="T43" fmla="*/ 23 h 66"/>
                <a:gd name="T44" fmla="*/ 80 w 80"/>
                <a:gd name="T45" fmla="*/ 30 h 66"/>
                <a:gd name="T46" fmla="*/ 80 w 80"/>
                <a:gd name="T47" fmla="*/ 40 h 66"/>
                <a:gd name="T48" fmla="*/ 80 w 80"/>
                <a:gd name="T49" fmla="*/ 51 h 66"/>
                <a:gd name="T50" fmla="*/ 77 w 80"/>
                <a:gd name="T51" fmla="*/ 54 h 66"/>
                <a:gd name="T52" fmla="*/ 74 w 80"/>
                <a:gd name="T53" fmla="*/ 57 h 66"/>
                <a:gd name="T54" fmla="*/ 70 w 80"/>
                <a:gd name="T55" fmla="*/ 60 h 66"/>
                <a:gd name="T56" fmla="*/ 67 w 80"/>
                <a:gd name="T57" fmla="*/ 63 h 66"/>
                <a:gd name="T58" fmla="*/ 63 w 80"/>
                <a:gd name="T59" fmla="*/ 64 h 66"/>
                <a:gd name="T60" fmla="*/ 58 w 80"/>
                <a:gd name="T61" fmla="*/ 64 h 66"/>
                <a:gd name="T62" fmla="*/ 54 w 80"/>
                <a:gd name="T63" fmla="*/ 65 h 66"/>
                <a:gd name="T64" fmla="*/ 49 w 80"/>
                <a:gd name="T65" fmla="*/ 6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0" h="66">
                  <a:moveTo>
                    <a:pt x="49" y="66"/>
                  </a:moveTo>
                  <a:lnTo>
                    <a:pt x="35" y="63"/>
                  </a:lnTo>
                  <a:lnTo>
                    <a:pt x="25" y="60"/>
                  </a:lnTo>
                  <a:lnTo>
                    <a:pt x="18" y="57"/>
                  </a:lnTo>
                  <a:lnTo>
                    <a:pt x="12" y="52"/>
                  </a:lnTo>
                  <a:lnTo>
                    <a:pt x="7" y="46"/>
                  </a:lnTo>
                  <a:lnTo>
                    <a:pt x="4" y="37"/>
                  </a:lnTo>
                  <a:lnTo>
                    <a:pt x="2" y="28"/>
                  </a:lnTo>
                  <a:lnTo>
                    <a:pt x="0" y="16"/>
                  </a:lnTo>
                  <a:lnTo>
                    <a:pt x="8" y="9"/>
                  </a:lnTo>
                  <a:lnTo>
                    <a:pt x="13" y="5"/>
                  </a:lnTo>
                  <a:lnTo>
                    <a:pt x="18" y="2"/>
                  </a:lnTo>
                  <a:lnTo>
                    <a:pt x="23" y="0"/>
                  </a:lnTo>
                  <a:lnTo>
                    <a:pt x="28" y="0"/>
                  </a:lnTo>
                  <a:lnTo>
                    <a:pt x="34" y="0"/>
                  </a:lnTo>
                  <a:lnTo>
                    <a:pt x="40" y="0"/>
                  </a:lnTo>
                  <a:lnTo>
                    <a:pt x="45" y="0"/>
                  </a:lnTo>
                  <a:lnTo>
                    <a:pt x="56" y="5"/>
                  </a:lnTo>
                  <a:lnTo>
                    <a:pt x="65" y="9"/>
                  </a:lnTo>
                  <a:lnTo>
                    <a:pt x="71" y="13"/>
                  </a:lnTo>
                  <a:lnTo>
                    <a:pt x="75" y="17"/>
                  </a:lnTo>
                  <a:lnTo>
                    <a:pt x="78" y="23"/>
                  </a:lnTo>
                  <a:lnTo>
                    <a:pt x="80" y="30"/>
                  </a:lnTo>
                  <a:lnTo>
                    <a:pt x="80" y="40"/>
                  </a:lnTo>
                  <a:lnTo>
                    <a:pt x="80" y="51"/>
                  </a:lnTo>
                  <a:lnTo>
                    <a:pt x="77" y="54"/>
                  </a:lnTo>
                  <a:lnTo>
                    <a:pt x="74" y="57"/>
                  </a:lnTo>
                  <a:lnTo>
                    <a:pt x="70" y="60"/>
                  </a:lnTo>
                  <a:lnTo>
                    <a:pt x="67" y="63"/>
                  </a:lnTo>
                  <a:lnTo>
                    <a:pt x="63" y="64"/>
                  </a:lnTo>
                  <a:lnTo>
                    <a:pt x="58" y="64"/>
                  </a:lnTo>
                  <a:lnTo>
                    <a:pt x="54" y="65"/>
                  </a:lnTo>
                  <a:lnTo>
                    <a:pt x="49" y="66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41"/>
            <p:cNvSpPr>
              <a:spLocks/>
            </p:cNvSpPr>
            <p:nvPr/>
          </p:nvSpPr>
          <p:spPr bwMode="auto">
            <a:xfrm>
              <a:off x="4098" y="687"/>
              <a:ext cx="34" cy="53"/>
            </a:xfrm>
            <a:custGeom>
              <a:avLst/>
              <a:gdLst>
                <a:gd name="T0" fmla="*/ 31 w 68"/>
                <a:gd name="T1" fmla="*/ 108 h 108"/>
                <a:gd name="T2" fmla="*/ 25 w 68"/>
                <a:gd name="T3" fmla="*/ 91 h 108"/>
                <a:gd name="T4" fmla="*/ 18 w 68"/>
                <a:gd name="T5" fmla="*/ 72 h 108"/>
                <a:gd name="T6" fmla="*/ 11 w 68"/>
                <a:gd name="T7" fmla="*/ 55 h 108"/>
                <a:gd name="T8" fmla="*/ 4 w 68"/>
                <a:gd name="T9" fmla="*/ 37 h 108"/>
                <a:gd name="T10" fmla="*/ 3 w 68"/>
                <a:gd name="T11" fmla="*/ 29 h 108"/>
                <a:gd name="T12" fmla="*/ 2 w 68"/>
                <a:gd name="T13" fmla="*/ 22 h 108"/>
                <a:gd name="T14" fmla="*/ 1 w 68"/>
                <a:gd name="T15" fmla="*/ 13 h 108"/>
                <a:gd name="T16" fmla="*/ 0 w 68"/>
                <a:gd name="T17" fmla="*/ 6 h 108"/>
                <a:gd name="T18" fmla="*/ 5 w 68"/>
                <a:gd name="T19" fmla="*/ 5 h 108"/>
                <a:gd name="T20" fmla="*/ 10 w 68"/>
                <a:gd name="T21" fmla="*/ 5 h 108"/>
                <a:gd name="T22" fmla="*/ 15 w 68"/>
                <a:gd name="T23" fmla="*/ 4 h 108"/>
                <a:gd name="T24" fmla="*/ 20 w 68"/>
                <a:gd name="T25" fmla="*/ 3 h 108"/>
                <a:gd name="T26" fmla="*/ 25 w 68"/>
                <a:gd name="T27" fmla="*/ 3 h 108"/>
                <a:gd name="T28" fmla="*/ 31 w 68"/>
                <a:gd name="T29" fmla="*/ 2 h 108"/>
                <a:gd name="T30" fmla="*/ 36 w 68"/>
                <a:gd name="T31" fmla="*/ 1 h 108"/>
                <a:gd name="T32" fmla="*/ 41 w 68"/>
                <a:gd name="T33" fmla="*/ 0 h 108"/>
                <a:gd name="T34" fmla="*/ 49 w 68"/>
                <a:gd name="T35" fmla="*/ 30 h 108"/>
                <a:gd name="T36" fmla="*/ 58 w 68"/>
                <a:gd name="T37" fmla="*/ 57 h 108"/>
                <a:gd name="T38" fmla="*/ 66 w 68"/>
                <a:gd name="T39" fmla="*/ 79 h 108"/>
                <a:gd name="T40" fmla="*/ 68 w 68"/>
                <a:gd name="T41" fmla="*/ 92 h 108"/>
                <a:gd name="T42" fmla="*/ 61 w 68"/>
                <a:gd name="T43" fmla="*/ 96 h 108"/>
                <a:gd name="T44" fmla="*/ 56 w 68"/>
                <a:gd name="T45" fmla="*/ 98 h 108"/>
                <a:gd name="T46" fmla="*/ 52 w 68"/>
                <a:gd name="T47" fmla="*/ 101 h 108"/>
                <a:gd name="T48" fmla="*/ 49 w 68"/>
                <a:gd name="T49" fmla="*/ 102 h 108"/>
                <a:gd name="T50" fmla="*/ 46 w 68"/>
                <a:gd name="T51" fmla="*/ 104 h 108"/>
                <a:gd name="T52" fmla="*/ 42 w 68"/>
                <a:gd name="T53" fmla="*/ 105 h 108"/>
                <a:gd name="T54" fmla="*/ 37 w 68"/>
                <a:gd name="T55" fmla="*/ 106 h 108"/>
                <a:gd name="T56" fmla="*/ 31 w 68"/>
                <a:gd name="T57" fmla="*/ 10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8" h="108">
                  <a:moveTo>
                    <a:pt x="31" y="108"/>
                  </a:moveTo>
                  <a:lnTo>
                    <a:pt x="25" y="91"/>
                  </a:lnTo>
                  <a:lnTo>
                    <a:pt x="18" y="72"/>
                  </a:lnTo>
                  <a:lnTo>
                    <a:pt x="11" y="55"/>
                  </a:lnTo>
                  <a:lnTo>
                    <a:pt x="4" y="37"/>
                  </a:lnTo>
                  <a:lnTo>
                    <a:pt x="3" y="29"/>
                  </a:lnTo>
                  <a:lnTo>
                    <a:pt x="2" y="22"/>
                  </a:lnTo>
                  <a:lnTo>
                    <a:pt x="1" y="13"/>
                  </a:lnTo>
                  <a:lnTo>
                    <a:pt x="0" y="6"/>
                  </a:lnTo>
                  <a:lnTo>
                    <a:pt x="5" y="5"/>
                  </a:lnTo>
                  <a:lnTo>
                    <a:pt x="10" y="5"/>
                  </a:lnTo>
                  <a:lnTo>
                    <a:pt x="15" y="4"/>
                  </a:lnTo>
                  <a:lnTo>
                    <a:pt x="20" y="3"/>
                  </a:lnTo>
                  <a:lnTo>
                    <a:pt x="25" y="3"/>
                  </a:lnTo>
                  <a:lnTo>
                    <a:pt x="31" y="2"/>
                  </a:lnTo>
                  <a:lnTo>
                    <a:pt x="36" y="1"/>
                  </a:lnTo>
                  <a:lnTo>
                    <a:pt x="41" y="0"/>
                  </a:lnTo>
                  <a:lnTo>
                    <a:pt x="49" y="30"/>
                  </a:lnTo>
                  <a:lnTo>
                    <a:pt x="58" y="57"/>
                  </a:lnTo>
                  <a:lnTo>
                    <a:pt x="66" y="79"/>
                  </a:lnTo>
                  <a:lnTo>
                    <a:pt x="68" y="92"/>
                  </a:lnTo>
                  <a:lnTo>
                    <a:pt x="61" y="96"/>
                  </a:lnTo>
                  <a:lnTo>
                    <a:pt x="56" y="98"/>
                  </a:lnTo>
                  <a:lnTo>
                    <a:pt x="52" y="101"/>
                  </a:lnTo>
                  <a:lnTo>
                    <a:pt x="49" y="102"/>
                  </a:lnTo>
                  <a:lnTo>
                    <a:pt x="46" y="104"/>
                  </a:lnTo>
                  <a:lnTo>
                    <a:pt x="42" y="105"/>
                  </a:lnTo>
                  <a:lnTo>
                    <a:pt x="37" y="106"/>
                  </a:lnTo>
                  <a:lnTo>
                    <a:pt x="31" y="108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42"/>
            <p:cNvSpPr>
              <a:spLocks/>
            </p:cNvSpPr>
            <p:nvPr/>
          </p:nvSpPr>
          <p:spPr bwMode="auto">
            <a:xfrm>
              <a:off x="4678" y="721"/>
              <a:ext cx="25" cy="17"/>
            </a:xfrm>
            <a:custGeom>
              <a:avLst/>
              <a:gdLst>
                <a:gd name="T0" fmla="*/ 26 w 50"/>
                <a:gd name="T1" fmla="*/ 36 h 36"/>
                <a:gd name="T2" fmla="*/ 17 w 50"/>
                <a:gd name="T3" fmla="*/ 33 h 36"/>
                <a:gd name="T4" fmla="*/ 11 w 50"/>
                <a:gd name="T5" fmla="*/ 30 h 36"/>
                <a:gd name="T6" fmla="*/ 7 w 50"/>
                <a:gd name="T7" fmla="*/ 27 h 36"/>
                <a:gd name="T8" fmla="*/ 0 w 50"/>
                <a:gd name="T9" fmla="*/ 20 h 36"/>
                <a:gd name="T10" fmla="*/ 0 w 50"/>
                <a:gd name="T11" fmla="*/ 12 h 36"/>
                <a:gd name="T12" fmla="*/ 1 w 50"/>
                <a:gd name="T13" fmla="*/ 7 h 36"/>
                <a:gd name="T14" fmla="*/ 3 w 50"/>
                <a:gd name="T15" fmla="*/ 4 h 36"/>
                <a:gd name="T16" fmla="*/ 6 w 50"/>
                <a:gd name="T17" fmla="*/ 0 h 36"/>
                <a:gd name="T18" fmla="*/ 17 w 50"/>
                <a:gd name="T19" fmla="*/ 0 h 36"/>
                <a:gd name="T20" fmla="*/ 27 w 50"/>
                <a:gd name="T21" fmla="*/ 0 h 36"/>
                <a:gd name="T22" fmla="*/ 34 w 50"/>
                <a:gd name="T23" fmla="*/ 0 h 36"/>
                <a:gd name="T24" fmla="*/ 39 w 50"/>
                <a:gd name="T25" fmla="*/ 2 h 36"/>
                <a:gd name="T26" fmla="*/ 44 w 50"/>
                <a:gd name="T27" fmla="*/ 5 h 36"/>
                <a:gd name="T28" fmla="*/ 47 w 50"/>
                <a:gd name="T29" fmla="*/ 10 h 36"/>
                <a:gd name="T30" fmla="*/ 49 w 50"/>
                <a:gd name="T31" fmla="*/ 17 h 36"/>
                <a:gd name="T32" fmla="*/ 50 w 50"/>
                <a:gd name="T33" fmla="*/ 29 h 36"/>
                <a:gd name="T34" fmla="*/ 49 w 50"/>
                <a:gd name="T35" fmla="*/ 30 h 36"/>
                <a:gd name="T36" fmla="*/ 48 w 50"/>
                <a:gd name="T37" fmla="*/ 32 h 36"/>
                <a:gd name="T38" fmla="*/ 46 w 50"/>
                <a:gd name="T39" fmla="*/ 33 h 36"/>
                <a:gd name="T40" fmla="*/ 45 w 50"/>
                <a:gd name="T41" fmla="*/ 35 h 36"/>
                <a:gd name="T42" fmla="*/ 40 w 50"/>
                <a:gd name="T43" fmla="*/ 35 h 36"/>
                <a:gd name="T44" fmla="*/ 36 w 50"/>
                <a:gd name="T45" fmla="*/ 35 h 36"/>
                <a:gd name="T46" fmla="*/ 31 w 50"/>
                <a:gd name="T47" fmla="*/ 35 h 36"/>
                <a:gd name="T48" fmla="*/ 26 w 50"/>
                <a:gd name="T49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0" h="36">
                  <a:moveTo>
                    <a:pt x="26" y="36"/>
                  </a:moveTo>
                  <a:lnTo>
                    <a:pt x="17" y="33"/>
                  </a:lnTo>
                  <a:lnTo>
                    <a:pt x="11" y="30"/>
                  </a:lnTo>
                  <a:lnTo>
                    <a:pt x="7" y="27"/>
                  </a:lnTo>
                  <a:lnTo>
                    <a:pt x="0" y="20"/>
                  </a:lnTo>
                  <a:lnTo>
                    <a:pt x="0" y="12"/>
                  </a:lnTo>
                  <a:lnTo>
                    <a:pt x="1" y="7"/>
                  </a:lnTo>
                  <a:lnTo>
                    <a:pt x="3" y="4"/>
                  </a:lnTo>
                  <a:lnTo>
                    <a:pt x="6" y="0"/>
                  </a:lnTo>
                  <a:lnTo>
                    <a:pt x="17" y="0"/>
                  </a:lnTo>
                  <a:lnTo>
                    <a:pt x="27" y="0"/>
                  </a:lnTo>
                  <a:lnTo>
                    <a:pt x="34" y="0"/>
                  </a:lnTo>
                  <a:lnTo>
                    <a:pt x="39" y="2"/>
                  </a:lnTo>
                  <a:lnTo>
                    <a:pt x="44" y="5"/>
                  </a:lnTo>
                  <a:lnTo>
                    <a:pt x="47" y="10"/>
                  </a:lnTo>
                  <a:lnTo>
                    <a:pt x="49" y="17"/>
                  </a:lnTo>
                  <a:lnTo>
                    <a:pt x="50" y="29"/>
                  </a:lnTo>
                  <a:lnTo>
                    <a:pt x="49" y="30"/>
                  </a:lnTo>
                  <a:lnTo>
                    <a:pt x="48" y="32"/>
                  </a:lnTo>
                  <a:lnTo>
                    <a:pt x="46" y="33"/>
                  </a:lnTo>
                  <a:lnTo>
                    <a:pt x="45" y="35"/>
                  </a:lnTo>
                  <a:lnTo>
                    <a:pt x="40" y="35"/>
                  </a:lnTo>
                  <a:lnTo>
                    <a:pt x="36" y="35"/>
                  </a:lnTo>
                  <a:lnTo>
                    <a:pt x="31" y="35"/>
                  </a:lnTo>
                  <a:lnTo>
                    <a:pt x="26" y="36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43"/>
            <p:cNvSpPr>
              <a:spLocks/>
            </p:cNvSpPr>
            <p:nvPr/>
          </p:nvSpPr>
          <p:spPr bwMode="auto">
            <a:xfrm>
              <a:off x="4485" y="669"/>
              <a:ext cx="37" cy="62"/>
            </a:xfrm>
            <a:custGeom>
              <a:avLst/>
              <a:gdLst>
                <a:gd name="T0" fmla="*/ 29 w 73"/>
                <a:gd name="T1" fmla="*/ 123 h 123"/>
                <a:gd name="T2" fmla="*/ 22 w 73"/>
                <a:gd name="T3" fmla="*/ 121 h 123"/>
                <a:gd name="T4" fmla="*/ 15 w 73"/>
                <a:gd name="T5" fmla="*/ 118 h 123"/>
                <a:gd name="T6" fmla="*/ 7 w 73"/>
                <a:gd name="T7" fmla="*/ 115 h 123"/>
                <a:gd name="T8" fmla="*/ 0 w 73"/>
                <a:gd name="T9" fmla="*/ 113 h 123"/>
                <a:gd name="T10" fmla="*/ 13 w 73"/>
                <a:gd name="T11" fmla="*/ 67 h 123"/>
                <a:gd name="T12" fmla="*/ 21 w 73"/>
                <a:gd name="T13" fmla="*/ 39 h 123"/>
                <a:gd name="T14" fmla="*/ 25 w 73"/>
                <a:gd name="T15" fmla="*/ 21 h 123"/>
                <a:gd name="T16" fmla="*/ 28 w 73"/>
                <a:gd name="T17" fmla="*/ 0 h 123"/>
                <a:gd name="T18" fmla="*/ 33 w 73"/>
                <a:gd name="T19" fmla="*/ 0 h 123"/>
                <a:gd name="T20" fmla="*/ 39 w 73"/>
                <a:gd name="T21" fmla="*/ 0 h 123"/>
                <a:gd name="T22" fmla="*/ 44 w 73"/>
                <a:gd name="T23" fmla="*/ 0 h 123"/>
                <a:gd name="T24" fmla="*/ 50 w 73"/>
                <a:gd name="T25" fmla="*/ 0 h 123"/>
                <a:gd name="T26" fmla="*/ 56 w 73"/>
                <a:gd name="T27" fmla="*/ 0 h 123"/>
                <a:gd name="T28" fmla="*/ 62 w 73"/>
                <a:gd name="T29" fmla="*/ 0 h 123"/>
                <a:gd name="T30" fmla="*/ 68 w 73"/>
                <a:gd name="T31" fmla="*/ 0 h 123"/>
                <a:gd name="T32" fmla="*/ 73 w 73"/>
                <a:gd name="T33" fmla="*/ 0 h 123"/>
                <a:gd name="T34" fmla="*/ 70 w 73"/>
                <a:gd name="T35" fmla="*/ 16 h 123"/>
                <a:gd name="T36" fmla="*/ 67 w 73"/>
                <a:gd name="T37" fmla="*/ 31 h 123"/>
                <a:gd name="T38" fmla="*/ 64 w 73"/>
                <a:gd name="T39" fmla="*/ 46 h 123"/>
                <a:gd name="T40" fmla="*/ 61 w 73"/>
                <a:gd name="T41" fmla="*/ 63 h 123"/>
                <a:gd name="T42" fmla="*/ 55 w 73"/>
                <a:gd name="T43" fmla="*/ 78 h 123"/>
                <a:gd name="T44" fmla="*/ 49 w 73"/>
                <a:gd name="T45" fmla="*/ 93 h 123"/>
                <a:gd name="T46" fmla="*/ 44 w 73"/>
                <a:gd name="T47" fmla="*/ 108 h 123"/>
                <a:gd name="T48" fmla="*/ 38 w 73"/>
                <a:gd name="T49" fmla="*/ 123 h 123"/>
                <a:gd name="T50" fmla="*/ 36 w 73"/>
                <a:gd name="T51" fmla="*/ 123 h 123"/>
                <a:gd name="T52" fmla="*/ 34 w 73"/>
                <a:gd name="T53" fmla="*/ 123 h 123"/>
                <a:gd name="T54" fmla="*/ 32 w 73"/>
                <a:gd name="T55" fmla="*/ 123 h 123"/>
                <a:gd name="T56" fmla="*/ 29 w 73"/>
                <a:gd name="T57" fmla="*/ 12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3" h="123">
                  <a:moveTo>
                    <a:pt x="29" y="123"/>
                  </a:moveTo>
                  <a:lnTo>
                    <a:pt x="22" y="121"/>
                  </a:lnTo>
                  <a:lnTo>
                    <a:pt x="15" y="118"/>
                  </a:lnTo>
                  <a:lnTo>
                    <a:pt x="7" y="115"/>
                  </a:lnTo>
                  <a:lnTo>
                    <a:pt x="0" y="113"/>
                  </a:lnTo>
                  <a:lnTo>
                    <a:pt x="13" y="67"/>
                  </a:lnTo>
                  <a:lnTo>
                    <a:pt x="21" y="39"/>
                  </a:lnTo>
                  <a:lnTo>
                    <a:pt x="25" y="21"/>
                  </a:lnTo>
                  <a:lnTo>
                    <a:pt x="28" y="0"/>
                  </a:lnTo>
                  <a:lnTo>
                    <a:pt x="33" y="0"/>
                  </a:lnTo>
                  <a:lnTo>
                    <a:pt x="39" y="0"/>
                  </a:lnTo>
                  <a:lnTo>
                    <a:pt x="44" y="0"/>
                  </a:lnTo>
                  <a:lnTo>
                    <a:pt x="50" y="0"/>
                  </a:lnTo>
                  <a:lnTo>
                    <a:pt x="56" y="0"/>
                  </a:lnTo>
                  <a:lnTo>
                    <a:pt x="62" y="0"/>
                  </a:lnTo>
                  <a:lnTo>
                    <a:pt x="68" y="0"/>
                  </a:lnTo>
                  <a:lnTo>
                    <a:pt x="73" y="0"/>
                  </a:lnTo>
                  <a:lnTo>
                    <a:pt x="70" y="16"/>
                  </a:lnTo>
                  <a:lnTo>
                    <a:pt x="67" y="31"/>
                  </a:lnTo>
                  <a:lnTo>
                    <a:pt x="64" y="46"/>
                  </a:lnTo>
                  <a:lnTo>
                    <a:pt x="61" y="63"/>
                  </a:lnTo>
                  <a:lnTo>
                    <a:pt x="55" y="78"/>
                  </a:lnTo>
                  <a:lnTo>
                    <a:pt x="49" y="93"/>
                  </a:lnTo>
                  <a:lnTo>
                    <a:pt x="44" y="108"/>
                  </a:lnTo>
                  <a:lnTo>
                    <a:pt x="38" y="123"/>
                  </a:lnTo>
                  <a:lnTo>
                    <a:pt x="36" y="123"/>
                  </a:lnTo>
                  <a:lnTo>
                    <a:pt x="34" y="123"/>
                  </a:lnTo>
                  <a:lnTo>
                    <a:pt x="32" y="123"/>
                  </a:lnTo>
                  <a:lnTo>
                    <a:pt x="29" y="123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44"/>
            <p:cNvSpPr>
              <a:spLocks/>
            </p:cNvSpPr>
            <p:nvPr/>
          </p:nvSpPr>
          <p:spPr bwMode="auto">
            <a:xfrm>
              <a:off x="3968" y="601"/>
              <a:ext cx="28" cy="106"/>
            </a:xfrm>
            <a:custGeom>
              <a:avLst/>
              <a:gdLst>
                <a:gd name="T0" fmla="*/ 9 w 56"/>
                <a:gd name="T1" fmla="*/ 211 h 211"/>
                <a:gd name="T2" fmla="*/ 3 w 56"/>
                <a:gd name="T3" fmla="*/ 157 h 211"/>
                <a:gd name="T4" fmla="*/ 0 w 56"/>
                <a:gd name="T5" fmla="*/ 105 h 211"/>
                <a:gd name="T6" fmla="*/ 2 w 56"/>
                <a:gd name="T7" fmla="*/ 54 h 211"/>
                <a:gd name="T8" fmla="*/ 9 w 56"/>
                <a:gd name="T9" fmla="*/ 0 h 211"/>
                <a:gd name="T10" fmla="*/ 56 w 56"/>
                <a:gd name="T11" fmla="*/ 5 h 211"/>
                <a:gd name="T12" fmla="*/ 53 w 56"/>
                <a:gd name="T13" fmla="*/ 31 h 211"/>
                <a:gd name="T14" fmla="*/ 52 w 56"/>
                <a:gd name="T15" fmla="*/ 56 h 211"/>
                <a:gd name="T16" fmla="*/ 51 w 56"/>
                <a:gd name="T17" fmla="*/ 91 h 211"/>
                <a:gd name="T18" fmla="*/ 50 w 56"/>
                <a:gd name="T19" fmla="*/ 153 h 211"/>
                <a:gd name="T20" fmla="*/ 53 w 56"/>
                <a:gd name="T21" fmla="*/ 179 h 211"/>
                <a:gd name="T22" fmla="*/ 55 w 56"/>
                <a:gd name="T23" fmla="*/ 194 h 211"/>
                <a:gd name="T24" fmla="*/ 55 w 56"/>
                <a:gd name="T25" fmla="*/ 201 h 211"/>
                <a:gd name="T26" fmla="*/ 54 w 56"/>
                <a:gd name="T27" fmla="*/ 205 h 211"/>
                <a:gd name="T28" fmla="*/ 49 w 56"/>
                <a:gd name="T29" fmla="*/ 206 h 211"/>
                <a:gd name="T30" fmla="*/ 42 w 56"/>
                <a:gd name="T31" fmla="*/ 206 h 211"/>
                <a:gd name="T32" fmla="*/ 37 w 56"/>
                <a:gd name="T33" fmla="*/ 207 h 211"/>
                <a:gd name="T34" fmla="*/ 31 w 56"/>
                <a:gd name="T35" fmla="*/ 208 h 211"/>
                <a:gd name="T36" fmla="*/ 26 w 56"/>
                <a:gd name="T37" fmla="*/ 209 h 211"/>
                <a:gd name="T38" fmla="*/ 20 w 56"/>
                <a:gd name="T39" fmla="*/ 209 h 211"/>
                <a:gd name="T40" fmla="*/ 15 w 56"/>
                <a:gd name="T41" fmla="*/ 210 h 211"/>
                <a:gd name="T42" fmla="*/ 9 w 56"/>
                <a:gd name="T43" fmla="*/ 211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6" h="211">
                  <a:moveTo>
                    <a:pt x="9" y="211"/>
                  </a:moveTo>
                  <a:lnTo>
                    <a:pt x="3" y="157"/>
                  </a:lnTo>
                  <a:lnTo>
                    <a:pt x="0" y="105"/>
                  </a:lnTo>
                  <a:lnTo>
                    <a:pt x="2" y="54"/>
                  </a:lnTo>
                  <a:lnTo>
                    <a:pt x="9" y="0"/>
                  </a:lnTo>
                  <a:lnTo>
                    <a:pt x="56" y="5"/>
                  </a:lnTo>
                  <a:lnTo>
                    <a:pt x="53" y="31"/>
                  </a:lnTo>
                  <a:lnTo>
                    <a:pt x="52" y="56"/>
                  </a:lnTo>
                  <a:lnTo>
                    <a:pt x="51" y="91"/>
                  </a:lnTo>
                  <a:lnTo>
                    <a:pt x="50" y="153"/>
                  </a:lnTo>
                  <a:lnTo>
                    <a:pt x="53" y="179"/>
                  </a:lnTo>
                  <a:lnTo>
                    <a:pt x="55" y="194"/>
                  </a:lnTo>
                  <a:lnTo>
                    <a:pt x="55" y="201"/>
                  </a:lnTo>
                  <a:lnTo>
                    <a:pt x="54" y="205"/>
                  </a:lnTo>
                  <a:lnTo>
                    <a:pt x="49" y="206"/>
                  </a:lnTo>
                  <a:lnTo>
                    <a:pt x="42" y="206"/>
                  </a:lnTo>
                  <a:lnTo>
                    <a:pt x="37" y="207"/>
                  </a:lnTo>
                  <a:lnTo>
                    <a:pt x="31" y="208"/>
                  </a:lnTo>
                  <a:lnTo>
                    <a:pt x="26" y="209"/>
                  </a:lnTo>
                  <a:lnTo>
                    <a:pt x="20" y="209"/>
                  </a:lnTo>
                  <a:lnTo>
                    <a:pt x="15" y="210"/>
                  </a:lnTo>
                  <a:lnTo>
                    <a:pt x="9" y="21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45"/>
            <p:cNvSpPr>
              <a:spLocks/>
            </p:cNvSpPr>
            <p:nvPr/>
          </p:nvSpPr>
          <p:spPr bwMode="auto">
            <a:xfrm>
              <a:off x="3997" y="604"/>
              <a:ext cx="98" cy="100"/>
            </a:xfrm>
            <a:custGeom>
              <a:avLst/>
              <a:gdLst>
                <a:gd name="T0" fmla="*/ 5 w 194"/>
                <a:gd name="T1" fmla="*/ 200 h 200"/>
                <a:gd name="T2" fmla="*/ 1 w 194"/>
                <a:gd name="T3" fmla="*/ 149 h 200"/>
                <a:gd name="T4" fmla="*/ 0 w 194"/>
                <a:gd name="T5" fmla="*/ 99 h 200"/>
                <a:gd name="T6" fmla="*/ 1 w 194"/>
                <a:gd name="T7" fmla="*/ 51 h 200"/>
                <a:gd name="T8" fmla="*/ 5 w 194"/>
                <a:gd name="T9" fmla="*/ 0 h 200"/>
                <a:gd name="T10" fmla="*/ 17 w 194"/>
                <a:gd name="T11" fmla="*/ 2 h 200"/>
                <a:gd name="T12" fmla="*/ 28 w 194"/>
                <a:gd name="T13" fmla="*/ 4 h 200"/>
                <a:gd name="T14" fmla="*/ 40 w 194"/>
                <a:gd name="T15" fmla="*/ 6 h 200"/>
                <a:gd name="T16" fmla="*/ 52 w 194"/>
                <a:gd name="T17" fmla="*/ 8 h 200"/>
                <a:gd name="T18" fmla="*/ 64 w 194"/>
                <a:gd name="T19" fmla="*/ 9 h 200"/>
                <a:gd name="T20" fmla="*/ 76 w 194"/>
                <a:gd name="T21" fmla="*/ 11 h 200"/>
                <a:gd name="T22" fmla="*/ 87 w 194"/>
                <a:gd name="T23" fmla="*/ 13 h 200"/>
                <a:gd name="T24" fmla="*/ 99 w 194"/>
                <a:gd name="T25" fmla="*/ 15 h 200"/>
                <a:gd name="T26" fmla="*/ 111 w 194"/>
                <a:gd name="T27" fmla="*/ 17 h 200"/>
                <a:gd name="T28" fmla="*/ 122 w 194"/>
                <a:gd name="T29" fmla="*/ 19 h 200"/>
                <a:gd name="T30" fmla="*/ 135 w 194"/>
                <a:gd name="T31" fmla="*/ 21 h 200"/>
                <a:gd name="T32" fmla="*/ 147 w 194"/>
                <a:gd name="T33" fmla="*/ 23 h 200"/>
                <a:gd name="T34" fmla="*/ 159 w 194"/>
                <a:gd name="T35" fmla="*/ 25 h 200"/>
                <a:gd name="T36" fmla="*/ 170 w 194"/>
                <a:gd name="T37" fmla="*/ 27 h 200"/>
                <a:gd name="T38" fmla="*/ 182 w 194"/>
                <a:gd name="T39" fmla="*/ 29 h 200"/>
                <a:gd name="T40" fmla="*/ 194 w 194"/>
                <a:gd name="T41" fmla="*/ 31 h 200"/>
                <a:gd name="T42" fmla="*/ 193 w 194"/>
                <a:gd name="T43" fmla="*/ 40 h 200"/>
                <a:gd name="T44" fmla="*/ 192 w 194"/>
                <a:gd name="T45" fmla="*/ 51 h 200"/>
                <a:gd name="T46" fmla="*/ 190 w 194"/>
                <a:gd name="T47" fmla="*/ 61 h 200"/>
                <a:gd name="T48" fmla="*/ 189 w 194"/>
                <a:gd name="T49" fmla="*/ 71 h 200"/>
                <a:gd name="T50" fmla="*/ 189 w 194"/>
                <a:gd name="T51" fmla="*/ 95 h 200"/>
                <a:gd name="T52" fmla="*/ 189 w 194"/>
                <a:gd name="T53" fmla="*/ 120 h 200"/>
                <a:gd name="T54" fmla="*/ 189 w 194"/>
                <a:gd name="T55" fmla="*/ 145 h 200"/>
                <a:gd name="T56" fmla="*/ 189 w 194"/>
                <a:gd name="T57" fmla="*/ 169 h 200"/>
                <a:gd name="T58" fmla="*/ 178 w 194"/>
                <a:gd name="T59" fmla="*/ 171 h 200"/>
                <a:gd name="T60" fmla="*/ 166 w 194"/>
                <a:gd name="T61" fmla="*/ 172 h 200"/>
                <a:gd name="T62" fmla="*/ 155 w 194"/>
                <a:gd name="T63" fmla="*/ 174 h 200"/>
                <a:gd name="T64" fmla="*/ 143 w 194"/>
                <a:gd name="T65" fmla="*/ 176 h 200"/>
                <a:gd name="T66" fmla="*/ 132 w 194"/>
                <a:gd name="T67" fmla="*/ 178 h 200"/>
                <a:gd name="T68" fmla="*/ 120 w 194"/>
                <a:gd name="T69" fmla="*/ 180 h 200"/>
                <a:gd name="T70" fmla="*/ 108 w 194"/>
                <a:gd name="T71" fmla="*/ 182 h 200"/>
                <a:gd name="T72" fmla="*/ 97 w 194"/>
                <a:gd name="T73" fmla="*/ 184 h 200"/>
                <a:gd name="T74" fmla="*/ 86 w 194"/>
                <a:gd name="T75" fmla="*/ 187 h 200"/>
                <a:gd name="T76" fmla="*/ 74 w 194"/>
                <a:gd name="T77" fmla="*/ 188 h 200"/>
                <a:gd name="T78" fmla="*/ 63 w 194"/>
                <a:gd name="T79" fmla="*/ 190 h 200"/>
                <a:gd name="T80" fmla="*/ 51 w 194"/>
                <a:gd name="T81" fmla="*/ 192 h 200"/>
                <a:gd name="T82" fmla="*/ 39 w 194"/>
                <a:gd name="T83" fmla="*/ 194 h 200"/>
                <a:gd name="T84" fmla="*/ 28 w 194"/>
                <a:gd name="T85" fmla="*/ 196 h 200"/>
                <a:gd name="T86" fmla="*/ 16 w 194"/>
                <a:gd name="T87" fmla="*/ 198 h 200"/>
                <a:gd name="T88" fmla="*/ 5 w 194"/>
                <a:gd name="T89" fmla="*/ 200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4" h="200">
                  <a:moveTo>
                    <a:pt x="5" y="200"/>
                  </a:moveTo>
                  <a:lnTo>
                    <a:pt x="1" y="149"/>
                  </a:lnTo>
                  <a:lnTo>
                    <a:pt x="0" y="99"/>
                  </a:lnTo>
                  <a:lnTo>
                    <a:pt x="1" y="51"/>
                  </a:lnTo>
                  <a:lnTo>
                    <a:pt x="5" y="0"/>
                  </a:lnTo>
                  <a:lnTo>
                    <a:pt x="17" y="2"/>
                  </a:lnTo>
                  <a:lnTo>
                    <a:pt x="28" y="4"/>
                  </a:lnTo>
                  <a:lnTo>
                    <a:pt x="40" y="6"/>
                  </a:lnTo>
                  <a:lnTo>
                    <a:pt x="52" y="8"/>
                  </a:lnTo>
                  <a:lnTo>
                    <a:pt x="64" y="9"/>
                  </a:lnTo>
                  <a:lnTo>
                    <a:pt x="76" y="11"/>
                  </a:lnTo>
                  <a:lnTo>
                    <a:pt x="87" y="13"/>
                  </a:lnTo>
                  <a:lnTo>
                    <a:pt x="99" y="15"/>
                  </a:lnTo>
                  <a:lnTo>
                    <a:pt x="111" y="17"/>
                  </a:lnTo>
                  <a:lnTo>
                    <a:pt x="122" y="19"/>
                  </a:lnTo>
                  <a:lnTo>
                    <a:pt x="135" y="21"/>
                  </a:lnTo>
                  <a:lnTo>
                    <a:pt x="147" y="23"/>
                  </a:lnTo>
                  <a:lnTo>
                    <a:pt x="159" y="25"/>
                  </a:lnTo>
                  <a:lnTo>
                    <a:pt x="170" y="27"/>
                  </a:lnTo>
                  <a:lnTo>
                    <a:pt x="182" y="29"/>
                  </a:lnTo>
                  <a:lnTo>
                    <a:pt x="194" y="31"/>
                  </a:lnTo>
                  <a:lnTo>
                    <a:pt x="193" y="40"/>
                  </a:lnTo>
                  <a:lnTo>
                    <a:pt x="192" y="51"/>
                  </a:lnTo>
                  <a:lnTo>
                    <a:pt x="190" y="61"/>
                  </a:lnTo>
                  <a:lnTo>
                    <a:pt x="189" y="71"/>
                  </a:lnTo>
                  <a:lnTo>
                    <a:pt x="189" y="95"/>
                  </a:lnTo>
                  <a:lnTo>
                    <a:pt x="189" y="120"/>
                  </a:lnTo>
                  <a:lnTo>
                    <a:pt x="189" y="145"/>
                  </a:lnTo>
                  <a:lnTo>
                    <a:pt x="189" y="169"/>
                  </a:lnTo>
                  <a:lnTo>
                    <a:pt x="178" y="171"/>
                  </a:lnTo>
                  <a:lnTo>
                    <a:pt x="166" y="172"/>
                  </a:lnTo>
                  <a:lnTo>
                    <a:pt x="155" y="174"/>
                  </a:lnTo>
                  <a:lnTo>
                    <a:pt x="143" y="176"/>
                  </a:lnTo>
                  <a:lnTo>
                    <a:pt x="132" y="178"/>
                  </a:lnTo>
                  <a:lnTo>
                    <a:pt x="120" y="180"/>
                  </a:lnTo>
                  <a:lnTo>
                    <a:pt x="108" y="182"/>
                  </a:lnTo>
                  <a:lnTo>
                    <a:pt x="97" y="184"/>
                  </a:lnTo>
                  <a:lnTo>
                    <a:pt x="86" y="187"/>
                  </a:lnTo>
                  <a:lnTo>
                    <a:pt x="74" y="188"/>
                  </a:lnTo>
                  <a:lnTo>
                    <a:pt x="63" y="190"/>
                  </a:lnTo>
                  <a:lnTo>
                    <a:pt x="51" y="192"/>
                  </a:lnTo>
                  <a:lnTo>
                    <a:pt x="39" y="194"/>
                  </a:lnTo>
                  <a:lnTo>
                    <a:pt x="28" y="196"/>
                  </a:lnTo>
                  <a:lnTo>
                    <a:pt x="16" y="198"/>
                  </a:lnTo>
                  <a:lnTo>
                    <a:pt x="5" y="200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46"/>
            <p:cNvSpPr>
              <a:spLocks/>
            </p:cNvSpPr>
            <p:nvPr/>
          </p:nvSpPr>
          <p:spPr bwMode="auto">
            <a:xfrm>
              <a:off x="3896" y="680"/>
              <a:ext cx="43" cy="13"/>
            </a:xfrm>
            <a:custGeom>
              <a:avLst/>
              <a:gdLst>
                <a:gd name="T0" fmla="*/ 11 w 86"/>
                <a:gd name="T1" fmla="*/ 25 h 27"/>
                <a:gd name="T2" fmla="*/ 6 w 86"/>
                <a:gd name="T3" fmla="*/ 21 h 27"/>
                <a:gd name="T4" fmla="*/ 3 w 86"/>
                <a:gd name="T5" fmla="*/ 18 h 27"/>
                <a:gd name="T6" fmla="*/ 1 w 86"/>
                <a:gd name="T7" fmla="*/ 14 h 27"/>
                <a:gd name="T8" fmla="*/ 0 w 86"/>
                <a:gd name="T9" fmla="*/ 8 h 27"/>
                <a:gd name="T10" fmla="*/ 11 w 86"/>
                <a:gd name="T11" fmla="*/ 7 h 27"/>
                <a:gd name="T12" fmla="*/ 21 w 86"/>
                <a:gd name="T13" fmla="*/ 6 h 27"/>
                <a:gd name="T14" fmla="*/ 32 w 86"/>
                <a:gd name="T15" fmla="*/ 5 h 27"/>
                <a:gd name="T16" fmla="*/ 42 w 86"/>
                <a:gd name="T17" fmla="*/ 4 h 27"/>
                <a:gd name="T18" fmla="*/ 54 w 86"/>
                <a:gd name="T19" fmla="*/ 3 h 27"/>
                <a:gd name="T20" fmla="*/ 64 w 86"/>
                <a:gd name="T21" fmla="*/ 2 h 27"/>
                <a:gd name="T22" fmla="*/ 75 w 86"/>
                <a:gd name="T23" fmla="*/ 1 h 27"/>
                <a:gd name="T24" fmla="*/ 86 w 86"/>
                <a:gd name="T25" fmla="*/ 0 h 27"/>
                <a:gd name="T26" fmla="*/ 85 w 86"/>
                <a:gd name="T27" fmla="*/ 3 h 27"/>
                <a:gd name="T28" fmla="*/ 85 w 86"/>
                <a:gd name="T29" fmla="*/ 6 h 27"/>
                <a:gd name="T30" fmla="*/ 84 w 86"/>
                <a:gd name="T31" fmla="*/ 9 h 27"/>
                <a:gd name="T32" fmla="*/ 83 w 86"/>
                <a:gd name="T33" fmla="*/ 12 h 27"/>
                <a:gd name="T34" fmla="*/ 76 w 86"/>
                <a:gd name="T35" fmla="*/ 13 h 27"/>
                <a:gd name="T36" fmla="*/ 69 w 86"/>
                <a:gd name="T37" fmla="*/ 13 h 27"/>
                <a:gd name="T38" fmla="*/ 62 w 86"/>
                <a:gd name="T39" fmla="*/ 14 h 27"/>
                <a:gd name="T40" fmla="*/ 55 w 86"/>
                <a:gd name="T41" fmla="*/ 15 h 27"/>
                <a:gd name="T42" fmla="*/ 47 w 86"/>
                <a:gd name="T43" fmla="*/ 16 h 27"/>
                <a:gd name="T44" fmla="*/ 40 w 86"/>
                <a:gd name="T45" fmla="*/ 16 h 27"/>
                <a:gd name="T46" fmla="*/ 33 w 86"/>
                <a:gd name="T47" fmla="*/ 17 h 27"/>
                <a:gd name="T48" fmla="*/ 26 w 86"/>
                <a:gd name="T49" fmla="*/ 18 h 27"/>
                <a:gd name="T50" fmla="*/ 25 w 86"/>
                <a:gd name="T51" fmla="*/ 20 h 27"/>
                <a:gd name="T52" fmla="*/ 23 w 86"/>
                <a:gd name="T53" fmla="*/ 22 h 27"/>
                <a:gd name="T54" fmla="*/ 22 w 86"/>
                <a:gd name="T55" fmla="*/ 24 h 27"/>
                <a:gd name="T56" fmla="*/ 20 w 86"/>
                <a:gd name="T57" fmla="*/ 27 h 27"/>
                <a:gd name="T58" fmla="*/ 18 w 86"/>
                <a:gd name="T59" fmla="*/ 27 h 27"/>
                <a:gd name="T60" fmla="*/ 16 w 86"/>
                <a:gd name="T61" fmla="*/ 26 h 27"/>
                <a:gd name="T62" fmla="*/ 14 w 86"/>
                <a:gd name="T63" fmla="*/ 26 h 27"/>
                <a:gd name="T64" fmla="*/ 11 w 86"/>
                <a:gd name="T65" fmla="*/ 25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6" h="27">
                  <a:moveTo>
                    <a:pt x="11" y="25"/>
                  </a:moveTo>
                  <a:lnTo>
                    <a:pt x="6" y="21"/>
                  </a:lnTo>
                  <a:lnTo>
                    <a:pt x="3" y="18"/>
                  </a:lnTo>
                  <a:lnTo>
                    <a:pt x="1" y="14"/>
                  </a:lnTo>
                  <a:lnTo>
                    <a:pt x="0" y="8"/>
                  </a:lnTo>
                  <a:lnTo>
                    <a:pt x="11" y="7"/>
                  </a:lnTo>
                  <a:lnTo>
                    <a:pt x="21" y="6"/>
                  </a:lnTo>
                  <a:lnTo>
                    <a:pt x="32" y="5"/>
                  </a:lnTo>
                  <a:lnTo>
                    <a:pt x="42" y="4"/>
                  </a:lnTo>
                  <a:lnTo>
                    <a:pt x="54" y="3"/>
                  </a:lnTo>
                  <a:lnTo>
                    <a:pt x="64" y="2"/>
                  </a:lnTo>
                  <a:lnTo>
                    <a:pt x="75" y="1"/>
                  </a:lnTo>
                  <a:lnTo>
                    <a:pt x="86" y="0"/>
                  </a:lnTo>
                  <a:lnTo>
                    <a:pt x="85" y="3"/>
                  </a:lnTo>
                  <a:lnTo>
                    <a:pt x="85" y="6"/>
                  </a:lnTo>
                  <a:lnTo>
                    <a:pt x="84" y="9"/>
                  </a:lnTo>
                  <a:lnTo>
                    <a:pt x="83" y="12"/>
                  </a:lnTo>
                  <a:lnTo>
                    <a:pt x="76" y="13"/>
                  </a:lnTo>
                  <a:lnTo>
                    <a:pt x="69" y="13"/>
                  </a:lnTo>
                  <a:lnTo>
                    <a:pt x="62" y="14"/>
                  </a:lnTo>
                  <a:lnTo>
                    <a:pt x="55" y="15"/>
                  </a:lnTo>
                  <a:lnTo>
                    <a:pt x="47" y="16"/>
                  </a:lnTo>
                  <a:lnTo>
                    <a:pt x="40" y="16"/>
                  </a:lnTo>
                  <a:lnTo>
                    <a:pt x="33" y="17"/>
                  </a:lnTo>
                  <a:lnTo>
                    <a:pt x="26" y="18"/>
                  </a:lnTo>
                  <a:lnTo>
                    <a:pt x="25" y="20"/>
                  </a:lnTo>
                  <a:lnTo>
                    <a:pt x="23" y="22"/>
                  </a:lnTo>
                  <a:lnTo>
                    <a:pt x="22" y="24"/>
                  </a:lnTo>
                  <a:lnTo>
                    <a:pt x="20" y="27"/>
                  </a:lnTo>
                  <a:lnTo>
                    <a:pt x="18" y="27"/>
                  </a:lnTo>
                  <a:lnTo>
                    <a:pt x="16" y="26"/>
                  </a:lnTo>
                  <a:lnTo>
                    <a:pt x="14" y="26"/>
                  </a:lnTo>
                  <a:lnTo>
                    <a:pt x="11" y="2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47"/>
            <p:cNvSpPr>
              <a:spLocks/>
            </p:cNvSpPr>
            <p:nvPr/>
          </p:nvSpPr>
          <p:spPr bwMode="auto">
            <a:xfrm>
              <a:off x="4266" y="613"/>
              <a:ext cx="84" cy="78"/>
            </a:xfrm>
            <a:custGeom>
              <a:avLst/>
              <a:gdLst>
                <a:gd name="T0" fmla="*/ 70 w 169"/>
                <a:gd name="T1" fmla="*/ 155 h 156"/>
                <a:gd name="T2" fmla="*/ 61 w 169"/>
                <a:gd name="T3" fmla="*/ 153 h 156"/>
                <a:gd name="T4" fmla="*/ 52 w 169"/>
                <a:gd name="T5" fmla="*/ 150 h 156"/>
                <a:gd name="T6" fmla="*/ 43 w 169"/>
                <a:gd name="T7" fmla="*/ 147 h 156"/>
                <a:gd name="T8" fmla="*/ 33 w 169"/>
                <a:gd name="T9" fmla="*/ 141 h 156"/>
                <a:gd name="T10" fmla="*/ 26 w 169"/>
                <a:gd name="T11" fmla="*/ 135 h 156"/>
                <a:gd name="T12" fmla="*/ 20 w 169"/>
                <a:gd name="T13" fmla="*/ 128 h 156"/>
                <a:gd name="T14" fmla="*/ 12 w 169"/>
                <a:gd name="T15" fmla="*/ 118 h 156"/>
                <a:gd name="T16" fmla="*/ 5 w 169"/>
                <a:gd name="T17" fmla="*/ 107 h 156"/>
                <a:gd name="T18" fmla="*/ 2 w 169"/>
                <a:gd name="T19" fmla="*/ 97 h 156"/>
                <a:gd name="T20" fmla="*/ 1 w 169"/>
                <a:gd name="T21" fmla="*/ 84 h 156"/>
                <a:gd name="T22" fmla="*/ 2 w 169"/>
                <a:gd name="T23" fmla="*/ 64 h 156"/>
                <a:gd name="T24" fmla="*/ 8 w 169"/>
                <a:gd name="T25" fmla="*/ 45 h 156"/>
                <a:gd name="T26" fmla="*/ 18 w 169"/>
                <a:gd name="T27" fmla="*/ 32 h 156"/>
                <a:gd name="T28" fmla="*/ 27 w 169"/>
                <a:gd name="T29" fmla="*/ 20 h 156"/>
                <a:gd name="T30" fmla="*/ 36 w 169"/>
                <a:gd name="T31" fmla="*/ 15 h 156"/>
                <a:gd name="T32" fmla="*/ 45 w 169"/>
                <a:gd name="T33" fmla="*/ 10 h 156"/>
                <a:gd name="T34" fmla="*/ 61 w 169"/>
                <a:gd name="T35" fmla="*/ 4 h 156"/>
                <a:gd name="T36" fmla="*/ 82 w 169"/>
                <a:gd name="T37" fmla="*/ 0 h 156"/>
                <a:gd name="T38" fmla="*/ 94 w 169"/>
                <a:gd name="T39" fmla="*/ 0 h 156"/>
                <a:gd name="T40" fmla="*/ 103 w 169"/>
                <a:gd name="T41" fmla="*/ 1 h 156"/>
                <a:gd name="T42" fmla="*/ 113 w 169"/>
                <a:gd name="T43" fmla="*/ 3 h 156"/>
                <a:gd name="T44" fmla="*/ 126 w 169"/>
                <a:gd name="T45" fmla="*/ 9 h 156"/>
                <a:gd name="T46" fmla="*/ 135 w 169"/>
                <a:gd name="T47" fmla="*/ 15 h 156"/>
                <a:gd name="T48" fmla="*/ 143 w 169"/>
                <a:gd name="T49" fmla="*/ 23 h 156"/>
                <a:gd name="T50" fmla="*/ 154 w 169"/>
                <a:gd name="T51" fmla="*/ 35 h 156"/>
                <a:gd name="T52" fmla="*/ 165 w 169"/>
                <a:gd name="T53" fmla="*/ 50 h 156"/>
                <a:gd name="T54" fmla="*/ 168 w 169"/>
                <a:gd name="T55" fmla="*/ 68 h 156"/>
                <a:gd name="T56" fmla="*/ 162 w 169"/>
                <a:gd name="T57" fmla="*/ 105 h 156"/>
                <a:gd name="T58" fmla="*/ 151 w 169"/>
                <a:gd name="T59" fmla="*/ 124 h 156"/>
                <a:gd name="T60" fmla="*/ 140 w 169"/>
                <a:gd name="T61" fmla="*/ 138 h 156"/>
                <a:gd name="T62" fmla="*/ 134 w 169"/>
                <a:gd name="T63" fmla="*/ 143 h 156"/>
                <a:gd name="T64" fmla="*/ 127 w 169"/>
                <a:gd name="T65" fmla="*/ 146 h 156"/>
                <a:gd name="T66" fmla="*/ 118 w 169"/>
                <a:gd name="T67" fmla="*/ 149 h 156"/>
                <a:gd name="T68" fmla="*/ 110 w 169"/>
                <a:gd name="T69" fmla="*/ 152 h 156"/>
                <a:gd name="T70" fmla="*/ 102 w 169"/>
                <a:gd name="T71" fmla="*/ 155 h 156"/>
                <a:gd name="T72" fmla="*/ 92 w 169"/>
                <a:gd name="T73" fmla="*/ 156 h 156"/>
                <a:gd name="T74" fmla="*/ 81 w 169"/>
                <a:gd name="T75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69" h="156">
                  <a:moveTo>
                    <a:pt x="75" y="156"/>
                  </a:moveTo>
                  <a:lnTo>
                    <a:pt x="70" y="155"/>
                  </a:lnTo>
                  <a:lnTo>
                    <a:pt x="66" y="154"/>
                  </a:lnTo>
                  <a:lnTo>
                    <a:pt x="61" y="153"/>
                  </a:lnTo>
                  <a:lnTo>
                    <a:pt x="57" y="151"/>
                  </a:lnTo>
                  <a:lnTo>
                    <a:pt x="52" y="150"/>
                  </a:lnTo>
                  <a:lnTo>
                    <a:pt x="48" y="148"/>
                  </a:lnTo>
                  <a:lnTo>
                    <a:pt x="43" y="147"/>
                  </a:lnTo>
                  <a:lnTo>
                    <a:pt x="38" y="145"/>
                  </a:lnTo>
                  <a:lnTo>
                    <a:pt x="33" y="141"/>
                  </a:lnTo>
                  <a:lnTo>
                    <a:pt x="29" y="138"/>
                  </a:lnTo>
                  <a:lnTo>
                    <a:pt x="26" y="135"/>
                  </a:lnTo>
                  <a:lnTo>
                    <a:pt x="23" y="132"/>
                  </a:lnTo>
                  <a:lnTo>
                    <a:pt x="20" y="128"/>
                  </a:lnTo>
                  <a:lnTo>
                    <a:pt x="16" y="124"/>
                  </a:lnTo>
                  <a:lnTo>
                    <a:pt x="12" y="118"/>
                  </a:lnTo>
                  <a:lnTo>
                    <a:pt x="6" y="111"/>
                  </a:lnTo>
                  <a:lnTo>
                    <a:pt x="5" y="107"/>
                  </a:lnTo>
                  <a:lnTo>
                    <a:pt x="3" y="103"/>
                  </a:lnTo>
                  <a:lnTo>
                    <a:pt x="2" y="97"/>
                  </a:lnTo>
                  <a:lnTo>
                    <a:pt x="0" y="93"/>
                  </a:lnTo>
                  <a:lnTo>
                    <a:pt x="1" y="84"/>
                  </a:lnTo>
                  <a:lnTo>
                    <a:pt x="2" y="74"/>
                  </a:lnTo>
                  <a:lnTo>
                    <a:pt x="2" y="64"/>
                  </a:lnTo>
                  <a:lnTo>
                    <a:pt x="3" y="53"/>
                  </a:lnTo>
                  <a:lnTo>
                    <a:pt x="8" y="45"/>
                  </a:lnTo>
                  <a:lnTo>
                    <a:pt x="14" y="39"/>
                  </a:lnTo>
                  <a:lnTo>
                    <a:pt x="18" y="32"/>
                  </a:lnTo>
                  <a:lnTo>
                    <a:pt x="22" y="24"/>
                  </a:lnTo>
                  <a:lnTo>
                    <a:pt x="27" y="20"/>
                  </a:lnTo>
                  <a:lnTo>
                    <a:pt x="32" y="17"/>
                  </a:lnTo>
                  <a:lnTo>
                    <a:pt x="36" y="15"/>
                  </a:lnTo>
                  <a:lnTo>
                    <a:pt x="40" y="13"/>
                  </a:lnTo>
                  <a:lnTo>
                    <a:pt x="45" y="10"/>
                  </a:lnTo>
                  <a:lnTo>
                    <a:pt x="52" y="8"/>
                  </a:lnTo>
                  <a:lnTo>
                    <a:pt x="61" y="4"/>
                  </a:lnTo>
                  <a:lnTo>
                    <a:pt x="72" y="0"/>
                  </a:lnTo>
                  <a:lnTo>
                    <a:pt x="82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9" y="1"/>
                  </a:lnTo>
                  <a:lnTo>
                    <a:pt x="103" y="1"/>
                  </a:lnTo>
                  <a:lnTo>
                    <a:pt x="108" y="2"/>
                  </a:lnTo>
                  <a:lnTo>
                    <a:pt x="113" y="3"/>
                  </a:lnTo>
                  <a:lnTo>
                    <a:pt x="120" y="5"/>
                  </a:lnTo>
                  <a:lnTo>
                    <a:pt x="126" y="9"/>
                  </a:lnTo>
                  <a:lnTo>
                    <a:pt x="131" y="12"/>
                  </a:lnTo>
                  <a:lnTo>
                    <a:pt x="135" y="15"/>
                  </a:lnTo>
                  <a:lnTo>
                    <a:pt x="139" y="19"/>
                  </a:lnTo>
                  <a:lnTo>
                    <a:pt x="143" y="23"/>
                  </a:lnTo>
                  <a:lnTo>
                    <a:pt x="147" y="29"/>
                  </a:lnTo>
                  <a:lnTo>
                    <a:pt x="154" y="35"/>
                  </a:lnTo>
                  <a:lnTo>
                    <a:pt x="162" y="44"/>
                  </a:lnTo>
                  <a:lnTo>
                    <a:pt x="165" y="50"/>
                  </a:lnTo>
                  <a:lnTo>
                    <a:pt x="167" y="56"/>
                  </a:lnTo>
                  <a:lnTo>
                    <a:pt x="168" y="68"/>
                  </a:lnTo>
                  <a:lnTo>
                    <a:pt x="169" y="88"/>
                  </a:lnTo>
                  <a:lnTo>
                    <a:pt x="162" y="105"/>
                  </a:lnTo>
                  <a:lnTo>
                    <a:pt x="157" y="115"/>
                  </a:lnTo>
                  <a:lnTo>
                    <a:pt x="151" y="124"/>
                  </a:lnTo>
                  <a:lnTo>
                    <a:pt x="142" y="136"/>
                  </a:lnTo>
                  <a:lnTo>
                    <a:pt x="140" y="138"/>
                  </a:lnTo>
                  <a:lnTo>
                    <a:pt x="137" y="140"/>
                  </a:lnTo>
                  <a:lnTo>
                    <a:pt x="134" y="143"/>
                  </a:lnTo>
                  <a:lnTo>
                    <a:pt x="131" y="145"/>
                  </a:lnTo>
                  <a:lnTo>
                    <a:pt x="127" y="146"/>
                  </a:lnTo>
                  <a:lnTo>
                    <a:pt x="122" y="148"/>
                  </a:lnTo>
                  <a:lnTo>
                    <a:pt x="118" y="149"/>
                  </a:lnTo>
                  <a:lnTo>
                    <a:pt x="114" y="150"/>
                  </a:lnTo>
                  <a:lnTo>
                    <a:pt x="110" y="152"/>
                  </a:lnTo>
                  <a:lnTo>
                    <a:pt x="106" y="153"/>
                  </a:lnTo>
                  <a:lnTo>
                    <a:pt x="102" y="155"/>
                  </a:lnTo>
                  <a:lnTo>
                    <a:pt x="97" y="156"/>
                  </a:lnTo>
                  <a:lnTo>
                    <a:pt x="92" y="156"/>
                  </a:lnTo>
                  <a:lnTo>
                    <a:pt x="87" y="156"/>
                  </a:lnTo>
                  <a:lnTo>
                    <a:pt x="81" y="156"/>
                  </a:lnTo>
                  <a:lnTo>
                    <a:pt x="75" y="156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1" name="Freeform 48"/>
            <p:cNvSpPr>
              <a:spLocks/>
            </p:cNvSpPr>
            <p:nvPr/>
          </p:nvSpPr>
          <p:spPr bwMode="auto">
            <a:xfrm>
              <a:off x="4095" y="621"/>
              <a:ext cx="22" cy="66"/>
            </a:xfrm>
            <a:custGeom>
              <a:avLst/>
              <a:gdLst>
                <a:gd name="T0" fmla="*/ 4 w 44"/>
                <a:gd name="T1" fmla="*/ 132 h 132"/>
                <a:gd name="T2" fmla="*/ 4 w 44"/>
                <a:gd name="T3" fmla="*/ 119 h 132"/>
                <a:gd name="T4" fmla="*/ 3 w 44"/>
                <a:gd name="T5" fmla="*/ 107 h 132"/>
                <a:gd name="T6" fmla="*/ 1 w 44"/>
                <a:gd name="T7" fmla="*/ 94 h 132"/>
                <a:gd name="T8" fmla="*/ 0 w 44"/>
                <a:gd name="T9" fmla="*/ 81 h 132"/>
                <a:gd name="T10" fmla="*/ 1 w 44"/>
                <a:gd name="T11" fmla="*/ 62 h 132"/>
                <a:gd name="T12" fmla="*/ 3 w 44"/>
                <a:gd name="T13" fmla="*/ 42 h 132"/>
                <a:gd name="T14" fmla="*/ 5 w 44"/>
                <a:gd name="T15" fmla="*/ 22 h 132"/>
                <a:gd name="T16" fmla="*/ 6 w 44"/>
                <a:gd name="T17" fmla="*/ 0 h 132"/>
                <a:gd name="T18" fmla="*/ 11 w 44"/>
                <a:gd name="T19" fmla="*/ 1 h 132"/>
                <a:gd name="T20" fmla="*/ 15 w 44"/>
                <a:gd name="T21" fmla="*/ 1 h 132"/>
                <a:gd name="T22" fmla="*/ 20 w 44"/>
                <a:gd name="T23" fmla="*/ 2 h 132"/>
                <a:gd name="T24" fmla="*/ 25 w 44"/>
                <a:gd name="T25" fmla="*/ 3 h 132"/>
                <a:gd name="T26" fmla="*/ 29 w 44"/>
                <a:gd name="T27" fmla="*/ 4 h 132"/>
                <a:gd name="T28" fmla="*/ 34 w 44"/>
                <a:gd name="T29" fmla="*/ 4 h 132"/>
                <a:gd name="T30" fmla="*/ 39 w 44"/>
                <a:gd name="T31" fmla="*/ 5 h 132"/>
                <a:gd name="T32" fmla="*/ 44 w 44"/>
                <a:gd name="T33" fmla="*/ 6 h 132"/>
                <a:gd name="T34" fmla="*/ 43 w 44"/>
                <a:gd name="T35" fmla="*/ 16 h 132"/>
                <a:gd name="T36" fmla="*/ 42 w 44"/>
                <a:gd name="T37" fmla="*/ 25 h 132"/>
                <a:gd name="T38" fmla="*/ 40 w 44"/>
                <a:gd name="T39" fmla="*/ 34 h 132"/>
                <a:gd name="T40" fmla="*/ 39 w 44"/>
                <a:gd name="T41" fmla="*/ 43 h 132"/>
                <a:gd name="T42" fmla="*/ 39 w 44"/>
                <a:gd name="T43" fmla="*/ 64 h 132"/>
                <a:gd name="T44" fmla="*/ 40 w 44"/>
                <a:gd name="T45" fmla="*/ 85 h 132"/>
                <a:gd name="T46" fmla="*/ 41 w 44"/>
                <a:gd name="T47" fmla="*/ 105 h 132"/>
                <a:gd name="T48" fmla="*/ 42 w 44"/>
                <a:gd name="T49" fmla="*/ 126 h 132"/>
                <a:gd name="T50" fmla="*/ 37 w 44"/>
                <a:gd name="T51" fmla="*/ 127 h 132"/>
                <a:gd name="T52" fmla="*/ 33 w 44"/>
                <a:gd name="T53" fmla="*/ 127 h 132"/>
                <a:gd name="T54" fmla="*/ 28 w 44"/>
                <a:gd name="T55" fmla="*/ 128 h 132"/>
                <a:gd name="T56" fmla="*/ 24 w 44"/>
                <a:gd name="T57" fmla="*/ 129 h 132"/>
                <a:gd name="T58" fmla="*/ 19 w 44"/>
                <a:gd name="T59" fmla="*/ 130 h 132"/>
                <a:gd name="T60" fmla="*/ 14 w 44"/>
                <a:gd name="T61" fmla="*/ 130 h 132"/>
                <a:gd name="T62" fmla="*/ 9 w 44"/>
                <a:gd name="T63" fmla="*/ 131 h 132"/>
                <a:gd name="T64" fmla="*/ 4 w 44"/>
                <a:gd name="T65" fmla="*/ 132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" h="132">
                  <a:moveTo>
                    <a:pt x="4" y="132"/>
                  </a:moveTo>
                  <a:lnTo>
                    <a:pt x="4" y="119"/>
                  </a:lnTo>
                  <a:lnTo>
                    <a:pt x="3" y="107"/>
                  </a:lnTo>
                  <a:lnTo>
                    <a:pt x="1" y="94"/>
                  </a:lnTo>
                  <a:lnTo>
                    <a:pt x="0" y="81"/>
                  </a:lnTo>
                  <a:lnTo>
                    <a:pt x="1" y="62"/>
                  </a:lnTo>
                  <a:lnTo>
                    <a:pt x="3" y="42"/>
                  </a:lnTo>
                  <a:lnTo>
                    <a:pt x="5" y="22"/>
                  </a:lnTo>
                  <a:lnTo>
                    <a:pt x="6" y="0"/>
                  </a:lnTo>
                  <a:lnTo>
                    <a:pt x="11" y="1"/>
                  </a:lnTo>
                  <a:lnTo>
                    <a:pt x="15" y="1"/>
                  </a:lnTo>
                  <a:lnTo>
                    <a:pt x="20" y="2"/>
                  </a:lnTo>
                  <a:lnTo>
                    <a:pt x="25" y="3"/>
                  </a:lnTo>
                  <a:lnTo>
                    <a:pt x="29" y="4"/>
                  </a:lnTo>
                  <a:lnTo>
                    <a:pt x="34" y="4"/>
                  </a:lnTo>
                  <a:lnTo>
                    <a:pt x="39" y="5"/>
                  </a:lnTo>
                  <a:lnTo>
                    <a:pt x="44" y="6"/>
                  </a:lnTo>
                  <a:lnTo>
                    <a:pt x="43" y="16"/>
                  </a:lnTo>
                  <a:lnTo>
                    <a:pt x="42" y="25"/>
                  </a:lnTo>
                  <a:lnTo>
                    <a:pt x="40" y="34"/>
                  </a:lnTo>
                  <a:lnTo>
                    <a:pt x="39" y="43"/>
                  </a:lnTo>
                  <a:lnTo>
                    <a:pt x="39" y="64"/>
                  </a:lnTo>
                  <a:lnTo>
                    <a:pt x="40" y="85"/>
                  </a:lnTo>
                  <a:lnTo>
                    <a:pt x="41" y="105"/>
                  </a:lnTo>
                  <a:lnTo>
                    <a:pt x="42" y="126"/>
                  </a:lnTo>
                  <a:lnTo>
                    <a:pt x="37" y="127"/>
                  </a:lnTo>
                  <a:lnTo>
                    <a:pt x="33" y="127"/>
                  </a:lnTo>
                  <a:lnTo>
                    <a:pt x="28" y="128"/>
                  </a:lnTo>
                  <a:lnTo>
                    <a:pt x="24" y="129"/>
                  </a:lnTo>
                  <a:lnTo>
                    <a:pt x="19" y="130"/>
                  </a:lnTo>
                  <a:lnTo>
                    <a:pt x="14" y="130"/>
                  </a:lnTo>
                  <a:lnTo>
                    <a:pt x="9" y="131"/>
                  </a:lnTo>
                  <a:lnTo>
                    <a:pt x="4" y="13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Freeform 49"/>
            <p:cNvSpPr>
              <a:spLocks/>
            </p:cNvSpPr>
            <p:nvPr/>
          </p:nvSpPr>
          <p:spPr bwMode="auto">
            <a:xfrm>
              <a:off x="4118" y="624"/>
              <a:ext cx="145" cy="60"/>
            </a:xfrm>
            <a:custGeom>
              <a:avLst/>
              <a:gdLst>
                <a:gd name="T0" fmla="*/ 3 w 290"/>
                <a:gd name="T1" fmla="*/ 120 h 120"/>
                <a:gd name="T2" fmla="*/ 3 w 290"/>
                <a:gd name="T3" fmla="*/ 106 h 120"/>
                <a:gd name="T4" fmla="*/ 2 w 290"/>
                <a:gd name="T5" fmla="*/ 93 h 120"/>
                <a:gd name="T6" fmla="*/ 1 w 290"/>
                <a:gd name="T7" fmla="*/ 79 h 120"/>
                <a:gd name="T8" fmla="*/ 0 w 290"/>
                <a:gd name="T9" fmla="*/ 66 h 120"/>
                <a:gd name="T10" fmla="*/ 1 w 290"/>
                <a:gd name="T11" fmla="*/ 50 h 120"/>
                <a:gd name="T12" fmla="*/ 2 w 290"/>
                <a:gd name="T13" fmla="*/ 34 h 120"/>
                <a:gd name="T14" fmla="*/ 4 w 290"/>
                <a:gd name="T15" fmla="*/ 17 h 120"/>
                <a:gd name="T16" fmla="*/ 5 w 290"/>
                <a:gd name="T17" fmla="*/ 0 h 120"/>
                <a:gd name="T18" fmla="*/ 22 w 290"/>
                <a:gd name="T19" fmla="*/ 3 h 120"/>
                <a:gd name="T20" fmla="*/ 41 w 290"/>
                <a:gd name="T21" fmla="*/ 5 h 120"/>
                <a:gd name="T22" fmla="*/ 58 w 290"/>
                <a:gd name="T23" fmla="*/ 9 h 120"/>
                <a:gd name="T24" fmla="*/ 76 w 290"/>
                <a:gd name="T25" fmla="*/ 12 h 120"/>
                <a:gd name="T26" fmla="*/ 93 w 290"/>
                <a:gd name="T27" fmla="*/ 14 h 120"/>
                <a:gd name="T28" fmla="*/ 112 w 290"/>
                <a:gd name="T29" fmla="*/ 17 h 120"/>
                <a:gd name="T30" fmla="*/ 130 w 290"/>
                <a:gd name="T31" fmla="*/ 20 h 120"/>
                <a:gd name="T32" fmla="*/ 147 w 290"/>
                <a:gd name="T33" fmla="*/ 23 h 120"/>
                <a:gd name="T34" fmla="*/ 165 w 290"/>
                <a:gd name="T35" fmla="*/ 26 h 120"/>
                <a:gd name="T36" fmla="*/ 183 w 290"/>
                <a:gd name="T37" fmla="*/ 28 h 120"/>
                <a:gd name="T38" fmla="*/ 201 w 290"/>
                <a:gd name="T39" fmla="*/ 31 h 120"/>
                <a:gd name="T40" fmla="*/ 219 w 290"/>
                <a:gd name="T41" fmla="*/ 34 h 120"/>
                <a:gd name="T42" fmla="*/ 237 w 290"/>
                <a:gd name="T43" fmla="*/ 37 h 120"/>
                <a:gd name="T44" fmla="*/ 255 w 290"/>
                <a:gd name="T45" fmla="*/ 40 h 120"/>
                <a:gd name="T46" fmla="*/ 272 w 290"/>
                <a:gd name="T47" fmla="*/ 43 h 120"/>
                <a:gd name="T48" fmla="*/ 290 w 290"/>
                <a:gd name="T49" fmla="*/ 46 h 120"/>
                <a:gd name="T50" fmla="*/ 290 w 290"/>
                <a:gd name="T51" fmla="*/ 53 h 120"/>
                <a:gd name="T52" fmla="*/ 290 w 290"/>
                <a:gd name="T53" fmla="*/ 59 h 120"/>
                <a:gd name="T54" fmla="*/ 290 w 290"/>
                <a:gd name="T55" fmla="*/ 66 h 120"/>
                <a:gd name="T56" fmla="*/ 290 w 290"/>
                <a:gd name="T57" fmla="*/ 72 h 120"/>
                <a:gd name="T58" fmla="*/ 272 w 290"/>
                <a:gd name="T59" fmla="*/ 75 h 120"/>
                <a:gd name="T60" fmla="*/ 255 w 290"/>
                <a:gd name="T61" fmla="*/ 79 h 120"/>
                <a:gd name="T62" fmla="*/ 237 w 290"/>
                <a:gd name="T63" fmla="*/ 82 h 120"/>
                <a:gd name="T64" fmla="*/ 218 w 290"/>
                <a:gd name="T65" fmla="*/ 84 h 120"/>
                <a:gd name="T66" fmla="*/ 201 w 290"/>
                <a:gd name="T67" fmla="*/ 87 h 120"/>
                <a:gd name="T68" fmla="*/ 183 w 290"/>
                <a:gd name="T69" fmla="*/ 90 h 120"/>
                <a:gd name="T70" fmla="*/ 165 w 290"/>
                <a:gd name="T71" fmla="*/ 93 h 120"/>
                <a:gd name="T72" fmla="*/ 147 w 290"/>
                <a:gd name="T73" fmla="*/ 96 h 120"/>
                <a:gd name="T74" fmla="*/ 129 w 290"/>
                <a:gd name="T75" fmla="*/ 99 h 120"/>
                <a:gd name="T76" fmla="*/ 112 w 290"/>
                <a:gd name="T77" fmla="*/ 102 h 120"/>
                <a:gd name="T78" fmla="*/ 93 w 290"/>
                <a:gd name="T79" fmla="*/ 105 h 120"/>
                <a:gd name="T80" fmla="*/ 75 w 290"/>
                <a:gd name="T81" fmla="*/ 108 h 120"/>
                <a:gd name="T82" fmla="*/ 57 w 290"/>
                <a:gd name="T83" fmla="*/ 111 h 120"/>
                <a:gd name="T84" fmla="*/ 40 w 290"/>
                <a:gd name="T85" fmla="*/ 114 h 120"/>
                <a:gd name="T86" fmla="*/ 21 w 290"/>
                <a:gd name="T87" fmla="*/ 117 h 120"/>
                <a:gd name="T88" fmla="*/ 3 w 290"/>
                <a:gd name="T89" fmla="*/ 12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90" h="120">
                  <a:moveTo>
                    <a:pt x="3" y="120"/>
                  </a:moveTo>
                  <a:lnTo>
                    <a:pt x="3" y="106"/>
                  </a:lnTo>
                  <a:lnTo>
                    <a:pt x="2" y="93"/>
                  </a:lnTo>
                  <a:lnTo>
                    <a:pt x="1" y="79"/>
                  </a:lnTo>
                  <a:lnTo>
                    <a:pt x="0" y="66"/>
                  </a:lnTo>
                  <a:lnTo>
                    <a:pt x="1" y="50"/>
                  </a:lnTo>
                  <a:lnTo>
                    <a:pt x="2" y="34"/>
                  </a:lnTo>
                  <a:lnTo>
                    <a:pt x="4" y="17"/>
                  </a:lnTo>
                  <a:lnTo>
                    <a:pt x="5" y="0"/>
                  </a:lnTo>
                  <a:lnTo>
                    <a:pt x="22" y="3"/>
                  </a:lnTo>
                  <a:lnTo>
                    <a:pt x="41" y="5"/>
                  </a:lnTo>
                  <a:lnTo>
                    <a:pt x="58" y="9"/>
                  </a:lnTo>
                  <a:lnTo>
                    <a:pt x="76" y="12"/>
                  </a:lnTo>
                  <a:lnTo>
                    <a:pt x="93" y="14"/>
                  </a:lnTo>
                  <a:lnTo>
                    <a:pt x="112" y="17"/>
                  </a:lnTo>
                  <a:lnTo>
                    <a:pt x="130" y="20"/>
                  </a:lnTo>
                  <a:lnTo>
                    <a:pt x="147" y="23"/>
                  </a:lnTo>
                  <a:lnTo>
                    <a:pt x="165" y="26"/>
                  </a:lnTo>
                  <a:lnTo>
                    <a:pt x="183" y="28"/>
                  </a:lnTo>
                  <a:lnTo>
                    <a:pt x="201" y="31"/>
                  </a:lnTo>
                  <a:lnTo>
                    <a:pt x="219" y="34"/>
                  </a:lnTo>
                  <a:lnTo>
                    <a:pt x="237" y="37"/>
                  </a:lnTo>
                  <a:lnTo>
                    <a:pt x="255" y="40"/>
                  </a:lnTo>
                  <a:lnTo>
                    <a:pt x="272" y="43"/>
                  </a:lnTo>
                  <a:lnTo>
                    <a:pt x="290" y="46"/>
                  </a:lnTo>
                  <a:lnTo>
                    <a:pt x="290" y="53"/>
                  </a:lnTo>
                  <a:lnTo>
                    <a:pt x="290" y="59"/>
                  </a:lnTo>
                  <a:lnTo>
                    <a:pt x="290" y="66"/>
                  </a:lnTo>
                  <a:lnTo>
                    <a:pt x="290" y="72"/>
                  </a:lnTo>
                  <a:lnTo>
                    <a:pt x="272" y="75"/>
                  </a:lnTo>
                  <a:lnTo>
                    <a:pt x="255" y="79"/>
                  </a:lnTo>
                  <a:lnTo>
                    <a:pt x="237" y="82"/>
                  </a:lnTo>
                  <a:lnTo>
                    <a:pt x="218" y="84"/>
                  </a:lnTo>
                  <a:lnTo>
                    <a:pt x="201" y="87"/>
                  </a:lnTo>
                  <a:lnTo>
                    <a:pt x="183" y="90"/>
                  </a:lnTo>
                  <a:lnTo>
                    <a:pt x="165" y="93"/>
                  </a:lnTo>
                  <a:lnTo>
                    <a:pt x="147" y="96"/>
                  </a:lnTo>
                  <a:lnTo>
                    <a:pt x="129" y="99"/>
                  </a:lnTo>
                  <a:lnTo>
                    <a:pt x="112" y="102"/>
                  </a:lnTo>
                  <a:lnTo>
                    <a:pt x="93" y="105"/>
                  </a:lnTo>
                  <a:lnTo>
                    <a:pt x="75" y="108"/>
                  </a:lnTo>
                  <a:lnTo>
                    <a:pt x="57" y="111"/>
                  </a:lnTo>
                  <a:lnTo>
                    <a:pt x="40" y="114"/>
                  </a:lnTo>
                  <a:lnTo>
                    <a:pt x="21" y="117"/>
                  </a:lnTo>
                  <a:lnTo>
                    <a:pt x="3" y="120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50"/>
            <p:cNvSpPr>
              <a:spLocks/>
            </p:cNvSpPr>
            <p:nvPr/>
          </p:nvSpPr>
          <p:spPr bwMode="auto">
            <a:xfrm>
              <a:off x="4521" y="593"/>
              <a:ext cx="99" cy="84"/>
            </a:xfrm>
            <a:custGeom>
              <a:avLst/>
              <a:gdLst>
                <a:gd name="T0" fmla="*/ 179 w 196"/>
                <a:gd name="T1" fmla="*/ 166 h 168"/>
                <a:gd name="T2" fmla="*/ 168 w 196"/>
                <a:gd name="T3" fmla="*/ 165 h 168"/>
                <a:gd name="T4" fmla="*/ 158 w 196"/>
                <a:gd name="T5" fmla="*/ 164 h 168"/>
                <a:gd name="T6" fmla="*/ 147 w 196"/>
                <a:gd name="T7" fmla="*/ 164 h 168"/>
                <a:gd name="T8" fmla="*/ 136 w 196"/>
                <a:gd name="T9" fmla="*/ 163 h 168"/>
                <a:gd name="T10" fmla="*/ 125 w 196"/>
                <a:gd name="T11" fmla="*/ 162 h 168"/>
                <a:gd name="T12" fmla="*/ 114 w 196"/>
                <a:gd name="T13" fmla="*/ 161 h 168"/>
                <a:gd name="T14" fmla="*/ 104 w 196"/>
                <a:gd name="T15" fmla="*/ 160 h 168"/>
                <a:gd name="T16" fmla="*/ 93 w 196"/>
                <a:gd name="T17" fmla="*/ 159 h 168"/>
                <a:gd name="T18" fmla="*/ 82 w 196"/>
                <a:gd name="T19" fmla="*/ 158 h 168"/>
                <a:gd name="T20" fmla="*/ 72 w 196"/>
                <a:gd name="T21" fmla="*/ 158 h 168"/>
                <a:gd name="T22" fmla="*/ 61 w 196"/>
                <a:gd name="T23" fmla="*/ 157 h 168"/>
                <a:gd name="T24" fmla="*/ 50 w 196"/>
                <a:gd name="T25" fmla="*/ 156 h 168"/>
                <a:gd name="T26" fmla="*/ 39 w 196"/>
                <a:gd name="T27" fmla="*/ 155 h 168"/>
                <a:gd name="T28" fmla="*/ 28 w 196"/>
                <a:gd name="T29" fmla="*/ 154 h 168"/>
                <a:gd name="T30" fmla="*/ 18 w 196"/>
                <a:gd name="T31" fmla="*/ 153 h 168"/>
                <a:gd name="T32" fmla="*/ 7 w 196"/>
                <a:gd name="T33" fmla="*/ 152 h 168"/>
                <a:gd name="T34" fmla="*/ 5 w 196"/>
                <a:gd name="T35" fmla="*/ 123 h 168"/>
                <a:gd name="T36" fmla="*/ 4 w 196"/>
                <a:gd name="T37" fmla="*/ 95 h 168"/>
                <a:gd name="T38" fmla="*/ 2 w 196"/>
                <a:gd name="T39" fmla="*/ 65 h 168"/>
                <a:gd name="T40" fmla="*/ 0 w 196"/>
                <a:gd name="T41" fmla="*/ 36 h 168"/>
                <a:gd name="T42" fmla="*/ 19 w 196"/>
                <a:gd name="T43" fmla="*/ 32 h 168"/>
                <a:gd name="T44" fmla="*/ 37 w 196"/>
                <a:gd name="T45" fmla="*/ 28 h 168"/>
                <a:gd name="T46" fmla="*/ 56 w 196"/>
                <a:gd name="T47" fmla="*/ 24 h 168"/>
                <a:gd name="T48" fmla="*/ 76 w 196"/>
                <a:gd name="T49" fmla="*/ 19 h 168"/>
                <a:gd name="T50" fmla="*/ 94 w 196"/>
                <a:gd name="T51" fmla="*/ 15 h 168"/>
                <a:gd name="T52" fmla="*/ 113 w 196"/>
                <a:gd name="T53" fmla="*/ 11 h 168"/>
                <a:gd name="T54" fmla="*/ 133 w 196"/>
                <a:gd name="T55" fmla="*/ 7 h 168"/>
                <a:gd name="T56" fmla="*/ 152 w 196"/>
                <a:gd name="T57" fmla="*/ 3 h 168"/>
                <a:gd name="T58" fmla="*/ 156 w 196"/>
                <a:gd name="T59" fmla="*/ 3 h 168"/>
                <a:gd name="T60" fmla="*/ 160 w 196"/>
                <a:gd name="T61" fmla="*/ 2 h 168"/>
                <a:gd name="T62" fmla="*/ 165 w 196"/>
                <a:gd name="T63" fmla="*/ 2 h 168"/>
                <a:gd name="T64" fmla="*/ 169 w 196"/>
                <a:gd name="T65" fmla="*/ 1 h 168"/>
                <a:gd name="T66" fmla="*/ 174 w 196"/>
                <a:gd name="T67" fmla="*/ 1 h 168"/>
                <a:gd name="T68" fmla="*/ 178 w 196"/>
                <a:gd name="T69" fmla="*/ 1 h 168"/>
                <a:gd name="T70" fmla="*/ 183 w 196"/>
                <a:gd name="T71" fmla="*/ 0 h 168"/>
                <a:gd name="T72" fmla="*/ 187 w 196"/>
                <a:gd name="T73" fmla="*/ 0 h 168"/>
                <a:gd name="T74" fmla="*/ 189 w 196"/>
                <a:gd name="T75" fmla="*/ 18 h 168"/>
                <a:gd name="T76" fmla="*/ 191 w 196"/>
                <a:gd name="T77" fmla="*/ 36 h 168"/>
                <a:gd name="T78" fmla="*/ 194 w 196"/>
                <a:gd name="T79" fmla="*/ 54 h 168"/>
                <a:gd name="T80" fmla="*/ 196 w 196"/>
                <a:gd name="T81" fmla="*/ 73 h 168"/>
                <a:gd name="T82" fmla="*/ 196 w 196"/>
                <a:gd name="T83" fmla="*/ 97 h 168"/>
                <a:gd name="T84" fmla="*/ 196 w 196"/>
                <a:gd name="T85" fmla="*/ 120 h 168"/>
                <a:gd name="T86" fmla="*/ 196 w 196"/>
                <a:gd name="T87" fmla="*/ 144 h 168"/>
                <a:gd name="T88" fmla="*/ 196 w 196"/>
                <a:gd name="T89" fmla="*/ 168 h 168"/>
                <a:gd name="T90" fmla="*/ 192 w 196"/>
                <a:gd name="T91" fmla="*/ 168 h 168"/>
                <a:gd name="T92" fmla="*/ 188 w 196"/>
                <a:gd name="T93" fmla="*/ 167 h 168"/>
                <a:gd name="T94" fmla="*/ 183 w 196"/>
                <a:gd name="T95" fmla="*/ 167 h 168"/>
                <a:gd name="T96" fmla="*/ 179 w 196"/>
                <a:gd name="T97" fmla="*/ 166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96" h="168">
                  <a:moveTo>
                    <a:pt x="179" y="166"/>
                  </a:moveTo>
                  <a:lnTo>
                    <a:pt x="168" y="165"/>
                  </a:lnTo>
                  <a:lnTo>
                    <a:pt x="158" y="164"/>
                  </a:lnTo>
                  <a:lnTo>
                    <a:pt x="147" y="164"/>
                  </a:lnTo>
                  <a:lnTo>
                    <a:pt x="136" y="163"/>
                  </a:lnTo>
                  <a:lnTo>
                    <a:pt x="125" y="162"/>
                  </a:lnTo>
                  <a:lnTo>
                    <a:pt x="114" y="161"/>
                  </a:lnTo>
                  <a:lnTo>
                    <a:pt x="104" y="160"/>
                  </a:lnTo>
                  <a:lnTo>
                    <a:pt x="93" y="159"/>
                  </a:lnTo>
                  <a:lnTo>
                    <a:pt x="82" y="158"/>
                  </a:lnTo>
                  <a:lnTo>
                    <a:pt x="72" y="158"/>
                  </a:lnTo>
                  <a:lnTo>
                    <a:pt x="61" y="157"/>
                  </a:lnTo>
                  <a:lnTo>
                    <a:pt x="50" y="156"/>
                  </a:lnTo>
                  <a:lnTo>
                    <a:pt x="39" y="155"/>
                  </a:lnTo>
                  <a:lnTo>
                    <a:pt x="28" y="154"/>
                  </a:lnTo>
                  <a:lnTo>
                    <a:pt x="18" y="153"/>
                  </a:lnTo>
                  <a:lnTo>
                    <a:pt x="7" y="152"/>
                  </a:lnTo>
                  <a:lnTo>
                    <a:pt x="5" y="123"/>
                  </a:lnTo>
                  <a:lnTo>
                    <a:pt x="4" y="95"/>
                  </a:lnTo>
                  <a:lnTo>
                    <a:pt x="2" y="65"/>
                  </a:lnTo>
                  <a:lnTo>
                    <a:pt x="0" y="36"/>
                  </a:lnTo>
                  <a:lnTo>
                    <a:pt x="19" y="32"/>
                  </a:lnTo>
                  <a:lnTo>
                    <a:pt x="37" y="28"/>
                  </a:lnTo>
                  <a:lnTo>
                    <a:pt x="56" y="24"/>
                  </a:lnTo>
                  <a:lnTo>
                    <a:pt x="76" y="19"/>
                  </a:lnTo>
                  <a:lnTo>
                    <a:pt x="94" y="15"/>
                  </a:lnTo>
                  <a:lnTo>
                    <a:pt x="113" y="11"/>
                  </a:lnTo>
                  <a:lnTo>
                    <a:pt x="133" y="7"/>
                  </a:lnTo>
                  <a:lnTo>
                    <a:pt x="152" y="3"/>
                  </a:lnTo>
                  <a:lnTo>
                    <a:pt x="156" y="3"/>
                  </a:lnTo>
                  <a:lnTo>
                    <a:pt x="160" y="2"/>
                  </a:lnTo>
                  <a:lnTo>
                    <a:pt x="165" y="2"/>
                  </a:lnTo>
                  <a:lnTo>
                    <a:pt x="169" y="1"/>
                  </a:lnTo>
                  <a:lnTo>
                    <a:pt x="174" y="1"/>
                  </a:lnTo>
                  <a:lnTo>
                    <a:pt x="178" y="1"/>
                  </a:lnTo>
                  <a:lnTo>
                    <a:pt x="183" y="0"/>
                  </a:lnTo>
                  <a:lnTo>
                    <a:pt x="187" y="0"/>
                  </a:lnTo>
                  <a:lnTo>
                    <a:pt x="189" y="18"/>
                  </a:lnTo>
                  <a:lnTo>
                    <a:pt x="191" y="36"/>
                  </a:lnTo>
                  <a:lnTo>
                    <a:pt x="194" y="54"/>
                  </a:lnTo>
                  <a:lnTo>
                    <a:pt x="196" y="73"/>
                  </a:lnTo>
                  <a:lnTo>
                    <a:pt x="196" y="97"/>
                  </a:lnTo>
                  <a:lnTo>
                    <a:pt x="196" y="120"/>
                  </a:lnTo>
                  <a:lnTo>
                    <a:pt x="196" y="144"/>
                  </a:lnTo>
                  <a:lnTo>
                    <a:pt x="196" y="168"/>
                  </a:lnTo>
                  <a:lnTo>
                    <a:pt x="192" y="168"/>
                  </a:lnTo>
                  <a:lnTo>
                    <a:pt x="188" y="167"/>
                  </a:lnTo>
                  <a:lnTo>
                    <a:pt x="183" y="167"/>
                  </a:lnTo>
                  <a:lnTo>
                    <a:pt x="179" y="166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51"/>
            <p:cNvSpPr>
              <a:spLocks/>
            </p:cNvSpPr>
            <p:nvPr/>
          </p:nvSpPr>
          <p:spPr bwMode="auto">
            <a:xfrm>
              <a:off x="4287" y="633"/>
              <a:ext cx="44" cy="39"/>
            </a:xfrm>
            <a:custGeom>
              <a:avLst/>
              <a:gdLst>
                <a:gd name="T0" fmla="*/ 27 w 87"/>
                <a:gd name="T1" fmla="*/ 78 h 78"/>
                <a:gd name="T2" fmla="*/ 25 w 87"/>
                <a:gd name="T3" fmla="*/ 76 h 78"/>
                <a:gd name="T4" fmla="*/ 22 w 87"/>
                <a:gd name="T5" fmla="*/ 75 h 78"/>
                <a:gd name="T6" fmla="*/ 19 w 87"/>
                <a:gd name="T7" fmla="*/ 73 h 78"/>
                <a:gd name="T8" fmla="*/ 15 w 87"/>
                <a:gd name="T9" fmla="*/ 72 h 78"/>
                <a:gd name="T10" fmla="*/ 11 w 87"/>
                <a:gd name="T11" fmla="*/ 67 h 78"/>
                <a:gd name="T12" fmla="*/ 8 w 87"/>
                <a:gd name="T13" fmla="*/ 61 h 78"/>
                <a:gd name="T14" fmla="*/ 4 w 87"/>
                <a:gd name="T15" fmla="*/ 55 h 78"/>
                <a:gd name="T16" fmla="*/ 0 w 87"/>
                <a:gd name="T17" fmla="*/ 50 h 78"/>
                <a:gd name="T18" fmla="*/ 1 w 87"/>
                <a:gd name="T19" fmla="*/ 44 h 78"/>
                <a:gd name="T20" fmla="*/ 2 w 87"/>
                <a:gd name="T21" fmla="*/ 37 h 78"/>
                <a:gd name="T22" fmla="*/ 2 w 87"/>
                <a:gd name="T23" fmla="*/ 29 h 78"/>
                <a:gd name="T24" fmla="*/ 3 w 87"/>
                <a:gd name="T25" fmla="*/ 22 h 78"/>
                <a:gd name="T26" fmla="*/ 8 w 87"/>
                <a:gd name="T27" fmla="*/ 17 h 78"/>
                <a:gd name="T28" fmla="*/ 14 w 87"/>
                <a:gd name="T29" fmla="*/ 11 h 78"/>
                <a:gd name="T30" fmla="*/ 19 w 87"/>
                <a:gd name="T31" fmla="*/ 6 h 78"/>
                <a:gd name="T32" fmla="*/ 25 w 87"/>
                <a:gd name="T33" fmla="*/ 1 h 78"/>
                <a:gd name="T34" fmla="*/ 29 w 87"/>
                <a:gd name="T35" fmla="*/ 1 h 78"/>
                <a:gd name="T36" fmla="*/ 33 w 87"/>
                <a:gd name="T37" fmla="*/ 1 h 78"/>
                <a:gd name="T38" fmla="*/ 38 w 87"/>
                <a:gd name="T39" fmla="*/ 1 h 78"/>
                <a:gd name="T40" fmla="*/ 42 w 87"/>
                <a:gd name="T41" fmla="*/ 1 h 78"/>
                <a:gd name="T42" fmla="*/ 46 w 87"/>
                <a:gd name="T43" fmla="*/ 1 h 78"/>
                <a:gd name="T44" fmla="*/ 50 w 87"/>
                <a:gd name="T45" fmla="*/ 1 h 78"/>
                <a:gd name="T46" fmla="*/ 55 w 87"/>
                <a:gd name="T47" fmla="*/ 0 h 78"/>
                <a:gd name="T48" fmla="*/ 59 w 87"/>
                <a:gd name="T49" fmla="*/ 0 h 78"/>
                <a:gd name="T50" fmla="*/ 64 w 87"/>
                <a:gd name="T51" fmla="*/ 3 h 78"/>
                <a:gd name="T52" fmla="*/ 68 w 87"/>
                <a:gd name="T53" fmla="*/ 7 h 78"/>
                <a:gd name="T54" fmla="*/ 73 w 87"/>
                <a:gd name="T55" fmla="*/ 10 h 78"/>
                <a:gd name="T56" fmla="*/ 77 w 87"/>
                <a:gd name="T57" fmla="*/ 14 h 78"/>
                <a:gd name="T58" fmla="*/ 79 w 87"/>
                <a:gd name="T59" fmla="*/ 20 h 78"/>
                <a:gd name="T60" fmla="*/ 82 w 87"/>
                <a:gd name="T61" fmla="*/ 26 h 78"/>
                <a:gd name="T62" fmla="*/ 85 w 87"/>
                <a:gd name="T63" fmla="*/ 32 h 78"/>
                <a:gd name="T64" fmla="*/ 87 w 87"/>
                <a:gd name="T65" fmla="*/ 38 h 78"/>
                <a:gd name="T66" fmla="*/ 82 w 87"/>
                <a:gd name="T67" fmla="*/ 52 h 78"/>
                <a:gd name="T68" fmla="*/ 79 w 87"/>
                <a:gd name="T69" fmla="*/ 61 h 78"/>
                <a:gd name="T70" fmla="*/ 76 w 87"/>
                <a:gd name="T71" fmla="*/ 66 h 78"/>
                <a:gd name="T72" fmla="*/ 72 w 87"/>
                <a:gd name="T73" fmla="*/ 71 h 78"/>
                <a:gd name="T74" fmla="*/ 68 w 87"/>
                <a:gd name="T75" fmla="*/ 73 h 78"/>
                <a:gd name="T76" fmla="*/ 65 w 87"/>
                <a:gd name="T77" fmla="*/ 74 h 78"/>
                <a:gd name="T78" fmla="*/ 61 w 87"/>
                <a:gd name="T79" fmla="*/ 75 h 78"/>
                <a:gd name="T80" fmla="*/ 58 w 87"/>
                <a:gd name="T81" fmla="*/ 76 h 78"/>
                <a:gd name="T82" fmla="*/ 53 w 87"/>
                <a:gd name="T83" fmla="*/ 76 h 78"/>
                <a:gd name="T84" fmla="*/ 47 w 87"/>
                <a:gd name="T85" fmla="*/ 77 h 78"/>
                <a:gd name="T86" fmla="*/ 39 w 87"/>
                <a:gd name="T87" fmla="*/ 77 h 78"/>
                <a:gd name="T88" fmla="*/ 27 w 87"/>
                <a:gd name="T89" fmla="*/ 7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87" h="78">
                  <a:moveTo>
                    <a:pt x="27" y="78"/>
                  </a:moveTo>
                  <a:lnTo>
                    <a:pt x="25" y="76"/>
                  </a:lnTo>
                  <a:lnTo>
                    <a:pt x="22" y="75"/>
                  </a:lnTo>
                  <a:lnTo>
                    <a:pt x="19" y="73"/>
                  </a:lnTo>
                  <a:lnTo>
                    <a:pt x="15" y="72"/>
                  </a:lnTo>
                  <a:lnTo>
                    <a:pt x="11" y="67"/>
                  </a:lnTo>
                  <a:lnTo>
                    <a:pt x="8" y="61"/>
                  </a:lnTo>
                  <a:lnTo>
                    <a:pt x="4" y="55"/>
                  </a:lnTo>
                  <a:lnTo>
                    <a:pt x="0" y="50"/>
                  </a:lnTo>
                  <a:lnTo>
                    <a:pt x="1" y="44"/>
                  </a:lnTo>
                  <a:lnTo>
                    <a:pt x="2" y="37"/>
                  </a:lnTo>
                  <a:lnTo>
                    <a:pt x="2" y="29"/>
                  </a:lnTo>
                  <a:lnTo>
                    <a:pt x="3" y="22"/>
                  </a:lnTo>
                  <a:lnTo>
                    <a:pt x="8" y="17"/>
                  </a:lnTo>
                  <a:lnTo>
                    <a:pt x="14" y="11"/>
                  </a:lnTo>
                  <a:lnTo>
                    <a:pt x="19" y="6"/>
                  </a:lnTo>
                  <a:lnTo>
                    <a:pt x="25" y="1"/>
                  </a:lnTo>
                  <a:lnTo>
                    <a:pt x="29" y="1"/>
                  </a:lnTo>
                  <a:lnTo>
                    <a:pt x="33" y="1"/>
                  </a:lnTo>
                  <a:lnTo>
                    <a:pt x="38" y="1"/>
                  </a:lnTo>
                  <a:lnTo>
                    <a:pt x="42" y="1"/>
                  </a:lnTo>
                  <a:lnTo>
                    <a:pt x="46" y="1"/>
                  </a:lnTo>
                  <a:lnTo>
                    <a:pt x="50" y="1"/>
                  </a:lnTo>
                  <a:lnTo>
                    <a:pt x="55" y="0"/>
                  </a:lnTo>
                  <a:lnTo>
                    <a:pt x="59" y="0"/>
                  </a:lnTo>
                  <a:lnTo>
                    <a:pt x="64" y="3"/>
                  </a:lnTo>
                  <a:lnTo>
                    <a:pt x="68" y="7"/>
                  </a:lnTo>
                  <a:lnTo>
                    <a:pt x="73" y="10"/>
                  </a:lnTo>
                  <a:lnTo>
                    <a:pt x="77" y="14"/>
                  </a:lnTo>
                  <a:lnTo>
                    <a:pt x="79" y="20"/>
                  </a:lnTo>
                  <a:lnTo>
                    <a:pt x="82" y="26"/>
                  </a:lnTo>
                  <a:lnTo>
                    <a:pt x="85" y="32"/>
                  </a:lnTo>
                  <a:lnTo>
                    <a:pt x="87" y="38"/>
                  </a:lnTo>
                  <a:lnTo>
                    <a:pt x="82" y="52"/>
                  </a:lnTo>
                  <a:lnTo>
                    <a:pt x="79" y="61"/>
                  </a:lnTo>
                  <a:lnTo>
                    <a:pt x="76" y="66"/>
                  </a:lnTo>
                  <a:lnTo>
                    <a:pt x="72" y="71"/>
                  </a:lnTo>
                  <a:lnTo>
                    <a:pt x="68" y="73"/>
                  </a:lnTo>
                  <a:lnTo>
                    <a:pt x="65" y="74"/>
                  </a:lnTo>
                  <a:lnTo>
                    <a:pt x="61" y="75"/>
                  </a:lnTo>
                  <a:lnTo>
                    <a:pt x="58" y="76"/>
                  </a:lnTo>
                  <a:lnTo>
                    <a:pt x="53" y="76"/>
                  </a:lnTo>
                  <a:lnTo>
                    <a:pt x="47" y="77"/>
                  </a:lnTo>
                  <a:lnTo>
                    <a:pt x="39" y="77"/>
                  </a:lnTo>
                  <a:lnTo>
                    <a:pt x="27" y="78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52"/>
            <p:cNvSpPr>
              <a:spLocks/>
            </p:cNvSpPr>
            <p:nvPr/>
          </p:nvSpPr>
          <p:spPr bwMode="auto">
            <a:xfrm>
              <a:off x="4495" y="612"/>
              <a:ext cx="26" cy="53"/>
            </a:xfrm>
            <a:custGeom>
              <a:avLst/>
              <a:gdLst>
                <a:gd name="T0" fmla="*/ 0 w 51"/>
                <a:gd name="T1" fmla="*/ 13 h 107"/>
                <a:gd name="T2" fmla="*/ 45 w 51"/>
                <a:gd name="T3" fmla="*/ 0 h 107"/>
                <a:gd name="T4" fmla="*/ 47 w 51"/>
                <a:gd name="T5" fmla="*/ 19 h 107"/>
                <a:gd name="T6" fmla="*/ 49 w 51"/>
                <a:gd name="T7" fmla="*/ 37 h 107"/>
                <a:gd name="T8" fmla="*/ 50 w 51"/>
                <a:gd name="T9" fmla="*/ 63 h 107"/>
                <a:gd name="T10" fmla="*/ 51 w 51"/>
                <a:gd name="T11" fmla="*/ 107 h 107"/>
                <a:gd name="T12" fmla="*/ 46 w 51"/>
                <a:gd name="T13" fmla="*/ 107 h 107"/>
                <a:gd name="T14" fmla="*/ 42 w 51"/>
                <a:gd name="T15" fmla="*/ 107 h 107"/>
                <a:gd name="T16" fmla="*/ 36 w 51"/>
                <a:gd name="T17" fmla="*/ 107 h 107"/>
                <a:gd name="T18" fmla="*/ 31 w 51"/>
                <a:gd name="T19" fmla="*/ 107 h 107"/>
                <a:gd name="T20" fmla="*/ 26 w 51"/>
                <a:gd name="T21" fmla="*/ 107 h 107"/>
                <a:gd name="T22" fmla="*/ 21 w 51"/>
                <a:gd name="T23" fmla="*/ 107 h 107"/>
                <a:gd name="T24" fmla="*/ 16 w 51"/>
                <a:gd name="T25" fmla="*/ 107 h 107"/>
                <a:gd name="T26" fmla="*/ 11 w 51"/>
                <a:gd name="T27" fmla="*/ 107 h 107"/>
                <a:gd name="T28" fmla="*/ 11 w 51"/>
                <a:gd name="T29" fmla="*/ 92 h 107"/>
                <a:gd name="T30" fmla="*/ 10 w 51"/>
                <a:gd name="T31" fmla="*/ 76 h 107"/>
                <a:gd name="T32" fmla="*/ 6 w 51"/>
                <a:gd name="T33" fmla="*/ 51 h 107"/>
                <a:gd name="T34" fmla="*/ 0 w 51"/>
                <a:gd name="T35" fmla="*/ 13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1" h="107">
                  <a:moveTo>
                    <a:pt x="0" y="13"/>
                  </a:moveTo>
                  <a:lnTo>
                    <a:pt x="45" y="0"/>
                  </a:lnTo>
                  <a:lnTo>
                    <a:pt x="47" y="19"/>
                  </a:lnTo>
                  <a:lnTo>
                    <a:pt x="49" y="37"/>
                  </a:lnTo>
                  <a:lnTo>
                    <a:pt x="50" y="63"/>
                  </a:lnTo>
                  <a:lnTo>
                    <a:pt x="51" y="107"/>
                  </a:lnTo>
                  <a:lnTo>
                    <a:pt x="46" y="107"/>
                  </a:lnTo>
                  <a:lnTo>
                    <a:pt x="42" y="107"/>
                  </a:lnTo>
                  <a:lnTo>
                    <a:pt x="36" y="107"/>
                  </a:lnTo>
                  <a:lnTo>
                    <a:pt x="31" y="107"/>
                  </a:lnTo>
                  <a:lnTo>
                    <a:pt x="26" y="107"/>
                  </a:lnTo>
                  <a:lnTo>
                    <a:pt x="21" y="107"/>
                  </a:lnTo>
                  <a:lnTo>
                    <a:pt x="16" y="107"/>
                  </a:lnTo>
                  <a:lnTo>
                    <a:pt x="11" y="107"/>
                  </a:lnTo>
                  <a:lnTo>
                    <a:pt x="11" y="92"/>
                  </a:lnTo>
                  <a:lnTo>
                    <a:pt x="10" y="76"/>
                  </a:lnTo>
                  <a:lnTo>
                    <a:pt x="6" y="51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53"/>
            <p:cNvSpPr>
              <a:spLocks/>
            </p:cNvSpPr>
            <p:nvPr/>
          </p:nvSpPr>
          <p:spPr bwMode="auto">
            <a:xfrm>
              <a:off x="3895" y="641"/>
              <a:ext cx="42" cy="8"/>
            </a:xfrm>
            <a:custGeom>
              <a:avLst/>
              <a:gdLst>
                <a:gd name="T0" fmla="*/ 9 w 84"/>
                <a:gd name="T1" fmla="*/ 16 h 16"/>
                <a:gd name="T2" fmla="*/ 5 w 84"/>
                <a:gd name="T3" fmla="*/ 13 h 16"/>
                <a:gd name="T4" fmla="*/ 3 w 84"/>
                <a:gd name="T5" fmla="*/ 10 h 16"/>
                <a:gd name="T6" fmla="*/ 2 w 84"/>
                <a:gd name="T7" fmla="*/ 6 h 16"/>
                <a:gd name="T8" fmla="*/ 0 w 84"/>
                <a:gd name="T9" fmla="*/ 0 h 16"/>
                <a:gd name="T10" fmla="*/ 10 w 84"/>
                <a:gd name="T11" fmla="*/ 0 h 16"/>
                <a:gd name="T12" fmla="*/ 21 w 84"/>
                <a:gd name="T13" fmla="*/ 1 h 16"/>
                <a:gd name="T14" fmla="*/ 31 w 84"/>
                <a:gd name="T15" fmla="*/ 1 h 16"/>
                <a:gd name="T16" fmla="*/ 42 w 84"/>
                <a:gd name="T17" fmla="*/ 1 h 16"/>
                <a:gd name="T18" fmla="*/ 53 w 84"/>
                <a:gd name="T19" fmla="*/ 1 h 16"/>
                <a:gd name="T20" fmla="*/ 63 w 84"/>
                <a:gd name="T21" fmla="*/ 1 h 16"/>
                <a:gd name="T22" fmla="*/ 74 w 84"/>
                <a:gd name="T23" fmla="*/ 2 h 16"/>
                <a:gd name="T24" fmla="*/ 84 w 84"/>
                <a:gd name="T25" fmla="*/ 2 h 16"/>
                <a:gd name="T26" fmla="*/ 84 w 84"/>
                <a:gd name="T27" fmla="*/ 5 h 16"/>
                <a:gd name="T28" fmla="*/ 84 w 84"/>
                <a:gd name="T29" fmla="*/ 7 h 16"/>
                <a:gd name="T30" fmla="*/ 84 w 84"/>
                <a:gd name="T31" fmla="*/ 10 h 16"/>
                <a:gd name="T32" fmla="*/ 83 w 84"/>
                <a:gd name="T33" fmla="*/ 12 h 16"/>
                <a:gd name="T34" fmla="*/ 63 w 84"/>
                <a:gd name="T35" fmla="*/ 13 h 16"/>
                <a:gd name="T36" fmla="*/ 47 w 84"/>
                <a:gd name="T37" fmla="*/ 14 h 16"/>
                <a:gd name="T38" fmla="*/ 36 w 84"/>
                <a:gd name="T39" fmla="*/ 15 h 16"/>
                <a:gd name="T40" fmla="*/ 28 w 84"/>
                <a:gd name="T41" fmla="*/ 15 h 16"/>
                <a:gd name="T42" fmla="*/ 21 w 84"/>
                <a:gd name="T43" fmla="*/ 16 h 16"/>
                <a:gd name="T44" fmla="*/ 17 w 84"/>
                <a:gd name="T45" fmla="*/ 16 h 16"/>
                <a:gd name="T46" fmla="*/ 13 w 84"/>
                <a:gd name="T47" fmla="*/ 16 h 16"/>
                <a:gd name="T48" fmla="*/ 9 w 84"/>
                <a:gd name="T4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4" h="16">
                  <a:moveTo>
                    <a:pt x="9" y="16"/>
                  </a:moveTo>
                  <a:lnTo>
                    <a:pt x="5" y="13"/>
                  </a:lnTo>
                  <a:lnTo>
                    <a:pt x="3" y="10"/>
                  </a:lnTo>
                  <a:lnTo>
                    <a:pt x="2" y="6"/>
                  </a:lnTo>
                  <a:lnTo>
                    <a:pt x="0" y="0"/>
                  </a:lnTo>
                  <a:lnTo>
                    <a:pt x="10" y="0"/>
                  </a:lnTo>
                  <a:lnTo>
                    <a:pt x="21" y="1"/>
                  </a:lnTo>
                  <a:lnTo>
                    <a:pt x="31" y="1"/>
                  </a:lnTo>
                  <a:lnTo>
                    <a:pt x="42" y="1"/>
                  </a:lnTo>
                  <a:lnTo>
                    <a:pt x="53" y="1"/>
                  </a:lnTo>
                  <a:lnTo>
                    <a:pt x="63" y="1"/>
                  </a:lnTo>
                  <a:lnTo>
                    <a:pt x="74" y="2"/>
                  </a:lnTo>
                  <a:lnTo>
                    <a:pt x="84" y="2"/>
                  </a:lnTo>
                  <a:lnTo>
                    <a:pt x="84" y="5"/>
                  </a:lnTo>
                  <a:lnTo>
                    <a:pt x="84" y="7"/>
                  </a:lnTo>
                  <a:lnTo>
                    <a:pt x="84" y="10"/>
                  </a:lnTo>
                  <a:lnTo>
                    <a:pt x="83" y="12"/>
                  </a:lnTo>
                  <a:lnTo>
                    <a:pt x="63" y="13"/>
                  </a:lnTo>
                  <a:lnTo>
                    <a:pt x="47" y="14"/>
                  </a:lnTo>
                  <a:lnTo>
                    <a:pt x="36" y="15"/>
                  </a:lnTo>
                  <a:lnTo>
                    <a:pt x="28" y="15"/>
                  </a:lnTo>
                  <a:lnTo>
                    <a:pt x="21" y="16"/>
                  </a:lnTo>
                  <a:lnTo>
                    <a:pt x="17" y="16"/>
                  </a:lnTo>
                  <a:lnTo>
                    <a:pt x="13" y="16"/>
                  </a:lnTo>
                  <a:lnTo>
                    <a:pt x="9" y="16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54"/>
            <p:cNvSpPr>
              <a:spLocks/>
            </p:cNvSpPr>
            <p:nvPr/>
          </p:nvSpPr>
          <p:spPr bwMode="auto">
            <a:xfrm>
              <a:off x="4675" y="623"/>
              <a:ext cx="43" cy="27"/>
            </a:xfrm>
            <a:custGeom>
              <a:avLst/>
              <a:gdLst>
                <a:gd name="T0" fmla="*/ 15 w 85"/>
                <a:gd name="T1" fmla="*/ 54 h 54"/>
                <a:gd name="T2" fmla="*/ 12 w 85"/>
                <a:gd name="T3" fmla="*/ 52 h 54"/>
                <a:gd name="T4" fmla="*/ 9 w 85"/>
                <a:gd name="T5" fmla="*/ 50 h 54"/>
                <a:gd name="T6" fmla="*/ 6 w 85"/>
                <a:gd name="T7" fmla="*/ 47 h 54"/>
                <a:gd name="T8" fmla="*/ 2 w 85"/>
                <a:gd name="T9" fmla="*/ 45 h 54"/>
                <a:gd name="T10" fmla="*/ 2 w 85"/>
                <a:gd name="T11" fmla="*/ 40 h 54"/>
                <a:gd name="T12" fmla="*/ 1 w 85"/>
                <a:gd name="T13" fmla="*/ 34 h 54"/>
                <a:gd name="T14" fmla="*/ 1 w 85"/>
                <a:gd name="T15" fmla="*/ 28 h 54"/>
                <a:gd name="T16" fmla="*/ 0 w 85"/>
                <a:gd name="T17" fmla="*/ 22 h 54"/>
                <a:gd name="T18" fmla="*/ 3 w 85"/>
                <a:gd name="T19" fmla="*/ 16 h 54"/>
                <a:gd name="T20" fmla="*/ 5 w 85"/>
                <a:gd name="T21" fmla="*/ 12 h 54"/>
                <a:gd name="T22" fmla="*/ 8 w 85"/>
                <a:gd name="T23" fmla="*/ 8 h 54"/>
                <a:gd name="T24" fmla="*/ 13 w 85"/>
                <a:gd name="T25" fmla="*/ 5 h 54"/>
                <a:gd name="T26" fmla="*/ 18 w 85"/>
                <a:gd name="T27" fmla="*/ 3 h 54"/>
                <a:gd name="T28" fmla="*/ 22 w 85"/>
                <a:gd name="T29" fmla="*/ 2 h 54"/>
                <a:gd name="T30" fmla="*/ 26 w 85"/>
                <a:gd name="T31" fmla="*/ 1 h 54"/>
                <a:gd name="T32" fmla="*/ 31 w 85"/>
                <a:gd name="T33" fmla="*/ 1 h 54"/>
                <a:gd name="T34" fmla="*/ 36 w 85"/>
                <a:gd name="T35" fmla="*/ 0 h 54"/>
                <a:gd name="T36" fmla="*/ 42 w 85"/>
                <a:gd name="T37" fmla="*/ 0 h 54"/>
                <a:gd name="T38" fmla="*/ 50 w 85"/>
                <a:gd name="T39" fmla="*/ 0 h 54"/>
                <a:gd name="T40" fmla="*/ 61 w 85"/>
                <a:gd name="T41" fmla="*/ 0 h 54"/>
                <a:gd name="T42" fmla="*/ 68 w 85"/>
                <a:gd name="T43" fmla="*/ 4 h 54"/>
                <a:gd name="T44" fmla="*/ 73 w 85"/>
                <a:gd name="T45" fmla="*/ 6 h 54"/>
                <a:gd name="T46" fmla="*/ 77 w 85"/>
                <a:gd name="T47" fmla="*/ 11 h 54"/>
                <a:gd name="T48" fmla="*/ 82 w 85"/>
                <a:gd name="T49" fmla="*/ 16 h 54"/>
                <a:gd name="T50" fmla="*/ 84 w 85"/>
                <a:gd name="T51" fmla="*/ 22 h 54"/>
                <a:gd name="T52" fmla="*/ 85 w 85"/>
                <a:gd name="T53" fmla="*/ 27 h 54"/>
                <a:gd name="T54" fmla="*/ 85 w 85"/>
                <a:gd name="T55" fmla="*/ 34 h 54"/>
                <a:gd name="T56" fmla="*/ 83 w 85"/>
                <a:gd name="T57" fmla="*/ 45 h 54"/>
                <a:gd name="T58" fmla="*/ 79 w 85"/>
                <a:gd name="T59" fmla="*/ 46 h 54"/>
                <a:gd name="T60" fmla="*/ 75 w 85"/>
                <a:gd name="T61" fmla="*/ 46 h 54"/>
                <a:gd name="T62" fmla="*/ 71 w 85"/>
                <a:gd name="T63" fmla="*/ 47 h 54"/>
                <a:gd name="T64" fmla="*/ 67 w 85"/>
                <a:gd name="T65" fmla="*/ 48 h 54"/>
                <a:gd name="T66" fmla="*/ 68 w 85"/>
                <a:gd name="T67" fmla="*/ 43 h 54"/>
                <a:gd name="T68" fmla="*/ 69 w 85"/>
                <a:gd name="T69" fmla="*/ 37 h 54"/>
                <a:gd name="T70" fmla="*/ 70 w 85"/>
                <a:gd name="T71" fmla="*/ 31 h 54"/>
                <a:gd name="T72" fmla="*/ 71 w 85"/>
                <a:gd name="T73" fmla="*/ 26 h 54"/>
                <a:gd name="T74" fmla="*/ 68 w 85"/>
                <a:gd name="T75" fmla="*/ 23 h 54"/>
                <a:gd name="T76" fmla="*/ 65 w 85"/>
                <a:gd name="T77" fmla="*/ 19 h 54"/>
                <a:gd name="T78" fmla="*/ 62 w 85"/>
                <a:gd name="T79" fmla="*/ 16 h 54"/>
                <a:gd name="T80" fmla="*/ 58 w 85"/>
                <a:gd name="T81" fmla="*/ 12 h 54"/>
                <a:gd name="T82" fmla="*/ 56 w 85"/>
                <a:gd name="T83" fmla="*/ 12 h 54"/>
                <a:gd name="T84" fmla="*/ 54 w 85"/>
                <a:gd name="T85" fmla="*/ 13 h 54"/>
                <a:gd name="T86" fmla="*/ 52 w 85"/>
                <a:gd name="T87" fmla="*/ 13 h 54"/>
                <a:gd name="T88" fmla="*/ 50 w 85"/>
                <a:gd name="T89" fmla="*/ 14 h 54"/>
                <a:gd name="T90" fmla="*/ 51 w 85"/>
                <a:gd name="T91" fmla="*/ 16 h 54"/>
                <a:gd name="T92" fmla="*/ 53 w 85"/>
                <a:gd name="T93" fmla="*/ 18 h 54"/>
                <a:gd name="T94" fmla="*/ 55 w 85"/>
                <a:gd name="T95" fmla="*/ 20 h 54"/>
                <a:gd name="T96" fmla="*/ 57 w 85"/>
                <a:gd name="T97" fmla="*/ 22 h 54"/>
                <a:gd name="T98" fmla="*/ 56 w 85"/>
                <a:gd name="T99" fmla="*/ 28 h 54"/>
                <a:gd name="T100" fmla="*/ 56 w 85"/>
                <a:gd name="T101" fmla="*/ 34 h 54"/>
                <a:gd name="T102" fmla="*/ 55 w 85"/>
                <a:gd name="T103" fmla="*/ 40 h 54"/>
                <a:gd name="T104" fmla="*/ 54 w 85"/>
                <a:gd name="T105" fmla="*/ 45 h 54"/>
                <a:gd name="T106" fmla="*/ 51 w 85"/>
                <a:gd name="T107" fmla="*/ 47 h 54"/>
                <a:gd name="T108" fmla="*/ 48 w 85"/>
                <a:gd name="T109" fmla="*/ 49 h 54"/>
                <a:gd name="T110" fmla="*/ 45 w 85"/>
                <a:gd name="T111" fmla="*/ 52 h 54"/>
                <a:gd name="T112" fmla="*/ 43 w 85"/>
                <a:gd name="T113" fmla="*/ 54 h 54"/>
                <a:gd name="T114" fmla="*/ 36 w 85"/>
                <a:gd name="T115" fmla="*/ 54 h 54"/>
                <a:gd name="T116" fmla="*/ 30 w 85"/>
                <a:gd name="T117" fmla="*/ 54 h 54"/>
                <a:gd name="T118" fmla="*/ 22 w 85"/>
                <a:gd name="T119" fmla="*/ 54 h 54"/>
                <a:gd name="T120" fmla="*/ 15 w 85"/>
                <a:gd name="T121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5" h="54">
                  <a:moveTo>
                    <a:pt x="15" y="54"/>
                  </a:moveTo>
                  <a:lnTo>
                    <a:pt x="12" y="52"/>
                  </a:lnTo>
                  <a:lnTo>
                    <a:pt x="9" y="50"/>
                  </a:lnTo>
                  <a:lnTo>
                    <a:pt x="6" y="47"/>
                  </a:lnTo>
                  <a:lnTo>
                    <a:pt x="2" y="45"/>
                  </a:lnTo>
                  <a:lnTo>
                    <a:pt x="2" y="40"/>
                  </a:lnTo>
                  <a:lnTo>
                    <a:pt x="1" y="34"/>
                  </a:lnTo>
                  <a:lnTo>
                    <a:pt x="1" y="28"/>
                  </a:lnTo>
                  <a:lnTo>
                    <a:pt x="0" y="22"/>
                  </a:lnTo>
                  <a:lnTo>
                    <a:pt x="3" y="16"/>
                  </a:lnTo>
                  <a:lnTo>
                    <a:pt x="5" y="12"/>
                  </a:lnTo>
                  <a:lnTo>
                    <a:pt x="8" y="8"/>
                  </a:lnTo>
                  <a:lnTo>
                    <a:pt x="13" y="5"/>
                  </a:lnTo>
                  <a:lnTo>
                    <a:pt x="18" y="3"/>
                  </a:lnTo>
                  <a:lnTo>
                    <a:pt x="22" y="2"/>
                  </a:lnTo>
                  <a:lnTo>
                    <a:pt x="26" y="1"/>
                  </a:lnTo>
                  <a:lnTo>
                    <a:pt x="31" y="1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61" y="0"/>
                  </a:lnTo>
                  <a:lnTo>
                    <a:pt x="68" y="4"/>
                  </a:lnTo>
                  <a:lnTo>
                    <a:pt x="73" y="6"/>
                  </a:lnTo>
                  <a:lnTo>
                    <a:pt x="77" y="11"/>
                  </a:lnTo>
                  <a:lnTo>
                    <a:pt x="82" y="16"/>
                  </a:lnTo>
                  <a:lnTo>
                    <a:pt x="84" y="22"/>
                  </a:lnTo>
                  <a:lnTo>
                    <a:pt x="85" y="27"/>
                  </a:lnTo>
                  <a:lnTo>
                    <a:pt x="85" y="34"/>
                  </a:lnTo>
                  <a:lnTo>
                    <a:pt x="83" y="45"/>
                  </a:lnTo>
                  <a:lnTo>
                    <a:pt x="79" y="46"/>
                  </a:lnTo>
                  <a:lnTo>
                    <a:pt x="75" y="46"/>
                  </a:lnTo>
                  <a:lnTo>
                    <a:pt x="71" y="47"/>
                  </a:lnTo>
                  <a:lnTo>
                    <a:pt x="67" y="48"/>
                  </a:lnTo>
                  <a:lnTo>
                    <a:pt x="68" y="43"/>
                  </a:lnTo>
                  <a:lnTo>
                    <a:pt x="69" y="37"/>
                  </a:lnTo>
                  <a:lnTo>
                    <a:pt x="70" y="31"/>
                  </a:lnTo>
                  <a:lnTo>
                    <a:pt x="71" y="26"/>
                  </a:lnTo>
                  <a:lnTo>
                    <a:pt x="68" y="23"/>
                  </a:lnTo>
                  <a:lnTo>
                    <a:pt x="65" y="19"/>
                  </a:lnTo>
                  <a:lnTo>
                    <a:pt x="62" y="16"/>
                  </a:lnTo>
                  <a:lnTo>
                    <a:pt x="58" y="12"/>
                  </a:lnTo>
                  <a:lnTo>
                    <a:pt x="56" y="12"/>
                  </a:lnTo>
                  <a:lnTo>
                    <a:pt x="54" y="13"/>
                  </a:lnTo>
                  <a:lnTo>
                    <a:pt x="52" y="13"/>
                  </a:lnTo>
                  <a:lnTo>
                    <a:pt x="50" y="14"/>
                  </a:lnTo>
                  <a:lnTo>
                    <a:pt x="51" y="16"/>
                  </a:lnTo>
                  <a:lnTo>
                    <a:pt x="53" y="18"/>
                  </a:lnTo>
                  <a:lnTo>
                    <a:pt x="55" y="20"/>
                  </a:lnTo>
                  <a:lnTo>
                    <a:pt x="57" y="22"/>
                  </a:lnTo>
                  <a:lnTo>
                    <a:pt x="56" y="28"/>
                  </a:lnTo>
                  <a:lnTo>
                    <a:pt x="56" y="34"/>
                  </a:lnTo>
                  <a:lnTo>
                    <a:pt x="55" y="40"/>
                  </a:lnTo>
                  <a:lnTo>
                    <a:pt x="54" y="45"/>
                  </a:lnTo>
                  <a:lnTo>
                    <a:pt x="51" y="47"/>
                  </a:lnTo>
                  <a:lnTo>
                    <a:pt x="48" y="49"/>
                  </a:lnTo>
                  <a:lnTo>
                    <a:pt x="45" y="52"/>
                  </a:lnTo>
                  <a:lnTo>
                    <a:pt x="43" y="54"/>
                  </a:lnTo>
                  <a:lnTo>
                    <a:pt x="36" y="54"/>
                  </a:lnTo>
                  <a:lnTo>
                    <a:pt x="30" y="54"/>
                  </a:lnTo>
                  <a:lnTo>
                    <a:pt x="22" y="54"/>
                  </a:lnTo>
                  <a:lnTo>
                    <a:pt x="15" y="5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55"/>
            <p:cNvSpPr>
              <a:spLocks/>
            </p:cNvSpPr>
            <p:nvPr/>
          </p:nvSpPr>
          <p:spPr bwMode="auto">
            <a:xfrm>
              <a:off x="4682" y="629"/>
              <a:ext cx="13" cy="16"/>
            </a:xfrm>
            <a:custGeom>
              <a:avLst/>
              <a:gdLst>
                <a:gd name="T0" fmla="*/ 10 w 27"/>
                <a:gd name="T1" fmla="*/ 29 h 30"/>
                <a:gd name="T2" fmla="*/ 8 w 27"/>
                <a:gd name="T3" fmla="*/ 28 h 30"/>
                <a:gd name="T4" fmla="*/ 6 w 27"/>
                <a:gd name="T5" fmla="*/ 26 h 30"/>
                <a:gd name="T6" fmla="*/ 4 w 27"/>
                <a:gd name="T7" fmla="*/ 25 h 30"/>
                <a:gd name="T8" fmla="*/ 2 w 27"/>
                <a:gd name="T9" fmla="*/ 23 h 30"/>
                <a:gd name="T10" fmla="*/ 2 w 27"/>
                <a:gd name="T11" fmla="*/ 20 h 30"/>
                <a:gd name="T12" fmla="*/ 1 w 27"/>
                <a:gd name="T13" fmla="*/ 17 h 30"/>
                <a:gd name="T14" fmla="*/ 1 w 27"/>
                <a:gd name="T15" fmla="*/ 15 h 30"/>
                <a:gd name="T16" fmla="*/ 0 w 27"/>
                <a:gd name="T17" fmla="*/ 12 h 30"/>
                <a:gd name="T18" fmla="*/ 4 w 27"/>
                <a:gd name="T19" fmla="*/ 9 h 30"/>
                <a:gd name="T20" fmla="*/ 7 w 27"/>
                <a:gd name="T21" fmla="*/ 6 h 30"/>
                <a:gd name="T22" fmla="*/ 10 w 27"/>
                <a:gd name="T23" fmla="*/ 3 h 30"/>
                <a:gd name="T24" fmla="*/ 13 w 27"/>
                <a:gd name="T25" fmla="*/ 0 h 30"/>
                <a:gd name="T26" fmla="*/ 17 w 27"/>
                <a:gd name="T27" fmla="*/ 1 h 30"/>
                <a:gd name="T28" fmla="*/ 20 w 27"/>
                <a:gd name="T29" fmla="*/ 3 h 30"/>
                <a:gd name="T30" fmla="*/ 22 w 27"/>
                <a:gd name="T31" fmla="*/ 4 h 30"/>
                <a:gd name="T32" fmla="*/ 25 w 27"/>
                <a:gd name="T33" fmla="*/ 6 h 30"/>
                <a:gd name="T34" fmla="*/ 26 w 27"/>
                <a:gd name="T35" fmla="*/ 10 h 30"/>
                <a:gd name="T36" fmla="*/ 26 w 27"/>
                <a:gd name="T37" fmla="*/ 14 h 30"/>
                <a:gd name="T38" fmla="*/ 27 w 27"/>
                <a:gd name="T39" fmla="*/ 19 h 30"/>
                <a:gd name="T40" fmla="*/ 27 w 27"/>
                <a:gd name="T41" fmla="*/ 23 h 30"/>
                <a:gd name="T42" fmla="*/ 19 w 27"/>
                <a:gd name="T43" fmla="*/ 28 h 30"/>
                <a:gd name="T44" fmla="*/ 14 w 27"/>
                <a:gd name="T45" fmla="*/ 30 h 30"/>
                <a:gd name="T46" fmla="*/ 12 w 27"/>
                <a:gd name="T47" fmla="*/ 30 h 30"/>
                <a:gd name="T48" fmla="*/ 10 w 27"/>
                <a:gd name="T49" fmla="*/ 29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" h="30">
                  <a:moveTo>
                    <a:pt x="10" y="29"/>
                  </a:moveTo>
                  <a:lnTo>
                    <a:pt x="8" y="28"/>
                  </a:lnTo>
                  <a:lnTo>
                    <a:pt x="6" y="26"/>
                  </a:lnTo>
                  <a:lnTo>
                    <a:pt x="4" y="25"/>
                  </a:lnTo>
                  <a:lnTo>
                    <a:pt x="2" y="23"/>
                  </a:lnTo>
                  <a:lnTo>
                    <a:pt x="2" y="20"/>
                  </a:lnTo>
                  <a:lnTo>
                    <a:pt x="1" y="17"/>
                  </a:lnTo>
                  <a:lnTo>
                    <a:pt x="1" y="15"/>
                  </a:lnTo>
                  <a:lnTo>
                    <a:pt x="0" y="12"/>
                  </a:lnTo>
                  <a:lnTo>
                    <a:pt x="4" y="9"/>
                  </a:lnTo>
                  <a:lnTo>
                    <a:pt x="7" y="6"/>
                  </a:lnTo>
                  <a:lnTo>
                    <a:pt x="10" y="3"/>
                  </a:lnTo>
                  <a:lnTo>
                    <a:pt x="13" y="0"/>
                  </a:lnTo>
                  <a:lnTo>
                    <a:pt x="17" y="1"/>
                  </a:lnTo>
                  <a:lnTo>
                    <a:pt x="20" y="3"/>
                  </a:lnTo>
                  <a:lnTo>
                    <a:pt x="22" y="4"/>
                  </a:lnTo>
                  <a:lnTo>
                    <a:pt x="25" y="6"/>
                  </a:lnTo>
                  <a:lnTo>
                    <a:pt x="26" y="10"/>
                  </a:lnTo>
                  <a:lnTo>
                    <a:pt x="26" y="14"/>
                  </a:lnTo>
                  <a:lnTo>
                    <a:pt x="27" y="19"/>
                  </a:lnTo>
                  <a:lnTo>
                    <a:pt x="27" y="23"/>
                  </a:lnTo>
                  <a:lnTo>
                    <a:pt x="19" y="28"/>
                  </a:lnTo>
                  <a:lnTo>
                    <a:pt x="14" y="30"/>
                  </a:lnTo>
                  <a:lnTo>
                    <a:pt x="12" y="30"/>
                  </a:lnTo>
                  <a:lnTo>
                    <a:pt x="10" y="29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56"/>
            <p:cNvSpPr>
              <a:spLocks/>
            </p:cNvSpPr>
            <p:nvPr/>
          </p:nvSpPr>
          <p:spPr bwMode="auto">
            <a:xfrm>
              <a:off x="4146" y="528"/>
              <a:ext cx="128" cy="102"/>
            </a:xfrm>
            <a:custGeom>
              <a:avLst/>
              <a:gdLst>
                <a:gd name="T0" fmla="*/ 242 w 256"/>
                <a:gd name="T1" fmla="*/ 205 h 205"/>
                <a:gd name="T2" fmla="*/ 227 w 256"/>
                <a:gd name="T3" fmla="*/ 196 h 205"/>
                <a:gd name="T4" fmla="*/ 212 w 256"/>
                <a:gd name="T5" fmla="*/ 188 h 205"/>
                <a:gd name="T6" fmla="*/ 197 w 256"/>
                <a:gd name="T7" fmla="*/ 180 h 205"/>
                <a:gd name="T8" fmla="*/ 183 w 256"/>
                <a:gd name="T9" fmla="*/ 172 h 205"/>
                <a:gd name="T10" fmla="*/ 167 w 256"/>
                <a:gd name="T11" fmla="*/ 164 h 205"/>
                <a:gd name="T12" fmla="*/ 152 w 256"/>
                <a:gd name="T13" fmla="*/ 156 h 205"/>
                <a:gd name="T14" fmla="*/ 137 w 256"/>
                <a:gd name="T15" fmla="*/ 149 h 205"/>
                <a:gd name="T16" fmla="*/ 122 w 256"/>
                <a:gd name="T17" fmla="*/ 141 h 205"/>
                <a:gd name="T18" fmla="*/ 106 w 256"/>
                <a:gd name="T19" fmla="*/ 133 h 205"/>
                <a:gd name="T20" fmla="*/ 91 w 256"/>
                <a:gd name="T21" fmla="*/ 124 h 205"/>
                <a:gd name="T22" fmla="*/ 76 w 256"/>
                <a:gd name="T23" fmla="*/ 116 h 205"/>
                <a:gd name="T24" fmla="*/ 61 w 256"/>
                <a:gd name="T25" fmla="*/ 108 h 205"/>
                <a:gd name="T26" fmla="*/ 47 w 256"/>
                <a:gd name="T27" fmla="*/ 100 h 205"/>
                <a:gd name="T28" fmla="*/ 31 w 256"/>
                <a:gd name="T29" fmla="*/ 92 h 205"/>
                <a:gd name="T30" fmla="*/ 16 w 256"/>
                <a:gd name="T31" fmla="*/ 85 h 205"/>
                <a:gd name="T32" fmla="*/ 1 w 256"/>
                <a:gd name="T33" fmla="*/ 77 h 205"/>
                <a:gd name="T34" fmla="*/ 1 w 256"/>
                <a:gd name="T35" fmla="*/ 75 h 205"/>
                <a:gd name="T36" fmla="*/ 1 w 256"/>
                <a:gd name="T37" fmla="*/ 73 h 205"/>
                <a:gd name="T38" fmla="*/ 1 w 256"/>
                <a:gd name="T39" fmla="*/ 71 h 205"/>
                <a:gd name="T40" fmla="*/ 0 w 256"/>
                <a:gd name="T41" fmla="*/ 68 h 205"/>
                <a:gd name="T42" fmla="*/ 7 w 256"/>
                <a:gd name="T43" fmla="*/ 56 h 205"/>
                <a:gd name="T44" fmla="*/ 13 w 256"/>
                <a:gd name="T45" fmla="*/ 47 h 205"/>
                <a:gd name="T46" fmla="*/ 18 w 256"/>
                <a:gd name="T47" fmla="*/ 40 h 205"/>
                <a:gd name="T48" fmla="*/ 23 w 256"/>
                <a:gd name="T49" fmla="*/ 34 h 205"/>
                <a:gd name="T50" fmla="*/ 29 w 256"/>
                <a:gd name="T51" fmla="*/ 27 h 205"/>
                <a:gd name="T52" fmla="*/ 35 w 256"/>
                <a:gd name="T53" fmla="*/ 20 h 205"/>
                <a:gd name="T54" fmla="*/ 44 w 256"/>
                <a:gd name="T55" fmla="*/ 11 h 205"/>
                <a:gd name="T56" fmla="*/ 55 w 256"/>
                <a:gd name="T57" fmla="*/ 0 h 205"/>
                <a:gd name="T58" fmla="*/ 67 w 256"/>
                <a:gd name="T59" fmla="*/ 11 h 205"/>
                <a:gd name="T60" fmla="*/ 80 w 256"/>
                <a:gd name="T61" fmla="*/ 23 h 205"/>
                <a:gd name="T62" fmla="*/ 92 w 256"/>
                <a:gd name="T63" fmla="*/ 34 h 205"/>
                <a:gd name="T64" fmla="*/ 105 w 256"/>
                <a:gd name="T65" fmla="*/ 46 h 205"/>
                <a:gd name="T66" fmla="*/ 118 w 256"/>
                <a:gd name="T67" fmla="*/ 57 h 205"/>
                <a:gd name="T68" fmla="*/ 131 w 256"/>
                <a:gd name="T69" fmla="*/ 69 h 205"/>
                <a:gd name="T70" fmla="*/ 143 w 256"/>
                <a:gd name="T71" fmla="*/ 81 h 205"/>
                <a:gd name="T72" fmla="*/ 155 w 256"/>
                <a:gd name="T73" fmla="*/ 92 h 205"/>
                <a:gd name="T74" fmla="*/ 168 w 256"/>
                <a:gd name="T75" fmla="*/ 104 h 205"/>
                <a:gd name="T76" fmla="*/ 181 w 256"/>
                <a:gd name="T77" fmla="*/ 115 h 205"/>
                <a:gd name="T78" fmla="*/ 194 w 256"/>
                <a:gd name="T79" fmla="*/ 126 h 205"/>
                <a:gd name="T80" fmla="*/ 206 w 256"/>
                <a:gd name="T81" fmla="*/ 139 h 205"/>
                <a:gd name="T82" fmla="*/ 218 w 256"/>
                <a:gd name="T83" fmla="*/ 150 h 205"/>
                <a:gd name="T84" fmla="*/ 231 w 256"/>
                <a:gd name="T85" fmla="*/ 162 h 205"/>
                <a:gd name="T86" fmla="*/ 243 w 256"/>
                <a:gd name="T87" fmla="*/ 173 h 205"/>
                <a:gd name="T88" fmla="*/ 256 w 256"/>
                <a:gd name="T89" fmla="*/ 185 h 205"/>
                <a:gd name="T90" fmla="*/ 255 w 256"/>
                <a:gd name="T91" fmla="*/ 188 h 205"/>
                <a:gd name="T92" fmla="*/ 255 w 256"/>
                <a:gd name="T93" fmla="*/ 192 h 205"/>
                <a:gd name="T94" fmla="*/ 254 w 256"/>
                <a:gd name="T95" fmla="*/ 195 h 205"/>
                <a:gd name="T96" fmla="*/ 254 w 256"/>
                <a:gd name="T97" fmla="*/ 200 h 205"/>
                <a:gd name="T98" fmla="*/ 251 w 256"/>
                <a:gd name="T99" fmla="*/ 201 h 205"/>
                <a:gd name="T100" fmla="*/ 247 w 256"/>
                <a:gd name="T101" fmla="*/ 202 h 205"/>
                <a:gd name="T102" fmla="*/ 244 w 256"/>
                <a:gd name="T103" fmla="*/ 204 h 205"/>
                <a:gd name="T104" fmla="*/ 242 w 256"/>
                <a:gd name="T10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56" h="205">
                  <a:moveTo>
                    <a:pt x="242" y="205"/>
                  </a:moveTo>
                  <a:lnTo>
                    <a:pt x="227" y="196"/>
                  </a:lnTo>
                  <a:lnTo>
                    <a:pt x="212" y="188"/>
                  </a:lnTo>
                  <a:lnTo>
                    <a:pt x="197" y="180"/>
                  </a:lnTo>
                  <a:lnTo>
                    <a:pt x="183" y="172"/>
                  </a:lnTo>
                  <a:lnTo>
                    <a:pt x="167" y="164"/>
                  </a:lnTo>
                  <a:lnTo>
                    <a:pt x="152" y="156"/>
                  </a:lnTo>
                  <a:lnTo>
                    <a:pt x="137" y="149"/>
                  </a:lnTo>
                  <a:lnTo>
                    <a:pt x="122" y="141"/>
                  </a:lnTo>
                  <a:lnTo>
                    <a:pt x="106" y="133"/>
                  </a:lnTo>
                  <a:lnTo>
                    <a:pt x="91" y="124"/>
                  </a:lnTo>
                  <a:lnTo>
                    <a:pt x="76" y="116"/>
                  </a:lnTo>
                  <a:lnTo>
                    <a:pt x="61" y="108"/>
                  </a:lnTo>
                  <a:lnTo>
                    <a:pt x="47" y="100"/>
                  </a:lnTo>
                  <a:lnTo>
                    <a:pt x="31" y="92"/>
                  </a:lnTo>
                  <a:lnTo>
                    <a:pt x="16" y="85"/>
                  </a:lnTo>
                  <a:lnTo>
                    <a:pt x="1" y="77"/>
                  </a:lnTo>
                  <a:lnTo>
                    <a:pt x="1" y="75"/>
                  </a:lnTo>
                  <a:lnTo>
                    <a:pt x="1" y="73"/>
                  </a:lnTo>
                  <a:lnTo>
                    <a:pt x="1" y="71"/>
                  </a:lnTo>
                  <a:lnTo>
                    <a:pt x="0" y="68"/>
                  </a:lnTo>
                  <a:lnTo>
                    <a:pt x="7" y="56"/>
                  </a:lnTo>
                  <a:lnTo>
                    <a:pt x="13" y="47"/>
                  </a:lnTo>
                  <a:lnTo>
                    <a:pt x="18" y="40"/>
                  </a:lnTo>
                  <a:lnTo>
                    <a:pt x="23" y="34"/>
                  </a:lnTo>
                  <a:lnTo>
                    <a:pt x="29" y="27"/>
                  </a:lnTo>
                  <a:lnTo>
                    <a:pt x="35" y="20"/>
                  </a:lnTo>
                  <a:lnTo>
                    <a:pt x="44" y="11"/>
                  </a:lnTo>
                  <a:lnTo>
                    <a:pt x="55" y="0"/>
                  </a:lnTo>
                  <a:lnTo>
                    <a:pt x="67" y="11"/>
                  </a:lnTo>
                  <a:lnTo>
                    <a:pt x="80" y="23"/>
                  </a:lnTo>
                  <a:lnTo>
                    <a:pt x="92" y="34"/>
                  </a:lnTo>
                  <a:lnTo>
                    <a:pt x="105" y="46"/>
                  </a:lnTo>
                  <a:lnTo>
                    <a:pt x="118" y="57"/>
                  </a:lnTo>
                  <a:lnTo>
                    <a:pt x="131" y="69"/>
                  </a:lnTo>
                  <a:lnTo>
                    <a:pt x="143" y="81"/>
                  </a:lnTo>
                  <a:lnTo>
                    <a:pt x="155" y="92"/>
                  </a:lnTo>
                  <a:lnTo>
                    <a:pt x="168" y="104"/>
                  </a:lnTo>
                  <a:lnTo>
                    <a:pt x="181" y="115"/>
                  </a:lnTo>
                  <a:lnTo>
                    <a:pt x="194" y="126"/>
                  </a:lnTo>
                  <a:lnTo>
                    <a:pt x="206" y="139"/>
                  </a:lnTo>
                  <a:lnTo>
                    <a:pt x="218" y="150"/>
                  </a:lnTo>
                  <a:lnTo>
                    <a:pt x="231" y="162"/>
                  </a:lnTo>
                  <a:lnTo>
                    <a:pt x="243" y="173"/>
                  </a:lnTo>
                  <a:lnTo>
                    <a:pt x="256" y="185"/>
                  </a:lnTo>
                  <a:lnTo>
                    <a:pt x="255" y="188"/>
                  </a:lnTo>
                  <a:lnTo>
                    <a:pt x="255" y="192"/>
                  </a:lnTo>
                  <a:lnTo>
                    <a:pt x="254" y="195"/>
                  </a:lnTo>
                  <a:lnTo>
                    <a:pt x="254" y="200"/>
                  </a:lnTo>
                  <a:lnTo>
                    <a:pt x="251" y="201"/>
                  </a:lnTo>
                  <a:lnTo>
                    <a:pt x="247" y="202"/>
                  </a:lnTo>
                  <a:lnTo>
                    <a:pt x="244" y="204"/>
                  </a:lnTo>
                  <a:lnTo>
                    <a:pt x="242" y="205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57"/>
            <p:cNvSpPr>
              <a:spLocks/>
            </p:cNvSpPr>
            <p:nvPr/>
          </p:nvSpPr>
          <p:spPr bwMode="auto">
            <a:xfrm>
              <a:off x="4339" y="523"/>
              <a:ext cx="132" cy="105"/>
            </a:xfrm>
            <a:custGeom>
              <a:avLst/>
              <a:gdLst>
                <a:gd name="T0" fmla="*/ 13 w 264"/>
                <a:gd name="T1" fmla="*/ 211 h 211"/>
                <a:gd name="T2" fmla="*/ 10 w 264"/>
                <a:gd name="T3" fmla="*/ 207 h 211"/>
                <a:gd name="T4" fmla="*/ 7 w 264"/>
                <a:gd name="T5" fmla="*/ 204 h 211"/>
                <a:gd name="T6" fmla="*/ 4 w 264"/>
                <a:gd name="T7" fmla="*/ 201 h 211"/>
                <a:gd name="T8" fmla="*/ 0 w 264"/>
                <a:gd name="T9" fmla="*/ 198 h 211"/>
                <a:gd name="T10" fmla="*/ 13 w 264"/>
                <a:gd name="T11" fmla="*/ 186 h 211"/>
                <a:gd name="T12" fmla="*/ 25 w 264"/>
                <a:gd name="T13" fmla="*/ 173 h 211"/>
                <a:gd name="T14" fmla="*/ 37 w 264"/>
                <a:gd name="T15" fmla="*/ 161 h 211"/>
                <a:gd name="T16" fmla="*/ 49 w 264"/>
                <a:gd name="T17" fmla="*/ 149 h 211"/>
                <a:gd name="T18" fmla="*/ 61 w 264"/>
                <a:gd name="T19" fmla="*/ 136 h 211"/>
                <a:gd name="T20" fmla="*/ 74 w 264"/>
                <a:gd name="T21" fmla="*/ 123 h 211"/>
                <a:gd name="T22" fmla="*/ 86 w 264"/>
                <a:gd name="T23" fmla="*/ 111 h 211"/>
                <a:gd name="T24" fmla="*/ 98 w 264"/>
                <a:gd name="T25" fmla="*/ 99 h 211"/>
                <a:gd name="T26" fmla="*/ 110 w 264"/>
                <a:gd name="T27" fmla="*/ 87 h 211"/>
                <a:gd name="T28" fmla="*/ 122 w 264"/>
                <a:gd name="T29" fmla="*/ 75 h 211"/>
                <a:gd name="T30" fmla="*/ 134 w 264"/>
                <a:gd name="T31" fmla="*/ 61 h 211"/>
                <a:gd name="T32" fmla="*/ 147 w 264"/>
                <a:gd name="T33" fmla="*/ 49 h 211"/>
                <a:gd name="T34" fmla="*/ 160 w 264"/>
                <a:gd name="T35" fmla="*/ 37 h 211"/>
                <a:gd name="T36" fmla="*/ 172 w 264"/>
                <a:gd name="T37" fmla="*/ 25 h 211"/>
                <a:gd name="T38" fmla="*/ 184 w 264"/>
                <a:gd name="T39" fmla="*/ 12 h 211"/>
                <a:gd name="T40" fmla="*/ 196 w 264"/>
                <a:gd name="T41" fmla="*/ 0 h 211"/>
                <a:gd name="T42" fmla="*/ 198 w 264"/>
                <a:gd name="T43" fmla="*/ 0 h 211"/>
                <a:gd name="T44" fmla="*/ 199 w 264"/>
                <a:gd name="T45" fmla="*/ 0 h 211"/>
                <a:gd name="T46" fmla="*/ 201 w 264"/>
                <a:gd name="T47" fmla="*/ 0 h 211"/>
                <a:gd name="T48" fmla="*/ 203 w 264"/>
                <a:gd name="T49" fmla="*/ 0 h 211"/>
                <a:gd name="T50" fmla="*/ 219 w 264"/>
                <a:gd name="T51" fmla="*/ 17 h 211"/>
                <a:gd name="T52" fmla="*/ 231 w 264"/>
                <a:gd name="T53" fmla="*/ 29 h 211"/>
                <a:gd name="T54" fmla="*/ 240 w 264"/>
                <a:gd name="T55" fmla="*/ 39 h 211"/>
                <a:gd name="T56" fmla="*/ 246 w 264"/>
                <a:gd name="T57" fmla="*/ 46 h 211"/>
                <a:gd name="T58" fmla="*/ 251 w 264"/>
                <a:gd name="T59" fmla="*/ 52 h 211"/>
                <a:gd name="T60" fmla="*/ 255 w 264"/>
                <a:gd name="T61" fmla="*/ 58 h 211"/>
                <a:gd name="T62" fmla="*/ 259 w 264"/>
                <a:gd name="T63" fmla="*/ 64 h 211"/>
                <a:gd name="T64" fmla="*/ 264 w 264"/>
                <a:gd name="T65" fmla="*/ 72 h 211"/>
                <a:gd name="T66" fmla="*/ 249 w 264"/>
                <a:gd name="T67" fmla="*/ 81 h 211"/>
                <a:gd name="T68" fmla="*/ 234 w 264"/>
                <a:gd name="T69" fmla="*/ 89 h 211"/>
                <a:gd name="T70" fmla="*/ 219 w 264"/>
                <a:gd name="T71" fmla="*/ 98 h 211"/>
                <a:gd name="T72" fmla="*/ 203 w 264"/>
                <a:gd name="T73" fmla="*/ 106 h 211"/>
                <a:gd name="T74" fmla="*/ 188 w 264"/>
                <a:gd name="T75" fmla="*/ 115 h 211"/>
                <a:gd name="T76" fmla="*/ 173 w 264"/>
                <a:gd name="T77" fmla="*/ 123 h 211"/>
                <a:gd name="T78" fmla="*/ 158 w 264"/>
                <a:gd name="T79" fmla="*/ 132 h 211"/>
                <a:gd name="T80" fmla="*/ 144 w 264"/>
                <a:gd name="T81" fmla="*/ 141 h 211"/>
                <a:gd name="T82" fmla="*/ 128 w 264"/>
                <a:gd name="T83" fmla="*/ 150 h 211"/>
                <a:gd name="T84" fmla="*/ 113 w 264"/>
                <a:gd name="T85" fmla="*/ 158 h 211"/>
                <a:gd name="T86" fmla="*/ 98 w 264"/>
                <a:gd name="T87" fmla="*/ 167 h 211"/>
                <a:gd name="T88" fmla="*/ 83 w 264"/>
                <a:gd name="T89" fmla="*/ 175 h 211"/>
                <a:gd name="T90" fmla="*/ 67 w 264"/>
                <a:gd name="T91" fmla="*/ 184 h 211"/>
                <a:gd name="T92" fmla="*/ 52 w 264"/>
                <a:gd name="T93" fmla="*/ 193 h 211"/>
                <a:gd name="T94" fmla="*/ 37 w 264"/>
                <a:gd name="T95" fmla="*/ 201 h 211"/>
                <a:gd name="T96" fmla="*/ 22 w 264"/>
                <a:gd name="T97" fmla="*/ 211 h 211"/>
                <a:gd name="T98" fmla="*/ 20 w 264"/>
                <a:gd name="T99" fmla="*/ 211 h 211"/>
                <a:gd name="T100" fmla="*/ 18 w 264"/>
                <a:gd name="T101" fmla="*/ 211 h 211"/>
                <a:gd name="T102" fmla="*/ 15 w 264"/>
                <a:gd name="T103" fmla="*/ 211 h 211"/>
                <a:gd name="T104" fmla="*/ 13 w 264"/>
                <a:gd name="T105" fmla="*/ 211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64" h="211">
                  <a:moveTo>
                    <a:pt x="13" y="211"/>
                  </a:moveTo>
                  <a:lnTo>
                    <a:pt x="10" y="207"/>
                  </a:lnTo>
                  <a:lnTo>
                    <a:pt x="7" y="204"/>
                  </a:lnTo>
                  <a:lnTo>
                    <a:pt x="4" y="201"/>
                  </a:lnTo>
                  <a:lnTo>
                    <a:pt x="0" y="198"/>
                  </a:lnTo>
                  <a:lnTo>
                    <a:pt x="13" y="186"/>
                  </a:lnTo>
                  <a:lnTo>
                    <a:pt x="25" y="173"/>
                  </a:lnTo>
                  <a:lnTo>
                    <a:pt x="37" y="161"/>
                  </a:lnTo>
                  <a:lnTo>
                    <a:pt x="49" y="149"/>
                  </a:lnTo>
                  <a:lnTo>
                    <a:pt x="61" y="136"/>
                  </a:lnTo>
                  <a:lnTo>
                    <a:pt x="74" y="123"/>
                  </a:lnTo>
                  <a:lnTo>
                    <a:pt x="86" y="111"/>
                  </a:lnTo>
                  <a:lnTo>
                    <a:pt x="98" y="99"/>
                  </a:lnTo>
                  <a:lnTo>
                    <a:pt x="110" y="87"/>
                  </a:lnTo>
                  <a:lnTo>
                    <a:pt x="122" y="75"/>
                  </a:lnTo>
                  <a:lnTo>
                    <a:pt x="134" y="61"/>
                  </a:lnTo>
                  <a:lnTo>
                    <a:pt x="147" y="49"/>
                  </a:lnTo>
                  <a:lnTo>
                    <a:pt x="160" y="37"/>
                  </a:lnTo>
                  <a:lnTo>
                    <a:pt x="172" y="25"/>
                  </a:lnTo>
                  <a:lnTo>
                    <a:pt x="184" y="12"/>
                  </a:lnTo>
                  <a:lnTo>
                    <a:pt x="196" y="0"/>
                  </a:lnTo>
                  <a:lnTo>
                    <a:pt x="198" y="0"/>
                  </a:lnTo>
                  <a:lnTo>
                    <a:pt x="199" y="0"/>
                  </a:lnTo>
                  <a:lnTo>
                    <a:pt x="201" y="0"/>
                  </a:lnTo>
                  <a:lnTo>
                    <a:pt x="203" y="0"/>
                  </a:lnTo>
                  <a:lnTo>
                    <a:pt x="219" y="17"/>
                  </a:lnTo>
                  <a:lnTo>
                    <a:pt x="231" y="29"/>
                  </a:lnTo>
                  <a:lnTo>
                    <a:pt x="240" y="39"/>
                  </a:lnTo>
                  <a:lnTo>
                    <a:pt x="246" y="46"/>
                  </a:lnTo>
                  <a:lnTo>
                    <a:pt x="251" y="52"/>
                  </a:lnTo>
                  <a:lnTo>
                    <a:pt x="255" y="58"/>
                  </a:lnTo>
                  <a:lnTo>
                    <a:pt x="259" y="64"/>
                  </a:lnTo>
                  <a:lnTo>
                    <a:pt x="264" y="72"/>
                  </a:lnTo>
                  <a:lnTo>
                    <a:pt x="249" y="81"/>
                  </a:lnTo>
                  <a:lnTo>
                    <a:pt x="234" y="89"/>
                  </a:lnTo>
                  <a:lnTo>
                    <a:pt x="219" y="98"/>
                  </a:lnTo>
                  <a:lnTo>
                    <a:pt x="203" y="106"/>
                  </a:lnTo>
                  <a:lnTo>
                    <a:pt x="188" y="115"/>
                  </a:lnTo>
                  <a:lnTo>
                    <a:pt x="173" y="123"/>
                  </a:lnTo>
                  <a:lnTo>
                    <a:pt x="158" y="132"/>
                  </a:lnTo>
                  <a:lnTo>
                    <a:pt x="144" y="141"/>
                  </a:lnTo>
                  <a:lnTo>
                    <a:pt x="128" y="150"/>
                  </a:lnTo>
                  <a:lnTo>
                    <a:pt x="113" y="158"/>
                  </a:lnTo>
                  <a:lnTo>
                    <a:pt x="98" y="167"/>
                  </a:lnTo>
                  <a:lnTo>
                    <a:pt x="83" y="175"/>
                  </a:lnTo>
                  <a:lnTo>
                    <a:pt x="67" y="184"/>
                  </a:lnTo>
                  <a:lnTo>
                    <a:pt x="52" y="193"/>
                  </a:lnTo>
                  <a:lnTo>
                    <a:pt x="37" y="201"/>
                  </a:lnTo>
                  <a:lnTo>
                    <a:pt x="22" y="211"/>
                  </a:lnTo>
                  <a:lnTo>
                    <a:pt x="20" y="211"/>
                  </a:lnTo>
                  <a:lnTo>
                    <a:pt x="18" y="211"/>
                  </a:lnTo>
                  <a:lnTo>
                    <a:pt x="15" y="211"/>
                  </a:lnTo>
                  <a:lnTo>
                    <a:pt x="13" y="211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58"/>
            <p:cNvSpPr>
              <a:spLocks/>
            </p:cNvSpPr>
            <p:nvPr/>
          </p:nvSpPr>
          <p:spPr bwMode="auto">
            <a:xfrm>
              <a:off x="4098" y="557"/>
              <a:ext cx="42" cy="63"/>
            </a:xfrm>
            <a:custGeom>
              <a:avLst/>
              <a:gdLst>
                <a:gd name="T0" fmla="*/ 26 w 84"/>
                <a:gd name="T1" fmla="*/ 127 h 127"/>
                <a:gd name="T2" fmla="*/ 20 w 84"/>
                <a:gd name="T3" fmla="*/ 126 h 127"/>
                <a:gd name="T4" fmla="*/ 13 w 84"/>
                <a:gd name="T5" fmla="*/ 125 h 127"/>
                <a:gd name="T6" fmla="*/ 7 w 84"/>
                <a:gd name="T7" fmla="*/ 124 h 127"/>
                <a:gd name="T8" fmla="*/ 0 w 84"/>
                <a:gd name="T9" fmla="*/ 123 h 127"/>
                <a:gd name="T10" fmla="*/ 2 w 84"/>
                <a:gd name="T11" fmla="*/ 112 h 127"/>
                <a:gd name="T12" fmla="*/ 5 w 84"/>
                <a:gd name="T13" fmla="*/ 100 h 127"/>
                <a:gd name="T14" fmla="*/ 8 w 84"/>
                <a:gd name="T15" fmla="*/ 89 h 127"/>
                <a:gd name="T16" fmla="*/ 11 w 84"/>
                <a:gd name="T17" fmla="*/ 78 h 127"/>
                <a:gd name="T18" fmla="*/ 19 w 84"/>
                <a:gd name="T19" fmla="*/ 58 h 127"/>
                <a:gd name="T20" fmla="*/ 25 w 84"/>
                <a:gd name="T21" fmla="*/ 44 h 127"/>
                <a:gd name="T22" fmla="*/ 30 w 84"/>
                <a:gd name="T23" fmla="*/ 33 h 127"/>
                <a:gd name="T24" fmla="*/ 33 w 84"/>
                <a:gd name="T25" fmla="*/ 25 h 127"/>
                <a:gd name="T26" fmla="*/ 36 w 84"/>
                <a:gd name="T27" fmla="*/ 18 h 127"/>
                <a:gd name="T28" fmla="*/ 39 w 84"/>
                <a:gd name="T29" fmla="*/ 13 h 127"/>
                <a:gd name="T30" fmla="*/ 42 w 84"/>
                <a:gd name="T31" fmla="*/ 7 h 127"/>
                <a:gd name="T32" fmla="*/ 46 w 84"/>
                <a:gd name="T33" fmla="*/ 0 h 127"/>
                <a:gd name="T34" fmla="*/ 48 w 84"/>
                <a:gd name="T35" fmla="*/ 0 h 127"/>
                <a:gd name="T36" fmla="*/ 50 w 84"/>
                <a:gd name="T37" fmla="*/ 0 h 127"/>
                <a:gd name="T38" fmla="*/ 53 w 84"/>
                <a:gd name="T39" fmla="*/ 0 h 127"/>
                <a:gd name="T40" fmla="*/ 55 w 84"/>
                <a:gd name="T41" fmla="*/ 0 h 127"/>
                <a:gd name="T42" fmla="*/ 62 w 84"/>
                <a:gd name="T43" fmla="*/ 6 h 127"/>
                <a:gd name="T44" fmla="*/ 70 w 84"/>
                <a:gd name="T45" fmla="*/ 10 h 127"/>
                <a:gd name="T46" fmla="*/ 78 w 84"/>
                <a:gd name="T47" fmla="*/ 15 h 127"/>
                <a:gd name="T48" fmla="*/ 84 w 84"/>
                <a:gd name="T49" fmla="*/ 20 h 127"/>
                <a:gd name="T50" fmla="*/ 77 w 84"/>
                <a:gd name="T51" fmla="*/ 35 h 127"/>
                <a:gd name="T52" fmla="*/ 71 w 84"/>
                <a:gd name="T53" fmla="*/ 48 h 127"/>
                <a:gd name="T54" fmla="*/ 65 w 84"/>
                <a:gd name="T55" fmla="*/ 58 h 127"/>
                <a:gd name="T56" fmla="*/ 61 w 84"/>
                <a:gd name="T57" fmla="*/ 68 h 127"/>
                <a:gd name="T58" fmla="*/ 57 w 84"/>
                <a:gd name="T59" fmla="*/ 79 h 127"/>
                <a:gd name="T60" fmla="*/ 53 w 84"/>
                <a:gd name="T61" fmla="*/ 91 h 127"/>
                <a:gd name="T62" fmla="*/ 48 w 84"/>
                <a:gd name="T63" fmla="*/ 106 h 127"/>
                <a:gd name="T64" fmla="*/ 41 w 84"/>
                <a:gd name="T65" fmla="*/ 126 h 127"/>
                <a:gd name="T66" fmla="*/ 38 w 84"/>
                <a:gd name="T67" fmla="*/ 126 h 127"/>
                <a:gd name="T68" fmla="*/ 35 w 84"/>
                <a:gd name="T69" fmla="*/ 126 h 127"/>
                <a:gd name="T70" fmla="*/ 31 w 84"/>
                <a:gd name="T71" fmla="*/ 126 h 127"/>
                <a:gd name="T72" fmla="*/ 26 w 84"/>
                <a:gd name="T73" fmla="*/ 127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4" h="127">
                  <a:moveTo>
                    <a:pt x="26" y="127"/>
                  </a:moveTo>
                  <a:lnTo>
                    <a:pt x="20" y="126"/>
                  </a:lnTo>
                  <a:lnTo>
                    <a:pt x="13" y="125"/>
                  </a:lnTo>
                  <a:lnTo>
                    <a:pt x="7" y="124"/>
                  </a:lnTo>
                  <a:lnTo>
                    <a:pt x="0" y="123"/>
                  </a:lnTo>
                  <a:lnTo>
                    <a:pt x="2" y="112"/>
                  </a:lnTo>
                  <a:lnTo>
                    <a:pt x="5" y="100"/>
                  </a:lnTo>
                  <a:lnTo>
                    <a:pt x="8" y="89"/>
                  </a:lnTo>
                  <a:lnTo>
                    <a:pt x="11" y="78"/>
                  </a:lnTo>
                  <a:lnTo>
                    <a:pt x="19" y="58"/>
                  </a:lnTo>
                  <a:lnTo>
                    <a:pt x="25" y="44"/>
                  </a:lnTo>
                  <a:lnTo>
                    <a:pt x="30" y="33"/>
                  </a:lnTo>
                  <a:lnTo>
                    <a:pt x="33" y="25"/>
                  </a:lnTo>
                  <a:lnTo>
                    <a:pt x="36" y="18"/>
                  </a:lnTo>
                  <a:lnTo>
                    <a:pt x="39" y="13"/>
                  </a:lnTo>
                  <a:lnTo>
                    <a:pt x="42" y="7"/>
                  </a:lnTo>
                  <a:lnTo>
                    <a:pt x="46" y="0"/>
                  </a:lnTo>
                  <a:lnTo>
                    <a:pt x="48" y="0"/>
                  </a:lnTo>
                  <a:lnTo>
                    <a:pt x="50" y="0"/>
                  </a:lnTo>
                  <a:lnTo>
                    <a:pt x="53" y="0"/>
                  </a:lnTo>
                  <a:lnTo>
                    <a:pt x="55" y="0"/>
                  </a:lnTo>
                  <a:lnTo>
                    <a:pt x="62" y="6"/>
                  </a:lnTo>
                  <a:lnTo>
                    <a:pt x="70" y="10"/>
                  </a:lnTo>
                  <a:lnTo>
                    <a:pt x="78" y="15"/>
                  </a:lnTo>
                  <a:lnTo>
                    <a:pt x="84" y="20"/>
                  </a:lnTo>
                  <a:lnTo>
                    <a:pt x="77" y="35"/>
                  </a:lnTo>
                  <a:lnTo>
                    <a:pt x="71" y="48"/>
                  </a:lnTo>
                  <a:lnTo>
                    <a:pt x="65" y="58"/>
                  </a:lnTo>
                  <a:lnTo>
                    <a:pt x="61" y="68"/>
                  </a:lnTo>
                  <a:lnTo>
                    <a:pt x="57" y="79"/>
                  </a:lnTo>
                  <a:lnTo>
                    <a:pt x="53" y="91"/>
                  </a:lnTo>
                  <a:lnTo>
                    <a:pt x="48" y="106"/>
                  </a:lnTo>
                  <a:lnTo>
                    <a:pt x="41" y="126"/>
                  </a:lnTo>
                  <a:lnTo>
                    <a:pt x="38" y="126"/>
                  </a:lnTo>
                  <a:lnTo>
                    <a:pt x="35" y="126"/>
                  </a:lnTo>
                  <a:lnTo>
                    <a:pt x="31" y="126"/>
                  </a:lnTo>
                  <a:lnTo>
                    <a:pt x="26" y="127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59"/>
            <p:cNvSpPr>
              <a:spLocks/>
            </p:cNvSpPr>
            <p:nvPr/>
          </p:nvSpPr>
          <p:spPr bwMode="auto">
            <a:xfrm>
              <a:off x="4225" y="478"/>
              <a:ext cx="74" cy="135"/>
            </a:xfrm>
            <a:custGeom>
              <a:avLst/>
              <a:gdLst>
                <a:gd name="T0" fmla="*/ 127 w 147"/>
                <a:gd name="T1" fmla="*/ 269 h 270"/>
                <a:gd name="T2" fmla="*/ 113 w 147"/>
                <a:gd name="T3" fmla="*/ 243 h 270"/>
                <a:gd name="T4" fmla="*/ 99 w 147"/>
                <a:gd name="T5" fmla="*/ 216 h 270"/>
                <a:gd name="T6" fmla="*/ 84 w 147"/>
                <a:gd name="T7" fmla="*/ 189 h 270"/>
                <a:gd name="T8" fmla="*/ 70 w 147"/>
                <a:gd name="T9" fmla="*/ 163 h 270"/>
                <a:gd name="T10" fmla="*/ 55 w 147"/>
                <a:gd name="T11" fmla="*/ 135 h 270"/>
                <a:gd name="T12" fmla="*/ 41 w 147"/>
                <a:gd name="T13" fmla="*/ 108 h 270"/>
                <a:gd name="T14" fmla="*/ 27 w 147"/>
                <a:gd name="T15" fmla="*/ 80 h 270"/>
                <a:gd name="T16" fmla="*/ 12 w 147"/>
                <a:gd name="T17" fmla="*/ 53 h 270"/>
                <a:gd name="T18" fmla="*/ 10 w 147"/>
                <a:gd name="T19" fmla="*/ 46 h 270"/>
                <a:gd name="T20" fmla="*/ 6 w 147"/>
                <a:gd name="T21" fmla="*/ 40 h 270"/>
                <a:gd name="T22" fmla="*/ 3 w 147"/>
                <a:gd name="T23" fmla="*/ 33 h 270"/>
                <a:gd name="T24" fmla="*/ 0 w 147"/>
                <a:gd name="T25" fmla="*/ 26 h 270"/>
                <a:gd name="T26" fmla="*/ 7 w 147"/>
                <a:gd name="T27" fmla="*/ 23 h 270"/>
                <a:gd name="T28" fmla="*/ 17 w 147"/>
                <a:gd name="T29" fmla="*/ 19 h 270"/>
                <a:gd name="T30" fmla="*/ 30 w 147"/>
                <a:gd name="T31" fmla="*/ 15 h 270"/>
                <a:gd name="T32" fmla="*/ 43 w 147"/>
                <a:gd name="T33" fmla="*/ 10 h 270"/>
                <a:gd name="T34" fmla="*/ 57 w 147"/>
                <a:gd name="T35" fmla="*/ 6 h 270"/>
                <a:gd name="T36" fmla="*/ 71 w 147"/>
                <a:gd name="T37" fmla="*/ 3 h 270"/>
                <a:gd name="T38" fmla="*/ 85 w 147"/>
                <a:gd name="T39" fmla="*/ 1 h 270"/>
                <a:gd name="T40" fmla="*/ 99 w 147"/>
                <a:gd name="T41" fmla="*/ 0 h 270"/>
                <a:gd name="T42" fmla="*/ 105 w 147"/>
                <a:gd name="T43" fmla="*/ 34 h 270"/>
                <a:gd name="T44" fmla="*/ 111 w 147"/>
                <a:gd name="T45" fmla="*/ 67 h 270"/>
                <a:gd name="T46" fmla="*/ 117 w 147"/>
                <a:gd name="T47" fmla="*/ 101 h 270"/>
                <a:gd name="T48" fmla="*/ 123 w 147"/>
                <a:gd name="T49" fmla="*/ 134 h 270"/>
                <a:gd name="T50" fmla="*/ 129 w 147"/>
                <a:gd name="T51" fmla="*/ 168 h 270"/>
                <a:gd name="T52" fmla="*/ 135 w 147"/>
                <a:gd name="T53" fmla="*/ 201 h 270"/>
                <a:gd name="T54" fmla="*/ 141 w 147"/>
                <a:gd name="T55" fmla="*/ 234 h 270"/>
                <a:gd name="T56" fmla="*/ 147 w 147"/>
                <a:gd name="T57" fmla="*/ 267 h 270"/>
                <a:gd name="T58" fmla="*/ 140 w 147"/>
                <a:gd name="T59" fmla="*/ 269 h 270"/>
                <a:gd name="T60" fmla="*/ 136 w 147"/>
                <a:gd name="T61" fmla="*/ 270 h 270"/>
                <a:gd name="T62" fmla="*/ 132 w 147"/>
                <a:gd name="T63" fmla="*/ 270 h 270"/>
                <a:gd name="T64" fmla="*/ 127 w 147"/>
                <a:gd name="T65" fmla="*/ 269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7" h="270">
                  <a:moveTo>
                    <a:pt x="127" y="269"/>
                  </a:moveTo>
                  <a:lnTo>
                    <a:pt x="113" y="243"/>
                  </a:lnTo>
                  <a:lnTo>
                    <a:pt x="99" y="216"/>
                  </a:lnTo>
                  <a:lnTo>
                    <a:pt x="84" y="189"/>
                  </a:lnTo>
                  <a:lnTo>
                    <a:pt x="70" y="163"/>
                  </a:lnTo>
                  <a:lnTo>
                    <a:pt x="55" y="135"/>
                  </a:lnTo>
                  <a:lnTo>
                    <a:pt x="41" y="108"/>
                  </a:lnTo>
                  <a:lnTo>
                    <a:pt x="27" y="80"/>
                  </a:lnTo>
                  <a:lnTo>
                    <a:pt x="12" y="53"/>
                  </a:lnTo>
                  <a:lnTo>
                    <a:pt x="10" y="46"/>
                  </a:lnTo>
                  <a:lnTo>
                    <a:pt x="6" y="40"/>
                  </a:lnTo>
                  <a:lnTo>
                    <a:pt x="3" y="33"/>
                  </a:lnTo>
                  <a:lnTo>
                    <a:pt x="0" y="26"/>
                  </a:lnTo>
                  <a:lnTo>
                    <a:pt x="7" y="23"/>
                  </a:lnTo>
                  <a:lnTo>
                    <a:pt x="17" y="19"/>
                  </a:lnTo>
                  <a:lnTo>
                    <a:pt x="30" y="15"/>
                  </a:lnTo>
                  <a:lnTo>
                    <a:pt x="43" y="10"/>
                  </a:lnTo>
                  <a:lnTo>
                    <a:pt x="57" y="6"/>
                  </a:lnTo>
                  <a:lnTo>
                    <a:pt x="71" y="3"/>
                  </a:lnTo>
                  <a:lnTo>
                    <a:pt x="85" y="1"/>
                  </a:lnTo>
                  <a:lnTo>
                    <a:pt x="99" y="0"/>
                  </a:lnTo>
                  <a:lnTo>
                    <a:pt x="105" y="34"/>
                  </a:lnTo>
                  <a:lnTo>
                    <a:pt x="111" y="67"/>
                  </a:lnTo>
                  <a:lnTo>
                    <a:pt x="117" y="101"/>
                  </a:lnTo>
                  <a:lnTo>
                    <a:pt x="123" y="134"/>
                  </a:lnTo>
                  <a:lnTo>
                    <a:pt x="129" y="168"/>
                  </a:lnTo>
                  <a:lnTo>
                    <a:pt x="135" y="201"/>
                  </a:lnTo>
                  <a:lnTo>
                    <a:pt x="141" y="234"/>
                  </a:lnTo>
                  <a:lnTo>
                    <a:pt x="147" y="267"/>
                  </a:lnTo>
                  <a:lnTo>
                    <a:pt x="140" y="269"/>
                  </a:lnTo>
                  <a:lnTo>
                    <a:pt x="136" y="270"/>
                  </a:lnTo>
                  <a:lnTo>
                    <a:pt x="132" y="270"/>
                  </a:lnTo>
                  <a:lnTo>
                    <a:pt x="127" y="269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60"/>
            <p:cNvSpPr>
              <a:spLocks/>
            </p:cNvSpPr>
            <p:nvPr/>
          </p:nvSpPr>
          <p:spPr bwMode="auto">
            <a:xfrm>
              <a:off x="4317" y="474"/>
              <a:ext cx="68" cy="138"/>
            </a:xfrm>
            <a:custGeom>
              <a:avLst/>
              <a:gdLst>
                <a:gd name="T0" fmla="*/ 5 w 137"/>
                <a:gd name="T1" fmla="*/ 275 h 275"/>
                <a:gd name="T2" fmla="*/ 3 w 137"/>
                <a:gd name="T3" fmla="*/ 274 h 275"/>
                <a:gd name="T4" fmla="*/ 2 w 137"/>
                <a:gd name="T5" fmla="*/ 272 h 275"/>
                <a:gd name="T6" fmla="*/ 1 w 137"/>
                <a:gd name="T7" fmla="*/ 267 h 275"/>
                <a:gd name="T8" fmla="*/ 0 w 137"/>
                <a:gd name="T9" fmla="*/ 257 h 275"/>
                <a:gd name="T10" fmla="*/ 12 w 137"/>
                <a:gd name="T11" fmla="*/ 179 h 275"/>
                <a:gd name="T12" fmla="*/ 21 w 137"/>
                <a:gd name="T13" fmla="*/ 120 h 275"/>
                <a:gd name="T14" fmla="*/ 28 w 137"/>
                <a:gd name="T15" fmla="*/ 77 h 275"/>
                <a:gd name="T16" fmla="*/ 33 w 137"/>
                <a:gd name="T17" fmla="*/ 48 h 275"/>
                <a:gd name="T18" fmla="*/ 37 w 137"/>
                <a:gd name="T19" fmla="*/ 28 h 275"/>
                <a:gd name="T20" fmla="*/ 39 w 137"/>
                <a:gd name="T21" fmla="*/ 15 h 275"/>
                <a:gd name="T22" fmla="*/ 41 w 137"/>
                <a:gd name="T23" fmla="*/ 7 h 275"/>
                <a:gd name="T24" fmla="*/ 43 w 137"/>
                <a:gd name="T25" fmla="*/ 0 h 275"/>
                <a:gd name="T26" fmla="*/ 70 w 137"/>
                <a:gd name="T27" fmla="*/ 7 h 275"/>
                <a:gd name="T28" fmla="*/ 89 w 137"/>
                <a:gd name="T29" fmla="*/ 12 h 275"/>
                <a:gd name="T30" fmla="*/ 104 w 137"/>
                <a:gd name="T31" fmla="*/ 16 h 275"/>
                <a:gd name="T32" fmla="*/ 114 w 137"/>
                <a:gd name="T33" fmla="*/ 19 h 275"/>
                <a:gd name="T34" fmla="*/ 122 w 137"/>
                <a:gd name="T35" fmla="*/ 22 h 275"/>
                <a:gd name="T36" fmla="*/ 128 w 137"/>
                <a:gd name="T37" fmla="*/ 24 h 275"/>
                <a:gd name="T38" fmla="*/ 132 w 137"/>
                <a:gd name="T39" fmla="*/ 26 h 275"/>
                <a:gd name="T40" fmla="*/ 137 w 137"/>
                <a:gd name="T41" fmla="*/ 29 h 275"/>
                <a:gd name="T42" fmla="*/ 123 w 137"/>
                <a:gd name="T43" fmla="*/ 59 h 275"/>
                <a:gd name="T44" fmla="*/ 108 w 137"/>
                <a:gd name="T45" fmla="*/ 90 h 275"/>
                <a:gd name="T46" fmla="*/ 93 w 137"/>
                <a:gd name="T47" fmla="*/ 121 h 275"/>
                <a:gd name="T48" fmla="*/ 79 w 137"/>
                <a:gd name="T49" fmla="*/ 151 h 275"/>
                <a:gd name="T50" fmla="*/ 65 w 137"/>
                <a:gd name="T51" fmla="*/ 183 h 275"/>
                <a:gd name="T52" fmla="*/ 51 w 137"/>
                <a:gd name="T53" fmla="*/ 213 h 275"/>
                <a:gd name="T54" fmla="*/ 35 w 137"/>
                <a:gd name="T55" fmla="*/ 244 h 275"/>
                <a:gd name="T56" fmla="*/ 21 w 137"/>
                <a:gd name="T57" fmla="*/ 274 h 275"/>
                <a:gd name="T58" fmla="*/ 17 w 137"/>
                <a:gd name="T59" fmla="*/ 274 h 275"/>
                <a:gd name="T60" fmla="*/ 14 w 137"/>
                <a:gd name="T61" fmla="*/ 274 h 275"/>
                <a:gd name="T62" fmla="*/ 10 w 137"/>
                <a:gd name="T63" fmla="*/ 274 h 275"/>
                <a:gd name="T64" fmla="*/ 5 w 137"/>
                <a:gd name="T65" fmla="*/ 275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7" h="275">
                  <a:moveTo>
                    <a:pt x="5" y="275"/>
                  </a:moveTo>
                  <a:lnTo>
                    <a:pt x="3" y="274"/>
                  </a:lnTo>
                  <a:lnTo>
                    <a:pt x="2" y="272"/>
                  </a:lnTo>
                  <a:lnTo>
                    <a:pt x="1" y="267"/>
                  </a:lnTo>
                  <a:lnTo>
                    <a:pt x="0" y="257"/>
                  </a:lnTo>
                  <a:lnTo>
                    <a:pt x="12" y="179"/>
                  </a:lnTo>
                  <a:lnTo>
                    <a:pt x="21" y="120"/>
                  </a:lnTo>
                  <a:lnTo>
                    <a:pt x="28" y="77"/>
                  </a:lnTo>
                  <a:lnTo>
                    <a:pt x="33" y="48"/>
                  </a:lnTo>
                  <a:lnTo>
                    <a:pt x="37" y="28"/>
                  </a:lnTo>
                  <a:lnTo>
                    <a:pt x="39" y="15"/>
                  </a:lnTo>
                  <a:lnTo>
                    <a:pt x="41" y="7"/>
                  </a:lnTo>
                  <a:lnTo>
                    <a:pt x="43" y="0"/>
                  </a:lnTo>
                  <a:lnTo>
                    <a:pt x="70" y="7"/>
                  </a:lnTo>
                  <a:lnTo>
                    <a:pt x="89" y="12"/>
                  </a:lnTo>
                  <a:lnTo>
                    <a:pt x="104" y="16"/>
                  </a:lnTo>
                  <a:lnTo>
                    <a:pt x="114" y="19"/>
                  </a:lnTo>
                  <a:lnTo>
                    <a:pt x="122" y="22"/>
                  </a:lnTo>
                  <a:lnTo>
                    <a:pt x="128" y="24"/>
                  </a:lnTo>
                  <a:lnTo>
                    <a:pt x="132" y="26"/>
                  </a:lnTo>
                  <a:lnTo>
                    <a:pt x="137" y="29"/>
                  </a:lnTo>
                  <a:lnTo>
                    <a:pt x="123" y="59"/>
                  </a:lnTo>
                  <a:lnTo>
                    <a:pt x="108" y="90"/>
                  </a:lnTo>
                  <a:lnTo>
                    <a:pt x="93" y="121"/>
                  </a:lnTo>
                  <a:lnTo>
                    <a:pt x="79" y="151"/>
                  </a:lnTo>
                  <a:lnTo>
                    <a:pt x="65" y="183"/>
                  </a:lnTo>
                  <a:lnTo>
                    <a:pt x="51" y="213"/>
                  </a:lnTo>
                  <a:lnTo>
                    <a:pt x="35" y="244"/>
                  </a:lnTo>
                  <a:lnTo>
                    <a:pt x="21" y="274"/>
                  </a:lnTo>
                  <a:lnTo>
                    <a:pt x="17" y="274"/>
                  </a:lnTo>
                  <a:lnTo>
                    <a:pt x="14" y="274"/>
                  </a:lnTo>
                  <a:lnTo>
                    <a:pt x="10" y="274"/>
                  </a:lnTo>
                  <a:lnTo>
                    <a:pt x="5" y="275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61"/>
            <p:cNvSpPr>
              <a:spLocks/>
            </p:cNvSpPr>
            <p:nvPr/>
          </p:nvSpPr>
          <p:spPr bwMode="auto">
            <a:xfrm>
              <a:off x="4580" y="485"/>
              <a:ext cx="60" cy="105"/>
            </a:xfrm>
            <a:custGeom>
              <a:avLst/>
              <a:gdLst>
                <a:gd name="T0" fmla="*/ 71 w 121"/>
                <a:gd name="T1" fmla="*/ 209 h 209"/>
                <a:gd name="T2" fmla="*/ 66 w 121"/>
                <a:gd name="T3" fmla="*/ 191 h 209"/>
                <a:gd name="T4" fmla="*/ 61 w 121"/>
                <a:gd name="T5" fmla="*/ 172 h 209"/>
                <a:gd name="T6" fmla="*/ 56 w 121"/>
                <a:gd name="T7" fmla="*/ 154 h 209"/>
                <a:gd name="T8" fmla="*/ 50 w 121"/>
                <a:gd name="T9" fmla="*/ 134 h 209"/>
                <a:gd name="T10" fmla="*/ 35 w 121"/>
                <a:gd name="T11" fmla="*/ 103 h 209"/>
                <a:gd name="T12" fmla="*/ 23 w 121"/>
                <a:gd name="T13" fmla="*/ 79 h 209"/>
                <a:gd name="T14" fmla="*/ 15 w 121"/>
                <a:gd name="T15" fmla="*/ 60 h 209"/>
                <a:gd name="T16" fmla="*/ 8 w 121"/>
                <a:gd name="T17" fmla="*/ 48 h 209"/>
                <a:gd name="T18" fmla="*/ 5 w 121"/>
                <a:gd name="T19" fmla="*/ 40 h 209"/>
                <a:gd name="T20" fmla="*/ 2 w 121"/>
                <a:gd name="T21" fmla="*/ 34 h 209"/>
                <a:gd name="T22" fmla="*/ 1 w 121"/>
                <a:gd name="T23" fmla="*/ 29 h 209"/>
                <a:gd name="T24" fmla="*/ 0 w 121"/>
                <a:gd name="T25" fmla="*/ 24 h 209"/>
                <a:gd name="T26" fmla="*/ 5 w 121"/>
                <a:gd name="T27" fmla="*/ 21 h 209"/>
                <a:gd name="T28" fmla="*/ 10 w 121"/>
                <a:gd name="T29" fmla="*/ 18 h 209"/>
                <a:gd name="T30" fmla="*/ 15 w 121"/>
                <a:gd name="T31" fmla="*/ 15 h 209"/>
                <a:gd name="T32" fmla="*/ 20 w 121"/>
                <a:gd name="T33" fmla="*/ 12 h 209"/>
                <a:gd name="T34" fmla="*/ 25 w 121"/>
                <a:gd name="T35" fmla="*/ 10 h 209"/>
                <a:gd name="T36" fmla="*/ 30 w 121"/>
                <a:gd name="T37" fmla="*/ 7 h 209"/>
                <a:gd name="T38" fmla="*/ 35 w 121"/>
                <a:gd name="T39" fmla="*/ 3 h 209"/>
                <a:gd name="T40" fmla="*/ 40 w 121"/>
                <a:gd name="T41" fmla="*/ 0 h 209"/>
                <a:gd name="T42" fmla="*/ 48 w 121"/>
                <a:gd name="T43" fmla="*/ 13 h 209"/>
                <a:gd name="T44" fmla="*/ 54 w 121"/>
                <a:gd name="T45" fmla="*/ 23 h 209"/>
                <a:gd name="T46" fmla="*/ 59 w 121"/>
                <a:gd name="T47" fmla="*/ 31 h 209"/>
                <a:gd name="T48" fmla="*/ 63 w 121"/>
                <a:gd name="T49" fmla="*/ 39 h 209"/>
                <a:gd name="T50" fmla="*/ 67 w 121"/>
                <a:gd name="T51" fmla="*/ 48 h 209"/>
                <a:gd name="T52" fmla="*/ 72 w 121"/>
                <a:gd name="T53" fmla="*/ 57 h 209"/>
                <a:gd name="T54" fmla="*/ 78 w 121"/>
                <a:gd name="T55" fmla="*/ 69 h 209"/>
                <a:gd name="T56" fmla="*/ 87 w 121"/>
                <a:gd name="T57" fmla="*/ 86 h 209"/>
                <a:gd name="T58" fmla="*/ 91 w 121"/>
                <a:gd name="T59" fmla="*/ 99 h 209"/>
                <a:gd name="T60" fmla="*/ 95 w 121"/>
                <a:gd name="T61" fmla="*/ 112 h 209"/>
                <a:gd name="T62" fmla="*/ 99 w 121"/>
                <a:gd name="T63" fmla="*/ 125 h 209"/>
                <a:gd name="T64" fmla="*/ 104 w 121"/>
                <a:gd name="T65" fmla="*/ 138 h 209"/>
                <a:gd name="T66" fmla="*/ 108 w 121"/>
                <a:gd name="T67" fmla="*/ 152 h 209"/>
                <a:gd name="T68" fmla="*/ 112 w 121"/>
                <a:gd name="T69" fmla="*/ 165 h 209"/>
                <a:gd name="T70" fmla="*/ 117 w 121"/>
                <a:gd name="T71" fmla="*/ 178 h 209"/>
                <a:gd name="T72" fmla="*/ 121 w 121"/>
                <a:gd name="T73" fmla="*/ 191 h 209"/>
                <a:gd name="T74" fmla="*/ 121 w 121"/>
                <a:gd name="T75" fmla="*/ 193 h 209"/>
                <a:gd name="T76" fmla="*/ 120 w 121"/>
                <a:gd name="T77" fmla="*/ 195 h 209"/>
                <a:gd name="T78" fmla="*/ 120 w 121"/>
                <a:gd name="T79" fmla="*/ 197 h 209"/>
                <a:gd name="T80" fmla="*/ 119 w 121"/>
                <a:gd name="T81" fmla="*/ 200 h 209"/>
                <a:gd name="T82" fmla="*/ 113 w 121"/>
                <a:gd name="T83" fmla="*/ 201 h 209"/>
                <a:gd name="T84" fmla="*/ 108 w 121"/>
                <a:gd name="T85" fmla="*/ 201 h 209"/>
                <a:gd name="T86" fmla="*/ 102 w 121"/>
                <a:gd name="T87" fmla="*/ 202 h 209"/>
                <a:gd name="T88" fmla="*/ 96 w 121"/>
                <a:gd name="T89" fmla="*/ 203 h 209"/>
                <a:gd name="T90" fmla="*/ 90 w 121"/>
                <a:gd name="T91" fmla="*/ 205 h 209"/>
                <a:gd name="T92" fmla="*/ 84 w 121"/>
                <a:gd name="T93" fmla="*/ 206 h 209"/>
                <a:gd name="T94" fmla="*/ 77 w 121"/>
                <a:gd name="T95" fmla="*/ 208 h 209"/>
                <a:gd name="T96" fmla="*/ 71 w 121"/>
                <a:gd name="T97" fmla="*/ 209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21" h="209">
                  <a:moveTo>
                    <a:pt x="71" y="209"/>
                  </a:moveTo>
                  <a:lnTo>
                    <a:pt x="66" y="191"/>
                  </a:lnTo>
                  <a:lnTo>
                    <a:pt x="61" y="172"/>
                  </a:lnTo>
                  <a:lnTo>
                    <a:pt x="56" y="154"/>
                  </a:lnTo>
                  <a:lnTo>
                    <a:pt x="50" y="134"/>
                  </a:lnTo>
                  <a:lnTo>
                    <a:pt x="35" y="103"/>
                  </a:lnTo>
                  <a:lnTo>
                    <a:pt x="23" y="79"/>
                  </a:lnTo>
                  <a:lnTo>
                    <a:pt x="15" y="60"/>
                  </a:lnTo>
                  <a:lnTo>
                    <a:pt x="8" y="48"/>
                  </a:lnTo>
                  <a:lnTo>
                    <a:pt x="5" y="40"/>
                  </a:lnTo>
                  <a:lnTo>
                    <a:pt x="2" y="34"/>
                  </a:lnTo>
                  <a:lnTo>
                    <a:pt x="1" y="29"/>
                  </a:lnTo>
                  <a:lnTo>
                    <a:pt x="0" y="24"/>
                  </a:lnTo>
                  <a:lnTo>
                    <a:pt x="5" y="21"/>
                  </a:lnTo>
                  <a:lnTo>
                    <a:pt x="10" y="18"/>
                  </a:lnTo>
                  <a:lnTo>
                    <a:pt x="15" y="15"/>
                  </a:lnTo>
                  <a:lnTo>
                    <a:pt x="20" y="12"/>
                  </a:lnTo>
                  <a:lnTo>
                    <a:pt x="25" y="10"/>
                  </a:lnTo>
                  <a:lnTo>
                    <a:pt x="30" y="7"/>
                  </a:lnTo>
                  <a:lnTo>
                    <a:pt x="35" y="3"/>
                  </a:lnTo>
                  <a:lnTo>
                    <a:pt x="40" y="0"/>
                  </a:lnTo>
                  <a:lnTo>
                    <a:pt x="48" y="13"/>
                  </a:lnTo>
                  <a:lnTo>
                    <a:pt x="54" y="23"/>
                  </a:lnTo>
                  <a:lnTo>
                    <a:pt x="59" y="31"/>
                  </a:lnTo>
                  <a:lnTo>
                    <a:pt x="63" y="39"/>
                  </a:lnTo>
                  <a:lnTo>
                    <a:pt x="67" y="48"/>
                  </a:lnTo>
                  <a:lnTo>
                    <a:pt x="72" y="57"/>
                  </a:lnTo>
                  <a:lnTo>
                    <a:pt x="78" y="69"/>
                  </a:lnTo>
                  <a:lnTo>
                    <a:pt x="87" y="86"/>
                  </a:lnTo>
                  <a:lnTo>
                    <a:pt x="91" y="99"/>
                  </a:lnTo>
                  <a:lnTo>
                    <a:pt x="95" y="112"/>
                  </a:lnTo>
                  <a:lnTo>
                    <a:pt x="99" y="125"/>
                  </a:lnTo>
                  <a:lnTo>
                    <a:pt x="104" y="138"/>
                  </a:lnTo>
                  <a:lnTo>
                    <a:pt x="108" y="152"/>
                  </a:lnTo>
                  <a:lnTo>
                    <a:pt x="112" y="165"/>
                  </a:lnTo>
                  <a:lnTo>
                    <a:pt x="117" y="178"/>
                  </a:lnTo>
                  <a:lnTo>
                    <a:pt x="121" y="191"/>
                  </a:lnTo>
                  <a:lnTo>
                    <a:pt x="121" y="193"/>
                  </a:lnTo>
                  <a:lnTo>
                    <a:pt x="120" y="195"/>
                  </a:lnTo>
                  <a:lnTo>
                    <a:pt x="120" y="197"/>
                  </a:lnTo>
                  <a:lnTo>
                    <a:pt x="119" y="200"/>
                  </a:lnTo>
                  <a:lnTo>
                    <a:pt x="113" y="201"/>
                  </a:lnTo>
                  <a:lnTo>
                    <a:pt x="108" y="201"/>
                  </a:lnTo>
                  <a:lnTo>
                    <a:pt x="102" y="202"/>
                  </a:lnTo>
                  <a:lnTo>
                    <a:pt x="96" y="203"/>
                  </a:lnTo>
                  <a:lnTo>
                    <a:pt x="90" y="205"/>
                  </a:lnTo>
                  <a:lnTo>
                    <a:pt x="84" y="206"/>
                  </a:lnTo>
                  <a:lnTo>
                    <a:pt x="77" y="208"/>
                  </a:lnTo>
                  <a:lnTo>
                    <a:pt x="71" y="20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62"/>
            <p:cNvSpPr>
              <a:spLocks/>
            </p:cNvSpPr>
            <p:nvPr/>
          </p:nvSpPr>
          <p:spPr bwMode="auto">
            <a:xfrm>
              <a:off x="4125" y="513"/>
              <a:ext cx="44" cy="50"/>
            </a:xfrm>
            <a:custGeom>
              <a:avLst/>
              <a:gdLst>
                <a:gd name="T0" fmla="*/ 35 w 89"/>
                <a:gd name="T1" fmla="*/ 101 h 101"/>
                <a:gd name="T2" fmla="*/ 29 w 89"/>
                <a:gd name="T3" fmla="*/ 97 h 101"/>
                <a:gd name="T4" fmla="*/ 25 w 89"/>
                <a:gd name="T5" fmla="*/ 94 h 101"/>
                <a:gd name="T6" fmla="*/ 21 w 89"/>
                <a:gd name="T7" fmla="*/ 92 h 101"/>
                <a:gd name="T8" fmla="*/ 18 w 89"/>
                <a:gd name="T9" fmla="*/ 89 h 101"/>
                <a:gd name="T10" fmla="*/ 15 w 89"/>
                <a:gd name="T11" fmla="*/ 87 h 101"/>
                <a:gd name="T12" fmla="*/ 10 w 89"/>
                <a:gd name="T13" fmla="*/ 86 h 101"/>
                <a:gd name="T14" fmla="*/ 6 w 89"/>
                <a:gd name="T15" fmla="*/ 84 h 101"/>
                <a:gd name="T16" fmla="*/ 0 w 89"/>
                <a:gd name="T17" fmla="*/ 82 h 101"/>
                <a:gd name="T18" fmla="*/ 8 w 89"/>
                <a:gd name="T19" fmla="*/ 72 h 101"/>
                <a:gd name="T20" fmla="*/ 17 w 89"/>
                <a:gd name="T21" fmla="*/ 62 h 101"/>
                <a:gd name="T22" fmla="*/ 25 w 89"/>
                <a:gd name="T23" fmla="*/ 52 h 101"/>
                <a:gd name="T24" fmla="*/ 33 w 89"/>
                <a:gd name="T25" fmla="*/ 41 h 101"/>
                <a:gd name="T26" fmla="*/ 41 w 89"/>
                <a:gd name="T27" fmla="*/ 31 h 101"/>
                <a:gd name="T28" fmla="*/ 48 w 89"/>
                <a:gd name="T29" fmla="*/ 21 h 101"/>
                <a:gd name="T30" fmla="*/ 56 w 89"/>
                <a:gd name="T31" fmla="*/ 10 h 101"/>
                <a:gd name="T32" fmla="*/ 64 w 89"/>
                <a:gd name="T33" fmla="*/ 0 h 101"/>
                <a:gd name="T34" fmla="*/ 70 w 89"/>
                <a:gd name="T35" fmla="*/ 6 h 101"/>
                <a:gd name="T36" fmla="*/ 76 w 89"/>
                <a:gd name="T37" fmla="*/ 12 h 101"/>
                <a:gd name="T38" fmla="*/ 83 w 89"/>
                <a:gd name="T39" fmla="*/ 19 h 101"/>
                <a:gd name="T40" fmla="*/ 89 w 89"/>
                <a:gd name="T41" fmla="*/ 26 h 101"/>
                <a:gd name="T42" fmla="*/ 73 w 89"/>
                <a:gd name="T43" fmla="*/ 45 h 101"/>
                <a:gd name="T44" fmla="*/ 62 w 89"/>
                <a:gd name="T45" fmla="*/ 59 h 101"/>
                <a:gd name="T46" fmla="*/ 54 w 89"/>
                <a:gd name="T47" fmla="*/ 70 h 101"/>
                <a:gd name="T48" fmla="*/ 48 w 89"/>
                <a:gd name="T49" fmla="*/ 78 h 101"/>
                <a:gd name="T50" fmla="*/ 44 w 89"/>
                <a:gd name="T51" fmla="*/ 84 h 101"/>
                <a:gd name="T52" fmla="*/ 41 w 89"/>
                <a:gd name="T53" fmla="*/ 89 h 101"/>
                <a:gd name="T54" fmla="*/ 38 w 89"/>
                <a:gd name="T55" fmla="*/ 95 h 101"/>
                <a:gd name="T56" fmla="*/ 35 w 89"/>
                <a:gd name="T57" fmla="*/ 10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9" h="101">
                  <a:moveTo>
                    <a:pt x="35" y="101"/>
                  </a:moveTo>
                  <a:lnTo>
                    <a:pt x="29" y="97"/>
                  </a:lnTo>
                  <a:lnTo>
                    <a:pt x="25" y="94"/>
                  </a:lnTo>
                  <a:lnTo>
                    <a:pt x="21" y="92"/>
                  </a:lnTo>
                  <a:lnTo>
                    <a:pt x="18" y="89"/>
                  </a:lnTo>
                  <a:lnTo>
                    <a:pt x="15" y="87"/>
                  </a:lnTo>
                  <a:lnTo>
                    <a:pt x="10" y="86"/>
                  </a:lnTo>
                  <a:lnTo>
                    <a:pt x="6" y="84"/>
                  </a:lnTo>
                  <a:lnTo>
                    <a:pt x="0" y="82"/>
                  </a:lnTo>
                  <a:lnTo>
                    <a:pt x="8" y="72"/>
                  </a:lnTo>
                  <a:lnTo>
                    <a:pt x="17" y="62"/>
                  </a:lnTo>
                  <a:lnTo>
                    <a:pt x="25" y="52"/>
                  </a:lnTo>
                  <a:lnTo>
                    <a:pt x="33" y="41"/>
                  </a:lnTo>
                  <a:lnTo>
                    <a:pt x="41" y="31"/>
                  </a:lnTo>
                  <a:lnTo>
                    <a:pt x="48" y="21"/>
                  </a:lnTo>
                  <a:lnTo>
                    <a:pt x="56" y="10"/>
                  </a:lnTo>
                  <a:lnTo>
                    <a:pt x="64" y="0"/>
                  </a:lnTo>
                  <a:lnTo>
                    <a:pt x="70" y="6"/>
                  </a:lnTo>
                  <a:lnTo>
                    <a:pt x="76" y="12"/>
                  </a:lnTo>
                  <a:lnTo>
                    <a:pt x="83" y="19"/>
                  </a:lnTo>
                  <a:lnTo>
                    <a:pt x="89" y="26"/>
                  </a:lnTo>
                  <a:lnTo>
                    <a:pt x="73" y="45"/>
                  </a:lnTo>
                  <a:lnTo>
                    <a:pt x="62" y="59"/>
                  </a:lnTo>
                  <a:lnTo>
                    <a:pt x="54" y="70"/>
                  </a:lnTo>
                  <a:lnTo>
                    <a:pt x="48" y="78"/>
                  </a:lnTo>
                  <a:lnTo>
                    <a:pt x="44" y="84"/>
                  </a:lnTo>
                  <a:lnTo>
                    <a:pt x="41" y="89"/>
                  </a:lnTo>
                  <a:lnTo>
                    <a:pt x="38" y="95"/>
                  </a:lnTo>
                  <a:lnTo>
                    <a:pt x="35" y="10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63"/>
            <p:cNvSpPr>
              <a:spLocks/>
            </p:cNvSpPr>
            <p:nvPr/>
          </p:nvSpPr>
          <p:spPr bwMode="auto">
            <a:xfrm>
              <a:off x="3911" y="547"/>
              <a:ext cx="41" cy="15"/>
            </a:xfrm>
            <a:custGeom>
              <a:avLst/>
              <a:gdLst>
                <a:gd name="T0" fmla="*/ 74 w 81"/>
                <a:gd name="T1" fmla="*/ 30 h 31"/>
                <a:gd name="T2" fmla="*/ 69 w 81"/>
                <a:gd name="T3" fmla="*/ 29 h 31"/>
                <a:gd name="T4" fmla="*/ 63 w 81"/>
                <a:gd name="T5" fmla="*/ 27 h 31"/>
                <a:gd name="T6" fmla="*/ 58 w 81"/>
                <a:gd name="T7" fmla="*/ 26 h 31"/>
                <a:gd name="T8" fmla="*/ 52 w 81"/>
                <a:gd name="T9" fmla="*/ 24 h 31"/>
                <a:gd name="T10" fmla="*/ 47 w 81"/>
                <a:gd name="T11" fmla="*/ 23 h 31"/>
                <a:gd name="T12" fmla="*/ 41 w 81"/>
                <a:gd name="T13" fmla="*/ 21 h 31"/>
                <a:gd name="T14" fmla="*/ 36 w 81"/>
                <a:gd name="T15" fmla="*/ 19 h 31"/>
                <a:gd name="T16" fmla="*/ 30 w 81"/>
                <a:gd name="T17" fmla="*/ 18 h 31"/>
                <a:gd name="T18" fmla="*/ 25 w 81"/>
                <a:gd name="T19" fmla="*/ 19 h 31"/>
                <a:gd name="T20" fmla="*/ 18 w 81"/>
                <a:gd name="T21" fmla="*/ 20 h 31"/>
                <a:gd name="T22" fmla="*/ 12 w 81"/>
                <a:gd name="T23" fmla="*/ 21 h 31"/>
                <a:gd name="T24" fmla="*/ 6 w 81"/>
                <a:gd name="T25" fmla="*/ 23 h 31"/>
                <a:gd name="T26" fmla="*/ 4 w 81"/>
                <a:gd name="T27" fmla="*/ 17 h 31"/>
                <a:gd name="T28" fmla="*/ 3 w 81"/>
                <a:gd name="T29" fmla="*/ 12 h 31"/>
                <a:gd name="T30" fmla="*/ 1 w 81"/>
                <a:gd name="T31" fmla="*/ 7 h 31"/>
                <a:gd name="T32" fmla="*/ 0 w 81"/>
                <a:gd name="T33" fmla="*/ 0 h 31"/>
                <a:gd name="T34" fmla="*/ 7 w 81"/>
                <a:gd name="T35" fmla="*/ 1 h 31"/>
                <a:gd name="T36" fmla="*/ 15 w 81"/>
                <a:gd name="T37" fmla="*/ 1 h 31"/>
                <a:gd name="T38" fmla="*/ 23 w 81"/>
                <a:gd name="T39" fmla="*/ 2 h 31"/>
                <a:gd name="T40" fmla="*/ 30 w 81"/>
                <a:gd name="T41" fmla="*/ 3 h 31"/>
                <a:gd name="T42" fmla="*/ 36 w 81"/>
                <a:gd name="T43" fmla="*/ 5 h 31"/>
                <a:gd name="T44" fmla="*/ 43 w 81"/>
                <a:gd name="T45" fmla="*/ 7 h 31"/>
                <a:gd name="T46" fmla="*/ 49 w 81"/>
                <a:gd name="T47" fmla="*/ 9 h 31"/>
                <a:gd name="T48" fmla="*/ 55 w 81"/>
                <a:gd name="T49" fmla="*/ 11 h 31"/>
                <a:gd name="T50" fmla="*/ 61 w 81"/>
                <a:gd name="T51" fmla="*/ 13 h 31"/>
                <a:gd name="T52" fmla="*/ 68 w 81"/>
                <a:gd name="T53" fmla="*/ 15 h 31"/>
                <a:gd name="T54" fmla="*/ 74 w 81"/>
                <a:gd name="T55" fmla="*/ 17 h 31"/>
                <a:gd name="T56" fmla="*/ 81 w 81"/>
                <a:gd name="T57" fmla="*/ 19 h 31"/>
                <a:gd name="T58" fmla="*/ 81 w 81"/>
                <a:gd name="T59" fmla="*/ 25 h 31"/>
                <a:gd name="T60" fmla="*/ 80 w 81"/>
                <a:gd name="T61" fmla="*/ 28 h 31"/>
                <a:gd name="T62" fmla="*/ 79 w 81"/>
                <a:gd name="T63" fmla="*/ 30 h 31"/>
                <a:gd name="T64" fmla="*/ 76 w 81"/>
                <a:gd name="T65" fmla="*/ 31 h 31"/>
                <a:gd name="T66" fmla="*/ 75 w 81"/>
                <a:gd name="T67" fmla="*/ 31 h 31"/>
                <a:gd name="T68" fmla="*/ 75 w 81"/>
                <a:gd name="T69" fmla="*/ 31 h 31"/>
                <a:gd name="T70" fmla="*/ 75 w 81"/>
                <a:gd name="T71" fmla="*/ 31 h 31"/>
                <a:gd name="T72" fmla="*/ 74 w 81"/>
                <a:gd name="T73" fmla="*/ 3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1" h="31">
                  <a:moveTo>
                    <a:pt x="74" y="30"/>
                  </a:moveTo>
                  <a:lnTo>
                    <a:pt x="69" y="29"/>
                  </a:lnTo>
                  <a:lnTo>
                    <a:pt x="63" y="27"/>
                  </a:lnTo>
                  <a:lnTo>
                    <a:pt x="58" y="26"/>
                  </a:lnTo>
                  <a:lnTo>
                    <a:pt x="52" y="24"/>
                  </a:lnTo>
                  <a:lnTo>
                    <a:pt x="47" y="23"/>
                  </a:lnTo>
                  <a:lnTo>
                    <a:pt x="41" y="21"/>
                  </a:lnTo>
                  <a:lnTo>
                    <a:pt x="36" y="19"/>
                  </a:lnTo>
                  <a:lnTo>
                    <a:pt x="30" y="18"/>
                  </a:lnTo>
                  <a:lnTo>
                    <a:pt x="25" y="19"/>
                  </a:lnTo>
                  <a:lnTo>
                    <a:pt x="18" y="20"/>
                  </a:lnTo>
                  <a:lnTo>
                    <a:pt x="12" y="21"/>
                  </a:lnTo>
                  <a:lnTo>
                    <a:pt x="6" y="23"/>
                  </a:lnTo>
                  <a:lnTo>
                    <a:pt x="4" y="17"/>
                  </a:lnTo>
                  <a:lnTo>
                    <a:pt x="3" y="12"/>
                  </a:lnTo>
                  <a:lnTo>
                    <a:pt x="1" y="7"/>
                  </a:lnTo>
                  <a:lnTo>
                    <a:pt x="0" y="0"/>
                  </a:lnTo>
                  <a:lnTo>
                    <a:pt x="7" y="1"/>
                  </a:lnTo>
                  <a:lnTo>
                    <a:pt x="15" y="1"/>
                  </a:lnTo>
                  <a:lnTo>
                    <a:pt x="23" y="2"/>
                  </a:lnTo>
                  <a:lnTo>
                    <a:pt x="30" y="3"/>
                  </a:lnTo>
                  <a:lnTo>
                    <a:pt x="36" y="5"/>
                  </a:lnTo>
                  <a:lnTo>
                    <a:pt x="43" y="7"/>
                  </a:lnTo>
                  <a:lnTo>
                    <a:pt x="49" y="9"/>
                  </a:lnTo>
                  <a:lnTo>
                    <a:pt x="55" y="11"/>
                  </a:lnTo>
                  <a:lnTo>
                    <a:pt x="61" y="13"/>
                  </a:lnTo>
                  <a:lnTo>
                    <a:pt x="68" y="15"/>
                  </a:lnTo>
                  <a:lnTo>
                    <a:pt x="74" y="17"/>
                  </a:lnTo>
                  <a:lnTo>
                    <a:pt x="81" y="19"/>
                  </a:lnTo>
                  <a:lnTo>
                    <a:pt x="81" y="25"/>
                  </a:lnTo>
                  <a:lnTo>
                    <a:pt x="80" y="28"/>
                  </a:lnTo>
                  <a:lnTo>
                    <a:pt x="79" y="30"/>
                  </a:lnTo>
                  <a:lnTo>
                    <a:pt x="76" y="31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5" y="31"/>
                  </a:lnTo>
                  <a:lnTo>
                    <a:pt x="74" y="3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64"/>
            <p:cNvSpPr>
              <a:spLocks/>
            </p:cNvSpPr>
            <p:nvPr/>
          </p:nvSpPr>
          <p:spPr bwMode="auto">
            <a:xfrm>
              <a:off x="4659" y="530"/>
              <a:ext cx="42" cy="31"/>
            </a:xfrm>
            <a:custGeom>
              <a:avLst/>
              <a:gdLst>
                <a:gd name="T0" fmla="*/ 7 w 84"/>
                <a:gd name="T1" fmla="*/ 14 h 63"/>
                <a:gd name="T2" fmla="*/ 16 w 84"/>
                <a:gd name="T3" fmla="*/ 15 h 63"/>
                <a:gd name="T4" fmla="*/ 19 w 84"/>
                <a:gd name="T5" fmla="*/ 17 h 63"/>
                <a:gd name="T6" fmla="*/ 17 w 84"/>
                <a:gd name="T7" fmla="*/ 22 h 63"/>
                <a:gd name="T8" fmla="*/ 17 w 84"/>
                <a:gd name="T9" fmla="*/ 35 h 63"/>
                <a:gd name="T10" fmla="*/ 21 w 84"/>
                <a:gd name="T11" fmla="*/ 46 h 63"/>
                <a:gd name="T12" fmla="*/ 31 w 84"/>
                <a:gd name="T13" fmla="*/ 50 h 63"/>
                <a:gd name="T14" fmla="*/ 36 w 84"/>
                <a:gd name="T15" fmla="*/ 46 h 63"/>
                <a:gd name="T16" fmla="*/ 39 w 84"/>
                <a:gd name="T17" fmla="*/ 39 h 63"/>
                <a:gd name="T18" fmla="*/ 39 w 84"/>
                <a:gd name="T19" fmla="*/ 30 h 63"/>
                <a:gd name="T20" fmla="*/ 41 w 84"/>
                <a:gd name="T21" fmla="*/ 25 h 63"/>
                <a:gd name="T22" fmla="*/ 47 w 84"/>
                <a:gd name="T23" fmla="*/ 24 h 63"/>
                <a:gd name="T24" fmla="*/ 51 w 84"/>
                <a:gd name="T25" fmla="*/ 26 h 63"/>
                <a:gd name="T26" fmla="*/ 55 w 84"/>
                <a:gd name="T27" fmla="*/ 32 h 63"/>
                <a:gd name="T28" fmla="*/ 61 w 84"/>
                <a:gd name="T29" fmla="*/ 36 h 63"/>
                <a:gd name="T30" fmla="*/ 67 w 84"/>
                <a:gd name="T31" fmla="*/ 36 h 63"/>
                <a:gd name="T32" fmla="*/ 70 w 84"/>
                <a:gd name="T33" fmla="*/ 32 h 63"/>
                <a:gd name="T34" fmla="*/ 70 w 84"/>
                <a:gd name="T35" fmla="*/ 25 h 63"/>
                <a:gd name="T36" fmla="*/ 67 w 84"/>
                <a:gd name="T37" fmla="*/ 19 h 63"/>
                <a:gd name="T38" fmla="*/ 62 w 84"/>
                <a:gd name="T39" fmla="*/ 13 h 63"/>
                <a:gd name="T40" fmla="*/ 58 w 84"/>
                <a:gd name="T41" fmla="*/ 8 h 63"/>
                <a:gd name="T42" fmla="*/ 58 w 84"/>
                <a:gd name="T43" fmla="*/ 3 h 63"/>
                <a:gd name="T44" fmla="*/ 63 w 84"/>
                <a:gd name="T45" fmla="*/ 1 h 63"/>
                <a:gd name="T46" fmla="*/ 70 w 84"/>
                <a:gd name="T47" fmla="*/ 2 h 63"/>
                <a:gd name="T48" fmla="*/ 76 w 84"/>
                <a:gd name="T49" fmla="*/ 6 h 63"/>
                <a:gd name="T50" fmla="*/ 81 w 84"/>
                <a:gd name="T51" fmla="*/ 12 h 63"/>
                <a:gd name="T52" fmla="*/ 84 w 84"/>
                <a:gd name="T53" fmla="*/ 23 h 63"/>
                <a:gd name="T54" fmla="*/ 84 w 84"/>
                <a:gd name="T55" fmla="*/ 35 h 63"/>
                <a:gd name="T56" fmla="*/ 81 w 84"/>
                <a:gd name="T57" fmla="*/ 44 h 63"/>
                <a:gd name="T58" fmla="*/ 75 w 84"/>
                <a:gd name="T59" fmla="*/ 48 h 63"/>
                <a:gd name="T60" fmla="*/ 67 w 84"/>
                <a:gd name="T61" fmla="*/ 51 h 63"/>
                <a:gd name="T62" fmla="*/ 57 w 84"/>
                <a:gd name="T63" fmla="*/ 51 h 63"/>
                <a:gd name="T64" fmla="*/ 49 w 84"/>
                <a:gd name="T65" fmla="*/ 53 h 63"/>
                <a:gd name="T66" fmla="*/ 43 w 84"/>
                <a:gd name="T67" fmla="*/ 60 h 63"/>
                <a:gd name="T68" fmla="*/ 27 w 84"/>
                <a:gd name="T69" fmla="*/ 63 h 63"/>
                <a:gd name="T70" fmla="*/ 10 w 84"/>
                <a:gd name="T71" fmla="*/ 58 h 63"/>
                <a:gd name="T72" fmla="*/ 2 w 84"/>
                <a:gd name="T73" fmla="*/ 47 h 63"/>
                <a:gd name="T74" fmla="*/ 1 w 84"/>
                <a:gd name="T75" fmla="*/ 27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84" h="63">
                  <a:moveTo>
                    <a:pt x="3" y="13"/>
                  </a:moveTo>
                  <a:lnTo>
                    <a:pt x="7" y="14"/>
                  </a:lnTo>
                  <a:lnTo>
                    <a:pt x="11" y="14"/>
                  </a:lnTo>
                  <a:lnTo>
                    <a:pt x="16" y="15"/>
                  </a:lnTo>
                  <a:lnTo>
                    <a:pt x="20" y="15"/>
                  </a:lnTo>
                  <a:lnTo>
                    <a:pt x="19" y="17"/>
                  </a:lnTo>
                  <a:lnTo>
                    <a:pt x="18" y="20"/>
                  </a:lnTo>
                  <a:lnTo>
                    <a:pt x="17" y="22"/>
                  </a:lnTo>
                  <a:lnTo>
                    <a:pt x="16" y="25"/>
                  </a:lnTo>
                  <a:lnTo>
                    <a:pt x="17" y="35"/>
                  </a:lnTo>
                  <a:lnTo>
                    <a:pt x="18" y="41"/>
                  </a:lnTo>
                  <a:lnTo>
                    <a:pt x="21" y="46"/>
                  </a:lnTo>
                  <a:lnTo>
                    <a:pt x="29" y="52"/>
                  </a:lnTo>
                  <a:lnTo>
                    <a:pt x="31" y="50"/>
                  </a:lnTo>
                  <a:lnTo>
                    <a:pt x="33" y="48"/>
                  </a:lnTo>
                  <a:lnTo>
                    <a:pt x="36" y="46"/>
                  </a:lnTo>
                  <a:lnTo>
                    <a:pt x="38" y="44"/>
                  </a:lnTo>
                  <a:lnTo>
                    <a:pt x="39" y="39"/>
                  </a:lnTo>
                  <a:lnTo>
                    <a:pt x="39" y="34"/>
                  </a:lnTo>
                  <a:lnTo>
                    <a:pt x="39" y="30"/>
                  </a:lnTo>
                  <a:lnTo>
                    <a:pt x="39" y="25"/>
                  </a:lnTo>
                  <a:lnTo>
                    <a:pt x="41" y="25"/>
                  </a:lnTo>
                  <a:lnTo>
                    <a:pt x="44" y="24"/>
                  </a:lnTo>
                  <a:lnTo>
                    <a:pt x="47" y="24"/>
                  </a:lnTo>
                  <a:lnTo>
                    <a:pt x="49" y="23"/>
                  </a:lnTo>
                  <a:lnTo>
                    <a:pt x="51" y="26"/>
                  </a:lnTo>
                  <a:lnTo>
                    <a:pt x="53" y="29"/>
                  </a:lnTo>
                  <a:lnTo>
                    <a:pt x="55" y="32"/>
                  </a:lnTo>
                  <a:lnTo>
                    <a:pt x="58" y="36"/>
                  </a:lnTo>
                  <a:lnTo>
                    <a:pt x="61" y="36"/>
                  </a:lnTo>
                  <a:lnTo>
                    <a:pt x="64" y="36"/>
                  </a:lnTo>
                  <a:lnTo>
                    <a:pt x="67" y="36"/>
                  </a:lnTo>
                  <a:lnTo>
                    <a:pt x="70" y="36"/>
                  </a:lnTo>
                  <a:lnTo>
                    <a:pt x="70" y="32"/>
                  </a:lnTo>
                  <a:lnTo>
                    <a:pt x="70" y="28"/>
                  </a:lnTo>
                  <a:lnTo>
                    <a:pt x="70" y="25"/>
                  </a:lnTo>
                  <a:lnTo>
                    <a:pt x="70" y="21"/>
                  </a:lnTo>
                  <a:lnTo>
                    <a:pt x="67" y="19"/>
                  </a:lnTo>
                  <a:lnTo>
                    <a:pt x="65" y="16"/>
                  </a:lnTo>
                  <a:lnTo>
                    <a:pt x="62" y="13"/>
                  </a:lnTo>
                  <a:lnTo>
                    <a:pt x="58" y="10"/>
                  </a:lnTo>
                  <a:lnTo>
                    <a:pt x="58" y="8"/>
                  </a:lnTo>
                  <a:lnTo>
                    <a:pt x="58" y="5"/>
                  </a:lnTo>
                  <a:lnTo>
                    <a:pt x="58" y="3"/>
                  </a:lnTo>
                  <a:lnTo>
                    <a:pt x="58" y="0"/>
                  </a:lnTo>
                  <a:lnTo>
                    <a:pt x="63" y="1"/>
                  </a:lnTo>
                  <a:lnTo>
                    <a:pt x="67" y="1"/>
                  </a:lnTo>
                  <a:lnTo>
                    <a:pt x="70" y="2"/>
                  </a:lnTo>
                  <a:lnTo>
                    <a:pt x="74" y="3"/>
                  </a:lnTo>
                  <a:lnTo>
                    <a:pt x="76" y="6"/>
                  </a:lnTo>
                  <a:lnTo>
                    <a:pt x="79" y="9"/>
                  </a:lnTo>
                  <a:lnTo>
                    <a:pt x="81" y="12"/>
                  </a:lnTo>
                  <a:lnTo>
                    <a:pt x="84" y="16"/>
                  </a:lnTo>
                  <a:lnTo>
                    <a:pt x="84" y="23"/>
                  </a:lnTo>
                  <a:lnTo>
                    <a:pt x="84" y="29"/>
                  </a:lnTo>
                  <a:lnTo>
                    <a:pt x="84" y="35"/>
                  </a:lnTo>
                  <a:lnTo>
                    <a:pt x="84" y="42"/>
                  </a:lnTo>
                  <a:lnTo>
                    <a:pt x="81" y="44"/>
                  </a:lnTo>
                  <a:lnTo>
                    <a:pt x="78" y="46"/>
                  </a:lnTo>
                  <a:lnTo>
                    <a:pt x="75" y="48"/>
                  </a:lnTo>
                  <a:lnTo>
                    <a:pt x="71" y="51"/>
                  </a:lnTo>
                  <a:lnTo>
                    <a:pt x="67" y="51"/>
                  </a:lnTo>
                  <a:lnTo>
                    <a:pt x="63" y="51"/>
                  </a:lnTo>
                  <a:lnTo>
                    <a:pt x="57" y="51"/>
                  </a:lnTo>
                  <a:lnTo>
                    <a:pt x="52" y="51"/>
                  </a:lnTo>
                  <a:lnTo>
                    <a:pt x="49" y="53"/>
                  </a:lnTo>
                  <a:lnTo>
                    <a:pt x="46" y="57"/>
                  </a:lnTo>
                  <a:lnTo>
                    <a:pt x="43" y="60"/>
                  </a:lnTo>
                  <a:lnTo>
                    <a:pt x="40" y="63"/>
                  </a:lnTo>
                  <a:lnTo>
                    <a:pt x="27" y="63"/>
                  </a:lnTo>
                  <a:lnTo>
                    <a:pt x="17" y="61"/>
                  </a:lnTo>
                  <a:lnTo>
                    <a:pt x="10" y="58"/>
                  </a:lnTo>
                  <a:lnTo>
                    <a:pt x="5" y="53"/>
                  </a:lnTo>
                  <a:lnTo>
                    <a:pt x="2" y="47"/>
                  </a:lnTo>
                  <a:lnTo>
                    <a:pt x="0" y="38"/>
                  </a:lnTo>
                  <a:lnTo>
                    <a:pt x="1" y="27"/>
                  </a:lnTo>
                  <a:lnTo>
                    <a:pt x="3" y="1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65"/>
            <p:cNvSpPr>
              <a:spLocks/>
            </p:cNvSpPr>
            <p:nvPr/>
          </p:nvSpPr>
          <p:spPr bwMode="auto">
            <a:xfrm>
              <a:off x="4442" y="508"/>
              <a:ext cx="47" cy="47"/>
            </a:xfrm>
            <a:custGeom>
              <a:avLst/>
              <a:gdLst>
                <a:gd name="T0" fmla="*/ 63 w 96"/>
                <a:gd name="T1" fmla="*/ 94 h 94"/>
                <a:gd name="T2" fmla="*/ 57 w 96"/>
                <a:gd name="T3" fmla="*/ 87 h 94"/>
                <a:gd name="T4" fmla="*/ 51 w 96"/>
                <a:gd name="T5" fmla="*/ 80 h 94"/>
                <a:gd name="T6" fmla="*/ 45 w 96"/>
                <a:gd name="T7" fmla="*/ 73 h 94"/>
                <a:gd name="T8" fmla="*/ 40 w 96"/>
                <a:gd name="T9" fmla="*/ 66 h 94"/>
                <a:gd name="T10" fmla="*/ 34 w 96"/>
                <a:gd name="T11" fmla="*/ 59 h 94"/>
                <a:gd name="T12" fmla="*/ 28 w 96"/>
                <a:gd name="T13" fmla="*/ 51 h 94"/>
                <a:gd name="T14" fmla="*/ 22 w 96"/>
                <a:gd name="T15" fmla="*/ 44 h 94"/>
                <a:gd name="T16" fmla="*/ 16 w 96"/>
                <a:gd name="T17" fmla="*/ 37 h 94"/>
                <a:gd name="T18" fmla="*/ 13 w 96"/>
                <a:gd name="T19" fmla="*/ 35 h 94"/>
                <a:gd name="T20" fmla="*/ 9 w 96"/>
                <a:gd name="T21" fmla="*/ 32 h 94"/>
                <a:gd name="T22" fmla="*/ 4 w 96"/>
                <a:gd name="T23" fmla="*/ 28 h 94"/>
                <a:gd name="T24" fmla="*/ 0 w 96"/>
                <a:gd name="T25" fmla="*/ 25 h 94"/>
                <a:gd name="T26" fmla="*/ 8 w 96"/>
                <a:gd name="T27" fmla="*/ 19 h 94"/>
                <a:gd name="T28" fmla="*/ 15 w 96"/>
                <a:gd name="T29" fmla="*/ 12 h 94"/>
                <a:gd name="T30" fmla="*/ 22 w 96"/>
                <a:gd name="T31" fmla="*/ 6 h 94"/>
                <a:gd name="T32" fmla="*/ 28 w 96"/>
                <a:gd name="T33" fmla="*/ 0 h 94"/>
                <a:gd name="T34" fmla="*/ 34 w 96"/>
                <a:gd name="T35" fmla="*/ 6 h 94"/>
                <a:gd name="T36" fmla="*/ 40 w 96"/>
                <a:gd name="T37" fmla="*/ 12 h 94"/>
                <a:gd name="T38" fmla="*/ 46 w 96"/>
                <a:gd name="T39" fmla="*/ 18 h 94"/>
                <a:gd name="T40" fmla="*/ 52 w 96"/>
                <a:gd name="T41" fmla="*/ 24 h 94"/>
                <a:gd name="T42" fmla="*/ 58 w 96"/>
                <a:gd name="T43" fmla="*/ 31 h 94"/>
                <a:gd name="T44" fmla="*/ 64 w 96"/>
                <a:gd name="T45" fmla="*/ 37 h 94"/>
                <a:gd name="T46" fmla="*/ 70 w 96"/>
                <a:gd name="T47" fmla="*/ 44 h 94"/>
                <a:gd name="T48" fmla="*/ 76 w 96"/>
                <a:gd name="T49" fmla="*/ 50 h 94"/>
                <a:gd name="T50" fmla="*/ 82 w 96"/>
                <a:gd name="T51" fmla="*/ 57 h 94"/>
                <a:gd name="T52" fmla="*/ 87 w 96"/>
                <a:gd name="T53" fmla="*/ 64 h 94"/>
                <a:gd name="T54" fmla="*/ 91 w 96"/>
                <a:gd name="T55" fmla="*/ 72 h 94"/>
                <a:gd name="T56" fmla="*/ 96 w 96"/>
                <a:gd name="T57" fmla="*/ 79 h 94"/>
                <a:gd name="T58" fmla="*/ 92 w 96"/>
                <a:gd name="T59" fmla="*/ 81 h 94"/>
                <a:gd name="T60" fmla="*/ 88 w 96"/>
                <a:gd name="T61" fmla="*/ 83 h 94"/>
                <a:gd name="T62" fmla="*/ 84 w 96"/>
                <a:gd name="T63" fmla="*/ 85 h 94"/>
                <a:gd name="T64" fmla="*/ 80 w 96"/>
                <a:gd name="T65" fmla="*/ 86 h 94"/>
                <a:gd name="T66" fmla="*/ 75 w 96"/>
                <a:gd name="T67" fmla="*/ 88 h 94"/>
                <a:gd name="T68" fmla="*/ 71 w 96"/>
                <a:gd name="T69" fmla="*/ 90 h 94"/>
                <a:gd name="T70" fmla="*/ 67 w 96"/>
                <a:gd name="T71" fmla="*/ 92 h 94"/>
                <a:gd name="T72" fmla="*/ 63 w 96"/>
                <a:gd name="T73" fmla="*/ 9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6" h="94">
                  <a:moveTo>
                    <a:pt x="63" y="94"/>
                  </a:moveTo>
                  <a:lnTo>
                    <a:pt x="57" y="87"/>
                  </a:lnTo>
                  <a:lnTo>
                    <a:pt x="51" y="80"/>
                  </a:lnTo>
                  <a:lnTo>
                    <a:pt x="45" y="73"/>
                  </a:lnTo>
                  <a:lnTo>
                    <a:pt x="40" y="66"/>
                  </a:lnTo>
                  <a:lnTo>
                    <a:pt x="34" y="59"/>
                  </a:lnTo>
                  <a:lnTo>
                    <a:pt x="28" y="51"/>
                  </a:lnTo>
                  <a:lnTo>
                    <a:pt x="22" y="44"/>
                  </a:lnTo>
                  <a:lnTo>
                    <a:pt x="16" y="37"/>
                  </a:lnTo>
                  <a:lnTo>
                    <a:pt x="13" y="35"/>
                  </a:lnTo>
                  <a:lnTo>
                    <a:pt x="9" y="32"/>
                  </a:lnTo>
                  <a:lnTo>
                    <a:pt x="4" y="28"/>
                  </a:lnTo>
                  <a:lnTo>
                    <a:pt x="0" y="25"/>
                  </a:lnTo>
                  <a:lnTo>
                    <a:pt x="8" y="19"/>
                  </a:lnTo>
                  <a:lnTo>
                    <a:pt x="15" y="12"/>
                  </a:lnTo>
                  <a:lnTo>
                    <a:pt x="22" y="6"/>
                  </a:lnTo>
                  <a:lnTo>
                    <a:pt x="28" y="0"/>
                  </a:lnTo>
                  <a:lnTo>
                    <a:pt x="34" y="6"/>
                  </a:lnTo>
                  <a:lnTo>
                    <a:pt x="40" y="12"/>
                  </a:lnTo>
                  <a:lnTo>
                    <a:pt x="46" y="18"/>
                  </a:lnTo>
                  <a:lnTo>
                    <a:pt x="52" y="24"/>
                  </a:lnTo>
                  <a:lnTo>
                    <a:pt x="58" y="31"/>
                  </a:lnTo>
                  <a:lnTo>
                    <a:pt x="64" y="37"/>
                  </a:lnTo>
                  <a:lnTo>
                    <a:pt x="70" y="44"/>
                  </a:lnTo>
                  <a:lnTo>
                    <a:pt x="76" y="50"/>
                  </a:lnTo>
                  <a:lnTo>
                    <a:pt x="82" y="57"/>
                  </a:lnTo>
                  <a:lnTo>
                    <a:pt x="87" y="64"/>
                  </a:lnTo>
                  <a:lnTo>
                    <a:pt x="91" y="72"/>
                  </a:lnTo>
                  <a:lnTo>
                    <a:pt x="96" y="79"/>
                  </a:lnTo>
                  <a:lnTo>
                    <a:pt x="92" y="81"/>
                  </a:lnTo>
                  <a:lnTo>
                    <a:pt x="88" y="83"/>
                  </a:lnTo>
                  <a:lnTo>
                    <a:pt x="84" y="85"/>
                  </a:lnTo>
                  <a:lnTo>
                    <a:pt x="80" y="86"/>
                  </a:lnTo>
                  <a:lnTo>
                    <a:pt x="75" y="88"/>
                  </a:lnTo>
                  <a:lnTo>
                    <a:pt x="71" y="90"/>
                  </a:lnTo>
                  <a:lnTo>
                    <a:pt x="67" y="92"/>
                  </a:lnTo>
                  <a:lnTo>
                    <a:pt x="63" y="9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66"/>
            <p:cNvSpPr>
              <a:spLocks/>
            </p:cNvSpPr>
            <p:nvPr/>
          </p:nvSpPr>
          <p:spPr bwMode="auto">
            <a:xfrm>
              <a:off x="4038" y="448"/>
              <a:ext cx="116" cy="103"/>
            </a:xfrm>
            <a:custGeom>
              <a:avLst/>
              <a:gdLst>
                <a:gd name="T0" fmla="*/ 163 w 232"/>
                <a:gd name="T1" fmla="*/ 207 h 207"/>
                <a:gd name="T2" fmla="*/ 153 w 232"/>
                <a:gd name="T3" fmla="*/ 202 h 207"/>
                <a:gd name="T4" fmla="*/ 143 w 232"/>
                <a:gd name="T5" fmla="*/ 196 h 207"/>
                <a:gd name="T6" fmla="*/ 134 w 232"/>
                <a:gd name="T7" fmla="*/ 191 h 207"/>
                <a:gd name="T8" fmla="*/ 124 w 232"/>
                <a:gd name="T9" fmla="*/ 186 h 207"/>
                <a:gd name="T10" fmla="*/ 113 w 232"/>
                <a:gd name="T11" fmla="*/ 180 h 207"/>
                <a:gd name="T12" fmla="*/ 103 w 232"/>
                <a:gd name="T13" fmla="*/ 175 h 207"/>
                <a:gd name="T14" fmla="*/ 93 w 232"/>
                <a:gd name="T15" fmla="*/ 170 h 207"/>
                <a:gd name="T16" fmla="*/ 83 w 232"/>
                <a:gd name="T17" fmla="*/ 164 h 207"/>
                <a:gd name="T18" fmla="*/ 73 w 232"/>
                <a:gd name="T19" fmla="*/ 159 h 207"/>
                <a:gd name="T20" fmla="*/ 62 w 232"/>
                <a:gd name="T21" fmla="*/ 154 h 207"/>
                <a:gd name="T22" fmla="*/ 52 w 232"/>
                <a:gd name="T23" fmla="*/ 147 h 207"/>
                <a:gd name="T24" fmla="*/ 41 w 232"/>
                <a:gd name="T25" fmla="*/ 142 h 207"/>
                <a:gd name="T26" fmla="*/ 31 w 232"/>
                <a:gd name="T27" fmla="*/ 136 h 207"/>
                <a:gd name="T28" fmla="*/ 21 w 232"/>
                <a:gd name="T29" fmla="*/ 131 h 207"/>
                <a:gd name="T30" fmla="*/ 10 w 232"/>
                <a:gd name="T31" fmla="*/ 125 h 207"/>
                <a:gd name="T32" fmla="*/ 0 w 232"/>
                <a:gd name="T33" fmla="*/ 120 h 207"/>
                <a:gd name="T34" fmla="*/ 6 w 232"/>
                <a:gd name="T35" fmla="*/ 112 h 207"/>
                <a:gd name="T36" fmla="*/ 12 w 232"/>
                <a:gd name="T37" fmla="*/ 103 h 207"/>
                <a:gd name="T38" fmla="*/ 18 w 232"/>
                <a:gd name="T39" fmla="*/ 95 h 207"/>
                <a:gd name="T40" fmla="*/ 25 w 232"/>
                <a:gd name="T41" fmla="*/ 86 h 207"/>
                <a:gd name="T42" fmla="*/ 31 w 232"/>
                <a:gd name="T43" fmla="*/ 77 h 207"/>
                <a:gd name="T44" fmla="*/ 37 w 232"/>
                <a:gd name="T45" fmla="*/ 69 h 207"/>
                <a:gd name="T46" fmla="*/ 43 w 232"/>
                <a:gd name="T47" fmla="*/ 60 h 207"/>
                <a:gd name="T48" fmla="*/ 50 w 232"/>
                <a:gd name="T49" fmla="*/ 52 h 207"/>
                <a:gd name="T50" fmla="*/ 55 w 232"/>
                <a:gd name="T51" fmla="*/ 46 h 207"/>
                <a:gd name="T52" fmla="*/ 61 w 232"/>
                <a:gd name="T53" fmla="*/ 40 h 207"/>
                <a:gd name="T54" fmla="*/ 66 w 232"/>
                <a:gd name="T55" fmla="*/ 34 h 207"/>
                <a:gd name="T56" fmla="*/ 72 w 232"/>
                <a:gd name="T57" fmla="*/ 27 h 207"/>
                <a:gd name="T58" fmla="*/ 77 w 232"/>
                <a:gd name="T59" fmla="*/ 21 h 207"/>
                <a:gd name="T60" fmla="*/ 83 w 232"/>
                <a:gd name="T61" fmla="*/ 15 h 207"/>
                <a:gd name="T62" fmla="*/ 89 w 232"/>
                <a:gd name="T63" fmla="*/ 7 h 207"/>
                <a:gd name="T64" fmla="*/ 95 w 232"/>
                <a:gd name="T65" fmla="*/ 1 h 207"/>
                <a:gd name="T66" fmla="*/ 97 w 232"/>
                <a:gd name="T67" fmla="*/ 1 h 207"/>
                <a:gd name="T68" fmla="*/ 99 w 232"/>
                <a:gd name="T69" fmla="*/ 1 h 207"/>
                <a:gd name="T70" fmla="*/ 101 w 232"/>
                <a:gd name="T71" fmla="*/ 1 h 207"/>
                <a:gd name="T72" fmla="*/ 103 w 232"/>
                <a:gd name="T73" fmla="*/ 0 h 207"/>
                <a:gd name="T74" fmla="*/ 120 w 232"/>
                <a:gd name="T75" fmla="*/ 16 h 207"/>
                <a:gd name="T76" fmla="*/ 136 w 232"/>
                <a:gd name="T77" fmla="*/ 31 h 207"/>
                <a:gd name="T78" fmla="*/ 152 w 232"/>
                <a:gd name="T79" fmla="*/ 46 h 207"/>
                <a:gd name="T80" fmla="*/ 168 w 232"/>
                <a:gd name="T81" fmla="*/ 61 h 207"/>
                <a:gd name="T82" fmla="*/ 183 w 232"/>
                <a:gd name="T83" fmla="*/ 76 h 207"/>
                <a:gd name="T84" fmla="*/ 200 w 232"/>
                <a:gd name="T85" fmla="*/ 92 h 207"/>
                <a:gd name="T86" fmla="*/ 216 w 232"/>
                <a:gd name="T87" fmla="*/ 107 h 207"/>
                <a:gd name="T88" fmla="*/ 232 w 232"/>
                <a:gd name="T89" fmla="*/ 122 h 207"/>
                <a:gd name="T90" fmla="*/ 216 w 232"/>
                <a:gd name="T91" fmla="*/ 142 h 207"/>
                <a:gd name="T92" fmla="*/ 203 w 232"/>
                <a:gd name="T93" fmla="*/ 160 h 207"/>
                <a:gd name="T94" fmla="*/ 192 w 232"/>
                <a:gd name="T95" fmla="*/ 174 h 207"/>
                <a:gd name="T96" fmla="*/ 183 w 232"/>
                <a:gd name="T97" fmla="*/ 185 h 207"/>
                <a:gd name="T98" fmla="*/ 176 w 232"/>
                <a:gd name="T99" fmla="*/ 193 h 207"/>
                <a:gd name="T100" fmla="*/ 171 w 232"/>
                <a:gd name="T101" fmla="*/ 200 h 207"/>
                <a:gd name="T102" fmla="*/ 167 w 232"/>
                <a:gd name="T103" fmla="*/ 204 h 207"/>
                <a:gd name="T104" fmla="*/ 163 w 232"/>
                <a:gd name="T105" fmla="*/ 207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32" h="207">
                  <a:moveTo>
                    <a:pt x="163" y="207"/>
                  </a:moveTo>
                  <a:lnTo>
                    <a:pt x="153" y="202"/>
                  </a:lnTo>
                  <a:lnTo>
                    <a:pt x="143" y="196"/>
                  </a:lnTo>
                  <a:lnTo>
                    <a:pt x="134" y="191"/>
                  </a:lnTo>
                  <a:lnTo>
                    <a:pt x="124" y="186"/>
                  </a:lnTo>
                  <a:lnTo>
                    <a:pt x="113" y="180"/>
                  </a:lnTo>
                  <a:lnTo>
                    <a:pt x="103" y="175"/>
                  </a:lnTo>
                  <a:lnTo>
                    <a:pt x="93" y="170"/>
                  </a:lnTo>
                  <a:lnTo>
                    <a:pt x="83" y="164"/>
                  </a:lnTo>
                  <a:lnTo>
                    <a:pt x="73" y="159"/>
                  </a:lnTo>
                  <a:lnTo>
                    <a:pt x="62" y="154"/>
                  </a:lnTo>
                  <a:lnTo>
                    <a:pt x="52" y="147"/>
                  </a:lnTo>
                  <a:lnTo>
                    <a:pt x="41" y="142"/>
                  </a:lnTo>
                  <a:lnTo>
                    <a:pt x="31" y="136"/>
                  </a:lnTo>
                  <a:lnTo>
                    <a:pt x="21" y="131"/>
                  </a:lnTo>
                  <a:lnTo>
                    <a:pt x="10" y="125"/>
                  </a:lnTo>
                  <a:lnTo>
                    <a:pt x="0" y="120"/>
                  </a:lnTo>
                  <a:lnTo>
                    <a:pt x="6" y="112"/>
                  </a:lnTo>
                  <a:lnTo>
                    <a:pt x="12" y="103"/>
                  </a:lnTo>
                  <a:lnTo>
                    <a:pt x="18" y="95"/>
                  </a:lnTo>
                  <a:lnTo>
                    <a:pt x="25" y="86"/>
                  </a:lnTo>
                  <a:lnTo>
                    <a:pt x="31" y="77"/>
                  </a:lnTo>
                  <a:lnTo>
                    <a:pt x="37" y="69"/>
                  </a:lnTo>
                  <a:lnTo>
                    <a:pt x="43" y="60"/>
                  </a:lnTo>
                  <a:lnTo>
                    <a:pt x="50" y="52"/>
                  </a:lnTo>
                  <a:lnTo>
                    <a:pt x="55" y="46"/>
                  </a:lnTo>
                  <a:lnTo>
                    <a:pt x="61" y="40"/>
                  </a:lnTo>
                  <a:lnTo>
                    <a:pt x="66" y="34"/>
                  </a:lnTo>
                  <a:lnTo>
                    <a:pt x="72" y="27"/>
                  </a:lnTo>
                  <a:lnTo>
                    <a:pt x="77" y="21"/>
                  </a:lnTo>
                  <a:lnTo>
                    <a:pt x="83" y="15"/>
                  </a:lnTo>
                  <a:lnTo>
                    <a:pt x="89" y="7"/>
                  </a:lnTo>
                  <a:lnTo>
                    <a:pt x="95" y="1"/>
                  </a:lnTo>
                  <a:lnTo>
                    <a:pt x="97" y="1"/>
                  </a:lnTo>
                  <a:lnTo>
                    <a:pt x="99" y="1"/>
                  </a:lnTo>
                  <a:lnTo>
                    <a:pt x="101" y="1"/>
                  </a:lnTo>
                  <a:lnTo>
                    <a:pt x="103" y="0"/>
                  </a:lnTo>
                  <a:lnTo>
                    <a:pt x="120" y="16"/>
                  </a:lnTo>
                  <a:lnTo>
                    <a:pt x="136" y="31"/>
                  </a:lnTo>
                  <a:lnTo>
                    <a:pt x="152" y="46"/>
                  </a:lnTo>
                  <a:lnTo>
                    <a:pt x="168" y="61"/>
                  </a:lnTo>
                  <a:lnTo>
                    <a:pt x="183" y="76"/>
                  </a:lnTo>
                  <a:lnTo>
                    <a:pt x="200" y="92"/>
                  </a:lnTo>
                  <a:lnTo>
                    <a:pt x="216" y="107"/>
                  </a:lnTo>
                  <a:lnTo>
                    <a:pt x="232" y="122"/>
                  </a:lnTo>
                  <a:lnTo>
                    <a:pt x="216" y="142"/>
                  </a:lnTo>
                  <a:lnTo>
                    <a:pt x="203" y="160"/>
                  </a:lnTo>
                  <a:lnTo>
                    <a:pt x="192" y="174"/>
                  </a:lnTo>
                  <a:lnTo>
                    <a:pt x="183" y="185"/>
                  </a:lnTo>
                  <a:lnTo>
                    <a:pt x="176" y="193"/>
                  </a:lnTo>
                  <a:lnTo>
                    <a:pt x="171" y="200"/>
                  </a:lnTo>
                  <a:lnTo>
                    <a:pt x="167" y="204"/>
                  </a:lnTo>
                  <a:lnTo>
                    <a:pt x="163" y="207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67"/>
            <p:cNvSpPr>
              <a:spLocks/>
            </p:cNvSpPr>
            <p:nvPr/>
          </p:nvSpPr>
          <p:spPr bwMode="auto">
            <a:xfrm>
              <a:off x="4457" y="438"/>
              <a:ext cx="117" cy="106"/>
            </a:xfrm>
            <a:custGeom>
              <a:avLst/>
              <a:gdLst>
                <a:gd name="T0" fmla="*/ 70 w 234"/>
                <a:gd name="T1" fmla="*/ 212 h 213"/>
                <a:gd name="T2" fmla="*/ 55 w 234"/>
                <a:gd name="T3" fmla="*/ 193 h 213"/>
                <a:gd name="T4" fmla="*/ 42 w 234"/>
                <a:gd name="T5" fmla="*/ 178 h 213"/>
                <a:gd name="T6" fmla="*/ 33 w 234"/>
                <a:gd name="T7" fmla="*/ 166 h 213"/>
                <a:gd name="T8" fmla="*/ 26 w 234"/>
                <a:gd name="T9" fmla="*/ 157 h 213"/>
                <a:gd name="T10" fmla="*/ 20 w 234"/>
                <a:gd name="T11" fmla="*/ 151 h 213"/>
                <a:gd name="T12" fmla="*/ 14 w 234"/>
                <a:gd name="T13" fmla="*/ 145 h 213"/>
                <a:gd name="T14" fmla="*/ 8 w 234"/>
                <a:gd name="T15" fmla="*/ 138 h 213"/>
                <a:gd name="T16" fmla="*/ 0 w 234"/>
                <a:gd name="T17" fmla="*/ 131 h 213"/>
                <a:gd name="T18" fmla="*/ 32 w 234"/>
                <a:gd name="T19" fmla="*/ 98 h 213"/>
                <a:gd name="T20" fmla="*/ 57 w 234"/>
                <a:gd name="T21" fmla="*/ 73 h 213"/>
                <a:gd name="T22" fmla="*/ 75 w 234"/>
                <a:gd name="T23" fmla="*/ 54 h 213"/>
                <a:gd name="T24" fmla="*/ 89 w 234"/>
                <a:gd name="T25" fmla="*/ 40 h 213"/>
                <a:gd name="T26" fmla="*/ 100 w 234"/>
                <a:gd name="T27" fmla="*/ 29 h 213"/>
                <a:gd name="T28" fmla="*/ 110 w 234"/>
                <a:gd name="T29" fmla="*/ 19 h 213"/>
                <a:gd name="T30" fmla="*/ 121 w 234"/>
                <a:gd name="T31" fmla="*/ 10 h 213"/>
                <a:gd name="T32" fmla="*/ 133 w 234"/>
                <a:gd name="T33" fmla="*/ 0 h 213"/>
                <a:gd name="T34" fmla="*/ 150 w 234"/>
                <a:gd name="T35" fmla="*/ 17 h 213"/>
                <a:gd name="T36" fmla="*/ 163 w 234"/>
                <a:gd name="T37" fmla="*/ 31 h 213"/>
                <a:gd name="T38" fmla="*/ 174 w 234"/>
                <a:gd name="T39" fmla="*/ 42 h 213"/>
                <a:gd name="T40" fmla="*/ 182 w 234"/>
                <a:gd name="T41" fmla="*/ 50 h 213"/>
                <a:gd name="T42" fmla="*/ 189 w 234"/>
                <a:gd name="T43" fmla="*/ 57 h 213"/>
                <a:gd name="T44" fmla="*/ 195 w 234"/>
                <a:gd name="T45" fmla="*/ 64 h 213"/>
                <a:gd name="T46" fmla="*/ 202 w 234"/>
                <a:gd name="T47" fmla="*/ 72 h 213"/>
                <a:gd name="T48" fmla="*/ 210 w 234"/>
                <a:gd name="T49" fmla="*/ 81 h 213"/>
                <a:gd name="T50" fmla="*/ 216 w 234"/>
                <a:gd name="T51" fmla="*/ 90 h 213"/>
                <a:gd name="T52" fmla="*/ 222 w 234"/>
                <a:gd name="T53" fmla="*/ 99 h 213"/>
                <a:gd name="T54" fmla="*/ 228 w 234"/>
                <a:gd name="T55" fmla="*/ 109 h 213"/>
                <a:gd name="T56" fmla="*/ 234 w 234"/>
                <a:gd name="T57" fmla="*/ 119 h 213"/>
                <a:gd name="T58" fmla="*/ 215 w 234"/>
                <a:gd name="T59" fmla="*/ 131 h 213"/>
                <a:gd name="T60" fmla="*/ 196 w 234"/>
                <a:gd name="T61" fmla="*/ 142 h 213"/>
                <a:gd name="T62" fmla="*/ 176 w 234"/>
                <a:gd name="T63" fmla="*/ 154 h 213"/>
                <a:gd name="T64" fmla="*/ 157 w 234"/>
                <a:gd name="T65" fmla="*/ 165 h 213"/>
                <a:gd name="T66" fmla="*/ 138 w 234"/>
                <a:gd name="T67" fmla="*/ 178 h 213"/>
                <a:gd name="T68" fmla="*/ 119 w 234"/>
                <a:gd name="T69" fmla="*/ 190 h 213"/>
                <a:gd name="T70" fmla="*/ 98 w 234"/>
                <a:gd name="T71" fmla="*/ 201 h 213"/>
                <a:gd name="T72" fmla="*/ 79 w 234"/>
                <a:gd name="T73" fmla="*/ 213 h 213"/>
                <a:gd name="T74" fmla="*/ 77 w 234"/>
                <a:gd name="T75" fmla="*/ 213 h 213"/>
                <a:gd name="T76" fmla="*/ 75 w 234"/>
                <a:gd name="T77" fmla="*/ 213 h 213"/>
                <a:gd name="T78" fmla="*/ 73 w 234"/>
                <a:gd name="T79" fmla="*/ 213 h 213"/>
                <a:gd name="T80" fmla="*/ 70 w 234"/>
                <a:gd name="T81" fmla="*/ 212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4" h="213">
                  <a:moveTo>
                    <a:pt x="70" y="212"/>
                  </a:moveTo>
                  <a:lnTo>
                    <a:pt x="55" y="193"/>
                  </a:lnTo>
                  <a:lnTo>
                    <a:pt x="42" y="178"/>
                  </a:lnTo>
                  <a:lnTo>
                    <a:pt x="33" y="166"/>
                  </a:lnTo>
                  <a:lnTo>
                    <a:pt x="26" y="157"/>
                  </a:lnTo>
                  <a:lnTo>
                    <a:pt x="20" y="151"/>
                  </a:lnTo>
                  <a:lnTo>
                    <a:pt x="14" y="145"/>
                  </a:lnTo>
                  <a:lnTo>
                    <a:pt x="8" y="138"/>
                  </a:lnTo>
                  <a:lnTo>
                    <a:pt x="0" y="131"/>
                  </a:lnTo>
                  <a:lnTo>
                    <a:pt x="32" y="98"/>
                  </a:lnTo>
                  <a:lnTo>
                    <a:pt x="57" y="73"/>
                  </a:lnTo>
                  <a:lnTo>
                    <a:pt x="75" y="54"/>
                  </a:lnTo>
                  <a:lnTo>
                    <a:pt x="89" y="40"/>
                  </a:lnTo>
                  <a:lnTo>
                    <a:pt x="100" y="29"/>
                  </a:lnTo>
                  <a:lnTo>
                    <a:pt x="110" y="19"/>
                  </a:lnTo>
                  <a:lnTo>
                    <a:pt x="121" y="10"/>
                  </a:lnTo>
                  <a:lnTo>
                    <a:pt x="133" y="0"/>
                  </a:lnTo>
                  <a:lnTo>
                    <a:pt x="150" y="17"/>
                  </a:lnTo>
                  <a:lnTo>
                    <a:pt x="163" y="31"/>
                  </a:lnTo>
                  <a:lnTo>
                    <a:pt x="174" y="42"/>
                  </a:lnTo>
                  <a:lnTo>
                    <a:pt x="182" y="50"/>
                  </a:lnTo>
                  <a:lnTo>
                    <a:pt x="189" y="57"/>
                  </a:lnTo>
                  <a:lnTo>
                    <a:pt x="195" y="64"/>
                  </a:lnTo>
                  <a:lnTo>
                    <a:pt x="202" y="72"/>
                  </a:lnTo>
                  <a:lnTo>
                    <a:pt x="210" y="81"/>
                  </a:lnTo>
                  <a:lnTo>
                    <a:pt x="216" y="90"/>
                  </a:lnTo>
                  <a:lnTo>
                    <a:pt x="222" y="99"/>
                  </a:lnTo>
                  <a:lnTo>
                    <a:pt x="228" y="109"/>
                  </a:lnTo>
                  <a:lnTo>
                    <a:pt x="234" y="119"/>
                  </a:lnTo>
                  <a:lnTo>
                    <a:pt x="215" y="131"/>
                  </a:lnTo>
                  <a:lnTo>
                    <a:pt x="196" y="142"/>
                  </a:lnTo>
                  <a:lnTo>
                    <a:pt x="176" y="154"/>
                  </a:lnTo>
                  <a:lnTo>
                    <a:pt x="157" y="165"/>
                  </a:lnTo>
                  <a:lnTo>
                    <a:pt x="138" y="178"/>
                  </a:lnTo>
                  <a:lnTo>
                    <a:pt x="119" y="190"/>
                  </a:lnTo>
                  <a:lnTo>
                    <a:pt x="98" y="201"/>
                  </a:lnTo>
                  <a:lnTo>
                    <a:pt x="79" y="213"/>
                  </a:lnTo>
                  <a:lnTo>
                    <a:pt x="77" y="213"/>
                  </a:lnTo>
                  <a:lnTo>
                    <a:pt x="75" y="213"/>
                  </a:lnTo>
                  <a:lnTo>
                    <a:pt x="73" y="213"/>
                  </a:lnTo>
                  <a:lnTo>
                    <a:pt x="70" y="212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68"/>
            <p:cNvSpPr>
              <a:spLocks/>
            </p:cNvSpPr>
            <p:nvPr/>
          </p:nvSpPr>
          <p:spPr bwMode="auto">
            <a:xfrm>
              <a:off x="3929" y="499"/>
              <a:ext cx="40" cy="32"/>
            </a:xfrm>
            <a:custGeom>
              <a:avLst/>
              <a:gdLst>
                <a:gd name="T0" fmla="*/ 37 w 79"/>
                <a:gd name="T1" fmla="*/ 65 h 65"/>
                <a:gd name="T2" fmla="*/ 34 w 79"/>
                <a:gd name="T3" fmla="*/ 63 h 65"/>
                <a:gd name="T4" fmla="*/ 32 w 79"/>
                <a:gd name="T5" fmla="*/ 60 h 65"/>
                <a:gd name="T6" fmla="*/ 29 w 79"/>
                <a:gd name="T7" fmla="*/ 57 h 65"/>
                <a:gd name="T8" fmla="*/ 26 w 79"/>
                <a:gd name="T9" fmla="*/ 53 h 65"/>
                <a:gd name="T10" fmla="*/ 22 w 79"/>
                <a:gd name="T11" fmla="*/ 48 h 65"/>
                <a:gd name="T12" fmla="*/ 17 w 79"/>
                <a:gd name="T13" fmla="*/ 39 h 65"/>
                <a:gd name="T14" fmla="*/ 10 w 79"/>
                <a:gd name="T15" fmla="*/ 28 h 65"/>
                <a:gd name="T16" fmla="*/ 0 w 79"/>
                <a:gd name="T17" fmla="*/ 14 h 65"/>
                <a:gd name="T18" fmla="*/ 0 w 79"/>
                <a:gd name="T19" fmla="*/ 10 h 65"/>
                <a:gd name="T20" fmla="*/ 0 w 79"/>
                <a:gd name="T21" fmla="*/ 7 h 65"/>
                <a:gd name="T22" fmla="*/ 0 w 79"/>
                <a:gd name="T23" fmla="*/ 4 h 65"/>
                <a:gd name="T24" fmla="*/ 0 w 79"/>
                <a:gd name="T25" fmla="*/ 1 h 65"/>
                <a:gd name="T26" fmla="*/ 3 w 79"/>
                <a:gd name="T27" fmla="*/ 1 h 65"/>
                <a:gd name="T28" fmla="*/ 6 w 79"/>
                <a:gd name="T29" fmla="*/ 1 h 65"/>
                <a:gd name="T30" fmla="*/ 9 w 79"/>
                <a:gd name="T31" fmla="*/ 1 h 65"/>
                <a:gd name="T32" fmla="*/ 12 w 79"/>
                <a:gd name="T33" fmla="*/ 0 h 65"/>
                <a:gd name="T34" fmla="*/ 21 w 79"/>
                <a:gd name="T35" fmla="*/ 4 h 65"/>
                <a:gd name="T36" fmla="*/ 27 w 79"/>
                <a:gd name="T37" fmla="*/ 6 h 65"/>
                <a:gd name="T38" fmla="*/ 32 w 79"/>
                <a:gd name="T39" fmla="*/ 8 h 65"/>
                <a:gd name="T40" fmla="*/ 37 w 79"/>
                <a:gd name="T41" fmla="*/ 10 h 65"/>
                <a:gd name="T42" fmla="*/ 40 w 79"/>
                <a:gd name="T43" fmla="*/ 11 h 65"/>
                <a:gd name="T44" fmla="*/ 44 w 79"/>
                <a:gd name="T45" fmla="*/ 12 h 65"/>
                <a:gd name="T46" fmla="*/ 48 w 79"/>
                <a:gd name="T47" fmla="*/ 13 h 65"/>
                <a:gd name="T48" fmla="*/ 54 w 79"/>
                <a:gd name="T49" fmla="*/ 14 h 65"/>
                <a:gd name="T50" fmla="*/ 56 w 79"/>
                <a:gd name="T51" fmla="*/ 12 h 65"/>
                <a:gd name="T52" fmla="*/ 58 w 79"/>
                <a:gd name="T53" fmla="*/ 12 h 65"/>
                <a:gd name="T54" fmla="*/ 61 w 79"/>
                <a:gd name="T55" fmla="*/ 12 h 65"/>
                <a:gd name="T56" fmla="*/ 67 w 79"/>
                <a:gd name="T57" fmla="*/ 13 h 65"/>
                <a:gd name="T58" fmla="*/ 69 w 79"/>
                <a:gd name="T59" fmla="*/ 18 h 65"/>
                <a:gd name="T60" fmla="*/ 71 w 79"/>
                <a:gd name="T61" fmla="*/ 21 h 65"/>
                <a:gd name="T62" fmla="*/ 74 w 79"/>
                <a:gd name="T63" fmla="*/ 23 h 65"/>
                <a:gd name="T64" fmla="*/ 79 w 79"/>
                <a:gd name="T65" fmla="*/ 27 h 65"/>
                <a:gd name="T66" fmla="*/ 79 w 79"/>
                <a:gd name="T67" fmla="*/ 29 h 65"/>
                <a:gd name="T68" fmla="*/ 79 w 79"/>
                <a:gd name="T69" fmla="*/ 31 h 65"/>
                <a:gd name="T70" fmla="*/ 79 w 79"/>
                <a:gd name="T71" fmla="*/ 34 h 65"/>
                <a:gd name="T72" fmla="*/ 78 w 79"/>
                <a:gd name="T73" fmla="*/ 36 h 65"/>
                <a:gd name="T74" fmla="*/ 74 w 79"/>
                <a:gd name="T75" fmla="*/ 36 h 65"/>
                <a:gd name="T76" fmla="*/ 71 w 79"/>
                <a:gd name="T77" fmla="*/ 36 h 65"/>
                <a:gd name="T78" fmla="*/ 67 w 79"/>
                <a:gd name="T79" fmla="*/ 36 h 65"/>
                <a:gd name="T80" fmla="*/ 63 w 79"/>
                <a:gd name="T81" fmla="*/ 36 h 65"/>
                <a:gd name="T82" fmla="*/ 59 w 79"/>
                <a:gd name="T83" fmla="*/ 43 h 65"/>
                <a:gd name="T84" fmla="*/ 55 w 79"/>
                <a:gd name="T85" fmla="*/ 51 h 65"/>
                <a:gd name="T86" fmla="*/ 50 w 79"/>
                <a:gd name="T87" fmla="*/ 58 h 65"/>
                <a:gd name="T88" fmla="*/ 46 w 79"/>
                <a:gd name="T89" fmla="*/ 65 h 65"/>
                <a:gd name="T90" fmla="*/ 44 w 79"/>
                <a:gd name="T91" fmla="*/ 65 h 65"/>
                <a:gd name="T92" fmla="*/ 42 w 79"/>
                <a:gd name="T93" fmla="*/ 65 h 65"/>
                <a:gd name="T94" fmla="*/ 40 w 79"/>
                <a:gd name="T95" fmla="*/ 65 h 65"/>
                <a:gd name="T96" fmla="*/ 37 w 79"/>
                <a:gd name="T97" fmla="*/ 6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65">
                  <a:moveTo>
                    <a:pt x="37" y="65"/>
                  </a:moveTo>
                  <a:lnTo>
                    <a:pt x="34" y="63"/>
                  </a:lnTo>
                  <a:lnTo>
                    <a:pt x="32" y="60"/>
                  </a:lnTo>
                  <a:lnTo>
                    <a:pt x="29" y="57"/>
                  </a:lnTo>
                  <a:lnTo>
                    <a:pt x="26" y="53"/>
                  </a:lnTo>
                  <a:lnTo>
                    <a:pt x="22" y="48"/>
                  </a:lnTo>
                  <a:lnTo>
                    <a:pt x="17" y="39"/>
                  </a:lnTo>
                  <a:lnTo>
                    <a:pt x="10" y="28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0" y="7"/>
                  </a:lnTo>
                  <a:lnTo>
                    <a:pt x="0" y="4"/>
                  </a:lnTo>
                  <a:lnTo>
                    <a:pt x="0" y="1"/>
                  </a:lnTo>
                  <a:lnTo>
                    <a:pt x="3" y="1"/>
                  </a:lnTo>
                  <a:lnTo>
                    <a:pt x="6" y="1"/>
                  </a:lnTo>
                  <a:lnTo>
                    <a:pt x="9" y="1"/>
                  </a:lnTo>
                  <a:lnTo>
                    <a:pt x="12" y="0"/>
                  </a:lnTo>
                  <a:lnTo>
                    <a:pt x="21" y="4"/>
                  </a:lnTo>
                  <a:lnTo>
                    <a:pt x="27" y="6"/>
                  </a:lnTo>
                  <a:lnTo>
                    <a:pt x="32" y="8"/>
                  </a:lnTo>
                  <a:lnTo>
                    <a:pt x="37" y="10"/>
                  </a:lnTo>
                  <a:lnTo>
                    <a:pt x="40" y="11"/>
                  </a:lnTo>
                  <a:lnTo>
                    <a:pt x="44" y="12"/>
                  </a:lnTo>
                  <a:lnTo>
                    <a:pt x="48" y="13"/>
                  </a:lnTo>
                  <a:lnTo>
                    <a:pt x="54" y="14"/>
                  </a:lnTo>
                  <a:lnTo>
                    <a:pt x="56" y="12"/>
                  </a:lnTo>
                  <a:lnTo>
                    <a:pt x="58" y="12"/>
                  </a:lnTo>
                  <a:lnTo>
                    <a:pt x="61" y="12"/>
                  </a:lnTo>
                  <a:lnTo>
                    <a:pt x="67" y="13"/>
                  </a:lnTo>
                  <a:lnTo>
                    <a:pt x="69" y="18"/>
                  </a:lnTo>
                  <a:lnTo>
                    <a:pt x="71" y="21"/>
                  </a:lnTo>
                  <a:lnTo>
                    <a:pt x="74" y="23"/>
                  </a:lnTo>
                  <a:lnTo>
                    <a:pt x="79" y="27"/>
                  </a:lnTo>
                  <a:lnTo>
                    <a:pt x="79" y="29"/>
                  </a:lnTo>
                  <a:lnTo>
                    <a:pt x="79" y="31"/>
                  </a:lnTo>
                  <a:lnTo>
                    <a:pt x="79" y="34"/>
                  </a:lnTo>
                  <a:lnTo>
                    <a:pt x="78" y="36"/>
                  </a:lnTo>
                  <a:lnTo>
                    <a:pt x="74" y="36"/>
                  </a:lnTo>
                  <a:lnTo>
                    <a:pt x="71" y="36"/>
                  </a:lnTo>
                  <a:lnTo>
                    <a:pt x="67" y="36"/>
                  </a:lnTo>
                  <a:lnTo>
                    <a:pt x="63" y="36"/>
                  </a:lnTo>
                  <a:lnTo>
                    <a:pt x="59" y="43"/>
                  </a:lnTo>
                  <a:lnTo>
                    <a:pt x="55" y="51"/>
                  </a:lnTo>
                  <a:lnTo>
                    <a:pt x="50" y="58"/>
                  </a:lnTo>
                  <a:lnTo>
                    <a:pt x="46" y="65"/>
                  </a:lnTo>
                  <a:lnTo>
                    <a:pt x="44" y="65"/>
                  </a:lnTo>
                  <a:lnTo>
                    <a:pt x="42" y="65"/>
                  </a:lnTo>
                  <a:lnTo>
                    <a:pt x="40" y="65"/>
                  </a:lnTo>
                  <a:lnTo>
                    <a:pt x="37" y="6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69"/>
            <p:cNvSpPr>
              <a:spLocks/>
            </p:cNvSpPr>
            <p:nvPr/>
          </p:nvSpPr>
          <p:spPr bwMode="auto">
            <a:xfrm>
              <a:off x="4159" y="476"/>
              <a:ext cx="62" cy="47"/>
            </a:xfrm>
            <a:custGeom>
              <a:avLst/>
              <a:gdLst>
                <a:gd name="T0" fmla="*/ 27 w 124"/>
                <a:gd name="T1" fmla="*/ 95 h 96"/>
                <a:gd name="T2" fmla="*/ 21 w 124"/>
                <a:gd name="T3" fmla="*/ 88 h 96"/>
                <a:gd name="T4" fmla="*/ 13 w 124"/>
                <a:gd name="T5" fmla="*/ 81 h 96"/>
                <a:gd name="T6" fmla="*/ 7 w 124"/>
                <a:gd name="T7" fmla="*/ 75 h 96"/>
                <a:gd name="T8" fmla="*/ 0 w 124"/>
                <a:gd name="T9" fmla="*/ 68 h 96"/>
                <a:gd name="T10" fmla="*/ 9 w 124"/>
                <a:gd name="T11" fmla="*/ 61 h 96"/>
                <a:gd name="T12" fmla="*/ 22 w 124"/>
                <a:gd name="T13" fmla="*/ 51 h 96"/>
                <a:gd name="T14" fmla="*/ 35 w 124"/>
                <a:gd name="T15" fmla="*/ 41 h 96"/>
                <a:gd name="T16" fmla="*/ 50 w 124"/>
                <a:gd name="T17" fmla="*/ 30 h 96"/>
                <a:gd name="T18" fmla="*/ 66 w 124"/>
                <a:gd name="T19" fmla="*/ 19 h 96"/>
                <a:gd name="T20" fmla="*/ 82 w 124"/>
                <a:gd name="T21" fmla="*/ 10 h 96"/>
                <a:gd name="T22" fmla="*/ 98 w 124"/>
                <a:gd name="T23" fmla="*/ 4 h 96"/>
                <a:gd name="T24" fmla="*/ 112 w 124"/>
                <a:gd name="T25" fmla="*/ 0 h 96"/>
                <a:gd name="T26" fmla="*/ 115 w 124"/>
                <a:gd name="T27" fmla="*/ 8 h 96"/>
                <a:gd name="T28" fmla="*/ 118 w 124"/>
                <a:gd name="T29" fmla="*/ 15 h 96"/>
                <a:gd name="T30" fmla="*/ 121 w 124"/>
                <a:gd name="T31" fmla="*/ 23 h 96"/>
                <a:gd name="T32" fmla="*/ 124 w 124"/>
                <a:gd name="T33" fmla="*/ 32 h 96"/>
                <a:gd name="T34" fmla="*/ 93 w 124"/>
                <a:gd name="T35" fmla="*/ 53 h 96"/>
                <a:gd name="T36" fmla="*/ 69 w 124"/>
                <a:gd name="T37" fmla="*/ 69 h 96"/>
                <a:gd name="T38" fmla="*/ 53 w 124"/>
                <a:gd name="T39" fmla="*/ 80 h 96"/>
                <a:gd name="T40" fmla="*/ 41 w 124"/>
                <a:gd name="T41" fmla="*/ 88 h 96"/>
                <a:gd name="T42" fmla="*/ 34 w 124"/>
                <a:gd name="T43" fmla="*/ 92 h 96"/>
                <a:gd name="T44" fmla="*/ 30 w 124"/>
                <a:gd name="T45" fmla="*/ 95 h 96"/>
                <a:gd name="T46" fmla="*/ 28 w 124"/>
                <a:gd name="T47" fmla="*/ 96 h 96"/>
                <a:gd name="T48" fmla="*/ 27 w 124"/>
                <a:gd name="T49" fmla="*/ 95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4" h="96">
                  <a:moveTo>
                    <a:pt x="27" y="95"/>
                  </a:moveTo>
                  <a:lnTo>
                    <a:pt x="21" y="88"/>
                  </a:lnTo>
                  <a:lnTo>
                    <a:pt x="13" y="81"/>
                  </a:lnTo>
                  <a:lnTo>
                    <a:pt x="7" y="75"/>
                  </a:lnTo>
                  <a:lnTo>
                    <a:pt x="0" y="68"/>
                  </a:lnTo>
                  <a:lnTo>
                    <a:pt x="9" y="61"/>
                  </a:lnTo>
                  <a:lnTo>
                    <a:pt x="22" y="51"/>
                  </a:lnTo>
                  <a:lnTo>
                    <a:pt x="35" y="41"/>
                  </a:lnTo>
                  <a:lnTo>
                    <a:pt x="50" y="30"/>
                  </a:lnTo>
                  <a:lnTo>
                    <a:pt x="66" y="19"/>
                  </a:lnTo>
                  <a:lnTo>
                    <a:pt x="82" y="10"/>
                  </a:lnTo>
                  <a:lnTo>
                    <a:pt x="98" y="4"/>
                  </a:lnTo>
                  <a:lnTo>
                    <a:pt x="112" y="0"/>
                  </a:lnTo>
                  <a:lnTo>
                    <a:pt x="115" y="8"/>
                  </a:lnTo>
                  <a:lnTo>
                    <a:pt x="118" y="15"/>
                  </a:lnTo>
                  <a:lnTo>
                    <a:pt x="121" y="23"/>
                  </a:lnTo>
                  <a:lnTo>
                    <a:pt x="124" y="32"/>
                  </a:lnTo>
                  <a:lnTo>
                    <a:pt x="93" y="53"/>
                  </a:lnTo>
                  <a:lnTo>
                    <a:pt x="69" y="69"/>
                  </a:lnTo>
                  <a:lnTo>
                    <a:pt x="53" y="80"/>
                  </a:lnTo>
                  <a:lnTo>
                    <a:pt x="41" y="88"/>
                  </a:lnTo>
                  <a:lnTo>
                    <a:pt x="34" y="92"/>
                  </a:lnTo>
                  <a:lnTo>
                    <a:pt x="30" y="95"/>
                  </a:lnTo>
                  <a:lnTo>
                    <a:pt x="28" y="96"/>
                  </a:lnTo>
                  <a:lnTo>
                    <a:pt x="27" y="95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70"/>
            <p:cNvSpPr>
              <a:spLocks/>
            </p:cNvSpPr>
            <p:nvPr/>
          </p:nvSpPr>
          <p:spPr bwMode="auto">
            <a:xfrm>
              <a:off x="3938" y="508"/>
              <a:ext cx="15" cy="14"/>
            </a:xfrm>
            <a:custGeom>
              <a:avLst/>
              <a:gdLst>
                <a:gd name="T0" fmla="*/ 18 w 29"/>
                <a:gd name="T1" fmla="*/ 27 h 27"/>
                <a:gd name="T2" fmla="*/ 14 w 29"/>
                <a:gd name="T3" fmla="*/ 20 h 27"/>
                <a:gd name="T4" fmla="*/ 9 w 29"/>
                <a:gd name="T5" fmla="*/ 13 h 27"/>
                <a:gd name="T6" fmla="*/ 5 w 29"/>
                <a:gd name="T7" fmla="*/ 7 h 27"/>
                <a:gd name="T8" fmla="*/ 0 w 29"/>
                <a:gd name="T9" fmla="*/ 0 h 27"/>
                <a:gd name="T10" fmla="*/ 4 w 29"/>
                <a:gd name="T11" fmla="*/ 0 h 27"/>
                <a:gd name="T12" fmla="*/ 8 w 29"/>
                <a:gd name="T13" fmla="*/ 1 h 27"/>
                <a:gd name="T14" fmla="*/ 16 w 29"/>
                <a:gd name="T15" fmla="*/ 4 h 27"/>
                <a:gd name="T16" fmla="*/ 29 w 29"/>
                <a:gd name="T17" fmla="*/ 11 h 27"/>
                <a:gd name="T18" fmla="*/ 24 w 29"/>
                <a:gd name="T19" fmla="*/ 21 h 27"/>
                <a:gd name="T20" fmla="*/ 21 w 29"/>
                <a:gd name="T21" fmla="*/ 26 h 27"/>
                <a:gd name="T22" fmla="*/ 19 w 29"/>
                <a:gd name="T23" fmla="*/ 27 h 27"/>
                <a:gd name="T24" fmla="*/ 18 w 29"/>
                <a:gd name="T25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9" h="27">
                  <a:moveTo>
                    <a:pt x="18" y="27"/>
                  </a:moveTo>
                  <a:lnTo>
                    <a:pt x="14" y="20"/>
                  </a:lnTo>
                  <a:lnTo>
                    <a:pt x="9" y="13"/>
                  </a:lnTo>
                  <a:lnTo>
                    <a:pt x="5" y="7"/>
                  </a:lnTo>
                  <a:lnTo>
                    <a:pt x="0" y="0"/>
                  </a:lnTo>
                  <a:lnTo>
                    <a:pt x="4" y="0"/>
                  </a:lnTo>
                  <a:lnTo>
                    <a:pt x="8" y="1"/>
                  </a:lnTo>
                  <a:lnTo>
                    <a:pt x="16" y="4"/>
                  </a:lnTo>
                  <a:lnTo>
                    <a:pt x="29" y="11"/>
                  </a:lnTo>
                  <a:lnTo>
                    <a:pt x="24" y="21"/>
                  </a:lnTo>
                  <a:lnTo>
                    <a:pt x="21" y="26"/>
                  </a:lnTo>
                  <a:lnTo>
                    <a:pt x="19" y="27"/>
                  </a:lnTo>
                  <a:lnTo>
                    <a:pt x="18" y="2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71"/>
            <p:cNvSpPr>
              <a:spLocks/>
            </p:cNvSpPr>
            <p:nvPr/>
          </p:nvSpPr>
          <p:spPr bwMode="auto">
            <a:xfrm>
              <a:off x="4389" y="469"/>
              <a:ext cx="65" cy="48"/>
            </a:xfrm>
            <a:custGeom>
              <a:avLst/>
              <a:gdLst>
                <a:gd name="T0" fmla="*/ 97 w 131"/>
                <a:gd name="T1" fmla="*/ 95 h 95"/>
                <a:gd name="T2" fmla="*/ 87 w 131"/>
                <a:gd name="T3" fmla="*/ 88 h 95"/>
                <a:gd name="T4" fmla="*/ 79 w 131"/>
                <a:gd name="T5" fmla="*/ 82 h 95"/>
                <a:gd name="T6" fmla="*/ 72 w 131"/>
                <a:gd name="T7" fmla="*/ 76 h 95"/>
                <a:gd name="T8" fmla="*/ 63 w 131"/>
                <a:gd name="T9" fmla="*/ 71 h 95"/>
                <a:gd name="T10" fmla="*/ 53 w 131"/>
                <a:gd name="T11" fmla="*/ 64 h 95"/>
                <a:gd name="T12" fmla="*/ 39 w 131"/>
                <a:gd name="T13" fmla="*/ 56 h 95"/>
                <a:gd name="T14" fmla="*/ 22 w 131"/>
                <a:gd name="T15" fmla="*/ 46 h 95"/>
                <a:gd name="T16" fmla="*/ 0 w 131"/>
                <a:gd name="T17" fmla="*/ 31 h 95"/>
                <a:gd name="T18" fmla="*/ 3 w 131"/>
                <a:gd name="T19" fmla="*/ 23 h 95"/>
                <a:gd name="T20" fmla="*/ 7 w 131"/>
                <a:gd name="T21" fmla="*/ 16 h 95"/>
                <a:gd name="T22" fmla="*/ 11 w 131"/>
                <a:gd name="T23" fmla="*/ 8 h 95"/>
                <a:gd name="T24" fmla="*/ 15 w 131"/>
                <a:gd name="T25" fmla="*/ 0 h 95"/>
                <a:gd name="T26" fmla="*/ 19 w 131"/>
                <a:gd name="T27" fmla="*/ 0 h 95"/>
                <a:gd name="T28" fmla="*/ 22 w 131"/>
                <a:gd name="T29" fmla="*/ 1 h 95"/>
                <a:gd name="T30" fmla="*/ 25 w 131"/>
                <a:gd name="T31" fmla="*/ 1 h 95"/>
                <a:gd name="T32" fmla="*/ 29 w 131"/>
                <a:gd name="T33" fmla="*/ 2 h 95"/>
                <a:gd name="T34" fmla="*/ 38 w 131"/>
                <a:gd name="T35" fmla="*/ 7 h 95"/>
                <a:gd name="T36" fmla="*/ 49 w 131"/>
                <a:gd name="T37" fmla="*/ 13 h 95"/>
                <a:gd name="T38" fmla="*/ 58 w 131"/>
                <a:gd name="T39" fmla="*/ 18 h 95"/>
                <a:gd name="T40" fmla="*/ 68 w 131"/>
                <a:gd name="T41" fmla="*/ 24 h 95"/>
                <a:gd name="T42" fmla="*/ 78 w 131"/>
                <a:gd name="T43" fmla="*/ 29 h 95"/>
                <a:gd name="T44" fmla="*/ 87 w 131"/>
                <a:gd name="T45" fmla="*/ 35 h 95"/>
                <a:gd name="T46" fmla="*/ 97 w 131"/>
                <a:gd name="T47" fmla="*/ 41 h 95"/>
                <a:gd name="T48" fmla="*/ 106 w 131"/>
                <a:gd name="T49" fmla="*/ 47 h 95"/>
                <a:gd name="T50" fmla="*/ 113 w 131"/>
                <a:gd name="T51" fmla="*/ 52 h 95"/>
                <a:gd name="T52" fmla="*/ 119 w 131"/>
                <a:gd name="T53" fmla="*/ 57 h 95"/>
                <a:gd name="T54" fmla="*/ 125 w 131"/>
                <a:gd name="T55" fmla="*/ 62 h 95"/>
                <a:gd name="T56" fmla="*/ 131 w 131"/>
                <a:gd name="T57" fmla="*/ 67 h 95"/>
                <a:gd name="T58" fmla="*/ 125 w 131"/>
                <a:gd name="T59" fmla="*/ 74 h 95"/>
                <a:gd name="T60" fmla="*/ 119 w 131"/>
                <a:gd name="T61" fmla="*/ 80 h 95"/>
                <a:gd name="T62" fmla="*/ 113 w 131"/>
                <a:gd name="T63" fmla="*/ 86 h 95"/>
                <a:gd name="T64" fmla="*/ 105 w 131"/>
                <a:gd name="T65" fmla="*/ 93 h 95"/>
                <a:gd name="T66" fmla="*/ 103 w 131"/>
                <a:gd name="T67" fmla="*/ 94 h 95"/>
                <a:gd name="T68" fmla="*/ 101 w 131"/>
                <a:gd name="T69" fmla="*/ 94 h 95"/>
                <a:gd name="T70" fmla="*/ 99 w 131"/>
                <a:gd name="T71" fmla="*/ 94 h 95"/>
                <a:gd name="T72" fmla="*/ 97 w 131"/>
                <a:gd name="T73" fmla="*/ 9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1" h="95">
                  <a:moveTo>
                    <a:pt x="97" y="95"/>
                  </a:moveTo>
                  <a:lnTo>
                    <a:pt x="87" y="88"/>
                  </a:lnTo>
                  <a:lnTo>
                    <a:pt x="79" y="82"/>
                  </a:lnTo>
                  <a:lnTo>
                    <a:pt x="72" y="76"/>
                  </a:lnTo>
                  <a:lnTo>
                    <a:pt x="63" y="71"/>
                  </a:lnTo>
                  <a:lnTo>
                    <a:pt x="53" y="64"/>
                  </a:lnTo>
                  <a:lnTo>
                    <a:pt x="39" y="56"/>
                  </a:lnTo>
                  <a:lnTo>
                    <a:pt x="22" y="46"/>
                  </a:lnTo>
                  <a:lnTo>
                    <a:pt x="0" y="31"/>
                  </a:lnTo>
                  <a:lnTo>
                    <a:pt x="3" y="23"/>
                  </a:lnTo>
                  <a:lnTo>
                    <a:pt x="7" y="16"/>
                  </a:lnTo>
                  <a:lnTo>
                    <a:pt x="11" y="8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22" y="1"/>
                  </a:lnTo>
                  <a:lnTo>
                    <a:pt x="25" y="1"/>
                  </a:lnTo>
                  <a:lnTo>
                    <a:pt x="29" y="2"/>
                  </a:lnTo>
                  <a:lnTo>
                    <a:pt x="38" y="7"/>
                  </a:lnTo>
                  <a:lnTo>
                    <a:pt x="49" y="13"/>
                  </a:lnTo>
                  <a:lnTo>
                    <a:pt x="58" y="18"/>
                  </a:lnTo>
                  <a:lnTo>
                    <a:pt x="68" y="24"/>
                  </a:lnTo>
                  <a:lnTo>
                    <a:pt x="78" y="29"/>
                  </a:lnTo>
                  <a:lnTo>
                    <a:pt x="87" y="35"/>
                  </a:lnTo>
                  <a:lnTo>
                    <a:pt x="97" y="41"/>
                  </a:lnTo>
                  <a:lnTo>
                    <a:pt x="106" y="47"/>
                  </a:lnTo>
                  <a:lnTo>
                    <a:pt x="113" y="52"/>
                  </a:lnTo>
                  <a:lnTo>
                    <a:pt x="119" y="57"/>
                  </a:lnTo>
                  <a:lnTo>
                    <a:pt x="125" y="62"/>
                  </a:lnTo>
                  <a:lnTo>
                    <a:pt x="131" y="67"/>
                  </a:lnTo>
                  <a:lnTo>
                    <a:pt x="125" y="74"/>
                  </a:lnTo>
                  <a:lnTo>
                    <a:pt x="119" y="80"/>
                  </a:lnTo>
                  <a:lnTo>
                    <a:pt x="113" y="86"/>
                  </a:lnTo>
                  <a:lnTo>
                    <a:pt x="105" y="93"/>
                  </a:lnTo>
                  <a:lnTo>
                    <a:pt x="103" y="94"/>
                  </a:lnTo>
                  <a:lnTo>
                    <a:pt x="101" y="94"/>
                  </a:lnTo>
                  <a:lnTo>
                    <a:pt x="99" y="94"/>
                  </a:lnTo>
                  <a:lnTo>
                    <a:pt x="97" y="95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72"/>
            <p:cNvSpPr>
              <a:spLocks/>
            </p:cNvSpPr>
            <p:nvPr/>
          </p:nvSpPr>
          <p:spPr bwMode="auto">
            <a:xfrm>
              <a:off x="4648" y="494"/>
              <a:ext cx="39" cy="23"/>
            </a:xfrm>
            <a:custGeom>
              <a:avLst/>
              <a:gdLst>
                <a:gd name="T0" fmla="*/ 0 w 78"/>
                <a:gd name="T1" fmla="*/ 45 h 45"/>
                <a:gd name="T2" fmla="*/ 0 w 78"/>
                <a:gd name="T3" fmla="*/ 42 h 45"/>
                <a:gd name="T4" fmla="*/ 0 w 78"/>
                <a:gd name="T5" fmla="*/ 38 h 45"/>
                <a:gd name="T6" fmla="*/ 0 w 78"/>
                <a:gd name="T7" fmla="*/ 35 h 45"/>
                <a:gd name="T8" fmla="*/ 0 w 78"/>
                <a:gd name="T9" fmla="*/ 31 h 45"/>
                <a:gd name="T10" fmla="*/ 6 w 78"/>
                <a:gd name="T11" fmla="*/ 28 h 45"/>
                <a:gd name="T12" fmla="*/ 13 w 78"/>
                <a:gd name="T13" fmla="*/ 26 h 45"/>
                <a:gd name="T14" fmla="*/ 20 w 78"/>
                <a:gd name="T15" fmla="*/ 23 h 45"/>
                <a:gd name="T16" fmla="*/ 27 w 78"/>
                <a:gd name="T17" fmla="*/ 21 h 45"/>
                <a:gd name="T18" fmla="*/ 33 w 78"/>
                <a:gd name="T19" fmla="*/ 18 h 45"/>
                <a:gd name="T20" fmla="*/ 39 w 78"/>
                <a:gd name="T21" fmla="*/ 16 h 45"/>
                <a:gd name="T22" fmla="*/ 46 w 78"/>
                <a:gd name="T23" fmla="*/ 13 h 45"/>
                <a:gd name="T24" fmla="*/ 52 w 78"/>
                <a:gd name="T25" fmla="*/ 10 h 45"/>
                <a:gd name="T26" fmla="*/ 52 w 78"/>
                <a:gd name="T27" fmla="*/ 8 h 45"/>
                <a:gd name="T28" fmla="*/ 53 w 78"/>
                <a:gd name="T29" fmla="*/ 5 h 45"/>
                <a:gd name="T30" fmla="*/ 53 w 78"/>
                <a:gd name="T31" fmla="*/ 2 h 45"/>
                <a:gd name="T32" fmla="*/ 54 w 78"/>
                <a:gd name="T33" fmla="*/ 0 h 45"/>
                <a:gd name="T34" fmla="*/ 60 w 78"/>
                <a:gd name="T35" fmla="*/ 1 h 45"/>
                <a:gd name="T36" fmla="*/ 66 w 78"/>
                <a:gd name="T37" fmla="*/ 3 h 45"/>
                <a:gd name="T38" fmla="*/ 72 w 78"/>
                <a:gd name="T39" fmla="*/ 4 h 45"/>
                <a:gd name="T40" fmla="*/ 78 w 78"/>
                <a:gd name="T41" fmla="*/ 6 h 45"/>
                <a:gd name="T42" fmla="*/ 78 w 78"/>
                <a:gd name="T43" fmla="*/ 8 h 45"/>
                <a:gd name="T44" fmla="*/ 77 w 78"/>
                <a:gd name="T45" fmla="*/ 10 h 45"/>
                <a:gd name="T46" fmla="*/ 77 w 78"/>
                <a:gd name="T47" fmla="*/ 12 h 45"/>
                <a:gd name="T48" fmla="*/ 76 w 78"/>
                <a:gd name="T49" fmla="*/ 14 h 45"/>
                <a:gd name="T50" fmla="*/ 67 w 78"/>
                <a:gd name="T51" fmla="*/ 18 h 45"/>
                <a:gd name="T52" fmla="*/ 58 w 78"/>
                <a:gd name="T53" fmla="*/ 22 h 45"/>
                <a:gd name="T54" fmla="*/ 49 w 78"/>
                <a:gd name="T55" fmla="*/ 25 h 45"/>
                <a:gd name="T56" fmla="*/ 39 w 78"/>
                <a:gd name="T57" fmla="*/ 29 h 45"/>
                <a:gd name="T58" fmla="*/ 30 w 78"/>
                <a:gd name="T59" fmla="*/ 33 h 45"/>
                <a:gd name="T60" fmla="*/ 20 w 78"/>
                <a:gd name="T61" fmla="*/ 37 h 45"/>
                <a:gd name="T62" fmla="*/ 10 w 78"/>
                <a:gd name="T63" fmla="*/ 41 h 45"/>
                <a:gd name="T64" fmla="*/ 0 w 78"/>
                <a:gd name="T65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8" h="45">
                  <a:moveTo>
                    <a:pt x="0" y="45"/>
                  </a:moveTo>
                  <a:lnTo>
                    <a:pt x="0" y="42"/>
                  </a:lnTo>
                  <a:lnTo>
                    <a:pt x="0" y="38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6" y="28"/>
                  </a:lnTo>
                  <a:lnTo>
                    <a:pt x="13" y="26"/>
                  </a:lnTo>
                  <a:lnTo>
                    <a:pt x="20" y="23"/>
                  </a:lnTo>
                  <a:lnTo>
                    <a:pt x="27" y="21"/>
                  </a:lnTo>
                  <a:lnTo>
                    <a:pt x="33" y="18"/>
                  </a:lnTo>
                  <a:lnTo>
                    <a:pt x="39" y="16"/>
                  </a:lnTo>
                  <a:lnTo>
                    <a:pt x="46" y="13"/>
                  </a:lnTo>
                  <a:lnTo>
                    <a:pt x="52" y="10"/>
                  </a:lnTo>
                  <a:lnTo>
                    <a:pt x="52" y="8"/>
                  </a:lnTo>
                  <a:lnTo>
                    <a:pt x="53" y="5"/>
                  </a:lnTo>
                  <a:lnTo>
                    <a:pt x="53" y="2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66" y="3"/>
                  </a:lnTo>
                  <a:lnTo>
                    <a:pt x="72" y="4"/>
                  </a:lnTo>
                  <a:lnTo>
                    <a:pt x="78" y="6"/>
                  </a:lnTo>
                  <a:lnTo>
                    <a:pt x="78" y="8"/>
                  </a:lnTo>
                  <a:lnTo>
                    <a:pt x="77" y="10"/>
                  </a:lnTo>
                  <a:lnTo>
                    <a:pt x="77" y="12"/>
                  </a:lnTo>
                  <a:lnTo>
                    <a:pt x="76" y="14"/>
                  </a:lnTo>
                  <a:lnTo>
                    <a:pt x="67" y="18"/>
                  </a:lnTo>
                  <a:lnTo>
                    <a:pt x="58" y="22"/>
                  </a:lnTo>
                  <a:lnTo>
                    <a:pt x="49" y="25"/>
                  </a:lnTo>
                  <a:lnTo>
                    <a:pt x="39" y="29"/>
                  </a:lnTo>
                  <a:lnTo>
                    <a:pt x="30" y="33"/>
                  </a:lnTo>
                  <a:lnTo>
                    <a:pt x="20" y="37"/>
                  </a:lnTo>
                  <a:lnTo>
                    <a:pt x="10" y="41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6" name="Freeform 73"/>
            <p:cNvSpPr>
              <a:spLocks/>
            </p:cNvSpPr>
            <p:nvPr/>
          </p:nvSpPr>
          <p:spPr bwMode="auto">
            <a:xfrm>
              <a:off x="4017" y="429"/>
              <a:ext cx="67" cy="74"/>
            </a:xfrm>
            <a:custGeom>
              <a:avLst/>
              <a:gdLst>
                <a:gd name="T0" fmla="*/ 2 w 134"/>
                <a:gd name="T1" fmla="*/ 132 h 148"/>
                <a:gd name="T2" fmla="*/ 2 w 134"/>
                <a:gd name="T3" fmla="*/ 129 h 148"/>
                <a:gd name="T4" fmla="*/ 1 w 134"/>
                <a:gd name="T5" fmla="*/ 127 h 148"/>
                <a:gd name="T6" fmla="*/ 1 w 134"/>
                <a:gd name="T7" fmla="*/ 124 h 148"/>
                <a:gd name="T8" fmla="*/ 0 w 134"/>
                <a:gd name="T9" fmla="*/ 122 h 148"/>
                <a:gd name="T10" fmla="*/ 12 w 134"/>
                <a:gd name="T11" fmla="*/ 105 h 148"/>
                <a:gd name="T12" fmla="*/ 25 w 134"/>
                <a:gd name="T13" fmla="*/ 89 h 148"/>
                <a:gd name="T14" fmla="*/ 36 w 134"/>
                <a:gd name="T15" fmla="*/ 74 h 148"/>
                <a:gd name="T16" fmla="*/ 48 w 134"/>
                <a:gd name="T17" fmla="*/ 59 h 148"/>
                <a:gd name="T18" fmla="*/ 60 w 134"/>
                <a:gd name="T19" fmla="*/ 43 h 148"/>
                <a:gd name="T20" fmla="*/ 73 w 134"/>
                <a:gd name="T21" fmla="*/ 29 h 148"/>
                <a:gd name="T22" fmla="*/ 86 w 134"/>
                <a:gd name="T23" fmla="*/ 15 h 148"/>
                <a:gd name="T24" fmla="*/ 101 w 134"/>
                <a:gd name="T25" fmla="*/ 0 h 148"/>
                <a:gd name="T26" fmla="*/ 105 w 134"/>
                <a:gd name="T27" fmla="*/ 4 h 148"/>
                <a:gd name="T28" fmla="*/ 109 w 134"/>
                <a:gd name="T29" fmla="*/ 8 h 148"/>
                <a:gd name="T30" fmla="*/ 113 w 134"/>
                <a:gd name="T31" fmla="*/ 12 h 148"/>
                <a:gd name="T32" fmla="*/ 118 w 134"/>
                <a:gd name="T33" fmla="*/ 15 h 148"/>
                <a:gd name="T34" fmla="*/ 122 w 134"/>
                <a:gd name="T35" fmla="*/ 19 h 148"/>
                <a:gd name="T36" fmla="*/ 126 w 134"/>
                <a:gd name="T37" fmla="*/ 23 h 148"/>
                <a:gd name="T38" fmla="*/ 130 w 134"/>
                <a:gd name="T39" fmla="*/ 27 h 148"/>
                <a:gd name="T40" fmla="*/ 134 w 134"/>
                <a:gd name="T41" fmla="*/ 31 h 148"/>
                <a:gd name="T42" fmla="*/ 122 w 134"/>
                <a:gd name="T43" fmla="*/ 45 h 148"/>
                <a:gd name="T44" fmla="*/ 110 w 134"/>
                <a:gd name="T45" fmla="*/ 61 h 148"/>
                <a:gd name="T46" fmla="*/ 98 w 134"/>
                <a:gd name="T47" fmla="*/ 75 h 148"/>
                <a:gd name="T48" fmla="*/ 85 w 134"/>
                <a:gd name="T49" fmla="*/ 89 h 148"/>
                <a:gd name="T50" fmla="*/ 73 w 134"/>
                <a:gd name="T51" fmla="*/ 103 h 148"/>
                <a:gd name="T52" fmla="*/ 62 w 134"/>
                <a:gd name="T53" fmla="*/ 118 h 148"/>
                <a:gd name="T54" fmla="*/ 51 w 134"/>
                <a:gd name="T55" fmla="*/ 133 h 148"/>
                <a:gd name="T56" fmla="*/ 41 w 134"/>
                <a:gd name="T57" fmla="*/ 148 h 148"/>
                <a:gd name="T58" fmla="*/ 36 w 134"/>
                <a:gd name="T59" fmla="*/ 148 h 148"/>
                <a:gd name="T60" fmla="*/ 31 w 134"/>
                <a:gd name="T61" fmla="*/ 146 h 148"/>
                <a:gd name="T62" fmla="*/ 26 w 134"/>
                <a:gd name="T63" fmla="*/ 145 h 148"/>
                <a:gd name="T64" fmla="*/ 21 w 134"/>
                <a:gd name="T65" fmla="*/ 142 h 148"/>
                <a:gd name="T66" fmla="*/ 15 w 134"/>
                <a:gd name="T67" fmla="*/ 140 h 148"/>
                <a:gd name="T68" fmla="*/ 11 w 134"/>
                <a:gd name="T69" fmla="*/ 137 h 148"/>
                <a:gd name="T70" fmla="*/ 6 w 134"/>
                <a:gd name="T71" fmla="*/ 134 h 148"/>
                <a:gd name="T72" fmla="*/ 2 w 134"/>
                <a:gd name="T73" fmla="*/ 13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4" h="148">
                  <a:moveTo>
                    <a:pt x="2" y="132"/>
                  </a:moveTo>
                  <a:lnTo>
                    <a:pt x="2" y="129"/>
                  </a:lnTo>
                  <a:lnTo>
                    <a:pt x="1" y="127"/>
                  </a:lnTo>
                  <a:lnTo>
                    <a:pt x="1" y="124"/>
                  </a:lnTo>
                  <a:lnTo>
                    <a:pt x="0" y="122"/>
                  </a:lnTo>
                  <a:lnTo>
                    <a:pt x="12" y="105"/>
                  </a:lnTo>
                  <a:lnTo>
                    <a:pt x="25" y="89"/>
                  </a:lnTo>
                  <a:lnTo>
                    <a:pt x="36" y="74"/>
                  </a:lnTo>
                  <a:lnTo>
                    <a:pt x="48" y="59"/>
                  </a:lnTo>
                  <a:lnTo>
                    <a:pt x="60" y="43"/>
                  </a:lnTo>
                  <a:lnTo>
                    <a:pt x="73" y="29"/>
                  </a:lnTo>
                  <a:lnTo>
                    <a:pt x="86" y="15"/>
                  </a:lnTo>
                  <a:lnTo>
                    <a:pt x="101" y="0"/>
                  </a:lnTo>
                  <a:lnTo>
                    <a:pt x="105" y="4"/>
                  </a:lnTo>
                  <a:lnTo>
                    <a:pt x="109" y="8"/>
                  </a:lnTo>
                  <a:lnTo>
                    <a:pt x="113" y="12"/>
                  </a:lnTo>
                  <a:lnTo>
                    <a:pt x="118" y="15"/>
                  </a:lnTo>
                  <a:lnTo>
                    <a:pt x="122" y="19"/>
                  </a:lnTo>
                  <a:lnTo>
                    <a:pt x="126" y="23"/>
                  </a:lnTo>
                  <a:lnTo>
                    <a:pt x="130" y="27"/>
                  </a:lnTo>
                  <a:lnTo>
                    <a:pt x="134" y="31"/>
                  </a:lnTo>
                  <a:lnTo>
                    <a:pt x="122" y="45"/>
                  </a:lnTo>
                  <a:lnTo>
                    <a:pt x="110" y="61"/>
                  </a:lnTo>
                  <a:lnTo>
                    <a:pt x="98" y="75"/>
                  </a:lnTo>
                  <a:lnTo>
                    <a:pt x="85" y="89"/>
                  </a:lnTo>
                  <a:lnTo>
                    <a:pt x="73" y="103"/>
                  </a:lnTo>
                  <a:lnTo>
                    <a:pt x="62" y="118"/>
                  </a:lnTo>
                  <a:lnTo>
                    <a:pt x="51" y="133"/>
                  </a:lnTo>
                  <a:lnTo>
                    <a:pt x="41" y="148"/>
                  </a:lnTo>
                  <a:lnTo>
                    <a:pt x="36" y="148"/>
                  </a:lnTo>
                  <a:lnTo>
                    <a:pt x="31" y="146"/>
                  </a:lnTo>
                  <a:lnTo>
                    <a:pt x="26" y="145"/>
                  </a:lnTo>
                  <a:lnTo>
                    <a:pt x="21" y="142"/>
                  </a:lnTo>
                  <a:lnTo>
                    <a:pt x="15" y="140"/>
                  </a:lnTo>
                  <a:lnTo>
                    <a:pt x="11" y="137"/>
                  </a:lnTo>
                  <a:lnTo>
                    <a:pt x="6" y="134"/>
                  </a:lnTo>
                  <a:lnTo>
                    <a:pt x="2" y="13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7" name="Freeform 74"/>
            <p:cNvSpPr>
              <a:spLocks/>
            </p:cNvSpPr>
            <p:nvPr/>
          </p:nvSpPr>
          <p:spPr bwMode="auto">
            <a:xfrm>
              <a:off x="4526" y="419"/>
              <a:ext cx="70" cy="76"/>
            </a:xfrm>
            <a:custGeom>
              <a:avLst/>
              <a:gdLst>
                <a:gd name="T0" fmla="*/ 99 w 140"/>
                <a:gd name="T1" fmla="*/ 153 h 153"/>
                <a:gd name="T2" fmla="*/ 90 w 140"/>
                <a:gd name="T3" fmla="*/ 140 h 153"/>
                <a:gd name="T4" fmla="*/ 77 w 140"/>
                <a:gd name="T5" fmla="*/ 122 h 153"/>
                <a:gd name="T6" fmla="*/ 61 w 140"/>
                <a:gd name="T7" fmla="*/ 102 h 153"/>
                <a:gd name="T8" fmla="*/ 43 w 140"/>
                <a:gd name="T9" fmla="*/ 82 h 153"/>
                <a:gd name="T10" fmla="*/ 27 w 140"/>
                <a:gd name="T11" fmla="*/ 63 h 153"/>
                <a:gd name="T12" fmla="*/ 13 w 140"/>
                <a:gd name="T13" fmla="*/ 47 h 153"/>
                <a:gd name="T14" fmla="*/ 4 w 140"/>
                <a:gd name="T15" fmla="*/ 35 h 153"/>
                <a:gd name="T16" fmla="*/ 0 w 140"/>
                <a:gd name="T17" fmla="*/ 30 h 153"/>
                <a:gd name="T18" fmla="*/ 4 w 140"/>
                <a:gd name="T19" fmla="*/ 26 h 153"/>
                <a:gd name="T20" fmla="*/ 8 w 140"/>
                <a:gd name="T21" fmla="*/ 22 h 153"/>
                <a:gd name="T22" fmla="*/ 12 w 140"/>
                <a:gd name="T23" fmla="*/ 19 h 153"/>
                <a:gd name="T24" fmla="*/ 16 w 140"/>
                <a:gd name="T25" fmla="*/ 15 h 153"/>
                <a:gd name="T26" fmla="*/ 20 w 140"/>
                <a:gd name="T27" fmla="*/ 11 h 153"/>
                <a:gd name="T28" fmla="*/ 24 w 140"/>
                <a:gd name="T29" fmla="*/ 7 h 153"/>
                <a:gd name="T30" fmla="*/ 29 w 140"/>
                <a:gd name="T31" fmla="*/ 4 h 153"/>
                <a:gd name="T32" fmla="*/ 33 w 140"/>
                <a:gd name="T33" fmla="*/ 0 h 153"/>
                <a:gd name="T34" fmla="*/ 46 w 140"/>
                <a:gd name="T35" fmla="*/ 12 h 153"/>
                <a:gd name="T36" fmla="*/ 62 w 140"/>
                <a:gd name="T37" fmla="*/ 27 h 153"/>
                <a:gd name="T38" fmla="*/ 80 w 140"/>
                <a:gd name="T39" fmla="*/ 44 h 153"/>
                <a:gd name="T40" fmla="*/ 97 w 140"/>
                <a:gd name="T41" fmla="*/ 62 h 153"/>
                <a:gd name="T42" fmla="*/ 114 w 140"/>
                <a:gd name="T43" fmla="*/ 82 h 153"/>
                <a:gd name="T44" fmla="*/ 128 w 140"/>
                <a:gd name="T45" fmla="*/ 99 h 153"/>
                <a:gd name="T46" fmla="*/ 137 w 140"/>
                <a:gd name="T47" fmla="*/ 115 h 153"/>
                <a:gd name="T48" fmla="*/ 140 w 140"/>
                <a:gd name="T49" fmla="*/ 127 h 153"/>
                <a:gd name="T50" fmla="*/ 135 w 140"/>
                <a:gd name="T51" fmla="*/ 130 h 153"/>
                <a:gd name="T52" fmla="*/ 130 w 140"/>
                <a:gd name="T53" fmla="*/ 134 h 153"/>
                <a:gd name="T54" fmla="*/ 125 w 140"/>
                <a:gd name="T55" fmla="*/ 138 h 153"/>
                <a:gd name="T56" fmla="*/ 120 w 140"/>
                <a:gd name="T57" fmla="*/ 141 h 153"/>
                <a:gd name="T58" fmla="*/ 114 w 140"/>
                <a:gd name="T59" fmla="*/ 144 h 153"/>
                <a:gd name="T60" fmla="*/ 109 w 140"/>
                <a:gd name="T61" fmla="*/ 147 h 153"/>
                <a:gd name="T62" fmla="*/ 104 w 140"/>
                <a:gd name="T63" fmla="*/ 150 h 153"/>
                <a:gd name="T64" fmla="*/ 99 w 140"/>
                <a:gd name="T65" fmla="*/ 153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0" h="153">
                  <a:moveTo>
                    <a:pt x="99" y="153"/>
                  </a:moveTo>
                  <a:lnTo>
                    <a:pt x="90" y="140"/>
                  </a:lnTo>
                  <a:lnTo>
                    <a:pt x="77" y="122"/>
                  </a:lnTo>
                  <a:lnTo>
                    <a:pt x="61" y="102"/>
                  </a:lnTo>
                  <a:lnTo>
                    <a:pt x="43" y="82"/>
                  </a:lnTo>
                  <a:lnTo>
                    <a:pt x="27" y="63"/>
                  </a:lnTo>
                  <a:lnTo>
                    <a:pt x="13" y="47"/>
                  </a:lnTo>
                  <a:lnTo>
                    <a:pt x="4" y="35"/>
                  </a:lnTo>
                  <a:lnTo>
                    <a:pt x="0" y="30"/>
                  </a:lnTo>
                  <a:lnTo>
                    <a:pt x="4" y="26"/>
                  </a:lnTo>
                  <a:lnTo>
                    <a:pt x="8" y="22"/>
                  </a:lnTo>
                  <a:lnTo>
                    <a:pt x="12" y="19"/>
                  </a:lnTo>
                  <a:lnTo>
                    <a:pt x="16" y="15"/>
                  </a:lnTo>
                  <a:lnTo>
                    <a:pt x="20" y="11"/>
                  </a:lnTo>
                  <a:lnTo>
                    <a:pt x="24" y="7"/>
                  </a:lnTo>
                  <a:lnTo>
                    <a:pt x="29" y="4"/>
                  </a:lnTo>
                  <a:lnTo>
                    <a:pt x="33" y="0"/>
                  </a:lnTo>
                  <a:lnTo>
                    <a:pt x="46" y="12"/>
                  </a:lnTo>
                  <a:lnTo>
                    <a:pt x="62" y="27"/>
                  </a:lnTo>
                  <a:lnTo>
                    <a:pt x="80" y="44"/>
                  </a:lnTo>
                  <a:lnTo>
                    <a:pt x="97" y="62"/>
                  </a:lnTo>
                  <a:lnTo>
                    <a:pt x="114" y="82"/>
                  </a:lnTo>
                  <a:lnTo>
                    <a:pt x="128" y="99"/>
                  </a:lnTo>
                  <a:lnTo>
                    <a:pt x="137" y="115"/>
                  </a:lnTo>
                  <a:lnTo>
                    <a:pt x="140" y="127"/>
                  </a:lnTo>
                  <a:lnTo>
                    <a:pt x="135" y="130"/>
                  </a:lnTo>
                  <a:lnTo>
                    <a:pt x="130" y="134"/>
                  </a:lnTo>
                  <a:lnTo>
                    <a:pt x="125" y="138"/>
                  </a:lnTo>
                  <a:lnTo>
                    <a:pt x="120" y="141"/>
                  </a:lnTo>
                  <a:lnTo>
                    <a:pt x="114" y="144"/>
                  </a:lnTo>
                  <a:lnTo>
                    <a:pt x="109" y="147"/>
                  </a:lnTo>
                  <a:lnTo>
                    <a:pt x="104" y="150"/>
                  </a:lnTo>
                  <a:lnTo>
                    <a:pt x="99" y="15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8" name="Freeform 75"/>
            <p:cNvSpPr>
              <a:spLocks/>
            </p:cNvSpPr>
            <p:nvPr/>
          </p:nvSpPr>
          <p:spPr bwMode="auto">
            <a:xfrm>
              <a:off x="4339" y="453"/>
              <a:ext cx="55" cy="30"/>
            </a:xfrm>
            <a:custGeom>
              <a:avLst/>
              <a:gdLst>
                <a:gd name="T0" fmla="*/ 93 w 111"/>
                <a:gd name="T1" fmla="*/ 60 h 60"/>
                <a:gd name="T2" fmla="*/ 82 w 111"/>
                <a:gd name="T3" fmla="*/ 56 h 60"/>
                <a:gd name="T4" fmla="*/ 71 w 111"/>
                <a:gd name="T5" fmla="*/ 53 h 60"/>
                <a:gd name="T6" fmla="*/ 63 w 111"/>
                <a:gd name="T7" fmla="*/ 51 h 60"/>
                <a:gd name="T8" fmla="*/ 55 w 111"/>
                <a:gd name="T9" fmla="*/ 49 h 60"/>
                <a:gd name="T10" fmla="*/ 46 w 111"/>
                <a:gd name="T11" fmla="*/ 47 h 60"/>
                <a:gd name="T12" fmla="*/ 34 w 111"/>
                <a:gd name="T13" fmla="*/ 44 h 60"/>
                <a:gd name="T14" fmla="*/ 20 w 111"/>
                <a:gd name="T15" fmla="*/ 41 h 60"/>
                <a:gd name="T16" fmla="*/ 0 w 111"/>
                <a:gd name="T17" fmla="*/ 37 h 60"/>
                <a:gd name="T18" fmla="*/ 2 w 111"/>
                <a:gd name="T19" fmla="*/ 28 h 60"/>
                <a:gd name="T20" fmla="*/ 3 w 111"/>
                <a:gd name="T21" fmla="*/ 19 h 60"/>
                <a:gd name="T22" fmla="*/ 6 w 111"/>
                <a:gd name="T23" fmla="*/ 10 h 60"/>
                <a:gd name="T24" fmla="*/ 8 w 111"/>
                <a:gd name="T25" fmla="*/ 0 h 60"/>
                <a:gd name="T26" fmla="*/ 33 w 111"/>
                <a:gd name="T27" fmla="*/ 7 h 60"/>
                <a:gd name="T28" fmla="*/ 53 w 111"/>
                <a:gd name="T29" fmla="*/ 12 h 60"/>
                <a:gd name="T30" fmla="*/ 68 w 111"/>
                <a:gd name="T31" fmla="*/ 16 h 60"/>
                <a:gd name="T32" fmla="*/ 80 w 111"/>
                <a:gd name="T33" fmla="*/ 20 h 60"/>
                <a:gd name="T34" fmla="*/ 88 w 111"/>
                <a:gd name="T35" fmla="*/ 22 h 60"/>
                <a:gd name="T36" fmla="*/ 95 w 111"/>
                <a:gd name="T37" fmla="*/ 25 h 60"/>
                <a:gd name="T38" fmla="*/ 103 w 111"/>
                <a:gd name="T39" fmla="*/ 28 h 60"/>
                <a:gd name="T40" fmla="*/ 111 w 111"/>
                <a:gd name="T41" fmla="*/ 31 h 60"/>
                <a:gd name="T42" fmla="*/ 102 w 111"/>
                <a:gd name="T43" fmla="*/ 47 h 60"/>
                <a:gd name="T44" fmla="*/ 98 w 111"/>
                <a:gd name="T45" fmla="*/ 56 h 60"/>
                <a:gd name="T46" fmla="*/ 95 w 111"/>
                <a:gd name="T47" fmla="*/ 59 h 60"/>
                <a:gd name="T48" fmla="*/ 93 w 111"/>
                <a:gd name="T49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1" h="60">
                  <a:moveTo>
                    <a:pt x="93" y="60"/>
                  </a:moveTo>
                  <a:lnTo>
                    <a:pt x="82" y="56"/>
                  </a:lnTo>
                  <a:lnTo>
                    <a:pt x="71" y="53"/>
                  </a:lnTo>
                  <a:lnTo>
                    <a:pt x="63" y="51"/>
                  </a:lnTo>
                  <a:lnTo>
                    <a:pt x="55" y="49"/>
                  </a:lnTo>
                  <a:lnTo>
                    <a:pt x="46" y="47"/>
                  </a:lnTo>
                  <a:lnTo>
                    <a:pt x="34" y="44"/>
                  </a:lnTo>
                  <a:lnTo>
                    <a:pt x="20" y="41"/>
                  </a:lnTo>
                  <a:lnTo>
                    <a:pt x="0" y="37"/>
                  </a:lnTo>
                  <a:lnTo>
                    <a:pt x="2" y="28"/>
                  </a:lnTo>
                  <a:lnTo>
                    <a:pt x="3" y="19"/>
                  </a:lnTo>
                  <a:lnTo>
                    <a:pt x="6" y="10"/>
                  </a:lnTo>
                  <a:lnTo>
                    <a:pt x="8" y="0"/>
                  </a:lnTo>
                  <a:lnTo>
                    <a:pt x="33" y="7"/>
                  </a:lnTo>
                  <a:lnTo>
                    <a:pt x="53" y="12"/>
                  </a:lnTo>
                  <a:lnTo>
                    <a:pt x="68" y="16"/>
                  </a:lnTo>
                  <a:lnTo>
                    <a:pt x="80" y="20"/>
                  </a:lnTo>
                  <a:lnTo>
                    <a:pt x="88" y="22"/>
                  </a:lnTo>
                  <a:lnTo>
                    <a:pt x="95" y="25"/>
                  </a:lnTo>
                  <a:lnTo>
                    <a:pt x="103" y="28"/>
                  </a:lnTo>
                  <a:lnTo>
                    <a:pt x="111" y="31"/>
                  </a:lnTo>
                  <a:lnTo>
                    <a:pt x="102" y="47"/>
                  </a:lnTo>
                  <a:lnTo>
                    <a:pt x="98" y="56"/>
                  </a:lnTo>
                  <a:lnTo>
                    <a:pt x="95" y="59"/>
                  </a:lnTo>
                  <a:lnTo>
                    <a:pt x="93" y="6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9" name="Freeform 76"/>
            <p:cNvSpPr>
              <a:spLocks/>
            </p:cNvSpPr>
            <p:nvPr/>
          </p:nvSpPr>
          <p:spPr bwMode="auto">
            <a:xfrm>
              <a:off x="4273" y="450"/>
              <a:ext cx="66" cy="24"/>
            </a:xfrm>
            <a:custGeom>
              <a:avLst/>
              <a:gdLst>
                <a:gd name="T0" fmla="*/ 4 w 131"/>
                <a:gd name="T1" fmla="*/ 48 h 48"/>
                <a:gd name="T2" fmla="*/ 3 w 131"/>
                <a:gd name="T3" fmla="*/ 38 h 48"/>
                <a:gd name="T4" fmla="*/ 2 w 131"/>
                <a:gd name="T5" fmla="*/ 28 h 48"/>
                <a:gd name="T6" fmla="*/ 1 w 131"/>
                <a:gd name="T7" fmla="*/ 17 h 48"/>
                <a:gd name="T8" fmla="*/ 0 w 131"/>
                <a:gd name="T9" fmla="*/ 6 h 48"/>
                <a:gd name="T10" fmla="*/ 6 w 131"/>
                <a:gd name="T11" fmla="*/ 6 h 48"/>
                <a:gd name="T12" fmla="*/ 13 w 131"/>
                <a:gd name="T13" fmla="*/ 4 h 48"/>
                <a:gd name="T14" fmla="*/ 19 w 131"/>
                <a:gd name="T15" fmla="*/ 4 h 48"/>
                <a:gd name="T16" fmla="*/ 26 w 131"/>
                <a:gd name="T17" fmla="*/ 3 h 48"/>
                <a:gd name="T18" fmla="*/ 33 w 131"/>
                <a:gd name="T19" fmla="*/ 2 h 48"/>
                <a:gd name="T20" fmla="*/ 40 w 131"/>
                <a:gd name="T21" fmla="*/ 1 h 48"/>
                <a:gd name="T22" fmla="*/ 46 w 131"/>
                <a:gd name="T23" fmla="*/ 1 h 48"/>
                <a:gd name="T24" fmla="*/ 53 w 131"/>
                <a:gd name="T25" fmla="*/ 0 h 48"/>
                <a:gd name="T26" fmla="*/ 63 w 131"/>
                <a:gd name="T27" fmla="*/ 0 h 48"/>
                <a:gd name="T28" fmla="*/ 73 w 131"/>
                <a:gd name="T29" fmla="*/ 0 h 48"/>
                <a:gd name="T30" fmla="*/ 83 w 131"/>
                <a:gd name="T31" fmla="*/ 0 h 48"/>
                <a:gd name="T32" fmla="*/ 92 w 131"/>
                <a:gd name="T33" fmla="*/ 1 h 48"/>
                <a:gd name="T34" fmla="*/ 102 w 131"/>
                <a:gd name="T35" fmla="*/ 1 h 48"/>
                <a:gd name="T36" fmla="*/ 111 w 131"/>
                <a:gd name="T37" fmla="*/ 1 h 48"/>
                <a:gd name="T38" fmla="*/ 121 w 131"/>
                <a:gd name="T39" fmla="*/ 2 h 48"/>
                <a:gd name="T40" fmla="*/ 131 w 131"/>
                <a:gd name="T41" fmla="*/ 2 h 48"/>
                <a:gd name="T42" fmla="*/ 130 w 131"/>
                <a:gd name="T43" fmla="*/ 13 h 48"/>
                <a:gd name="T44" fmla="*/ 128 w 131"/>
                <a:gd name="T45" fmla="*/ 23 h 48"/>
                <a:gd name="T46" fmla="*/ 127 w 131"/>
                <a:gd name="T47" fmla="*/ 33 h 48"/>
                <a:gd name="T48" fmla="*/ 125 w 131"/>
                <a:gd name="T49" fmla="*/ 43 h 48"/>
                <a:gd name="T50" fmla="*/ 114 w 131"/>
                <a:gd name="T51" fmla="*/ 43 h 48"/>
                <a:gd name="T52" fmla="*/ 103 w 131"/>
                <a:gd name="T53" fmla="*/ 43 h 48"/>
                <a:gd name="T54" fmla="*/ 92 w 131"/>
                <a:gd name="T55" fmla="*/ 43 h 48"/>
                <a:gd name="T56" fmla="*/ 81 w 131"/>
                <a:gd name="T57" fmla="*/ 43 h 48"/>
                <a:gd name="T58" fmla="*/ 69 w 131"/>
                <a:gd name="T59" fmla="*/ 43 h 48"/>
                <a:gd name="T60" fmla="*/ 57 w 131"/>
                <a:gd name="T61" fmla="*/ 43 h 48"/>
                <a:gd name="T62" fmla="*/ 46 w 131"/>
                <a:gd name="T63" fmla="*/ 43 h 48"/>
                <a:gd name="T64" fmla="*/ 34 w 131"/>
                <a:gd name="T65" fmla="*/ 43 h 48"/>
                <a:gd name="T66" fmla="*/ 31 w 131"/>
                <a:gd name="T67" fmla="*/ 44 h 48"/>
                <a:gd name="T68" fmla="*/ 27 w 131"/>
                <a:gd name="T69" fmla="*/ 44 h 48"/>
                <a:gd name="T70" fmla="*/ 23 w 131"/>
                <a:gd name="T71" fmla="*/ 45 h 48"/>
                <a:gd name="T72" fmla="*/ 20 w 131"/>
                <a:gd name="T73" fmla="*/ 46 h 48"/>
                <a:gd name="T74" fmla="*/ 16 w 131"/>
                <a:gd name="T75" fmla="*/ 47 h 48"/>
                <a:gd name="T76" fmla="*/ 12 w 131"/>
                <a:gd name="T77" fmla="*/ 47 h 48"/>
                <a:gd name="T78" fmla="*/ 8 w 131"/>
                <a:gd name="T79" fmla="*/ 48 h 48"/>
                <a:gd name="T80" fmla="*/ 4 w 131"/>
                <a:gd name="T81" fmla="*/ 4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1" h="48">
                  <a:moveTo>
                    <a:pt x="4" y="48"/>
                  </a:moveTo>
                  <a:lnTo>
                    <a:pt x="3" y="38"/>
                  </a:lnTo>
                  <a:lnTo>
                    <a:pt x="2" y="28"/>
                  </a:lnTo>
                  <a:lnTo>
                    <a:pt x="1" y="17"/>
                  </a:lnTo>
                  <a:lnTo>
                    <a:pt x="0" y="6"/>
                  </a:lnTo>
                  <a:lnTo>
                    <a:pt x="6" y="6"/>
                  </a:lnTo>
                  <a:lnTo>
                    <a:pt x="13" y="4"/>
                  </a:lnTo>
                  <a:lnTo>
                    <a:pt x="19" y="4"/>
                  </a:lnTo>
                  <a:lnTo>
                    <a:pt x="26" y="3"/>
                  </a:lnTo>
                  <a:lnTo>
                    <a:pt x="33" y="2"/>
                  </a:lnTo>
                  <a:lnTo>
                    <a:pt x="40" y="1"/>
                  </a:lnTo>
                  <a:lnTo>
                    <a:pt x="46" y="1"/>
                  </a:lnTo>
                  <a:lnTo>
                    <a:pt x="53" y="0"/>
                  </a:lnTo>
                  <a:lnTo>
                    <a:pt x="63" y="0"/>
                  </a:lnTo>
                  <a:lnTo>
                    <a:pt x="73" y="0"/>
                  </a:lnTo>
                  <a:lnTo>
                    <a:pt x="83" y="0"/>
                  </a:lnTo>
                  <a:lnTo>
                    <a:pt x="92" y="1"/>
                  </a:lnTo>
                  <a:lnTo>
                    <a:pt x="102" y="1"/>
                  </a:lnTo>
                  <a:lnTo>
                    <a:pt x="111" y="1"/>
                  </a:lnTo>
                  <a:lnTo>
                    <a:pt x="121" y="2"/>
                  </a:lnTo>
                  <a:lnTo>
                    <a:pt x="131" y="2"/>
                  </a:lnTo>
                  <a:lnTo>
                    <a:pt x="130" y="13"/>
                  </a:lnTo>
                  <a:lnTo>
                    <a:pt x="128" y="23"/>
                  </a:lnTo>
                  <a:lnTo>
                    <a:pt x="127" y="33"/>
                  </a:lnTo>
                  <a:lnTo>
                    <a:pt x="125" y="43"/>
                  </a:lnTo>
                  <a:lnTo>
                    <a:pt x="114" y="43"/>
                  </a:lnTo>
                  <a:lnTo>
                    <a:pt x="103" y="43"/>
                  </a:lnTo>
                  <a:lnTo>
                    <a:pt x="92" y="43"/>
                  </a:lnTo>
                  <a:lnTo>
                    <a:pt x="81" y="43"/>
                  </a:lnTo>
                  <a:lnTo>
                    <a:pt x="69" y="43"/>
                  </a:lnTo>
                  <a:lnTo>
                    <a:pt x="57" y="43"/>
                  </a:lnTo>
                  <a:lnTo>
                    <a:pt x="46" y="43"/>
                  </a:lnTo>
                  <a:lnTo>
                    <a:pt x="34" y="43"/>
                  </a:lnTo>
                  <a:lnTo>
                    <a:pt x="31" y="44"/>
                  </a:lnTo>
                  <a:lnTo>
                    <a:pt x="27" y="44"/>
                  </a:lnTo>
                  <a:lnTo>
                    <a:pt x="23" y="45"/>
                  </a:lnTo>
                  <a:lnTo>
                    <a:pt x="20" y="46"/>
                  </a:lnTo>
                  <a:lnTo>
                    <a:pt x="16" y="47"/>
                  </a:lnTo>
                  <a:lnTo>
                    <a:pt x="12" y="47"/>
                  </a:lnTo>
                  <a:lnTo>
                    <a:pt x="8" y="48"/>
                  </a:lnTo>
                  <a:lnTo>
                    <a:pt x="4" y="48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77"/>
            <p:cNvSpPr>
              <a:spLocks/>
            </p:cNvSpPr>
            <p:nvPr/>
          </p:nvSpPr>
          <p:spPr bwMode="auto">
            <a:xfrm>
              <a:off x="4174" y="366"/>
              <a:ext cx="96" cy="102"/>
            </a:xfrm>
            <a:custGeom>
              <a:avLst/>
              <a:gdLst>
                <a:gd name="T0" fmla="*/ 78 w 191"/>
                <a:gd name="T1" fmla="*/ 205 h 205"/>
                <a:gd name="T2" fmla="*/ 73 w 191"/>
                <a:gd name="T3" fmla="*/ 194 h 205"/>
                <a:gd name="T4" fmla="*/ 64 w 191"/>
                <a:gd name="T5" fmla="*/ 176 h 205"/>
                <a:gd name="T6" fmla="*/ 51 w 191"/>
                <a:gd name="T7" fmla="*/ 153 h 205"/>
                <a:gd name="T8" fmla="*/ 38 w 191"/>
                <a:gd name="T9" fmla="*/ 127 h 205"/>
                <a:gd name="T10" fmla="*/ 24 w 191"/>
                <a:gd name="T11" fmla="*/ 101 h 205"/>
                <a:gd name="T12" fmla="*/ 13 w 191"/>
                <a:gd name="T13" fmla="*/ 77 h 205"/>
                <a:gd name="T14" fmla="*/ 4 w 191"/>
                <a:gd name="T15" fmla="*/ 57 h 205"/>
                <a:gd name="T16" fmla="*/ 0 w 191"/>
                <a:gd name="T17" fmla="*/ 43 h 205"/>
                <a:gd name="T18" fmla="*/ 32 w 191"/>
                <a:gd name="T19" fmla="*/ 31 h 205"/>
                <a:gd name="T20" fmla="*/ 61 w 191"/>
                <a:gd name="T21" fmla="*/ 22 h 205"/>
                <a:gd name="T22" fmla="*/ 85 w 191"/>
                <a:gd name="T23" fmla="*/ 15 h 205"/>
                <a:gd name="T24" fmla="*/ 106 w 191"/>
                <a:gd name="T25" fmla="*/ 8 h 205"/>
                <a:gd name="T26" fmla="*/ 124 w 191"/>
                <a:gd name="T27" fmla="*/ 4 h 205"/>
                <a:gd name="T28" fmla="*/ 138 w 191"/>
                <a:gd name="T29" fmla="*/ 1 h 205"/>
                <a:gd name="T30" fmla="*/ 149 w 191"/>
                <a:gd name="T31" fmla="*/ 0 h 205"/>
                <a:gd name="T32" fmla="*/ 158 w 191"/>
                <a:gd name="T33" fmla="*/ 1 h 205"/>
                <a:gd name="T34" fmla="*/ 162 w 191"/>
                <a:gd name="T35" fmla="*/ 22 h 205"/>
                <a:gd name="T36" fmla="*/ 166 w 191"/>
                <a:gd name="T37" fmla="*/ 44 h 205"/>
                <a:gd name="T38" fmla="*/ 170 w 191"/>
                <a:gd name="T39" fmla="*/ 65 h 205"/>
                <a:gd name="T40" fmla="*/ 174 w 191"/>
                <a:gd name="T41" fmla="*/ 85 h 205"/>
                <a:gd name="T42" fmla="*/ 178 w 191"/>
                <a:gd name="T43" fmla="*/ 107 h 205"/>
                <a:gd name="T44" fmla="*/ 182 w 191"/>
                <a:gd name="T45" fmla="*/ 127 h 205"/>
                <a:gd name="T46" fmla="*/ 187 w 191"/>
                <a:gd name="T47" fmla="*/ 149 h 205"/>
                <a:gd name="T48" fmla="*/ 191 w 191"/>
                <a:gd name="T49" fmla="*/ 170 h 205"/>
                <a:gd name="T50" fmla="*/ 172 w 191"/>
                <a:gd name="T51" fmla="*/ 176 h 205"/>
                <a:gd name="T52" fmla="*/ 153 w 191"/>
                <a:gd name="T53" fmla="*/ 182 h 205"/>
                <a:gd name="T54" fmla="*/ 134 w 191"/>
                <a:gd name="T55" fmla="*/ 188 h 205"/>
                <a:gd name="T56" fmla="*/ 116 w 191"/>
                <a:gd name="T57" fmla="*/ 193 h 205"/>
                <a:gd name="T58" fmla="*/ 101 w 191"/>
                <a:gd name="T59" fmla="*/ 198 h 205"/>
                <a:gd name="T60" fmla="*/ 89 w 191"/>
                <a:gd name="T61" fmla="*/ 202 h 205"/>
                <a:gd name="T62" fmla="*/ 81 w 191"/>
                <a:gd name="T63" fmla="*/ 204 h 205"/>
                <a:gd name="T64" fmla="*/ 78 w 191"/>
                <a:gd name="T6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1" h="205">
                  <a:moveTo>
                    <a:pt x="78" y="205"/>
                  </a:moveTo>
                  <a:lnTo>
                    <a:pt x="73" y="194"/>
                  </a:lnTo>
                  <a:lnTo>
                    <a:pt x="64" y="176"/>
                  </a:lnTo>
                  <a:lnTo>
                    <a:pt x="51" y="153"/>
                  </a:lnTo>
                  <a:lnTo>
                    <a:pt x="38" y="127"/>
                  </a:lnTo>
                  <a:lnTo>
                    <a:pt x="24" y="101"/>
                  </a:lnTo>
                  <a:lnTo>
                    <a:pt x="13" y="77"/>
                  </a:lnTo>
                  <a:lnTo>
                    <a:pt x="4" y="57"/>
                  </a:lnTo>
                  <a:lnTo>
                    <a:pt x="0" y="43"/>
                  </a:lnTo>
                  <a:lnTo>
                    <a:pt x="32" y="31"/>
                  </a:lnTo>
                  <a:lnTo>
                    <a:pt x="61" y="22"/>
                  </a:lnTo>
                  <a:lnTo>
                    <a:pt x="85" y="15"/>
                  </a:lnTo>
                  <a:lnTo>
                    <a:pt x="106" y="8"/>
                  </a:lnTo>
                  <a:lnTo>
                    <a:pt x="124" y="4"/>
                  </a:lnTo>
                  <a:lnTo>
                    <a:pt x="138" y="1"/>
                  </a:lnTo>
                  <a:lnTo>
                    <a:pt x="149" y="0"/>
                  </a:lnTo>
                  <a:lnTo>
                    <a:pt x="158" y="1"/>
                  </a:lnTo>
                  <a:lnTo>
                    <a:pt x="162" y="22"/>
                  </a:lnTo>
                  <a:lnTo>
                    <a:pt x="166" y="44"/>
                  </a:lnTo>
                  <a:lnTo>
                    <a:pt x="170" y="65"/>
                  </a:lnTo>
                  <a:lnTo>
                    <a:pt x="174" y="85"/>
                  </a:lnTo>
                  <a:lnTo>
                    <a:pt x="178" y="107"/>
                  </a:lnTo>
                  <a:lnTo>
                    <a:pt x="182" y="127"/>
                  </a:lnTo>
                  <a:lnTo>
                    <a:pt x="187" y="149"/>
                  </a:lnTo>
                  <a:lnTo>
                    <a:pt x="191" y="170"/>
                  </a:lnTo>
                  <a:lnTo>
                    <a:pt x="172" y="176"/>
                  </a:lnTo>
                  <a:lnTo>
                    <a:pt x="153" y="182"/>
                  </a:lnTo>
                  <a:lnTo>
                    <a:pt x="134" y="188"/>
                  </a:lnTo>
                  <a:lnTo>
                    <a:pt x="116" y="193"/>
                  </a:lnTo>
                  <a:lnTo>
                    <a:pt x="101" y="198"/>
                  </a:lnTo>
                  <a:lnTo>
                    <a:pt x="89" y="202"/>
                  </a:lnTo>
                  <a:lnTo>
                    <a:pt x="81" y="204"/>
                  </a:lnTo>
                  <a:lnTo>
                    <a:pt x="78" y="205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7" name="Freeform 78"/>
            <p:cNvSpPr>
              <a:spLocks/>
            </p:cNvSpPr>
            <p:nvPr/>
          </p:nvSpPr>
          <p:spPr bwMode="auto">
            <a:xfrm>
              <a:off x="4343" y="361"/>
              <a:ext cx="92" cy="102"/>
            </a:xfrm>
            <a:custGeom>
              <a:avLst/>
              <a:gdLst>
                <a:gd name="T0" fmla="*/ 0 w 183"/>
                <a:gd name="T1" fmla="*/ 177 h 204"/>
                <a:gd name="T2" fmla="*/ 2 w 183"/>
                <a:gd name="T3" fmla="*/ 153 h 204"/>
                <a:gd name="T4" fmla="*/ 5 w 183"/>
                <a:gd name="T5" fmla="*/ 127 h 204"/>
                <a:gd name="T6" fmla="*/ 13 w 183"/>
                <a:gd name="T7" fmla="*/ 82 h 204"/>
                <a:gd name="T8" fmla="*/ 27 w 183"/>
                <a:gd name="T9" fmla="*/ 1 h 204"/>
                <a:gd name="T10" fmla="*/ 42 w 183"/>
                <a:gd name="T11" fmla="*/ 0 h 204"/>
                <a:gd name="T12" fmla="*/ 60 w 183"/>
                <a:gd name="T13" fmla="*/ 2 h 204"/>
                <a:gd name="T14" fmla="*/ 82 w 183"/>
                <a:gd name="T15" fmla="*/ 6 h 204"/>
                <a:gd name="T16" fmla="*/ 103 w 183"/>
                <a:gd name="T17" fmla="*/ 11 h 204"/>
                <a:gd name="T18" fmla="*/ 125 w 183"/>
                <a:gd name="T19" fmla="*/ 18 h 204"/>
                <a:gd name="T20" fmla="*/ 147 w 183"/>
                <a:gd name="T21" fmla="*/ 25 h 204"/>
                <a:gd name="T22" fmla="*/ 166 w 183"/>
                <a:gd name="T23" fmla="*/ 32 h 204"/>
                <a:gd name="T24" fmla="*/ 183 w 183"/>
                <a:gd name="T25" fmla="*/ 38 h 204"/>
                <a:gd name="T26" fmla="*/ 174 w 183"/>
                <a:gd name="T27" fmla="*/ 59 h 204"/>
                <a:gd name="T28" fmla="*/ 165 w 183"/>
                <a:gd name="T29" fmla="*/ 79 h 204"/>
                <a:gd name="T30" fmla="*/ 156 w 183"/>
                <a:gd name="T31" fmla="*/ 99 h 204"/>
                <a:gd name="T32" fmla="*/ 146 w 183"/>
                <a:gd name="T33" fmla="*/ 121 h 204"/>
                <a:gd name="T34" fmla="*/ 137 w 183"/>
                <a:gd name="T35" fmla="*/ 141 h 204"/>
                <a:gd name="T36" fmla="*/ 126 w 183"/>
                <a:gd name="T37" fmla="*/ 162 h 204"/>
                <a:gd name="T38" fmla="*/ 117 w 183"/>
                <a:gd name="T39" fmla="*/ 183 h 204"/>
                <a:gd name="T40" fmla="*/ 107 w 183"/>
                <a:gd name="T41" fmla="*/ 204 h 204"/>
                <a:gd name="T42" fmla="*/ 95 w 183"/>
                <a:gd name="T43" fmla="*/ 199 h 204"/>
                <a:gd name="T44" fmla="*/ 82 w 183"/>
                <a:gd name="T45" fmla="*/ 194 h 204"/>
                <a:gd name="T46" fmla="*/ 68 w 183"/>
                <a:gd name="T47" fmla="*/ 189 h 204"/>
                <a:gd name="T48" fmla="*/ 53 w 183"/>
                <a:gd name="T49" fmla="*/ 185 h 204"/>
                <a:gd name="T50" fmla="*/ 39 w 183"/>
                <a:gd name="T51" fmla="*/ 181 h 204"/>
                <a:gd name="T52" fmla="*/ 25 w 183"/>
                <a:gd name="T53" fmla="*/ 179 h 204"/>
                <a:gd name="T54" fmla="*/ 12 w 183"/>
                <a:gd name="T55" fmla="*/ 178 h 204"/>
                <a:gd name="T56" fmla="*/ 0 w 183"/>
                <a:gd name="T57" fmla="*/ 177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83" h="204">
                  <a:moveTo>
                    <a:pt x="0" y="177"/>
                  </a:moveTo>
                  <a:lnTo>
                    <a:pt x="2" y="153"/>
                  </a:lnTo>
                  <a:lnTo>
                    <a:pt x="5" y="127"/>
                  </a:lnTo>
                  <a:lnTo>
                    <a:pt x="13" y="82"/>
                  </a:lnTo>
                  <a:lnTo>
                    <a:pt x="27" y="1"/>
                  </a:lnTo>
                  <a:lnTo>
                    <a:pt x="42" y="0"/>
                  </a:lnTo>
                  <a:lnTo>
                    <a:pt x="60" y="2"/>
                  </a:lnTo>
                  <a:lnTo>
                    <a:pt x="82" y="6"/>
                  </a:lnTo>
                  <a:lnTo>
                    <a:pt x="103" y="11"/>
                  </a:lnTo>
                  <a:lnTo>
                    <a:pt x="125" y="18"/>
                  </a:lnTo>
                  <a:lnTo>
                    <a:pt x="147" y="25"/>
                  </a:lnTo>
                  <a:lnTo>
                    <a:pt x="166" y="32"/>
                  </a:lnTo>
                  <a:lnTo>
                    <a:pt x="183" y="38"/>
                  </a:lnTo>
                  <a:lnTo>
                    <a:pt x="174" y="59"/>
                  </a:lnTo>
                  <a:lnTo>
                    <a:pt x="165" y="79"/>
                  </a:lnTo>
                  <a:lnTo>
                    <a:pt x="156" y="99"/>
                  </a:lnTo>
                  <a:lnTo>
                    <a:pt x="146" y="121"/>
                  </a:lnTo>
                  <a:lnTo>
                    <a:pt x="137" y="141"/>
                  </a:lnTo>
                  <a:lnTo>
                    <a:pt x="126" y="162"/>
                  </a:lnTo>
                  <a:lnTo>
                    <a:pt x="117" y="183"/>
                  </a:lnTo>
                  <a:lnTo>
                    <a:pt x="107" y="204"/>
                  </a:lnTo>
                  <a:lnTo>
                    <a:pt x="95" y="199"/>
                  </a:lnTo>
                  <a:lnTo>
                    <a:pt x="82" y="194"/>
                  </a:lnTo>
                  <a:lnTo>
                    <a:pt x="68" y="189"/>
                  </a:lnTo>
                  <a:lnTo>
                    <a:pt x="53" y="185"/>
                  </a:lnTo>
                  <a:lnTo>
                    <a:pt x="39" y="181"/>
                  </a:lnTo>
                  <a:lnTo>
                    <a:pt x="25" y="179"/>
                  </a:lnTo>
                  <a:lnTo>
                    <a:pt x="12" y="178"/>
                  </a:lnTo>
                  <a:lnTo>
                    <a:pt x="0" y="177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Freeform 79"/>
            <p:cNvSpPr>
              <a:spLocks/>
            </p:cNvSpPr>
            <p:nvPr/>
          </p:nvSpPr>
          <p:spPr bwMode="auto">
            <a:xfrm>
              <a:off x="3975" y="416"/>
              <a:ext cx="40" cy="36"/>
            </a:xfrm>
            <a:custGeom>
              <a:avLst/>
              <a:gdLst>
                <a:gd name="T0" fmla="*/ 52 w 80"/>
                <a:gd name="T1" fmla="*/ 69 h 72"/>
                <a:gd name="T2" fmla="*/ 51 w 80"/>
                <a:gd name="T3" fmla="*/ 64 h 72"/>
                <a:gd name="T4" fmla="*/ 54 w 80"/>
                <a:gd name="T5" fmla="*/ 58 h 72"/>
                <a:gd name="T6" fmla="*/ 61 w 80"/>
                <a:gd name="T7" fmla="*/ 52 h 72"/>
                <a:gd name="T8" fmla="*/ 65 w 80"/>
                <a:gd name="T9" fmla="*/ 45 h 72"/>
                <a:gd name="T10" fmla="*/ 65 w 80"/>
                <a:gd name="T11" fmla="*/ 38 h 72"/>
                <a:gd name="T12" fmla="*/ 63 w 80"/>
                <a:gd name="T13" fmla="*/ 33 h 72"/>
                <a:gd name="T14" fmla="*/ 60 w 80"/>
                <a:gd name="T15" fmla="*/ 30 h 72"/>
                <a:gd name="T16" fmla="*/ 54 w 80"/>
                <a:gd name="T17" fmla="*/ 38 h 72"/>
                <a:gd name="T18" fmla="*/ 48 w 80"/>
                <a:gd name="T19" fmla="*/ 47 h 72"/>
                <a:gd name="T20" fmla="*/ 38 w 80"/>
                <a:gd name="T21" fmla="*/ 51 h 72"/>
                <a:gd name="T22" fmla="*/ 25 w 80"/>
                <a:gd name="T23" fmla="*/ 51 h 72"/>
                <a:gd name="T24" fmla="*/ 12 w 80"/>
                <a:gd name="T25" fmla="*/ 48 h 72"/>
                <a:gd name="T26" fmla="*/ 5 w 80"/>
                <a:gd name="T27" fmla="*/ 41 h 72"/>
                <a:gd name="T28" fmla="*/ 1 w 80"/>
                <a:gd name="T29" fmla="*/ 32 h 72"/>
                <a:gd name="T30" fmla="*/ 1 w 80"/>
                <a:gd name="T31" fmla="*/ 24 h 72"/>
                <a:gd name="T32" fmla="*/ 4 w 80"/>
                <a:gd name="T33" fmla="*/ 16 h 72"/>
                <a:gd name="T34" fmla="*/ 10 w 80"/>
                <a:gd name="T35" fmla="*/ 7 h 72"/>
                <a:gd name="T36" fmla="*/ 17 w 80"/>
                <a:gd name="T37" fmla="*/ 2 h 72"/>
                <a:gd name="T38" fmla="*/ 25 w 80"/>
                <a:gd name="T39" fmla="*/ 2 h 72"/>
                <a:gd name="T40" fmla="*/ 32 w 80"/>
                <a:gd name="T41" fmla="*/ 1 h 72"/>
                <a:gd name="T42" fmla="*/ 40 w 80"/>
                <a:gd name="T43" fmla="*/ 0 h 72"/>
                <a:gd name="T44" fmla="*/ 49 w 80"/>
                <a:gd name="T45" fmla="*/ 4 h 72"/>
                <a:gd name="T46" fmla="*/ 59 w 80"/>
                <a:gd name="T47" fmla="*/ 10 h 72"/>
                <a:gd name="T48" fmla="*/ 68 w 80"/>
                <a:gd name="T49" fmla="*/ 18 h 72"/>
                <a:gd name="T50" fmla="*/ 76 w 80"/>
                <a:gd name="T51" fmla="*/ 28 h 72"/>
                <a:gd name="T52" fmla="*/ 79 w 80"/>
                <a:gd name="T53" fmla="*/ 39 h 72"/>
                <a:gd name="T54" fmla="*/ 78 w 80"/>
                <a:gd name="T55" fmla="*/ 51 h 72"/>
                <a:gd name="T56" fmla="*/ 74 w 80"/>
                <a:gd name="T57" fmla="*/ 60 h 72"/>
                <a:gd name="T58" fmla="*/ 67 w 80"/>
                <a:gd name="T59" fmla="*/ 66 h 72"/>
                <a:gd name="T60" fmla="*/ 61 w 80"/>
                <a:gd name="T61" fmla="*/ 70 h 72"/>
                <a:gd name="T62" fmla="*/ 55 w 80"/>
                <a:gd name="T63" fmla="*/ 71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0" h="72">
                  <a:moveTo>
                    <a:pt x="52" y="72"/>
                  </a:moveTo>
                  <a:lnTo>
                    <a:pt x="52" y="69"/>
                  </a:lnTo>
                  <a:lnTo>
                    <a:pt x="51" y="67"/>
                  </a:lnTo>
                  <a:lnTo>
                    <a:pt x="51" y="64"/>
                  </a:lnTo>
                  <a:lnTo>
                    <a:pt x="50" y="62"/>
                  </a:lnTo>
                  <a:lnTo>
                    <a:pt x="54" y="58"/>
                  </a:lnTo>
                  <a:lnTo>
                    <a:pt x="58" y="55"/>
                  </a:lnTo>
                  <a:lnTo>
                    <a:pt x="61" y="52"/>
                  </a:lnTo>
                  <a:lnTo>
                    <a:pt x="65" y="48"/>
                  </a:lnTo>
                  <a:lnTo>
                    <a:pt x="65" y="45"/>
                  </a:lnTo>
                  <a:lnTo>
                    <a:pt x="65" y="41"/>
                  </a:lnTo>
                  <a:lnTo>
                    <a:pt x="65" y="38"/>
                  </a:lnTo>
                  <a:lnTo>
                    <a:pt x="65" y="34"/>
                  </a:lnTo>
                  <a:lnTo>
                    <a:pt x="63" y="33"/>
                  </a:lnTo>
                  <a:lnTo>
                    <a:pt x="62" y="31"/>
                  </a:lnTo>
                  <a:lnTo>
                    <a:pt x="60" y="30"/>
                  </a:lnTo>
                  <a:lnTo>
                    <a:pt x="58" y="28"/>
                  </a:lnTo>
                  <a:lnTo>
                    <a:pt x="54" y="38"/>
                  </a:lnTo>
                  <a:lnTo>
                    <a:pt x="51" y="44"/>
                  </a:lnTo>
                  <a:lnTo>
                    <a:pt x="48" y="47"/>
                  </a:lnTo>
                  <a:lnTo>
                    <a:pt x="44" y="51"/>
                  </a:lnTo>
                  <a:lnTo>
                    <a:pt x="38" y="51"/>
                  </a:lnTo>
                  <a:lnTo>
                    <a:pt x="31" y="51"/>
                  </a:lnTo>
                  <a:lnTo>
                    <a:pt x="25" y="51"/>
                  </a:lnTo>
                  <a:lnTo>
                    <a:pt x="19" y="52"/>
                  </a:lnTo>
                  <a:lnTo>
                    <a:pt x="12" y="48"/>
                  </a:lnTo>
                  <a:lnTo>
                    <a:pt x="8" y="45"/>
                  </a:lnTo>
                  <a:lnTo>
                    <a:pt x="5" y="41"/>
                  </a:lnTo>
                  <a:lnTo>
                    <a:pt x="1" y="36"/>
                  </a:lnTo>
                  <a:lnTo>
                    <a:pt x="1" y="32"/>
                  </a:lnTo>
                  <a:lnTo>
                    <a:pt x="1" y="28"/>
                  </a:lnTo>
                  <a:lnTo>
                    <a:pt x="1" y="24"/>
                  </a:lnTo>
                  <a:lnTo>
                    <a:pt x="0" y="20"/>
                  </a:lnTo>
                  <a:lnTo>
                    <a:pt x="4" y="16"/>
                  </a:lnTo>
                  <a:lnTo>
                    <a:pt x="7" y="12"/>
                  </a:lnTo>
                  <a:lnTo>
                    <a:pt x="10" y="7"/>
                  </a:lnTo>
                  <a:lnTo>
                    <a:pt x="13" y="2"/>
                  </a:lnTo>
                  <a:lnTo>
                    <a:pt x="17" y="2"/>
                  </a:lnTo>
                  <a:lnTo>
                    <a:pt x="21" y="2"/>
                  </a:lnTo>
                  <a:lnTo>
                    <a:pt x="25" y="2"/>
                  </a:lnTo>
                  <a:lnTo>
                    <a:pt x="29" y="1"/>
                  </a:lnTo>
                  <a:lnTo>
                    <a:pt x="32" y="1"/>
                  </a:lnTo>
                  <a:lnTo>
                    <a:pt x="37" y="1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9" y="4"/>
                  </a:lnTo>
                  <a:lnTo>
                    <a:pt x="54" y="7"/>
                  </a:lnTo>
                  <a:lnTo>
                    <a:pt x="59" y="10"/>
                  </a:lnTo>
                  <a:lnTo>
                    <a:pt x="64" y="13"/>
                  </a:lnTo>
                  <a:lnTo>
                    <a:pt x="68" y="18"/>
                  </a:lnTo>
                  <a:lnTo>
                    <a:pt x="72" y="23"/>
                  </a:lnTo>
                  <a:lnTo>
                    <a:pt x="76" y="28"/>
                  </a:lnTo>
                  <a:lnTo>
                    <a:pt x="80" y="34"/>
                  </a:lnTo>
                  <a:lnTo>
                    <a:pt x="79" y="39"/>
                  </a:lnTo>
                  <a:lnTo>
                    <a:pt x="79" y="45"/>
                  </a:lnTo>
                  <a:lnTo>
                    <a:pt x="78" y="51"/>
                  </a:lnTo>
                  <a:lnTo>
                    <a:pt x="77" y="57"/>
                  </a:lnTo>
                  <a:lnTo>
                    <a:pt x="74" y="60"/>
                  </a:lnTo>
                  <a:lnTo>
                    <a:pt x="70" y="63"/>
                  </a:lnTo>
                  <a:lnTo>
                    <a:pt x="67" y="66"/>
                  </a:lnTo>
                  <a:lnTo>
                    <a:pt x="63" y="70"/>
                  </a:lnTo>
                  <a:lnTo>
                    <a:pt x="61" y="70"/>
                  </a:lnTo>
                  <a:lnTo>
                    <a:pt x="58" y="71"/>
                  </a:lnTo>
                  <a:lnTo>
                    <a:pt x="55" y="71"/>
                  </a:lnTo>
                  <a:lnTo>
                    <a:pt x="52" y="7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80"/>
            <p:cNvSpPr>
              <a:spLocks/>
            </p:cNvSpPr>
            <p:nvPr/>
          </p:nvSpPr>
          <p:spPr bwMode="auto">
            <a:xfrm>
              <a:off x="4599" y="416"/>
              <a:ext cx="41" cy="28"/>
            </a:xfrm>
            <a:custGeom>
              <a:avLst/>
              <a:gdLst>
                <a:gd name="T0" fmla="*/ 12 w 82"/>
                <a:gd name="T1" fmla="*/ 55 h 55"/>
                <a:gd name="T2" fmla="*/ 12 w 82"/>
                <a:gd name="T3" fmla="*/ 49 h 55"/>
                <a:gd name="T4" fmla="*/ 13 w 82"/>
                <a:gd name="T5" fmla="*/ 44 h 55"/>
                <a:gd name="T6" fmla="*/ 14 w 82"/>
                <a:gd name="T7" fmla="*/ 39 h 55"/>
                <a:gd name="T8" fmla="*/ 14 w 82"/>
                <a:gd name="T9" fmla="*/ 34 h 55"/>
                <a:gd name="T10" fmla="*/ 11 w 82"/>
                <a:gd name="T11" fmla="*/ 30 h 55"/>
                <a:gd name="T12" fmla="*/ 7 w 82"/>
                <a:gd name="T13" fmla="*/ 26 h 55"/>
                <a:gd name="T14" fmla="*/ 4 w 82"/>
                <a:gd name="T15" fmla="*/ 21 h 55"/>
                <a:gd name="T16" fmla="*/ 0 w 82"/>
                <a:gd name="T17" fmla="*/ 17 h 55"/>
                <a:gd name="T18" fmla="*/ 1 w 82"/>
                <a:gd name="T19" fmla="*/ 14 h 55"/>
                <a:gd name="T20" fmla="*/ 2 w 82"/>
                <a:gd name="T21" fmla="*/ 11 h 55"/>
                <a:gd name="T22" fmla="*/ 3 w 82"/>
                <a:gd name="T23" fmla="*/ 8 h 55"/>
                <a:gd name="T24" fmla="*/ 4 w 82"/>
                <a:gd name="T25" fmla="*/ 5 h 55"/>
                <a:gd name="T26" fmla="*/ 13 w 82"/>
                <a:gd name="T27" fmla="*/ 5 h 55"/>
                <a:gd name="T28" fmla="*/ 21 w 82"/>
                <a:gd name="T29" fmla="*/ 4 h 55"/>
                <a:gd name="T30" fmla="*/ 30 w 82"/>
                <a:gd name="T31" fmla="*/ 4 h 55"/>
                <a:gd name="T32" fmla="*/ 39 w 82"/>
                <a:gd name="T33" fmla="*/ 2 h 55"/>
                <a:gd name="T34" fmla="*/ 49 w 82"/>
                <a:gd name="T35" fmla="*/ 2 h 55"/>
                <a:gd name="T36" fmla="*/ 58 w 82"/>
                <a:gd name="T37" fmla="*/ 1 h 55"/>
                <a:gd name="T38" fmla="*/ 67 w 82"/>
                <a:gd name="T39" fmla="*/ 1 h 55"/>
                <a:gd name="T40" fmla="*/ 76 w 82"/>
                <a:gd name="T41" fmla="*/ 0 h 55"/>
                <a:gd name="T42" fmla="*/ 77 w 82"/>
                <a:gd name="T43" fmla="*/ 2 h 55"/>
                <a:gd name="T44" fmla="*/ 78 w 82"/>
                <a:gd name="T45" fmla="*/ 5 h 55"/>
                <a:gd name="T46" fmla="*/ 80 w 82"/>
                <a:gd name="T47" fmla="*/ 7 h 55"/>
                <a:gd name="T48" fmla="*/ 82 w 82"/>
                <a:gd name="T49" fmla="*/ 9 h 55"/>
                <a:gd name="T50" fmla="*/ 77 w 82"/>
                <a:gd name="T51" fmla="*/ 13 h 55"/>
                <a:gd name="T52" fmla="*/ 72 w 82"/>
                <a:gd name="T53" fmla="*/ 17 h 55"/>
                <a:gd name="T54" fmla="*/ 66 w 82"/>
                <a:gd name="T55" fmla="*/ 21 h 55"/>
                <a:gd name="T56" fmla="*/ 61 w 82"/>
                <a:gd name="T57" fmla="*/ 25 h 55"/>
                <a:gd name="T58" fmla="*/ 56 w 82"/>
                <a:gd name="T59" fmla="*/ 30 h 55"/>
                <a:gd name="T60" fmla="*/ 51 w 82"/>
                <a:gd name="T61" fmla="*/ 34 h 55"/>
                <a:gd name="T62" fmla="*/ 45 w 82"/>
                <a:gd name="T63" fmla="*/ 38 h 55"/>
                <a:gd name="T64" fmla="*/ 39 w 82"/>
                <a:gd name="T65" fmla="*/ 42 h 55"/>
                <a:gd name="T66" fmla="*/ 40 w 82"/>
                <a:gd name="T67" fmla="*/ 43 h 55"/>
                <a:gd name="T68" fmla="*/ 41 w 82"/>
                <a:gd name="T69" fmla="*/ 45 h 55"/>
                <a:gd name="T70" fmla="*/ 43 w 82"/>
                <a:gd name="T71" fmla="*/ 46 h 55"/>
                <a:gd name="T72" fmla="*/ 44 w 82"/>
                <a:gd name="T73" fmla="*/ 47 h 55"/>
                <a:gd name="T74" fmla="*/ 41 w 82"/>
                <a:gd name="T75" fmla="*/ 49 h 55"/>
                <a:gd name="T76" fmla="*/ 40 w 82"/>
                <a:gd name="T77" fmla="*/ 51 h 55"/>
                <a:gd name="T78" fmla="*/ 38 w 82"/>
                <a:gd name="T79" fmla="*/ 53 h 55"/>
                <a:gd name="T80" fmla="*/ 36 w 82"/>
                <a:gd name="T81" fmla="*/ 55 h 55"/>
                <a:gd name="T82" fmla="*/ 30 w 82"/>
                <a:gd name="T83" fmla="*/ 55 h 55"/>
                <a:gd name="T84" fmla="*/ 24 w 82"/>
                <a:gd name="T85" fmla="*/ 55 h 55"/>
                <a:gd name="T86" fmla="*/ 18 w 82"/>
                <a:gd name="T87" fmla="*/ 55 h 55"/>
                <a:gd name="T88" fmla="*/ 12 w 82"/>
                <a:gd name="T89" fmla="*/ 55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82" h="55">
                  <a:moveTo>
                    <a:pt x="12" y="55"/>
                  </a:moveTo>
                  <a:lnTo>
                    <a:pt x="12" y="49"/>
                  </a:lnTo>
                  <a:lnTo>
                    <a:pt x="13" y="44"/>
                  </a:lnTo>
                  <a:lnTo>
                    <a:pt x="14" y="39"/>
                  </a:lnTo>
                  <a:lnTo>
                    <a:pt x="14" y="34"/>
                  </a:lnTo>
                  <a:lnTo>
                    <a:pt x="11" y="30"/>
                  </a:lnTo>
                  <a:lnTo>
                    <a:pt x="7" y="26"/>
                  </a:lnTo>
                  <a:lnTo>
                    <a:pt x="4" y="21"/>
                  </a:lnTo>
                  <a:lnTo>
                    <a:pt x="0" y="17"/>
                  </a:lnTo>
                  <a:lnTo>
                    <a:pt x="1" y="14"/>
                  </a:lnTo>
                  <a:lnTo>
                    <a:pt x="2" y="11"/>
                  </a:lnTo>
                  <a:lnTo>
                    <a:pt x="3" y="8"/>
                  </a:lnTo>
                  <a:lnTo>
                    <a:pt x="4" y="5"/>
                  </a:lnTo>
                  <a:lnTo>
                    <a:pt x="13" y="5"/>
                  </a:lnTo>
                  <a:lnTo>
                    <a:pt x="21" y="4"/>
                  </a:lnTo>
                  <a:lnTo>
                    <a:pt x="30" y="4"/>
                  </a:lnTo>
                  <a:lnTo>
                    <a:pt x="39" y="2"/>
                  </a:lnTo>
                  <a:lnTo>
                    <a:pt x="49" y="2"/>
                  </a:lnTo>
                  <a:lnTo>
                    <a:pt x="58" y="1"/>
                  </a:lnTo>
                  <a:lnTo>
                    <a:pt x="67" y="1"/>
                  </a:lnTo>
                  <a:lnTo>
                    <a:pt x="76" y="0"/>
                  </a:lnTo>
                  <a:lnTo>
                    <a:pt x="77" y="2"/>
                  </a:lnTo>
                  <a:lnTo>
                    <a:pt x="78" y="5"/>
                  </a:lnTo>
                  <a:lnTo>
                    <a:pt x="80" y="7"/>
                  </a:lnTo>
                  <a:lnTo>
                    <a:pt x="82" y="9"/>
                  </a:lnTo>
                  <a:lnTo>
                    <a:pt x="77" y="13"/>
                  </a:lnTo>
                  <a:lnTo>
                    <a:pt x="72" y="17"/>
                  </a:lnTo>
                  <a:lnTo>
                    <a:pt x="66" y="21"/>
                  </a:lnTo>
                  <a:lnTo>
                    <a:pt x="61" y="25"/>
                  </a:lnTo>
                  <a:lnTo>
                    <a:pt x="56" y="30"/>
                  </a:lnTo>
                  <a:lnTo>
                    <a:pt x="51" y="34"/>
                  </a:lnTo>
                  <a:lnTo>
                    <a:pt x="45" y="38"/>
                  </a:lnTo>
                  <a:lnTo>
                    <a:pt x="39" y="42"/>
                  </a:lnTo>
                  <a:lnTo>
                    <a:pt x="40" y="43"/>
                  </a:lnTo>
                  <a:lnTo>
                    <a:pt x="41" y="45"/>
                  </a:lnTo>
                  <a:lnTo>
                    <a:pt x="43" y="46"/>
                  </a:lnTo>
                  <a:lnTo>
                    <a:pt x="44" y="47"/>
                  </a:lnTo>
                  <a:lnTo>
                    <a:pt x="41" y="49"/>
                  </a:lnTo>
                  <a:lnTo>
                    <a:pt x="40" y="51"/>
                  </a:lnTo>
                  <a:lnTo>
                    <a:pt x="38" y="53"/>
                  </a:lnTo>
                  <a:lnTo>
                    <a:pt x="36" y="55"/>
                  </a:lnTo>
                  <a:lnTo>
                    <a:pt x="30" y="55"/>
                  </a:lnTo>
                  <a:lnTo>
                    <a:pt x="24" y="55"/>
                  </a:lnTo>
                  <a:lnTo>
                    <a:pt x="18" y="55"/>
                  </a:lnTo>
                  <a:lnTo>
                    <a:pt x="12" y="5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81"/>
            <p:cNvSpPr>
              <a:spLocks/>
            </p:cNvSpPr>
            <p:nvPr/>
          </p:nvSpPr>
          <p:spPr bwMode="auto">
            <a:xfrm>
              <a:off x="4070" y="367"/>
              <a:ext cx="98" cy="75"/>
            </a:xfrm>
            <a:custGeom>
              <a:avLst/>
              <a:gdLst>
                <a:gd name="T0" fmla="*/ 32 w 196"/>
                <a:gd name="T1" fmla="*/ 150 h 150"/>
                <a:gd name="T2" fmla="*/ 28 w 196"/>
                <a:gd name="T3" fmla="*/ 146 h 150"/>
                <a:gd name="T4" fmla="*/ 24 w 196"/>
                <a:gd name="T5" fmla="*/ 142 h 150"/>
                <a:gd name="T6" fmla="*/ 20 w 196"/>
                <a:gd name="T7" fmla="*/ 138 h 150"/>
                <a:gd name="T8" fmla="*/ 16 w 196"/>
                <a:gd name="T9" fmla="*/ 134 h 150"/>
                <a:gd name="T10" fmla="*/ 12 w 196"/>
                <a:gd name="T11" fmla="*/ 130 h 150"/>
                <a:gd name="T12" fmla="*/ 8 w 196"/>
                <a:gd name="T13" fmla="*/ 126 h 150"/>
                <a:gd name="T14" fmla="*/ 4 w 196"/>
                <a:gd name="T15" fmla="*/ 122 h 150"/>
                <a:gd name="T16" fmla="*/ 0 w 196"/>
                <a:gd name="T17" fmla="*/ 118 h 150"/>
                <a:gd name="T18" fmla="*/ 8 w 196"/>
                <a:gd name="T19" fmla="*/ 110 h 150"/>
                <a:gd name="T20" fmla="*/ 15 w 196"/>
                <a:gd name="T21" fmla="*/ 103 h 150"/>
                <a:gd name="T22" fmla="*/ 22 w 196"/>
                <a:gd name="T23" fmla="*/ 96 h 150"/>
                <a:gd name="T24" fmla="*/ 29 w 196"/>
                <a:gd name="T25" fmla="*/ 90 h 150"/>
                <a:gd name="T26" fmla="*/ 38 w 196"/>
                <a:gd name="T27" fmla="*/ 83 h 150"/>
                <a:gd name="T28" fmla="*/ 50 w 196"/>
                <a:gd name="T29" fmla="*/ 74 h 150"/>
                <a:gd name="T30" fmla="*/ 65 w 196"/>
                <a:gd name="T31" fmla="*/ 63 h 150"/>
                <a:gd name="T32" fmla="*/ 85 w 196"/>
                <a:gd name="T33" fmla="*/ 48 h 150"/>
                <a:gd name="T34" fmla="*/ 94 w 196"/>
                <a:gd name="T35" fmla="*/ 43 h 150"/>
                <a:gd name="T36" fmla="*/ 104 w 196"/>
                <a:gd name="T37" fmla="*/ 37 h 150"/>
                <a:gd name="T38" fmla="*/ 113 w 196"/>
                <a:gd name="T39" fmla="*/ 31 h 150"/>
                <a:gd name="T40" fmla="*/ 124 w 196"/>
                <a:gd name="T41" fmla="*/ 25 h 150"/>
                <a:gd name="T42" fmla="*/ 134 w 196"/>
                <a:gd name="T43" fmla="*/ 19 h 150"/>
                <a:gd name="T44" fmla="*/ 143 w 196"/>
                <a:gd name="T45" fmla="*/ 13 h 150"/>
                <a:gd name="T46" fmla="*/ 153 w 196"/>
                <a:gd name="T47" fmla="*/ 8 h 150"/>
                <a:gd name="T48" fmla="*/ 162 w 196"/>
                <a:gd name="T49" fmla="*/ 2 h 150"/>
                <a:gd name="T50" fmla="*/ 165 w 196"/>
                <a:gd name="T51" fmla="*/ 1 h 150"/>
                <a:gd name="T52" fmla="*/ 168 w 196"/>
                <a:gd name="T53" fmla="*/ 1 h 150"/>
                <a:gd name="T54" fmla="*/ 171 w 196"/>
                <a:gd name="T55" fmla="*/ 1 h 150"/>
                <a:gd name="T56" fmla="*/ 175 w 196"/>
                <a:gd name="T57" fmla="*/ 0 h 150"/>
                <a:gd name="T58" fmla="*/ 180 w 196"/>
                <a:gd name="T59" fmla="*/ 10 h 150"/>
                <a:gd name="T60" fmla="*/ 185 w 196"/>
                <a:gd name="T61" fmla="*/ 20 h 150"/>
                <a:gd name="T62" fmla="*/ 191 w 196"/>
                <a:gd name="T63" fmla="*/ 30 h 150"/>
                <a:gd name="T64" fmla="*/ 196 w 196"/>
                <a:gd name="T65" fmla="*/ 41 h 150"/>
                <a:gd name="T66" fmla="*/ 182 w 196"/>
                <a:gd name="T67" fmla="*/ 48 h 150"/>
                <a:gd name="T68" fmla="*/ 171 w 196"/>
                <a:gd name="T69" fmla="*/ 54 h 150"/>
                <a:gd name="T70" fmla="*/ 162 w 196"/>
                <a:gd name="T71" fmla="*/ 59 h 150"/>
                <a:gd name="T72" fmla="*/ 153 w 196"/>
                <a:gd name="T73" fmla="*/ 65 h 150"/>
                <a:gd name="T74" fmla="*/ 142 w 196"/>
                <a:gd name="T75" fmla="*/ 72 h 150"/>
                <a:gd name="T76" fmla="*/ 129 w 196"/>
                <a:gd name="T77" fmla="*/ 81 h 150"/>
                <a:gd name="T78" fmla="*/ 111 w 196"/>
                <a:gd name="T79" fmla="*/ 92 h 150"/>
                <a:gd name="T80" fmla="*/ 89 w 196"/>
                <a:gd name="T81" fmla="*/ 108 h 150"/>
                <a:gd name="T82" fmla="*/ 75 w 196"/>
                <a:gd name="T83" fmla="*/ 119 h 150"/>
                <a:gd name="T84" fmla="*/ 65 w 196"/>
                <a:gd name="T85" fmla="*/ 127 h 150"/>
                <a:gd name="T86" fmla="*/ 57 w 196"/>
                <a:gd name="T87" fmla="*/ 133 h 150"/>
                <a:gd name="T88" fmla="*/ 50 w 196"/>
                <a:gd name="T89" fmla="*/ 138 h 150"/>
                <a:gd name="T90" fmla="*/ 46 w 196"/>
                <a:gd name="T91" fmla="*/ 141 h 150"/>
                <a:gd name="T92" fmla="*/ 41 w 196"/>
                <a:gd name="T93" fmla="*/ 144 h 150"/>
                <a:gd name="T94" fmla="*/ 37 w 196"/>
                <a:gd name="T95" fmla="*/ 147 h 150"/>
                <a:gd name="T96" fmla="*/ 32 w 196"/>
                <a:gd name="T97" fmla="*/ 15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96" h="150">
                  <a:moveTo>
                    <a:pt x="32" y="150"/>
                  </a:moveTo>
                  <a:lnTo>
                    <a:pt x="28" y="146"/>
                  </a:lnTo>
                  <a:lnTo>
                    <a:pt x="24" y="142"/>
                  </a:lnTo>
                  <a:lnTo>
                    <a:pt x="20" y="138"/>
                  </a:lnTo>
                  <a:lnTo>
                    <a:pt x="16" y="134"/>
                  </a:lnTo>
                  <a:lnTo>
                    <a:pt x="12" y="130"/>
                  </a:lnTo>
                  <a:lnTo>
                    <a:pt x="8" y="126"/>
                  </a:lnTo>
                  <a:lnTo>
                    <a:pt x="4" y="122"/>
                  </a:lnTo>
                  <a:lnTo>
                    <a:pt x="0" y="118"/>
                  </a:lnTo>
                  <a:lnTo>
                    <a:pt x="8" y="110"/>
                  </a:lnTo>
                  <a:lnTo>
                    <a:pt x="15" y="103"/>
                  </a:lnTo>
                  <a:lnTo>
                    <a:pt x="22" y="96"/>
                  </a:lnTo>
                  <a:lnTo>
                    <a:pt x="29" y="90"/>
                  </a:lnTo>
                  <a:lnTo>
                    <a:pt x="38" y="83"/>
                  </a:lnTo>
                  <a:lnTo>
                    <a:pt x="50" y="74"/>
                  </a:lnTo>
                  <a:lnTo>
                    <a:pt x="65" y="63"/>
                  </a:lnTo>
                  <a:lnTo>
                    <a:pt x="85" y="48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3" y="31"/>
                  </a:lnTo>
                  <a:lnTo>
                    <a:pt x="124" y="25"/>
                  </a:lnTo>
                  <a:lnTo>
                    <a:pt x="134" y="19"/>
                  </a:lnTo>
                  <a:lnTo>
                    <a:pt x="143" y="13"/>
                  </a:lnTo>
                  <a:lnTo>
                    <a:pt x="153" y="8"/>
                  </a:lnTo>
                  <a:lnTo>
                    <a:pt x="162" y="2"/>
                  </a:lnTo>
                  <a:lnTo>
                    <a:pt x="165" y="1"/>
                  </a:lnTo>
                  <a:lnTo>
                    <a:pt x="168" y="1"/>
                  </a:lnTo>
                  <a:lnTo>
                    <a:pt x="171" y="1"/>
                  </a:lnTo>
                  <a:lnTo>
                    <a:pt x="175" y="0"/>
                  </a:lnTo>
                  <a:lnTo>
                    <a:pt x="180" y="10"/>
                  </a:lnTo>
                  <a:lnTo>
                    <a:pt x="185" y="20"/>
                  </a:lnTo>
                  <a:lnTo>
                    <a:pt x="191" y="30"/>
                  </a:lnTo>
                  <a:lnTo>
                    <a:pt x="196" y="41"/>
                  </a:lnTo>
                  <a:lnTo>
                    <a:pt x="182" y="48"/>
                  </a:lnTo>
                  <a:lnTo>
                    <a:pt x="171" y="54"/>
                  </a:lnTo>
                  <a:lnTo>
                    <a:pt x="162" y="59"/>
                  </a:lnTo>
                  <a:lnTo>
                    <a:pt x="153" y="65"/>
                  </a:lnTo>
                  <a:lnTo>
                    <a:pt x="142" y="72"/>
                  </a:lnTo>
                  <a:lnTo>
                    <a:pt x="129" y="81"/>
                  </a:lnTo>
                  <a:lnTo>
                    <a:pt x="111" y="92"/>
                  </a:lnTo>
                  <a:lnTo>
                    <a:pt x="89" y="108"/>
                  </a:lnTo>
                  <a:lnTo>
                    <a:pt x="75" y="119"/>
                  </a:lnTo>
                  <a:lnTo>
                    <a:pt x="65" y="127"/>
                  </a:lnTo>
                  <a:lnTo>
                    <a:pt x="57" y="133"/>
                  </a:lnTo>
                  <a:lnTo>
                    <a:pt x="50" y="138"/>
                  </a:lnTo>
                  <a:lnTo>
                    <a:pt x="46" y="141"/>
                  </a:lnTo>
                  <a:lnTo>
                    <a:pt x="41" y="144"/>
                  </a:lnTo>
                  <a:lnTo>
                    <a:pt x="37" y="147"/>
                  </a:lnTo>
                  <a:lnTo>
                    <a:pt x="32" y="15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82"/>
            <p:cNvSpPr>
              <a:spLocks/>
            </p:cNvSpPr>
            <p:nvPr/>
          </p:nvSpPr>
          <p:spPr bwMode="auto">
            <a:xfrm>
              <a:off x="3982" y="422"/>
              <a:ext cx="14" cy="13"/>
            </a:xfrm>
            <a:custGeom>
              <a:avLst/>
              <a:gdLst>
                <a:gd name="T0" fmla="*/ 6 w 28"/>
                <a:gd name="T1" fmla="*/ 25 h 25"/>
                <a:gd name="T2" fmla="*/ 5 w 28"/>
                <a:gd name="T3" fmla="*/ 23 h 25"/>
                <a:gd name="T4" fmla="*/ 3 w 28"/>
                <a:gd name="T5" fmla="*/ 22 h 25"/>
                <a:gd name="T6" fmla="*/ 2 w 28"/>
                <a:gd name="T7" fmla="*/ 20 h 25"/>
                <a:gd name="T8" fmla="*/ 0 w 28"/>
                <a:gd name="T9" fmla="*/ 18 h 25"/>
                <a:gd name="T10" fmla="*/ 1 w 28"/>
                <a:gd name="T11" fmla="*/ 10 h 25"/>
                <a:gd name="T12" fmla="*/ 2 w 28"/>
                <a:gd name="T13" fmla="*/ 5 h 25"/>
                <a:gd name="T14" fmla="*/ 4 w 28"/>
                <a:gd name="T15" fmla="*/ 3 h 25"/>
                <a:gd name="T16" fmla="*/ 7 w 28"/>
                <a:gd name="T17" fmla="*/ 0 h 25"/>
                <a:gd name="T18" fmla="*/ 16 w 28"/>
                <a:gd name="T19" fmla="*/ 0 h 25"/>
                <a:gd name="T20" fmla="*/ 22 w 28"/>
                <a:gd name="T21" fmla="*/ 0 h 25"/>
                <a:gd name="T22" fmla="*/ 25 w 28"/>
                <a:gd name="T23" fmla="*/ 2 h 25"/>
                <a:gd name="T24" fmla="*/ 28 w 28"/>
                <a:gd name="T25" fmla="*/ 4 h 25"/>
                <a:gd name="T26" fmla="*/ 28 w 28"/>
                <a:gd name="T27" fmla="*/ 7 h 25"/>
                <a:gd name="T28" fmla="*/ 28 w 28"/>
                <a:gd name="T29" fmla="*/ 11 h 25"/>
                <a:gd name="T30" fmla="*/ 28 w 28"/>
                <a:gd name="T31" fmla="*/ 14 h 25"/>
                <a:gd name="T32" fmla="*/ 28 w 28"/>
                <a:gd name="T33" fmla="*/ 18 h 25"/>
                <a:gd name="T34" fmla="*/ 24 w 28"/>
                <a:gd name="T35" fmla="*/ 21 h 25"/>
                <a:gd name="T36" fmla="*/ 20 w 28"/>
                <a:gd name="T37" fmla="*/ 23 h 25"/>
                <a:gd name="T38" fmla="*/ 14 w 28"/>
                <a:gd name="T39" fmla="*/ 24 h 25"/>
                <a:gd name="T40" fmla="*/ 6 w 28"/>
                <a:gd name="T41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8" h="25">
                  <a:moveTo>
                    <a:pt x="6" y="25"/>
                  </a:moveTo>
                  <a:lnTo>
                    <a:pt x="5" y="23"/>
                  </a:lnTo>
                  <a:lnTo>
                    <a:pt x="3" y="22"/>
                  </a:lnTo>
                  <a:lnTo>
                    <a:pt x="2" y="20"/>
                  </a:lnTo>
                  <a:lnTo>
                    <a:pt x="0" y="18"/>
                  </a:lnTo>
                  <a:lnTo>
                    <a:pt x="1" y="10"/>
                  </a:lnTo>
                  <a:lnTo>
                    <a:pt x="2" y="5"/>
                  </a:lnTo>
                  <a:lnTo>
                    <a:pt x="4" y="3"/>
                  </a:lnTo>
                  <a:lnTo>
                    <a:pt x="7" y="0"/>
                  </a:lnTo>
                  <a:lnTo>
                    <a:pt x="16" y="0"/>
                  </a:lnTo>
                  <a:lnTo>
                    <a:pt x="22" y="0"/>
                  </a:lnTo>
                  <a:lnTo>
                    <a:pt x="25" y="2"/>
                  </a:lnTo>
                  <a:lnTo>
                    <a:pt x="28" y="4"/>
                  </a:lnTo>
                  <a:lnTo>
                    <a:pt x="28" y="7"/>
                  </a:lnTo>
                  <a:lnTo>
                    <a:pt x="28" y="11"/>
                  </a:lnTo>
                  <a:lnTo>
                    <a:pt x="28" y="14"/>
                  </a:lnTo>
                  <a:lnTo>
                    <a:pt x="28" y="18"/>
                  </a:lnTo>
                  <a:lnTo>
                    <a:pt x="24" y="21"/>
                  </a:lnTo>
                  <a:lnTo>
                    <a:pt x="20" y="23"/>
                  </a:lnTo>
                  <a:lnTo>
                    <a:pt x="14" y="24"/>
                  </a:lnTo>
                  <a:lnTo>
                    <a:pt x="6" y="25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83"/>
            <p:cNvSpPr>
              <a:spLocks/>
            </p:cNvSpPr>
            <p:nvPr/>
          </p:nvSpPr>
          <p:spPr bwMode="auto">
            <a:xfrm>
              <a:off x="4440" y="359"/>
              <a:ext cx="100" cy="73"/>
            </a:xfrm>
            <a:custGeom>
              <a:avLst/>
              <a:gdLst>
                <a:gd name="T0" fmla="*/ 162 w 201"/>
                <a:gd name="T1" fmla="*/ 145 h 145"/>
                <a:gd name="T2" fmla="*/ 142 w 201"/>
                <a:gd name="T3" fmla="*/ 130 h 145"/>
                <a:gd name="T4" fmla="*/ 123 w 201"/>
                <a:gd name="T5" fmla="*/ 115 h 145"/>
                <a:gd name="T6" fmla="*/ 104 w 201"/>
                <a:gd name="T7" fmla="*/ 102 h 145"/>
                <a:gd name="T8" fmla="*/ 85 w 201"/>
                <a:gd name="T9" fmla="*/ 90 h 145"/>
                <a:gd name="T10" fmla="*/ 64 w 201"/>
                <a:gd name="T11" fmla="*/ 78 h 145"/>
                <a:gd name="T12" fmla="*/ 44 w 201"/>
                <a:gd name="T13" fmla="*/ 67 h 145"/>
                <a:gd name="T14" fmla="*/ 23 w 201"/>
                <a:gd name="T15" fmla="*/ 56 h 145"/>
                <a:gd name="T16" fmla="*/ 0 w 201"/>
                <a:gd name="T17" fmla="*/ 44 h 145"/>
                <a:gd name="T18" fmla="*/ 4 w 201"/>
                <a:gd name="T19" fmla="*/ 33 h 145"/>
                <a:gd name="T20" fmla="*/ 7 w 201"/>
                <a:gd name="T21" fmla="*/ 22 h 145"/>
                <a:gd name="T22" fmla="*/ 12 w 201"/>
                <a:gd name="T23" fmla="*/ 11 h 145"/>
                <a:gd name="T24" fmla="*/ 16 w 201"/>
                <a:gd name="T25" fmla="*/ 0 h 145"/>
                <a:gd name="T26" fmla="*/ 29 w 201"/>
                <a:gd name="T27" fmla="*/ 5 h 145"/>
                <a:gd name="T28" fmla="*/ 42 w 201"/>
                <a:gd name="T29" fmla="*/ 10 h 145"/>
                <a:gd name="T30" fmla="*/ 54 w 201"/>
                <a:gd name="T31" fmla="*/ 16 h 145"/>
                <a:gd name="T32" fmla="*/ 67 w 201"/>
                <a:gd name="T33" fmla="*/ 22 h 145"/>
                <a:gd name="T34" fmla="*/ 79 w 201"/>
                <a:gd name="T35" fmla="*/ 28 h 145"/>
                <a:gd name="T36" fmla="*/ 91 w 201"/>
                <a:gd name="T37" fmla="*/ 34 h 145"/>
                <a:gd name="T38" fmla="*/ 103 w 201"/>
                <a:gd name="T39" fmla="*/ 40 h 145"/>
                <a:gd name="T40" fmla="*/ 114 w 201"/>
                <a:gd name="T41" fmla="*/ 48 h 145"/>
                <a:gd name="T42" fmla="*/ 125 w 201"/>
                <a:gd name="T43" fmla="*/ 55 h 145"/>
                <a:gd name="T44" fmla="*/ 136 w 201"/>
                <a:gd name="T45" fmla="*/ 62 h 145"/>
                <a:gd name="T46" fmla="*/ 147 w 201"/>
                <a:gd name="T47" fmla="*/ 69 h 145"/>
                <a:gd name="T48" fmla="*/ 159 w 201"/>
                <a:gd name="T49" fmla="*/ 77 h 145"/>
                <a:gd name="T50" fmla="*/ 169 w 201"/>
                <a:gd name="T51" fmla="*/ 85 h 145"/>
                <a:gd name="T52" fmla="*/ 180 w 201"/>
                <a:gd name="T53" fmla="*/ 93 h 145"/>
                <a:gd name="T54" fmla="*/ 190 w 201"/>
                <a:gd name="T55" fmla="*/ 102 h 145"/>
                <a:gd name="T56" fmla="*/ 201 w 201"/>
                <a:gd name="T57" fmla="*/ 111 h 145"/>
                <a:gd name="T58" fmla="*/ 198 w 201"/>
                <a:gd name="T59" fmla="*/ 115 h 145"/>
                <a:gd name="T60" fmla="*/ 194 w 201"/>
                <a:gd name="T61" fmla="*/ 120 h 145"/>
                <a:gd name="T62" fmla="*/ 190 w 201"/>
                <a:gd name="T63" fmla="*/ 123 h 145"/>
                <a:gd name="T64" fmla="*/ 187 w 201"/>
                <a:gd name="T65" fmla="*/ 127 h 145"/>
                <a:gd name="T66" fmla="*/ 183 w 201"/>
                <a:gd name="T67" fmla="*/ 131 h 145"/>
                <a:gd name="T68" fmla="*/ 179 w 201"/>
                <a:gd name="T69" fmla="*/ 135 h 145"/>
                <a:gd name="T70" fmla="*/ 175 w 201"/>
                <a:gd name="T71" fmla="*/ 139 h 145"/>
                <a:gd name="T72" fmla="*/ 171 w 201"/>
                <a:gd name="T73" fmla="*/ 143 h 145"/>
                <a:gd name="T74" fmla="*/ 169 w 201"/>
                <a:gd name="T75" fmla="*/ 144 h 145"/>
                <a:gd name="T76" fmla="*/ 167 w 201"/>
                <a:gd name="T77" fmla="*/ 144 h 145"/>
                <a:gd name="T78" fmla="*/ 165 w 201"/>
                <a:gd name="T79" fmla="*/ 144 h 145"/>
                <a:gd name="T80" fmla="*/ 162 w 201"/>
                <a:gd name="T81" fmla="*/ 14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1" h="145">
                  <a:moveTo>
                    <a:pt x="162" y="145"/>
                  </a:moveTo>
                  <a:lnTo>
                    <a:pt x="142" y="130"/>
                  </a:lnTo>
                  <a:lnTo>
                    <a:pt x="123" y="115"/>
                  </a:lnTo>
                  <a:lnTo>
                    <a:pt x="104" y="102"/>
                  </a:lnTo>
                  <a:lnTo>
                    <a:pt x="85" y="90"/>
                  </a:lnTo>
                  <a:lnTo>
                    <a:pt x="64" y="78"/>
                  </a:lnTo>
                  <a:lnTo>
                    <a:pt x="44" y="67"/>
                  </a:lnTo>
                  <a:lnTo>
                    <a:pt x="23" y="56"/>
                  </a:lnTo>
                  <a:lnTo>
                    <a:pt x="0" y="44"/>
                  </a:lnTo>
                  <a:lnTo>
                    <a:pt x="4" y="33"/>
                  </a:lnTo>
                  <a:lnTo>
                    <a:pt x="7" y="22"/>
                  </a:lnTo>
                  <a:lnTo>
                    <a:pt x="12" y="11"/>
                  </a:lnTo>
                  <a:lnTo>
                    <a:pt x="16" y="0"/>
                  </a:lnTo>
                  <a:lnTo>
                    <a:pt x="29" y="5"/>
                  </a:lnTo>
                  <a:lnTo>
                    <a:pt x="42" y="10"/>
                  </a:lnTo>
                  <a:lnTo>
                    <a:pt x="54" y="16"/>
                  </a:lnTo>
                  <a:lnTo>
                    <a:pt x="67" y="22"/>
                  </a:lnTo>
                  <a:lnTo>
                    <a:pt x="79" y="28"/>
                  </a:lnTo>
                  <a:lnTo>
                    <a:pt x="91" y="34"/>
                  </a:lnTo>
                  <a:lnTo>
                    <a:pt x="103" y="40"/>
                  </a:lnTo>
                  <a:lnTo>
                    <a:pt x="114" y="48"/>
                  </a:lnTo>
                  <a:lnTo>
                    <a:pt x="125" y="55"/>
                  </a:lnTo>
                  <a:lnTo>
                    <a:pt x="136" y="62"/>
                  </a:lnTo>
                  <a:lnTo>
                    <a:pt x="147" y="69"/>
                  </a:lnTo>
                  <a:lnTo>
                    <a:pt x="159" y="77"/>
                  </a:lnTo>
                  <a:lnTo>
                    <a:pt x="169" y="85"/>
                  </a:lnTo>
                  <a:lnTo>
                    <a:pt x="180" y="93"/>
                  </a:lnTo>
                  <a:lnTo>
                    <a:pt x="190" y="102"/>
                  </a:lnTo>
                  <a:lnTo>
                    <a:pt x="201" y="111"/>
                  </a:lnTo>
                  <a:lnTo>
                    <a:pt x="198" y="115"/>
                  </a:lnTo>
                  <a:lnTo>
                    <a:pt x="194" y="120"/>
                  </a:lnTo>
                  <a:lnTo>
                    <a:pt x="190" y="123"/>
                  </a:lnTo>
                  <a:lnTo>
                    <a:pt x="187" y="127"/>
                  </a:lnTo>
                  <a:lnTo>
                    <a:pt x="183" y="131"/>
                  </a:lnTo>
                  <a:lnTo>
                    <a:pt x="179" y="135"/>
                  </a:lnTo>
                  <a:lnTo>
                    <a:pt x="175" y="139"/>
                  </a:lnTo>
                  <a:lnTo>
                    <a:pt x="171" y="143"/>
                  </a:lnTo>
                  <a:lnTo>
                    <a:pt x="169" y="144"/>
                  </a:lnTo>
                  <a:lnTo>
                    <a:pt x="167" y="144"/>
                  </a:lnTo>
                  <a:lnTo>
                    <a:pt x="165" y="144"/>
                  </a:lnTo>
                  <a:lnTo>
                    <a:pt x="162" y="145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84"/>
            <p:cNvSpPr>
              <a:spLocks/>
            </p:cNvSpPr>
            <p:nvPr/>
          </p:nvSpPr>
          <p:spPr bwMode="auto">
            <a:xfrm>
              <a:off x="4609" y="421"/>
              <a:ext cx="17" cy="8"/>
            </a:xfrm>
            <a:custGeom>
              <a:avLst/>
              <a:gdLst>
                <a:gd name="T0" fmla="*/ 9 w 36"/>
                <a:gd name="T1" fmla="*/ 16 h 16"/>
                <a:gd name="T2" fmla="*/ 7 w 36"/>
                <a:gd name="T3" fmla="*/ 14 h 16"/>
                <a:gd name="T4" fmla="*/ 5 w 36"/>
                <a:gd name="T5" fmla="*/ 12 h 16"/>
                <a:gd name="T6" fmla="*/ 2 w 36"/>
                <a:gd name="T7" fmla="*/ 10 h 16"/>
                <a:gd name="T8" fmla="*/ 0 w 36"/>
                <a:gd name="T9" fmla="*/ 7 h 16"/>
                <a:gd name="T10" fmla="*/ 2 w 36"/>
                <a:gd name="T11" fmla="*/ 5 h 16"/>
                <a:gd name="T12" fmla="*/ 6 w 36"/>
                <a:gd name="T13" fmla="*/ 3 h 16"/>
                <a:gd name="T14" fmla="*/ 14 w 36"/>
                <a:gd name="T15" fmla="*/ 2 h 16"/>
                <a:gd name="T16" fmla="*/ 30 w 36"/>
                <a:gd name="T17" fmla="*/ 0 h 16"/>
                <a:gd name="T18" fmla="*/ 32 w 36"/>
                <a:gd name="T19" fmla="*/ 0 h 16"/>
                <a:gd name="T20" fmla="*/ 33 w 36"/>
                <a:gd name="T21" fmla="*/ 0 h 16"/>
                <a:gd name="T22" fmla="*/ 35 w 36"/>
                <a:gd name="T23" fmla="*/ 0 h 16"/>
                <a:gd name="T24" fmla="*/ 36 w 36"/>
                <a:gd name="T25" fmla="*/ 1 h 16"/>
                <a:gd name="T26" fmla="*/ 32 w 36"/>
                <a:gd name="T27" fmla="*/ 5 h 16"/>
                <a:gd name="T28" fmla="*/ 28 w 36"/>
                <a:gd name="T29" fmla="*/ 8 h 16"/>
                <a:gd name="T30" fmla="*/ 22 w 36"/>
                <a:gd name="T31" fmla="*/ 12 h 16"/>
                <a:gd name="T32" fmla="*/ 17 w 36"/>
                <a:gd name="T33" fmla="*/ 16 h 16"/>
                <a:gd name="T34" fmla="*/ 15 w 36"/>
                <a:gd name="T35" fmla="*/ 16 h 16"/>
                <a:gd name="T36" fmla="*/ 13 w 36"/>
                <a:gd name="T37" fmla="*/ 16 h 16"/>
                <a:gd name="T38" fmla="*/ 11 w 36"/>
                <a:gd name="T39" fmla="*/ 16 h 16"/>
                <a:gd name="T40" fmla="*/ 9 w 36"/>
                <a:gd name="T4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6" h="16">
                  <a:moveTo>
                    <a:pt x="9" y="16"/>
                  </a:moveTo>
                  <a:lnTo>
                    <a:pt x="7" y="14"/>
                  </a:lnTo>
                  <a:lnTo>
                    <a:pt x="5" y="12"/>
                  </a:lnTo>
                  <a:lnTo>
                    <a:pt x="2" y="10"/>
                  </a:lnTo>
                  <a:lnTo>
                    <a:pt x="0" y="7"/>
                  </a:lnTo>
                  <a:lnTo>
                    <a:pt x="2" y="5"/>
                  </a:lnTo>
                  <a:lnTo>
                    <a:pt x="6" y="3"/>
                  </a:lnTo>
                  <a:lnTo>
                    <a:pt x="14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3" y="0"/>
                  </a:lnTo>
                  <a:lnTo>
                    <a:pt x="35" y="0"/>
                  </a:lnTo>
                  <a:lnTo>
                    <a:pt x="36" y="1"/>
                  </a:lnTo>
                  <a:lnTo>
                    <a:pt x="32" y="5"/>
                  </a:lnTo>
                  <a:lnTo>
                    <a:pt x="28" y="8"/>
                  </a:lnTo>
                  <a:lnTo>
                    <a:pt x="22" y="12"/>
                  </a:lnTo>
                  <a:lnTo>
                    <a:pt x="17" y="16"/>
                  </a:lnTo>
                  <a:lnTo>
                    <a:pt x="15" y="16"/>
                  </a:lnTo>
                  <a:lnTo>
                    <a:pt x="13" y="16"/>
                  </a:lnTo>
                  <a:lnTo>
                    <a:pt x="11" y="16"/>
                  </a:lnTo>
                  <a:lnTo>
                    <a:pt x="9" y="16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85"/>
            <p:cNvSpPr>
              <a:spLocks/>
            </p:cNvSpPr>
            <p:nvPr/>
          </p:nvSpPr>
          <p:spPr bwMode="auto">
            <a:xfrm>
              <a:off x="4049" y="349"/>
              <a:ext cx="29" cy="33"/>
            </a:xfrm>
            <a:custGeom>
              <a:avLst/>
              <a:gdLst>
                <a:gd name="T0" fmla="*/ 51 w 58"/>
                <a:gd name="T1" fmla="*/ 63 h 64"/>
                <a:gd name="T2" fmla="*/ 47 w 58"/>
                <a:gd name="T3" fmla="*/ 58 h 64"/>
                <a:gd name="T4" fmla="*/ 42 w 58"/>
                <a:gd name="T5" fmla="*/ 53 h 64"/>
                <a:gd name="T6" fmla="*/ 38 w 58"/>
                <a:gd name="T7" fmla="*/ 48 h 64"/>
                <a:gd name="T8" fmla="*/ 34 w 58"/>
                <a:gd name="T9" fmla="*/ 43 h 64"/>
                <a:gd name="T10" fmla="*/ 29 w 58"/>
                <a:gd name="T11" fmla="*/ 38 h 64"/>
                <a:gd name="T12" fmla="*/ 25 w 58"/>
                <a:gd name="T13" fmla="*/ 33 h 64"/>
                <a:gd name="T14" fmla="*/ 19 w 58"/>
                <a:gd name="T15" fmla="*/ 28 h 64"/>
                <a:gd name="T16" fmla="*/ 15 w 58"/>
                <a:gd name="T17" fmla="*/ 23 h 64"/>
                <a:gd name="T18" fmla="*/ 12 w 58"/>
                <a:gd name="T19" fmla="*/ 23 h 64"/>
                <a:gd name="T20" fmla="*/ 9 w 58"/>
                <a:gd name="T21" fmla="*/ 23 h 64"/>
                <a:gd name="T22" fmla="*/ 6 w 58"/>
                <a:gd name="T23" fmla="*/ 23 h 64"/>
                <a:gd name="T24" fmla="*/ 3 w 58"/>
                <a:gd name="T25" fmla="*/ 23 h 64"/>
                <a:gd name="T26" fmla="*/ 3 w 58"/>
                <a:gd name="T27" fmla="*/ 17 h 64"/>
                <a:gd name="T28" fmla="*/ 3 w 58"/>
                <a:gd name="T29" fmla="*/ 11 h 64"/>
                <a:gd name="T30" fmla="*/ 2 w 58"/>
                <a:gd name="T31" fmla="*/ 6 h 64"/>
                <a:gd name="T32" fmla="*/ 0 w 58"/>
                <a:gd name="T33" fmla="*/ 0 h 64"/>
                <a:gd name="T34" fmla="*/ 4 w 58"/>
                <a:gd name="T35" fmla="*/ 0 h 64"/>
                <a:gd name="T36" fmla="*/ 8 w 58"/>
                <a:gd name="T37" fmla="*/ 1 h 64"/>
                <a:gd name="T38" fmla="*/ 11 w 58"/>
                <a:gd name="T39" fmla="*/ 3 h 64"/>
                <a:gd name="T40" fmla="*/ 15 w 58"/>
                <a:gd name="T41" fmla="*/ 4 h 64"/>
                <a:gd name="T42" fmla="*/ 20 w 58"/>
                <a:gd name="T43" fmla="*/ 10 h 64"/>
                <a:gd name="T44" fmla="*/ 26 w 58"/>
                <a:gd name="T45" fmla="*/ 16 h 64"/>
                <a:gd name="T46" fmla="*/ 31 w 58"/>
                <a:gd name="T47" fmla="*/ 22 h 64"/>
                <a:gd name="T48" fmla="*/ 37 w 58"/>
                <a:gd name="T49" fmla="*/ 28 h 64"/>
                <a:gd name="T50" fmla="*/ 42 w 58"/>
                <a:gd name="T51" fmla="*/ 34 h 64"/>
                <a:gd name="T52" fmla="*/ 47 w 58"/>
                <a:gd name="T53" fmla="*/ 40 h 64"/>
                <a:gd name="T54" fmla="*/ 52 w 58"/>
                <a:gd name="T55" fmla="*/ 46 h 64"/>
                <a:gd name="T56" fmla="*/ 57 w 58"/>
                <a:gd name="T57" fmla="*/ 52 h 64"/>
                <a:gd name="T58" fmla="*/ 58 w 58"/>
                <a:gd name="T59" fmla="*/ 58 h 64"/>
                <a:gd name="T60" fmla="*/ 57 w 58"/>
                <a:gd name="T61" fmla="*/ 61 h 64"/>
                <a:gd name="T62" fmla="*/ 56 w 58"/>
                <a:gd name="T63" fmla="*/ 63 h 64"/>
                <a:gd name="T64" fmla="*/ 53 w 58"/>
                <a:gd name="T65" fmla="*/ 64 h 64"/>
                <a:gd name="T66" fmla="*/ 52 w 58"/>
                <a:gd name="T67" fmla="*/ 64 h 64"/>
                <a:gd name="T68" fmla="*/ 52 w 58"/>
                <a:gd name="T69" fmla="*/ 63 h 64"/>
                <a:gd name="T70" fmla="*/ 51 w 58"/>
                <a:gd name="T71" fmla="*/ 63 h 64"/>
                <a:gd name="T72" fmla="*/ 51 w 58"/>
                <a:gd name="T73" fmla="*/ 6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8" h="64">
                  <a:moveTo>
                    <a:pt x="51" y="63"/>
                  </a:moveTo>
                  <a:lnTo>
                    <a:pt x="47" y="58"/>
                  </a:lnTo>
                  <a:lnTo>
                    <a:pt x="42" y="53"/>
                  </a:lnTo>
                  <a:lnTo>
                    <a:pt x="38" y="48"/>
                  </a:lnTo>
                  <a:lnTo>
                    <a:pt x="34" y="43"/>
                  </a:lnTo>
                  <a:lnTo>
                    <a:pt x="29" y="38"/>
                  </a:lnTo>
                  <a:lnTo>
                    <a:pt x="25" y="33"/>
                  </a:lnTo>
                  <a:lnTo>
                    <a:pt x="19" y="28"/>
                  </a:lnTo>
                  <a:lnTo>
                    <a:pt x="15" y="23"/>
                  </a:lnTo>
                  <a:lnTo>
                    <a:pt x="12" y="23"/>
                  </a:lnTo>
                  <a:lnTo>
                    <a:pt x="9" y="23"/>
                  </a:lnTo>
                  <a:lnTo>
                    <a:pt x="6" y="23"/>
                  </a:lnTo>
                  <a:lnTo>
                    <a:pt x="3" y="23"/>
                  </a:lnTo>
                  <a:lnTo>
                    <a:pt x="3" y="17"/>
                  </a:lnTo>
                  <a:lnTo>
                    <a:pt x="3" y="11"/>
                  </a:lnTo>
                  <a:lnTo>
                    <a:pt x="2" y="6"/>
                  </a:lnTo>
                  <a:lnTo>
                    <a:pt x="0" y="0"/>
                  </a:lnTo>
                  <a:lnTo>
                    <a:pt x="4" y="0"/>
                  </a:lnTo>
                  <a:lnTo>
                    <a:pt x="8" y="1"/>
                  </a:lnTo>
                  <a:lnTo>
                    <a:pt x="11" y="3"/>
                  </a:lnTo>
                  <a:lnTo>
                    <a:pt x="15" y="4"/>
                  </a:lnTo>
                  <a:lnTo>
                    <a:pt x="20" y="10"/>
                  </a:lnTo>
                  <a:lnTo>
                    <a:pt x="26" y="16"/>
                  </a:lnTo>
                  <a:lnTo>
                    <a:pt x="31" y="22"/>
                  </a:lnTo>
                  <a:lnTo>
                    <a:pt x="37" y="28"/>
                  </a:lnTo>
                  <a:lnTo>
                    <a:pt x="42" y="34"/>
                  </a:lnTo>
                  <a:lnTo>
                    <a:pt x="47" y="40"/>
                  </a:lnTo>
                  <a:lnTo>
                    <a:pt x="52" y="46"/>
                  </a:lnTo>
                  <a:lnTo>
                    <a:pt x="57" y="52"/>
                  </a:lnTo>
                  <a:lnTo>
                    <a:pt x="58" y="58"/>
                  </a:lnTo>
                  <a:lnTo>
                    <a:pt x="57" y="61"/>
                  </a:lnTo>
                  <a:lnTo>
                    <a:pt x="56" y="63"/>
                  </a:lnTo>
                  <a:lnTo>
                    <a:pt x="53" y="64"/>
                  </a:lnTo>
                  <a:lnTo>
                    <a:pt x="52" y="64"/>
                  </a:lnTo>
                  <a:lnTo>
                    <a:pt x="52" y="63"/>
                  </a:lnTo>
                  <a:lnTo>
                    <a:pt x="51" y="63"/>
                  </a:lnTo>
                  <a:lnTo>
                    <a:pt x="51" y="6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86"/>
            <p:cNvSpPr>
              <a:spLocks/>
            </p:cNvSpPr>
            <p:nvPr/>
          </p:nvSpPr>
          <p:spPr bwMode="auto">
            <a:xfrm>
              <a:off x="4528" y="342"/>
              <a:ext cx="39" cy="37"/>
            </a:xfrm>
            <a:custGeom>
              <a:avLst/>
              <a:gdLst>
                <a:gd name="T0" fmla="*/ 8 w 78"/>
                <a:gd name="T1" fmla="*/ 63 h 74"/>
                <a:gd name="T2" fmla="*/ 3 w 78"/>
                <a:gd name="T3" fmla="*/ 55 h 74"/>
                <a:gd name="T4" fmla="*/ 1 w 78"/>
                <a:gd name="T5" fmla="*/ 48 h 74"/>
                <a:gd name="T6" fmla="*/ 0 w 78"/>
                <a:gd name="T7" fmla="*/ 42 h 74"/>
                <a:gd name="T8" fmla="*/ 2 w 78"/>
                <a:gd name="T9" fmla="*/ 37 h 74"/>
                <a:gd name="T10" fmla="*/ 5 w 78"/>
                <a:gd name="T11" fmla="*/ 33 h 74"/>
                <a:gd name="T12" fmla="*/ 10 w 78"/>
                <a:gd name="T13" fmla="*/ 28 h 74"/>
                <a:gd name="T14" fmla="*/ 17 w 78"/>
                <a:gd name="T15" fmla="*/ 24 h 74"/>
                <a:gd name="T16" fmla="*/ 24 w 78"/>
                <a:gd name="T17" fmla="*/ 20 h 74"/>
                <a:gd name="T18" fmla="*/ 28 w 78"/>
                <a:gd name="T19" fmla="*/ 11 h 74"/>
                <a:gd name="T20" fmla="*/ 30 w 78"/>
                <a:gd name="T21" fmla="*/ 6 h 74"/>
                <a:gd name="T22" fmla="*/ 33 w 78"/>
                <a:gd name="T23" fmla="*/ 3 h 74"/>
                <a:gd name="T24" fmla="*/ 37 w 78"/>
                <a:gd name="T25" fmla="*/ 0 h 74"/>
                <a:gd name="T26" fmla="*/ 50 w 78"/>
                <a:gd name="T27" fmla="*/ 0 h 74"/>
                <a:gd name="T28" fmla="*/ 59 w 78"/>
                <a:gd name="T29" fmla="*/ 0 h 74"/>
                <a:gd name="T30" fmla="*/ 65 w 78"/>
                <a:gd name="T31" fmla="*/ 1 h 74"/>
                <a:gd name="T32" fmla="*/ 70 w 78"/>
                <a:gd name="T33" fmla="*/ 3 h 74"/>
                <a:gd name="T34" fmla="*/ 73 w 78"/>
                <a:gd name="T35" fmla="*/ 7 h 74"/>
                <a:gd name="T36" fmla="*/ 75 w 78"/>
                <a:gd name="T37" fmla="*/ 14 h 74"/>
                <a:gd name="T38" fmla="*/ 77 w 78"/>
                <a:gd name="T39" fmla="*/ 23 h 74"/>
                <a:gd name="T40" fmla="*/ 78 w 78"/>
                <a:gd name="T41" fmla="*/ 35 h 74"/>
                <a:gd name="T42" fmla="*/ 75 w 78"/>
                <a:gd name="T43" fmla="*/ 37 h 74"/>
                <a:gd name="T44" fmla="*/ 72 w 78"/>
                <a:gd name="T45" fmla="*/ 40 h 74"/>
                <a:gd name="T46" fmla="*/ 69 w 78"/>
                <a:gd name="T47" fmla="*/ 43 h 74"/>
                <a:gd name="T48" fmla="*/ 65 w 78"/>
                <a:gd name="T49" fmla="*/ 46 h 74"/>
                <a:gd name="T50" fmla="*/ 64 w 78"/>
                <a:gd name="T51" fmla="*/ 50 h 74"/>
                <a:gd name="T52" fmla="*/ 63 w 78"/>
                <a:gd name="T53" fmla="*/ 54 h 74"/>
                <a:gd name="T54" fmla="*/ 61 w 78"/>
                <a:gd name="T55" fmla="*/ 58 h 74"/>
                <a:gd name="T56" fmla="*/ 60 w 78"/>
                <a:gd name="T57" fmla="*/ 62 h 74"/>
                <a:gd name="T58" fmla="*/ 53 w 78"/>
                <a:gd name="T59" fmla="*/ 68 h 74"/>
                <a:gd name="T60" fmla="*/ 46 w 78"/>
                <a:gd name="T61" fmla="*/ 72 h 74"/>
                <a:gd name="T62" fmla="*/ 40 w 78"/>
                <a:gd name="T63" fmla="*/ 74 h 74"/>
                <a:gd name="T64" fmla="*/ 35 w 78"/>
                <a:gd name="T65" fmla="*/ 74 h 74"/>
                <a:gd name="T66" fmla="*/ 30 w 78"/>
                <a:gd name="T67" fmla="*/ 74 h 74"/>
                <a:gd name="T68" fmla="*/ 24 w 78"/>
                <a:gd name="T69" fmla="*/ 71 h 74"/>
                <a:gd name="T70" fmla="*/ 17 w 78"/>
                <a:gd name="T71" fmla="*/ 68 h 74"/>
                <a:gd name="T72" fmla="*/ 8 w 78"/>
                <a:gd name="T73" fmla="*/ 63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8" h="74">
                  <a:moveTo>
                    <a:pt x="8" y="63"/>
                  </a:moveTo>
                  <a:lnTo>
                    <a:pt x="3" y="55"/>
                  </a:lnTo>
                  <a:lnTo>
                    <a:pt x="1" y="48"/>
                  </a:lnTo>
                  <a:lnTo>
                    <a:pt x="0" y="42"/>
                  </a:lnTo>
                  <a:lnTo>
                    <a:pt x="2" y="37"/>
                  </a:lnTo>
                  <a:lnTo>
                    <a:pt x="5" y="33"/>
                  </a:lnTo>
                  <a:lnTo>
                    <a:pt x="10" y="28"/>
                  </a:lnTo>
                  <a:lnTo>
                    <a:pt x="17" y="24"/>
                  </a:lnTo>
                  <a:lnTo>
                    <a:pt x="24" y="20"/>
                  </a:lnTo>
                  <a:lnTo>
                    <a:pt x="28" y="11"/>
                  </a:lnTo>
                  <a:lnTo>
                    <a:pt x="30" y="6"/>
                  </a:lnTo>
                  <a:lnTo>
                    <a:pt x="33" y="3"/>
                  </a:lnTo>
                  <a:lnTo>
                    <a:pt x="37" y="0"/>
                  </a:lnTo>
                  <a:lnTo>
                    <a:pt x="50" y="0"/>
                  </a:lnTo>
                  <a:lnTo>
                    <a:pt x="59" y="0"/>
                  </a:lnTo>
                  <a:lnTo>
                    <a:pt x="65" y="1"/>
                  </a:lnTo>
                  <a:lnTo>
                    <a:pt x="70" y="3"/>
                  </a:lnTo>
                  <a:lnTo>
                    <a:pt x="73" y="7"/>
                  </a:lnTo>
                  <a:lnTo>
                    <a:pt x="75" y="14"/>
                  </a:lnTo>
                  <a:lnTo>
                    <a:pt x="77" y="23"/>
                  </a:lnTo>
                  <a:lnTo>
                    <a:pt x="78" y="35"/>
                  </a:lnTo>
                  <a:lnTo>
                    <a:pt x="75" y="37"/>
                  </a:lnTo>
                  <a:lnTo>
                    <a:pt x="72" y="40"/>
                  </a:lnTo>
                  <a:lnTo>
                    <a:pt x="69" y="43"/>
                  </a:lnTo>
                  <a:lnTo>
                    <a:pt x="65" y="46"/>
                  </a:lnTo>
                  <a:lnTo>
                    <a:pt x="64" y="50"/>
                  </a:lnTo>
                  <a:lnTo>
                    <a:pt x="63" y="54"/>
                  </a:lnTo>
                  <a:lnTo>
                    <a:pt x="61" y="58"/>
                  </a:lnTo>
                  <a:lnTo>
                    <a:pt x="60" y="62"/>
                  </a:lnTo>
                  <a:lnTo>
                    <a:pt x="53" y="68"/>
                  </a:lnTo>
                  <a:lnTo>
                    <a:pt x="46" y="72"/>
                  </a:lnTo>
                  <a:lnTo>
                    <a:pt x="40" y="74"/>
                  </a:lnTo>
                  <a:lnTo>
                    <a:pt x="35" y="74"/>
                  </a:lnTo>
                  <a:lnTo>
                    <a:pt x="30" y="74"/>
                  </a:lnTo>
                  <a:lnTo>
                    <a:pt x="24" y="71"/>
                  </a:lnTo>
                  <a:lnTo>
                    <a:pt x="17" y="68"/>
                  </a:lnTo>
                  <a:lnTo>
                    <a:pt x="8" y="6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87"/>
            <p:cNvSpPr>
              <a:spLocks/>
            </p:cNvSpPr>
            <p:nvPr/>
          </p:nvSpPr>
          <p:spPr bwMode="auto">
            <a:xfrm>
              <a:off x="4358" y="335"/>
              <a:ext cx="87" cy="43"/>
            </a:xfrm>
            <a:custGeom>
              <a:avLst/>
              <a:gdLst>
                <a:gd name="T0" fmla="*/ 156 w 175"/>
                <a:gd name="T1" fmla="*/ 86 h 86"/>
                <a:gd name="T2" fmla="*/ 135 w 175"/>
                <a:gd name="T3" fmla="*/ 77 h 86"/>
                <a:gd name="T4" fmla="*/ 115 w 175"/>
                <a:gd name="T5" fmla="*/ 69 h 86"/>
                <a:gd name="T6" fmla="*/ 94 w 175"/>
                <a:gd name="T7" fmla="*/ 63 h 86"/>
                <a:gd name="T8" fmla="*/ 75 w 175"/>
                <a:gd name="T9" fmla="*/ 58 h 86"/>
                <a:gd name="T10" fmla="*/ 57 w 175"/>
                <a:gd name="T11" fmla="*/ 54 h 86"/>
                <a:gd name="T12" fmla="*/ 38 w 175"/>
                <a:gd name="T13" fmla="*/ 51 h 86"/>
                <a:gd name="T14" fmla="*/ 19 w 175"/>
                <a:gd name="T15" fmla="*/ 48 h 86"/>
                <a:gd name="T16" fmla="*/ 0 w 175"/>
                <a:gd name="T17" fmla="*/ 45 h 86"/>
                <a:gd name="T18" fmla="*/ 2 w 175"/>
                <a:gd name="T19" fmla="*/ 34 h 86"/>
                <a:gd name="T20" fmla="*/ 3 w 175"/>
                <a:gd name="T21" fmla="*/ 22 h 86"/>
                <a:gd name="T22" fmla="*/ 5 w 175"/>
                <a:gd name="T23" fmla="*/ 11 h 86"/>
                <a:gd name="T24" fmla="*/ 6 w 175"/>
                <a:gd name="T25" fmla="*/ 0 h 86"/>
                <a:gd name="T26" fmla="*/ 17 w 175"/>
                <a:gd name="T27" fmla="*/ 1 h 86"/>
                <a:gd name="T28" fmla="*/ 27 w 175"/>
                <a:gd name="T29" fmla="*/ 3 h 86"/>
                <a:gd name="T30" fmla="*/ 39 w 175"/>
                <a:gd name="T31" fmla="*/ 5 h 86"/>
                <a:gd name="T32" fmla="*/ 50 w 175"/>
                <a:gd name="T33" fmla="*/ 7 h 86"/>
                <a:gd name="T34" fmla="*/ 60 w 175"/>
                <a:gd name="T35" fmla="*/ 9 h 86"/>
                <a:gd name="T36" fmla="*/ 70 w 175"/>
                <a:gd name="T37" fmla="*/ 12 h 86"/>
                <a:gd name="T38" fmla="*/ 81 w 175"/>
                <a:gd name="T39" fmla="*/ 14 h 86"/>
                <a:gd name="T40" fmla="*/ 91 w 175"/>
                <a:gd name="T41" fmla="*/ 17 h 86"/>
                <a:gd name="T42" fmla="*/ 101 w 175"/>
                <a:gd name="T43" fmla="*/ 20 h 86"/>
                <a:gd name="T44" fmla="*/ 112 w 175"/>
                <a:gd name="T45" fmla="*/ 23 h 86"/>
                <a:gd name="T46" fmla="*/ 122 w 175"/>
                <a:gd name="T47" fmla="*/ 27 h 86"/>
                <a:gd name="T48" fmla="*/ 133 w 175"/>
                <a:gd name="T49" fmla="*/ 30 h 86"/>
                <a:gd name="T50" fmla="*/ 143 w 175"/>
                <a:gd name="T51" fmla="*/ 34 h 86"/>
                <a:gd name="T52" fmla="*/ 153 w 175"/>
                <a:gd name="T53" fmla="*/ 37 h 86"/>
                <a:gd name="T54" fmla="*/ 164 w 175"/>
                <a:gd name="T55" fmla="*/ 40 h 86"/>
                <a:gd name="T56" fmla="*/ 175 w 175"/>
                <a:gd name="T57" fmla="*/ 44 h 86"/>
                <a:gd name="T58" fmla="*/ 170 w 175"/>
                <a:gd name="T59" fmla="*/ 54 h 86"/>
                <a:gd name="T60" fmla="*/ 166 w 175"/>
                <a:gd name="T61" fmla="*/ 64 h 86"/>
                <a:gd name="T62" fmla="*/ 161 w 175"/>
                <a:gd name="T63" fmla="*/ 75 h 86"/>
                <a:gd name="T64" fmla="*/ 156 w 175"/>
                <a:gd name="T65" fmla="*/ 8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5" h="86">
                  <a:moveTo>
                    <a:pt x="156" y="86"/>
                  </a:moveTo>
                  <a:lnTo>
                    <a:pt x="135" y="77"/>
                  </a:lnTo>
                  <a:lnTo>
                    <a:pt x="115" y="69"/>
                  </a:lnTo>
                  <a:lnTo>
                    <a:pt x="94" y="63"/>
                  </a:lnTo>
                  <a:lnTo>
                    <a:pt x="75" y="58"/>
                  </a:lnTo>
                  <a:lnTo>
                    <a:pt x="57" y="54"/>
                  </a:lnTo>
                  <a:lnTo>
                    <a:pt x="38" y="51"/>
                  </a:lnTo>
                  <a:lnTo>
                    <a:pt x="19" y="48"/>
                  </a:lnTo>
                  <a:lnTo>
                    <a:pt x="0" y="45"/>
                  </a:lnTo>
                  <a:lnTo>
                    <a:pt x="2" y="34"/>
                  </a:lnTo>
                  <a:lnTo>
                    <a:pt x="3" y="22"/>
                  </a:lnTo>
                  <a:lnTo>
                    <a:pt x="5" y="11"/>
                  </a:lnTo>
                  <a:lnTo>
                    <a:pt x="6" y="0"/>
                  </a:lnTo>
                  <a:lnTo>
                    <a:pt x="17" y="1"/>
                  </a:lnTo>
                  <a:lnTo>
                    <a:pt x="27" y="3"/>
                  </a:lnTo>
                  <a:lnTo>
                    <a:pt x="39" y="5"/>
                  </a:lnTo>
                  <a:lnTo>
                    <a:pt x="50" y="7"/>
                  </a:lnTo>
                  <a:lnTo>
                    <a:pt x="60" y="9"/>
                  </a:lnTo>
                  <a:lnTo>
                    <a:pt x="70" y="12"/>
                  </a:lnTo>
                  <a:lnTo>
                    <a:pt x="81" y="14"/>
                  </a:lnTo>
                  <a:lnTo>
                    <a:pt x="91" y="17"/>
                  </a:lnTo>
                  <a:lnTo>
                    <a:pt x="101" y="20"/>
                  </a:lnTo>
                  <a:lnTo>
                    <a:pt x="112" y="23"/>
                  </a:lnTo>
                  <a:lnTo>
                    <a:pt x="122" y="27"/>
                  </a:lnTo>
                  <a:lnTo>
                    <a:pt x="133" y="30"/>
                  </a:lnTo>
                  <a:lnTo>
                    <a:pt x="143" y="34"/>
                  </a:lnTo>
                  <a:lnTo>
                    <a:pt x="153" y="37"/>
                  </a:lnTo>
                  <a:lnTo>
                    <a:pt x="164" y="40"/>
                  </a:lnTo>
                  <a:lnTo>
                    <a:pt x="175" y="44"/>
                  </a:lnTo>
                  <a:lnTo>
                    <a:pt x="170" y="54"/>
                  </a:lnTo>
                  <a:lnTo>
                    <a:pt x="166" y="64"/>
                  </a:lnTo>
                  <a:lnTo>
                    <a:pt x="161" y="75"/>
                  </a:lnTo>
                  <a:lnTo>
                    <a:pt x="156" y="86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88"/>
            <p:cNvSpPr>
              <a:spLocks/>
            </p:cNvSpPr>
            <p:nvPr/>
          </p:nvSpPr>
          <p:spPr bwMode="auto">
            <a:xfrm>
              <a:off x="4536" y="360"/>
              <a:ext cx="14" cy="13"/>
            </a:xfrm>
            <a:custGeom>
              <a:avLst/>
              <a:gdLst>
                <a:gd name="T0" fmla="*/ 12 w 29"/>
                <a:gd name="T1" fmla="*/ 25 h 25"/>
                <a:gd name="T2" fmla="*/ 10 w 29"/>
                <a:gd name="T3" fmla="*/ 22 h 25"/>
                <a:gd name="T4" fmla="*/ 7 w 29"/>
                <a:gd name="T5" fmla="*/ 19 h 25"/>
                <a:gd name="T6" fmla="*/ 4 w 29"/>
                <a:gd name="T7" fmla="*/ 17 h 25"/>
                <a:gd name="T8" fmla="*/ 1 w 29"/>
                <a:gd name="T9" fmla="*/ 14 h 25"/>
                <a:gd name="T10" fmla="*/ 0 w 29"/>
                <a:gd name="T11" fmla="*/ 8 h 25"/>
                <a:gd name="T12" fmla="*/ 0 w 29"/>
                <a:gd name="T13" fmla="*/ 5 h 25"/>
                <a:gd name="T14" fmla="*/ 1 w 29"/>
                <a:gd name="T15" fmla="*/ 2 h 25"/>
                <a:gd name="T16" fmla="*/ 4 w 29"/>
                <a:gd name="T17" fmla="*/ 0 h 25"/>
                <a:gd name="T18" fmla="*/ 8 w 29"/>
                <a:gd name="T19" fmla="*/ 0 h 25"/>
                <a:gd name="T20" fmla="*/ 12 w 29"/>
                <a:gd name="T21" fmla="*/ 1 h 25"/>
                <a:gd name="T22" fmla="*/ 17 w 29"/>
                <a:gd name="T23" fmla="*/ 1 h 25"/>
                <a:gd name="T24" fmla="*/ 21 w 29"/>
                <a:gd name="T25" fmla="*/ 2 h 25"/>
                <a:gd name="T26" fmla="*/ 23 w 29"/>
                <a:gd name="T27" fmla="*/ 3 h 25"/>
                <a:gd name="T28" fmla="*/ 24 w 29"/>
                <a:gd name="T29" fmla="*/ 5 h 25"/>
                <a:gd name="T30" fmla="*/ 26 w 29"/>
                <a:gd name="T31" fmla="*/ 6 h 25"/>
                <a:gd name="T32" fmla="*/ 27 w 29"/>
                <a:gd name="T33" fmla="*/ 8 h 25"/>
                <a:gd name="T34" fmla="*/ 27 w 29"/>
                <a:gd name="T35" fmla="*/ 12 h 25"/>
                <a:gd name="T36" fmla="*/ 27 w 29"/>
                <a:gd name="T37" fmla="*/ 16 h 25"/>
                <a:gd name="T38" fmla="*/ 27 w 29"/>
                <a:gd name="T39" fmla="*/ 20 h 25"/>
                <a:gd name="T40" fmla="*/ 29 w 29"/>
                <a:gd name="T41" fmla="*/ 24 h 25"/>
                <a:gd name="T42" fmla="*/ 24 w 29"/>
                <a:gd name="T43" fmla="*/ 24 h 25"/>
                <a:gd name="T44" fmla="*/ 20 w 29"/>
                <a:gd name="T45" fmla="*/ 24 h 25"/>
                <a:gd name="T46" fmla="*/ 16 w 29"/>
                <a:gd name="T47" fmla="*/ 24 h 25"/>
                <a:gd name="T48" fmla="*/ 12 w 29"/>
                <a:gd name="T49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9" h="25">
                  <a:moveTo>
                    <a:pt x="12" y="25"/>
                  </a:moveTo>
                  <a:lnTo>
                    <a:pt x="10" y="22"/>
                  </a:lnTo>
                  <a:lnTo>
                    <a:pt x="7" y="19"/>
                  </a:lnTo>
                  <a:lnTo>
                    <a:pt x="4" y="17"/>
                  </a:lnTo>
                  <a:lnTo>
                    <a:pt x="1" y="14"/>
                  </a:lnTo>
                  <a:lnTo>
                    <a:pt x="0" y="8"/>
                  </a:lnTo>
                  <a:lnTo>
                    <a:pt x="0" y="5"/>
                  </a:lnTo>
                  <a:lnTo>
                    <a:pt x="1" y="2"/>
                  </a:lnTo>
                  <a:lnTo>
                    <a:pt x="4" y="0"/>
                  </a:lnTo>
                  <a:lnTo>
                    <a:pt x="8" y="0"/>
                  </a:lnTo>
                  <a:lnTo>
                    <a:pt x="12" y="1"/>
                  </a:lnTo>
                  <a:lnTo>
                    <a:pt x="17" y="1"/>
                  </a:lnTo>
                  <a:lnTo>
                    <a:pt x="21" y="2"/>
                  </a:lnTo>
                  <a:lnTo>
                    <a:pt x="23" y="3"/>
                  </a:lnTo>
                  <a:lnTo>
                    <a:pt x="24" y="5"/>
                  </a:lnTo>
                  <a:lnTo>
                    <a:pt x="26" y="6"/>
                  </a:lnTo>
                  <a:lnTo>
                    <a:pt x="27" y="8"/>
                  </a:lnTo>
                  <a:lnTo>
                    <a:pt x="27" y="12"/>
                  </a:lnTo>
                  <a:lnTo>
                    <a:pt x="27" y="16"/>
                  </a:lnTo>
                  <a:lnTo>
                    <a:pt x="27" y="20"/>
                  </a:lnTo>
                  <a:lnTo>
                    <a:pt x="29" y="24"/>
                  </a:lnTo>
                  <a:lnTo>
                    <a:pt x="24" y="24"/>
                  </a:lnTo>
                  <a:lnTo>
                    <a:pt x="20" y="24"/>
                  </a:lnTo>
                  <a:lnTo>
                    <a:pt x="16" y="24"/>
                  </a:lnTo>
                  <a:lnTo>
                    <a:pt x="12" y="25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89"/>
            <p:cNvSpPr>
              <a:spLocks/>
            </p:cNvSpPr>
            <p:nvPr/>
          </p:nvSpPr>
          <p:spPr bwMode="auto">
            <a:xfrm>
              <a:off x="4083" y="321"/>
              <a:ext cx="41" cy="43"/>
            </a:xfrm>
            <a:custGeom>
              <a:avLst/>
              <a:gdLst>
                <a:gd name="T0" fmla="*/ 28 w 81"/>
                <a:gd name="T1" fmla="*/ 81 h 85"/>
                <a:gd name="T2" fmla="*/ 27 w 81"/>
                <a:gd name="T3" fmla="*/ 66 h 85"/>
                <a:gd name="T4" fmla="*/ 31 w 81"/>
                <a:gd name="T5" fmla="*/ 41 h 85"/>
                <a:gd name="T6" fmla="*/ 35 w 81"/>
                <a:gd name="T7" fmla="*/ 28 h 85"/>
                <a:gd name="T8" fmla="*/ 34 w 81"/>
                <a:gd name="T9" fmla="*/ 16 h 85"/>
                <a:gd name="T10" fmla="*/ 27 w 81"/>
                <a:gd name="T11" fmla="*/ 14 h 85"/>
                <a:gd name="T12" fmla="*/ 13 w 81"/>
                <a:gd name="T13" fmla="*/ 25 h 85"/>
                <a:gd name="T14" fmla="*/ 7 w 81"/>
                <a:gd name="T15" fmla="*/ 34 h 85"/>
                <a:gd name="T16" fmla="*/ 3 w 81"/>
                <a:gd name="T17" fmla="*/ 34 h 85"/>
                <a:gd name="T18" fmla="*/ 1 w 81"/>
                <a:gd name="T19" fmla="*/ 34 h 85"/>
                <a:gd name="T20" fmla="*/ 1 w 81"/>
                <a:gd name="T21" fmla="*/ 27 h 85"/>
                <a:gd name="T22" fmla="*/ 2 w 81"/>
                <a:gd name="T23" fmla="*/ 16 h 85"/>
                <a:gd name="T24" fmla="*/ 5 w 81"/>
                <a:gd name="T25" fmla="*/ 8 h 85"/>
                <a:gd name="T26" fmla="*/ 11 w 81"/>
                <a:gd name="T27" fmla="*/ 2 h 85"/>
                <a:gd name="T28" fmla="*/ 19 w 81"/>
                <a:gd name="T29" fmla="*/ 0 h 85"/>
                <a:gd name="T30" fmla="*/ 32 w 81"/>
                <a:gd name="T31" fmla="*/ 0 h 85"/>
                <a:gd name="T32" fmla="*/ 41 w 81"/>
                <a:gd name="T33" fmla="*/ 3 h 85"/>
                <a:gd name="T34" fmla="*/ 46 w 81"/>
                <a:gd name="T35" fmla="*/ 9 h 85"/>
                <a:gd name="T36" fmla="*/ 49 w 81"/>
                <a:gd name="T37" fmla="*/ 17 h 85"/>
                <a:gd name="T38" fmla="*/ 51 w 81"/>
                <a:gd name="T39" fmla="*/ 25 h 85"/>
                <a:gd name="T40" fmla="*/ 48 w 81"/>
                <a:gd name="T41" fmla="*/ 37 h 85"/>
                <a:gd name="T42" fmla="*/ 41 w 81"/>
                <a:gd name="T43" fmla="*/ 52 h 85"/>
                <a:gd name="T44" fmla="*/ 40 w 81"/>
                <a:gd name="T45" fmla="*/ 61 h 85"/>
                <a:gd name="T46" fmla="*/ 43 w 81"/>
                <a:gd name="T47" fmla="*/ 61 h 85"/>
                <a:gd name="T48" fmla="*/ 50 w 81"/>
                <a:gd name="T49" fmla="*/ 60 h 85"/>
                <a:gd name="T50" fmla="*/ 59 w 81"/>
                <a:gd name="T51" fmla="*/ 54 h 85"/>
                <a:gd name="T52" fmla="*/ 68 w 81"/>
                <a:gd name="T53" fmla="*/ 50 h 85"/>
                <a:gd name="T54" fmla="*/ 75 w 81"/>
                <a:gd name="T55" fmla="*/ 49 h 85"/>
                <a:gd name="T56" fmla="*/ 80 w 81"/>
                <a:gd name="T57" fmla="*/ 50 h 85"/>
                <a:gd name="T58" fmla="*/ 80 w 81"/>
                <a:gd name="T59" fmla="*/ 54 h 85"/>
                <a:gd name="T60" fmla="*/ 75 w 81"/>
                <a:gd name="T61" fmla="*/ 61 h 85"/>
                <a:gd name="T62" fmla="*/ 60 w 81"/>
                <a:gd name="T63" fmla="*/ 70 h 85"/>
                <a:gd name="T64" fmla="*/ 46 w 81"/>
                <a:gd name="T65" fmla="*/ 79 h 85"/>
                <a:gd name="T66" fmla="*/ 34 w 81"/>
                <a:gd name="T67" fmla="*/ 8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1" h="85">
                  <a:moveTo>
                    <a:pt x="31" y="85"/>
                  </a:moveTo>
                  <a:lnTo>
                    <a:pt x="28" y="81"/>
                  </a:lnTo>
                  <a:lnTo>
                    <a:pt x="27" y="75"/>
                  </a:lnTo>
                  <a:lnTo>
                    <a:pt x="27" y="66"/>
                  </a:lnTo>
                  <a:lnTo>
                    <a:pt x="27" y="49"/>
                  </a:lnTo>
                  <a:lnTo>
                    <a:pt x="31" y="41"/>
                  </a:lnTo>
                  <a:lnTo>
                    <a:pt x="33" y="35"/>
                  </a:lnTo>
                  <a:lnTo>
                    <a:pt x="35" y="28"/>
                  </a:lnTo>
                  <a:lnTo>
                    <a:pt x="36" y="18"/>
                  </a:lnTo>
                  <a:lnTo>
                    <a:pt x="34" y="16"/>
                  </a:lnTo>
                  <a:lnTo>
                    <a:pt x="31" y="14"/>
                  </a:lnTo>
                  <a:lnTo>
                    <a:pt x="27" y="14"/>
                  </a:lnTo>
                  <a:lnTo>
                    <a:pt x="20" y="14"/>
                  </a:lnTo>
                  <a:lnTo>
                    <a:pt x="13" y="25"/>
                  </a:lnTo>
                  <a:lnTo>
                    <a:pt x="9" y="31"/>
                  </a:lnTo>
                  <a:lnTo>
                    <a:pt x="7" y="34"/>
                  </a:lnTo>
                  <a:lnTo>
                    <a:pt x="4" y="35"/>
                  </a:lnTo>
                  <a:lnTo>
                    <a:pt x="3" y="34"/>
                  </a:lnTo>
                  <a:lnTo>
                    <a:pt x="2" y="34"/>
                  </a:lnTo>
                  <a:lnTo>
                    <a:pt x="1" y="34"/>
                  </a:lnTo>
                  <a:lnTo>
                    <a:pt x="0" y="33"/>
                  </a:lnTo>
                  <a:lnTo>
                    <a:pt x="1" y="27"/>
                  </a:lnTo>
                  <a:lnTo>
                    <a:pt x="1" y="21"/>
                  </a:lnTo>
                  <a:lnTo>
                    <a:pt x="2" y="16"/>
                  </a:lnTo>
                  <a:lnTo>
                    <a:pt x="2" y="10"/>
                  </a:lnTo>
                  <a:lnTo>
                    <a:pt x="5" y="8"/>
                  </a:lnTo>
                  <a:lnTo>
                    <a:pt x="8" y="5"/>
                  </a:lnTo>
                  <a:lnTo>
                    <a:pt x="11" y="2"/>
                  </a:lnTo>
                  <a:lnTo>
                    <a:pt x="13" y="0"/>
                  </a:lnTo>
                  <a:lnTo>
                    <a:pt x="19" y="0"/>
                  </a:lnTo>
                  <a:lnTo>
                    <a:pt x="25" y="0"/>
                  </a:lnTo>
                  <a:lnTo>
                    <a:pt x="32" y="0"/>
                  </a:lnTo>
                  <a:lnTo>
                    <a:pt x="38" y="0"/>
                  </a:lnTo>
                  <a:lnTo>
                    <a:pt x="41" y="3"/>
                  </a:lnTo>
                  <a:lnTo>
                    <a:pt x="44" y="6"/>
                  </a:lnTo>
                  <a:lnTo>
                    <a:pt x="46" y="9"/>
                  </a:lnTo>
                  <a:lnTo>
                    <a:pt x="49" y="13"/>
                  </a:lnTo>
                  <a:lnTo>
                    <a:pt x="49" y="17"/>
                  </a:lnTo>
                  <a:lnTo>
                    <a:pt x="50" y="21"/>
                  </a:lnTo>
                  <a:lnTo>
                    <a:pt x="51" y="25"/>
                  </a:lnTo>
                  <a:lnTo>
                    <a:pt x="52" y="29"/>
                  </a:lnTo>
                  <a:lnTo>
                    <a:pt x="48" y="37"/>
                  </a:lnTo>
                  <a:lnTo>
                    <a:pt x="44" y="44"/>
                  </a:lnTo>
                  <a:lnTo>
                    <a:pt x="41" y="52"/>
                  </a:lnTo>
                  <a:lnTo>
                    <a:pt x="37" y="61"/>
                  </a:lnTo>
                  <a:lnTo>
                    <a:pt x="40" y="61"/>
                  </a:lnTo>
                  <a:lnTo>
                    <a:pt x="42" y="61"/>
                  </a:lnTo>
                  <a:lnTo>
                    <a:pt x="43" y="61"/>
                  </a:lnTo>
                  <a:lnTo>
                    <a:pt x="46" y="62"/>
                  </a:lnTo>
                  <a:lnTo>
                    <a:pt x="50" y="60"/>
                  </a:lnTo>
                  <a:lnTo>
                    <a:pt x="55" y="57"/>
                  </a:lnTo>
                  <a:lnTo>
                    <a:pt x="59" y="54"/>
                  </a:lnTo>
                  <a:lnTo>
                    <a:pt x="64" y="50"/>
                  </a:lnTo>
                  <a:lnTo>
                    <a:pt x="68" y="50"/>
                  </a:lnTo>
                  <a:lnTo>
                    <a:pt x="71" y="49"/>
                  </a:lnTo>
                  <a:lnTo>
                    <a:pt x="75" y="49"/>
                  </a:lnTo>
                  <a:lnTo>
                    <a:pt x="79" y="49"/>
                  </a:lnTo>
                  <a:lnTo>
                    <a:pt x="80" y="50"/>
                  </a:lnTo>
                  <a:lnTo>
                    <a:pt x="80" y="51"/>
                  </a:lnTo>
                  <a:lnTo>
                    <a:pt x="80" y="54"/>
                  </a:lnTo>
                  <a:lnTo>
                    <a:pt x="81" y="56"/>
                  </a:lnTo>
                  <a:lnTo>
                    <a:pt x="75" y="61"/>
                  </a:lnTo>
                  <a:lnTo>
                    <a:pt x="68" y="66"/>
                  </a:lnTo>
                  <a:lnTo>
                    <a:pt x="60" y="70"/>
                  </a:lnTo>
                  <a:lnTo>
                    <a:pt x="53" y="75"/>
                  </a:lnTo>
                  <a:lnTo>
                    <a:pt x="46" y="79"/>
                  </a:lnTo>
                  <a:lnTo>
                    <a:pt x="39" y="82"/>
                  </a:lnTo>
                  <a:lnTo>
                    <a:pt x="34" y="84"/>
                  </a:lnTo>
                  <a:lnTo>
                    <a:pt x="31" y="8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90"/>
            <p:cNvSpPr>
              <a:spLocks/>
            </p:cNvSpPr>
            <p:nvPr/>
          </p:nvSpPr>
          <p:spPr bwMode="auto">
            <a:xfrm>
              <a:off x="4249" y="332"/>
              <a:ext cx="109" cy="28"/>
            </a:xfrm>
            <a:custGeom>
              <a:avLst/>
              <a:gdLst>
                <a:gd name="T0" fmla="*/ 9 w 218"/>
                <a:gd name="T1" fmla="*/ 57 h 57"/>
                <a:gd name="T2" fmla="*/ 7 w 218"/>
                <a:gd name="T3" fmla="*/ 46 h 57"/>
                <a:gd name="T4" fmla="*/ 5 w 218"/>
                <a:gd name="T5" fmla="*/ 34 h 57"/>
                <a:gd name="T6" fmla="*/ 3 w 218"/>
                <a:gd name="T7" fmla="*/ 22 h 57"/>
                <a:gd name="T8" fmla="*/ 0 w 218"/>
                <a:gd name="T9" fmla="*/ 11 h 57"/>
                <a:gd name="T10" fmla="*/ 14 w 218"/>
                <a:gd name="T11" fmla="*/ 8 h 57"/>
                <a:gd name="T12" fmla="*/ 28 w 218"/>
                <a:gd name="T13" fmla="*/ 6 h 57"/>
                <a:gd name="T14" fmla="*/ 41 w 218"/>
                <a:gd name="T15" fmla="*/ 4 h 57"/>
                <a:gd name="T16" fmla="*/ 56 w 218"/>
                <a:gd name="T17" fmla="*/ 3 h 57"/>
                <a:gd name="T18" fmla="*/ 69 w 218"/>
                <a:gd name="T19" fmla="*/ 1 h 57"/>
                <a:gd name="T20" fmla="*/ 83 w 218"/>
                <a:gd name="T21" fmla="*/ 1 h 57"/>
                <a:gd name="T22" fmla="*/ 96 w 218"/>
                <a:gd name="T23" fmla="*/ 0 h 57"/>
                <a:gd name="T24" fmla="*/ 109 w 218"/>
                <a:gd name="T25" fmla="*/ 0 h 57"/>
                <a:gd name="T26" fmla="*/ 123 w 218"/>
                <a:gd name="T27" fmla="*/ 0 h 57"/>
                <a:gd name="T28" fmla="*/ 137 w 218"/>
                <a:gd name="T29" fmla="*/ 0 h 57"/>
                <a:gd name="T30" fmla="*/ 150 w 218"/>
                <a:gd name="T31" fmla="*/ 0 h 57"/>
                <a:gd name="T32" fmla="*/ 163 w 218"/>
                <a:gd name="T33" fmla="*/ 1 h 57"/>
                <a:gd name="T34" fmla="*/ 176 w 218"/>
                <a:gd name="T35" fmla="*/ 1 h 57"/>
                <a:gd name="T36" fmla="*/ 191 w 218"/>
                <a:gd name="T37" fmla="*/ 2 h 57"/>
                <a:gd name="T38" fmla="*/ 204 w 218"/>
                <a:gd name="T39" fmla="*/ 2 h 57"/>
                <a:gd name="T40" fmla="*/ 218 w 218"/>
                <a:gd name="T41" fmla="*/ 3 h 57"/>
                <a:gd name="T42" fmla="*/ 217 w 218"/>
                <a:gd name="T43" fmla="*/ 14 h 57"/>
                <a:gd name="T44" fmla="*/ 215 w 218"/>
                <a:gd name="T45" fmla="*/ 26 h 57"/>
                <a:gd name="T46" fmla="*/ 214 w 218"/>
                <a:gd name="T47" fmla="*/ 39 h 57"/>
                <a:gd name="T48" fmla="*/ 211 w 218"/>
                <a:gd name="T49" fmla="*/ 51 h 57"/>
                <a:gd name="T50" fmla="*/ 198 w 218"/>
                <a:gd name="T51" fmla="*/ 50 h 57"/>
                <a:gd name="T52" fmla="*/ 186 w 218"/>
                <a:gd name="T53" fmla="*/ 50 h 57"/>
                <a:gd name="T54" fmla="*/ 172 w 218"/>
                <a:gd name="T55" fmla="*/ 49 h 57"/>
                <a:gd name="T56" fmla="*/ 160 w 218"/>
                <a:gd name="T57" fmla="*/ 49 h 57"/>
                <a:gd name="T58" fmla="*/ 148 w 218"/>
                <a:gd name="T59" fmla="*/ 49 h 57"/>
                <a:gd name="T60" fmla="*/ 135 w 218"/>
                <a:gd name="T61" fmla="*/ 49 h 57"/>
                <a:gd name="T62" fmla="*/ 123 w 218"/>
                <a:gd name="T63" fmla="*/ 49 h 57"/>
                <a:gd name="T64" fmla="*/ 110 w 218"/>
                <a:gd name="T65" fmla="*/ 49 h 57"/>
                <a:gd name="T66" fmla="*/ 98 w 218"/>
                <a:gd name="T67" fmla="*/ 50 h 57"/>
                <a:gd name="T68" fmla="*/ 85 w 218"/>
                <a:gd name="T69" fmla="*/ 50 h 57"/>
                <a:gd name="T70" fmla="*/ 73 w 218"/>
                <a:gd name="T71" fmla="*/ 51 h 57"/>
                <a:gd name="T72" fmla="*/ 61 w 218"/>
                <a:gd name="T73" fmla="*/ 52 h 57"/>
                <a:gd name="T74" fmla="*/ 48 w 218"/>
                <a:gd name="T75" fmla="*/ 53 h 57"/>
                <a:gd name="T76" fmla="*/ 35 w 218"/>
                <a:gd name="T77" fmla="*/ 54 h 57"/>
                <a:gd name="T78" fmla="*/ 22 w 218"/>
                <a:gd name="T79" fmla="*/ 55 h 57"/>
                <a:gd name="T80" fmla="*/ 9 w 218"/>
                <a:gd name="T81" fmla="*/ 57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8" h="57">
                  <a:moveTo>
                    <a:pt x="9" y="57"/>
                  </a:moveTo>
                  <a:lnTo>
                    <a:pt x="7" y="46"/>
                  </a:lnTo>
                  <a:lnTo>
                    <a:pt x="5" y="34"/>
                  </a:lnTo>
                  <a:lnTo>
                    <a:pt x="3" y="22"/>
                  </a:lnTo>
                  <a:lnTo>
                    <a:pt x="0" y="11"/>
                  </a:lnTo>
                  <a:lnTo>
                    <a:pt x="14" y="8"/>
                  </a:lnTo>
                  <a:lnTo>
                    <a:pt x="28" y="6"/>
                  </a:lnTo>
                  <a:lnTo>
                    <a:pt x="41" y="4"/>
                  </a:lnTo>
                  <a:lnTo>
                    <a:pt x="56" y="3"/>
                  </a:lnTo>
                  <a:lnTo>
                    <a:pt x="69" y="1"/>
                  </a:lnTo>
                  <a:lnTo>
                    <a:pt x="83" y="1"/>
                  </a:lnTo>
                  <a:lnTo>
                    <a:pt x="96" y="0"/>
                  </a:lnTo>
                  <a:lnTo>
                    <a:pt x="109" y="0"/>
                  </a:lnTo>
                  <a:lnTo>
                    <a:pt x="123" y="0"/>
                  </a:lnTo>
                  <a:lnTo>
                    <a:pt x="137" y="0"/>
                  </a:lnTo>
                  <a:lnTo>
                    <a:pt x="150" y="0"/>
                  </a:lnTo>
                  <a:lnTo>
                    <a:pt x="163" y="1"/>
                  </a:lnTo>
                  <a:lnTo>
                    <a:pt x="176" y="1"/>
                  </a:lnTo>
                  <a:lnTo>
                    <a:pt x="191" y="2"/>
                  </a:lnTo>
                  <a:lnTo>
                    <a:pt x="204" y="2"/>
                  </a:lnTo>
                  <a:lnTo>
                    <a:pt x="218" y="3"/>
                  </a:lnTo>
                  <a:lnTo>
                    <a:pt x="217" y="14"/>
                  </a:lnTo>
                  <a:lnTo>
                    <a:pt x="215" y="26"/>
                  </a:lnTo>
                  <a:lnTo>
                    <a:pt x="214" y="39"/>
                  </a:lnTo>
                  <a:lnTo>
                    <a:pt x="211" y="51"/>
                  </a:lnTo>
                  <a:lnTo>
                    <a:pt x="198" y="50"/>
                  </a:lnTo>
                  <a:lnTo>
                    <a:pt x="186" y="50"/>
                  </a:lnTo>
                  <a:lnTo>
                    <a:pt x="172" y="49"/>
                  </a:lnTo>
                  <a:lnTo>
                    <a:pt x="160" y="49"/>
                  </a:lnTo>
                  <a:lnTo>
                    <a:pt x="148" y="49"/>
                  </a:lnTo>
                  <a:lnTo>
                    <a:pt x="135" y="49"/>
                  </a:lnTo>
                  <a:lnTo>
                    <a:pt x="123" y="49"/>
                  </a:lnTo>
                  <a:lnTo>
                    <a:pt x="110" y="49"/>
                  </a:lnTo>
                  <a:lnTo>
                    <a:pt x="98" y="50"/>
                  </a:lnTo>
                  <a:lnTo>
                    <a:pt x="85" y="50"/>
                  </a:lnTo>
                  <a:lnTo>
                    <a:pt x="73" y="51"/>
                  </a:lnTo>
                  <a:lnTo>
                    <a:pt x="61" y="52"/>
                  </a:lnTo>
                  <a:lnTo>
                    <a:pt x="48" y="53"/>
                  </a:lnTo>
                  <a:lnTo>
                    <a:pt x="35" y="54"/>
                  </a:lnTo>
                  <a:lnTo>
                    <a:pt x="22" y="55"/>
                  </a:lnTo>
                  <a:lnTo>
                    <a:pt x="9" y="57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91"/>
            <p:cNvSpPr>
              <a:spLocks/>
            </p:cNvSpPr>
            <p:nvPr/>
          </p:nvSpPr>
          <p:spPr bwMode="auto">
            <a:xfrm>
              <a:off x="4549" y="346"/>
              <a:ext cx="12" cy="11"/>
            </a:xfrm>
            <a:custGeom>
              <a:avLst/>
              <a:gdLst>
                <a:gd name="T0" fmla="*/ 8 w 24"/>
                <a:gd name="T1" fmla="*/ 22 h 22"/>
                <a:gd name="T2" fmla="*/ 5 w 24"/>
                <a:gd name="T3" fmla="*/ 19 h 22"/>
                <a:gd name="T4" fmla="*/ 3 w 24"/>
                <a:gd name="T5" fmla="*/ 16 h 22"/>
                <a:gd name="T6" fmla="*/ 1 w 24"/>
                <a:gd name="T7" fmla="*/ 13 h 22"/>
                <a:gd name="T8" fmla="*/ 0 w 24"/>
                <a:gd name="T9" fmla="*/ 7 h 22"/>
                <a:gd name="T10" fmla="*/ 3 w 24"/>
                <a:gd name="T11" fmla="*/ 5 h 22"/>
                <a:gd name="T12" fmla="*/ 4 w 24"/>
                <a:gd name="T13" fmla="*/ 3 h 22"/>
                <a:gd name="T14" fmla="*/ 6 w 24"/>
                <a:gd name="T15" fmla="*/ 1 h 22"/>
                <a:gd name="T16" fmla="*/ 8 w 24"/>
                <a:gd name="T17" fmla="*/ 0 h 22"/>
                <a:gd name="T18" fmla="*/ 12 w 24"/>
                <a:gd name="T19" fmla="*/ 3 h 22"/>
                <a:gd name="T20" fmla="*/ 16 w 24"/>
                <a:gd name="T21" fmla="*/ 6 h 22"/>
                <a:gd name="T22" fmla="*/ 20 w 24"/>
                <a:gd name="T23" fmla="*/ 9 h 22"/>
                <a:gd name="T24" fmla="*/ 24 w 24"/>
                <a:gd name="T25" fmla="*/ 12 h 22"/>
                <a:gd name="T26" fmla="*/ 24 w 24"/>
                <a:gd name="T27" fmla="*/ 14 h 22"/>
                <a:gd name="T28" fmla="*/ 24 w 24"/>
                <a:gd name="T29" fmla="*/ 17 h 22"/>
                <a:gd name="T30" fmla="*/ 24 w 24"/>
                <a:gd name="T31" fmla="*/ 19 h 22"/>
                <a:gd name="T32" fmla="*/ 23 w 24"/>
                <a:gd name="T33" fmla="*/ 22 h 22"/>
                <a:gd name="T34" fmla="*/ 19 w 24"/>
                <a:gd name="T35" fmla="*/ 22 h 22"/>
                <a:gd name="T36" fmla="*/ 16 w 24"/>
                <a:gd name="T37" fmla="*/ 22 h 22"/>
                <a:gd name="T38" fmla="*/ 12 w 24"/>
                <a:gd name="T39" fmla="*/ 22 h 22"/>
                <a:gd name="T40" fmla="*/ 8 w 24"/>
                <a:gd name="T41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4" h="22">
                  <a:moveTo>
                    <a:pt x="8" y="22"/>
                  </a:moveTo>
                  <a:lnTo>
                    <a:pt x="5" y="19"/>
                  </a:lnTo>
                  <a:lnTo>
                    <a:pt x="3" y="16"/>
                  </a:lnTo>
                  <a:lnTo>
                    <a:pt x="1" y="13"/>
                  </a:lnTo>
                  <a:lnTo>
                    <a:pt x="0" y="7"/>
                  </a:lnTo>
                  <a:lnTo>
                    <a:pt x="3" y="5"/>
                  </a:lnTo>
                  <a:lnTo>
                    <a:pt x="4" y="3"/>
                  </a:lnTo>
                  <a:lnTo>
                    <a:pt x="6" y="1"/>
                  </a:lnTo>
                  <a:lnTo>
                    <a:pt x="8" y="0"/>
                  </a:lnTo>
                  <a:lnTo>
                    <a:pt x="12" y="3"/>
                  </a:lnTo>
                  <a:lnTo>
                    <a:pt x="16" y="6"/>
                  </a:lnTo>
                  <a:lnTo>
                    <a:pt x="20" y="9"/>
                  </a:lnTo>
                  <a:lnTo>
                    <a:pt x="24" y="12"/>
                  </a:lnTo>
                  <a:lnTo>
                    <a:pt x="24" y="14"/>
                  </a:lnTo>
                  <a:lnTo>
                    <a:pt x="24" y="17"/>
                  </a:lnTo>
                  <a:lnTo>
                    <a:pt x="24" y="19"/>
                  </a:lnTo>
                  <a:lnTo>
                    <a:pt x="23" y="22"/>
                  </a:lnTo>
                  <a:lnTo>
                    <a:pt x="19" y="22"/>
                  </a:lnTo>
                  <a:lnTo>
                    <a:pt x="16" y="22"/>
                  </a:lnTo>
                  <a:lnTo>
                    <a:pt x="12" y="22"/>
                  </a:lnTo>
                  <a:lnTo>
                    <a:pt x="8" y="22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92"/>
            <p:cNvSpPr>
              <a:spLocks/>
            </p:cNvSpPr>
            <p:nvPr/>
          </p:nvSpPr>
          <p:spPr bwMode="auto">
            <a:xfrm>
              <a:off x="4502" y="319"/>
              <a:ext cx="23" cy="35"/>
            </a:xfrm>
            <a:custGeom>
              <a:avLst/>
              <a:gdLst>
                <a:gd name="T0" fmla="*/ 1 w 48"/>
                <a:gd name="T1" fmla="*/ 71 h 71"/>
                <a:gd name="T2" fmla="*/ 1 w 48"/>
                <a:gd name="T3" fmla="*/ 67 h 71"/>
                <a:gd name="T4" fmla="*/ 1 w 48"/>
                <a:gd name="T5" fmla="*/ 64 h 71"/>
                <a:gd name="T6" fmla="*/ 1 w 48"/>
                <a:gd name="T7" fmla="*/ 61 h 71"/>
                <a:gd name="T8" fmla="*/ 0 w 48"/>
                <a:gd name="T9" fmla="*/ 57 h 71"/>
                <a:gd name="T10" fmla="*/ 6 w 48"/>
                <a:gd name="T11" fmla="*/ 48 h 71"/>
                <a:gd name="T12" fmla="*/ 12 w 48"/>
                <a:gd name="T13" fmla="*/ 39 h 71"/>
                <a:gd name="T14" fmla="*/ 18 w 48"/>
                <a:gd name="T15" fmla="*/ 30 h 71"/>
                <a:gd name="T16" fmla="*/ 24 w 48"/>
                <a:gd name="T17" fmla="*/ 21 h 71"/>
                <a:gd name="T18" fmla="*/ 24 w 48"/>
                <a:gd name="T19" fmla="*/ 17 h 71"/>
                <a:gd name="T20" fmla="*/ 24 w 48"/>
                <a:gd name="T21" fmla="*/ 13 h 71"/>
                <a:gd name="T22" fmla="*/ 23 w 48"/>
                <a:gd name="T23" fmla="*/ 8 h 71"/>
                <a:gd name="T24" fmla="*/ 23 w 48"/>
                <a:gd name="T25" fmla="*/ 4 h 71"/>
                <a:gd name="T26" fmla="*/ 33 w 48"/>
                <a:gd name="T27" fmla="*/ 1 h 71"/>
                <a:gd name="T28" fmla="*/ 38 w 48"/>
                <a:gd name="T29" fmla="*/ 0 h 71"/>
                <a:gd name="T30" fmla="*/ 43 w 48"/>
                <a:gd name="T31" fmla="*/ 0 h 71"/>
                <a:gd name="T32" fmla="*/ 48 w 48"/>
                <a:gd name="T33" fmla="*/ 1 h 71"/>
                <a:gd name="T34" fmla="*/ 45 w 48"/>
                <a:gd name="T35" fmla="*/ 10 h 71"/>
                <a:gd name="T36" fmla="*/ 40 w 48"/>
                <a:gd name="T37" fmla="*/ 21 h 71"/>
                <a:gd name="T38" fmla="*/ 33 w 48"/>
                <a:gd name="T39" fmla="*/ 32 h 71"/>
                <a:gd name="T40" fmla="*/ 24 w 48"/>
                <a:gd name="T41" fmla="*/ 44 h 71"/>
                <a:gd name="T42" fmla="*/ 17 w 48"/>
                <a:gd name="T43" fmla="*/ 55 h 71"/>
                <a:gd name="T44" fmla="*/ 10 w 48"/>
                <a:gd name="T45" fmla="*/ 64 h 71"/>
                <a:gd name="T46" fmla="*/ 4 w 48"/>
                <a:gd name="T47" fmla="*/ 70 h 71"/>
                <a:gd name="T48" fmla="*/ 1 w 48"/>
                <a:gd name="T49" fmla="*/ 7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71">
                  <a:moveTo>
                    <a:pt x="1" y="71"/>
                  </a:moveTo>
                  <a:lnTo>
                    <a:pt x="1" y="67"/>
                  </a:lnTo>
                  <a:lnTo>
                    <a:pt x="1" y="64"/>
                  </a:lnTo>
                  <a:lnTo>
                    <a:pt x="1" y="61"/>
                  </a:lnTo>
                  <a:lnTo>
                    <a:pt x="0" y="57"/>
                  </a:lnTo>
                  <a:lnTo>
                    <a:pt x="6" y="48"/>
                  </a:lnTo>
                  <a:lnTo>
                    <a:pt x="12" y="39"/>
                  </a:lnTo>
                  <a:lnTo>
                    <a:pt x="18" y="30"/>
                  </a:lnTo>
                  <a:lnTo>
                    <a:pt x="24" y="21"/>
                  </a:lnTo>
                  <a:lnTo>
                    <a:pt x="24" y="17"/>
                  </a:lnTo>
                  <a:lnTo>
                    <a:pt x="24" y="13"/>
                  </a:lnTo>
                  <a:lnTo>
                    <a:pt x="23" y="8"/>
                  </a:lnTo>
                  <a:lnTo>
                    <a:pt x="23" y="4"/>
                  </a:lnTo>
                  <a:lnTo>
                    <a:pt x="33" y="1"/>
                  </a:lnTo>
                  <a:lnTo>
                    <a:pt x="38" y="0"/>
                  </a:lnTo>
                  <a:lnTo>
                    <a:pt x="43" y="0"/>
                  </a:lnTo>
                  <a:lnTo>
                    <a:pt x="48" y="1"/>
                  </a:lnTo>
                  <a:lnTo>
                    <a:pt x="45" y="10"/>
                  </a:lnTo>
                  <a:lnTo>
                    <a:pt x="40" y="21"/>
                  </a:lnTo>
                  <a:lnTo>
                    <a:pt x="33" y="32"/>
                  </a:lnTo>
                  <a:lnTo>
                    <a:pt x="24" y="44"/>
                  </a:lnTo>
                  <a:lnTo>
                    <a:pt x="17" y="55"/>
                  </a:lnTo>
                  <a:lnTo>
                    <a:pt x="10" y="64"/>
                  </a:lnTo>
                  <a:lnTo>
                    <a:pt x="4" y="70"/>
                  </a:lnTo>
                  <a:lnTo>
                    <a:pt x="1" y="7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93"/>
            <p:cNvSpPr>
              <a:spLocks/>
            </p:cNvSpPr>
            <p:nvPr/>
          </p:nvSpPr>
          <p:spPr bwMode="auto">
            <a:xfrm>
              <a:off x="4172" y="278"/>
              <a:ext cx="33" cy="42"/>
            </a:xfrm>
            <a:custGeom>
              <a:avLst/>
              <a:gdLst>
                <a:gd name="T0" fmla="*/ 20 w 67"/>
                <a:gd name="T1" fmla="*/ 80 h 83"/>
                <a:gd name="T2" fmla="*/ 19 w 67"/>
                <a:gd name="T3" fmla="*/ 74 h 83"/>
                <a:gd name="T4" fmla="*/ 23 w 67"/>
                <a:gd name="T5" fmla="*/ 71 h 83"/>
                <a:gd name="T6" fmla="*/ 33 w 67"/>
                <a:gd name="T7" fmla="*/ 71 h 83"/>
                <a:gd name="T8" fmla="*/ 42 w 67"/>
                <a:gd name="T9" fmla="*/ 70 h 83"/>
                <a:gd name="T10" fmla="*/ 50 w 67"/>
                <a:gd name="T11" fmla="*/ 64 h 83"/>
                <a:gd name="T12" fmla="*/ 54 w 67"/>
                <a:gd name="T13" fmla="*/ 57 h 83"/>
                <a:gd name="T14" fmla="*/ 53 w 67"/>
                <a:gd name="T15" fmla="*/ 49 h 83"/>
                <a:gd name="T16" fmla="*/ 47 w 67"/>
                <a:gd name="T17" fmla="*/ 45 h 83"/>
                <a:gd name="T18" fmla="*/ 38 w 67"/>
                <a:gd name="T19" fmla="*/ 44 h 83"/>
                <a:gd name="T20" fmla="*/ 26 w 67"/>
                <a:gd name="T21" fmla="*/ 48 h 83"/>
                <a:gd name="T22" fmla="*/ 17 w 67"/>
                <a:gd name="T23" fmla="*/ 51 h 83"/>
                <a:gd name="T24" fmla="*/ 10 w 67"/>
                <a:gd name="T25" fmla="*/ 47 h 83"/>
                <a:gd name="T26" fmla="*/ 4 w 67"/>
                <a:gd name="T27" fmla="*/ 38 h 83"/>
                <a:gd name="T28" fmla="*/ 2 w 67"/>
                <a:gd name="T29" fmla="*/ 29 h 83"/>
                <a:gd name="T30" fmla="*/ 1 w 67"/>
                <a:gd name="T31" fmla="*/ 19 h 83"/>
                <a:gd name="T32" fmla="*/ 6 w 67"/>
                <a:gd name="T33" fmla="*/ 12 h 83"/>
                <a:gd name="T34" fmla="*/ 18 w 67"/>
                <a:gd name="T35" fmla="*/ 9 h 83"/>
                <a:gd name="T36" fmla="*/ 30 w 67"/>
                <a:gd name="T37" fmla="*/ 5 h 83"/>
                <a:gd name="T38" fmla="*/ 42 w 67"/>
                <a:gd name="T39" fmla="*/ 2 h 83"/>
                <a:gd name="T40" fmla="*/ 47 w 67"/>
                <a:gd name="T41" fmla="*/ 4 h 83"/>
                <a:gd name="T42" fmla="*/ 46 w 67"/>
                <a:gd name="T43" fmla="*/ 11 h 83"/>
                <a:gd name="T44" fmla="*/ 33 w 67"/>
                <a:gd name="T45" fmla="*/ 18 h 83"/>
                <a:gd name="T46" fmla="*/ 21 w 67"/>
                <a:gd name="T47" fmla="*/ 22 h 83"/>
                <a:gd name="T48" fmla="*/ 17 w 67"/>
                <a:gd name="T49" fmla="*/ 28 h 83"/>
                <a:gd name="T50" fmla="*/ 17 w 67"/>
                <a:gd name="T51" fmla="*/ 33 h 83"/>
                <a:gd name="T52" fmla="*/ 22 w 67"/>
                <a:gd name="T53" fmla="*/ 34 h 83"/>
                <a:gd name="T54" fmla="*/ 29 w 67"/>
                <a:gd name="T55" fmla="*/ 31 h 83"/>
                <a:gd name="T56" fmla="*/ 37 w 67"/>
                <a:gd name="T57" fmla="*/ 29 h 83"/>
                <a:gd name="T58" fmla="*/ 46 w 67"/>
                <a:gd name="T59" fmla="*/ 29 h 83"/>
                <a:gd name="T60" fmla="*/ 54 w 67"/>
                <a:gd name="T61" fmla="*/ 31 h 83"/>
                <a:gd name="T62" fmla="*/ 63 w 67"/>
                <a:gd name="T63" fmla="*/ 37 h 83"/>
                <a:gd name="T64" fmla="*/ 66 w 67"/>
                <a:gd name="T65" fmla="*/ 47 h 83"/>
                <a:gd name="T66" fmla="*/ 66 w 67"/>
                <a:gd name="T67" fmla="*/ 62 h 83"/>
                <a:gd name="T68" fmla="*/ 63 w 67"/>
                <a:gd name="T69" fmla="*/ 76 h 83"/>
                <a:gd name="T70" fmla="*/ 59 w 67"/>
                <a:gd name="T71" fmla="*/ 81 h 83"/>
                <a:gd name="T72" fmla="*/ 50 w 67"/>
                <a:gd name="T73" fmla="*/ 83 h 83"/>
                <a:gd name="T74" fmla="*/ 42 w 67"/>
                <a:gd name="T75" fmla="*/ 83 h 83"/>
                <a:gd name="T76" fmla="*/ 33 w 67"/>
                <a:gd name="T77" fmla="*/ 83 h 83"/>
                <a:gd name="T78" fmla="*/ 25 w 67"/>
                <a:gd name="T79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7" h="83">
                  <a:moveTo>
                    <a:pt x="21" y="83"/>
                  </a:moveTo>
                  <a:lnTo>
                    <a:pt x="20" y="80"/>
                  </a:lnTo>
                  <a:lnTo>
                    <a:pt x="20" y="77"/>
                  </a:lnTo>
                  <a:lnTo>
                    <a:pt x="19" y="74"/>
                  </a:lnTo>
                  <a:lnTo>
                    <a:pt x="18" y="71"/>
                  </a:lnTo>
                  <a:lnTo>
                    <a:pt x="23" y="71"/>
                  </a:lnTo>
                  <a:lnTo>
                    <a:pt x="28" y="71"/>
                  </a:lnTo>
                  <a:lnTo>
                    <a:pt x="33" y="71"/>
                  </a:lnTo>
                  <a:lnTo>
                    <a:pt x="38" y="72"/>
                  </a:lnTo>
                  <a:lnTo>
                    <a:pt x="42" y="70"/>
                  </a:lnTo>
                  <a:lnTo>
                    <a:pt x="46" y="66"/>
                  </a:lnTo>
                  <a:lnTo>
                    <a:pt x="50" y="64"/>
                  </a:lnTo>
                  <a:lnTo>
                    <a:pt x="54" y="61"/>
                  </a:lnTo>
                  <a:lnTo>
                    <a:pt x="54" y="57"/>
                  </a:lnTo>
                  <a:lnTo>
                    <a:pt x="54" y="53"/>
                  </a:lnTo>
                  <a:lnTo>
                    <a:pt x="53" y="49"/>
                  </a:lnTo>
                  <a:lnTo>
                    <a:pt x="52" y="45"/>
                  </a:lnTo>
                  <a:lnTo>
                    <a:pt x="47" y="45"/>
                  </a:lnTo>
                  <a:lnTo>
                    <a:pt x="43" y="44"/>
                  </a:lnTo>
                  <a:lnTo>
                    <a:pt x="38" y="44"/>
                  </a:lnTo>
                  <a:lnTo>
                    <a:pt x="33" y="43"/>
                  </a:lnTo>
                  <a:lnTo>
                    <a:pt x="26" y="48"/>
                  </a:lnTo>
                  <a:lnTo>
                    <a:pt x="21" y="50"/>
                  </a:lnTo>
                  <a:lnTo>
                    <a:pt x="17" y="51"/>
                  </a:lnTo>
                  <a:lnTo>
                    <a:pt x="12" y="51"/>
                  </a:lnTo>
                  <a:lnTo>
                    <a:pt x="10" y="47"/>
                  </a:lnTo>
                  <a:lnTo>
                    <a:pt x="7" y="42"/>
                  </a:lnTo>
                  <a:lnTo>
                    <a:pt x="4" y="38"/>
                  </a:lnTo>
                  <a:lnTo>
                    <a:pt x="2" y="34"/>
                  </a:lnTo>
                  <a:lnTo>
                    <a:pt x="2" y="29"/>
                  </a:lnTo>
                  <a:lnTo>
                    <a:pt x="1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6" y="12"/>
                  </a:lnTo>
                  <a:lnTo>
                    <a:pt x="12" y="10"/>
                  </a:lnTo>
                  <a:lnTo>
                    <a:pt x="18" y="9"/>
                  </a:lnTo>
                  <a:lnTo>
                    <a:pt x="24" y="7"/>
                  </a:lnTo>
                  <a:lnTo>
                    <a:pt x="30" y="5"/>
                  </a:lnTo>
                  <a:lnTo>
                    <a:pt x="36" y="4"/>
                  </a:lnTo>
                  <a:lnTo>
                    <a:pt x="42" y="2"/>
                  </a:lnTo>
                  <a:lnTo>
                    <a:pt x="48" y="0"/>
                  </a:lnTo>
                  <a:lnTo>
                    <a:pt x="47" y="4"/>
                  </a:lnTo>
                  <a:lnTo>
                    <a:pt x="47" y="7"/>
                  </a:lnTo>
                  <a:lnTo>
                    <a:pt x="46" y="11"/>
                  </a:lnTo>
                  <a:lnTo>
                    <a:pt x="45" y="15"/>
                  </a:lnTo>
                  <a:lnTo>
                    <a:pt x="33" y="18"/>
                  </a:lnTo>
                  <a:lnTo>
                    <a:pt x="26" y="20"/>
                  </a:lnTo>
                  <a:lnTo>
                    <a:pt x="21" y="22"/>
                  </a:lnTo>
                  <a:lnTo>
                    <a:pt x="17" y="25"/>
                  </a:lnTo>
                  <a:lnTo>
                    <a:pt x="17" y="28"/>
                  </a:lnTo>
                  <a:lnTo>
                    <a:pt x="17" y="30"/>
                  </a:lnTo>
                  <a:lnTo>
                    <a:pt x="17" y="33"/>
                  </a:lnTo>
                  <a:lnTo>
                    <a:pt x="18" y="36"/>
                  </a:lnTo>
                  <a:lnTo>
                    <a:pt x="22" y="34"/>
                  </a:lnTo>
                  <a:lnTo>
                    <a:pt x="26" y="32"/>
                  </a:lnTo>
                  <a:lnTo>
                    <a:pt x="29" y="31"/>
                  </a:lnTo>
                  <a:lnTo>
                    <a:pt x="33" y="29"/>
                  </a:lnTo>
                  <a:lnTo>
                    <a:pt x="37" y="29"/>
                  </a:lnTo>
                  <a:lnTo>
                    <a:pt x="41" y="29"/>
                  </a:lnTo>
                  <a:lnTo>
                    <a:pt x="46" y="29"/>
                  </a:lnTo>
                  <a:lnTo>
                    <a:pt x="50" y="29"/>
                  </a:lnTo>
                  <a:lnTo>
                    <a:pt x="54" y="31"/>
                  </a:lnTo>
                  <a:lnTo>
                    <a:pt x="59" y="34"/>
                  </a:lnTo>
                  <a:lnTo>
                    <a:pt x="63" y="37"/>
                  </a:lnTo>
                  <a:lnTo>
                    <a:pt x="66" y="40"/>
                  </a:lnTo>
                  <a:lnTo>
                    <a:pt x="66" y="47"/>
                  </a:lnTo>
                  <a:lnTo>
                    <a:pt x="66" y="55"/>
                  </a:lnTo>
                  <a:lnTo>
                    <a:pt x="66" y="62"/>
                  </a:lnTo>
                  <a:lnTo>
                    <a:pt x="67" y="71"/>
                  </a:lnTo>
                  <a:lnTo>
                    <a:pt x="63" y="76"/>
                  </a:lnTo>
                  <a:lnTo>
                    <a:pt x="61" y="78"/>
                  </a:lnTo>
                  <a:lnTo>
                    <a:pt x="59" y="81"/>
                  </a:lnTo>
                  <a:lnTo>
                    <a:pt x="54" y="83"/>
                  </a:lnTo>
                  <a:lnTo>
                    <a:pt x="50" y="83"/>
                  </a:lnTo>
                  <a:lnTo>
                    <a:pt x="46" y="83"/>
                  </a:lnTo>
                  <a:lnTo>
                    <a:pt x="42" y="83"/>
                  </a:lnTo>
                  <a:lnTo>
                    <a:pt x="38" y="83"/>
                  </a:lnTo>
                  <a:lnTo>
                    <a:pt x="33" y="83"/>
                  </a:lnTo>
                  <a:lnTo>
                    <a:pt x="29" y="83"/>
                  </a:lnTo>
                  <a:lnTo>
                    <a:pt x="25" y="83"/>
                  </a:lnTo>
                  <a:lnTo>
                    <a:pt x="21" y="8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94"/>
            <p:cNvSpPr>
              <a:spLocks/>
            </p:cNvSpPr>
            <p:nvPr/>
          </p:nvSpPr>
          <p:spPr bwMode="auto">
            <a:xfrm>
              <a:off x="4416" y="280"/>
              <a:ext cx="17" cy="38"/>
            </a:xfrm>
            <a:custGeom>
              <a:avLst/>
              <a:gdLst>
                <a:gd name="T0" fmla="*/ 0 w 33"/>
                <a:gd name="T1" fmla="*/ 75 h 77"/>
                <a:gd name="T2" fmla="*/ 0 w 33"/>
                <a:gd name="T3" fmla="*/ 69 h 77"/>
                <a:gd name="T4" fmla="*/ 1 w 33"/>
                <a:gd name="T5" fmla="*/ 61 h 77"/>
                <a:gd name="T6" fmla="*/ 4 w 33"/>
                <a:gd name="T7" fmla="*/ 49 h 77"/>
                <a:gd name="T8" fmla="*/ 11 w 33"/>
                <a:gd name="T9" fmla="*/ 27 h 77"/>
                <a:gd name="T10" fmla="*/ 10 w 33"/>
                <a:gd name="T11" fmla="*/ 23 h 77"/>
                <a:gd name="T12" fmla="*/ 10 w 33"/>
                <a:gd name="T13" fmla="*/ 18 h 77"/>
                <a:gd name="T14" fmla="*/ 9 w 33"/>
                <a:gd name="T15" fmla="*/ 13 h 77"/>
                <a:gd name="T16" fmla="*/ 8 w 33"/>
                <a:gd name="T17" fmla="*/ 8 h 77"/>
                <a:gd name="T18" fmla="*/ 13 w 33"/>
                <a:gd name="T19" fmla="*/ 4 h 77"/>
                <a:gd name="T20" fmla="*/ 18 w 33"/>
                <a:gd name="T21" fmla="*/ 2 h 77"/>
                <a:gd name="T22" fmla="*/ 24 w 33"/>
                <a:gd name="T23" fmla="*/ 1 h 77"/>
                <a:gd name="T24" fmla="*/ 33 w 33"/>
                <a:gd name="T25" fmla="*/ 0 h 77"/>
                <a:gd name="T26" fmla="*/ 28 w 33"/>
                <a:gd name="T27" fmla="*/ 17 h 77"/>
                <a:gd name="T28" fmla="*/ 22 w 33"/>
                <a:gd name="T29" fmla="*/ 36 h 77"/>
                <a:gd name="T30" fmla="*/ 16 w 33"/>
                <a:gd name="T31" fmla="*/ 55 h 77"/>
                <a:gd name="T32" fmla="*/ 10 w 33"/>
                <a:gd name="T33" fmla="*/ 74 h 77"/>
                <a:gd name="T34" fmla="*/ 6 w 33"/>
                <a:gd name="T35" fmla="*/ 77 h 77"/>
                <a:gd name="T36" fmla="*/ 4 w 33"/>
                <a:gd name="T37" fmla="*/ 77 h 77"/>
                <a:gd name="T38" fmla="*/ 2 w 33"/>
                <a:gd name="T39" fmla="*/ 76 h 77"/>
                <a:gd name="T40" fmla="*/ 0 w 33"/>
                <a:gd name="T41" fmla="*/ 7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3" h="77">
                  <a:moveTo>
                    <a:pt x="0" y="75"/>
                  </a:moveTo>
                  <a:lnTo>
                    <a:pt x="0" y="69"/>
                  </a:lnTo>
                  <a:lnTo>
                    <a:pt x="1" y="61"/>
                  </a:lnTo>
                  <a:lnTo>
                    <a:pt x="4" y="49"/>
                  </a:lnTo>
                  <a:lnTo>
                    <a:pt x="11" y="27"/>
                  </a:lnTo>
                  <a:lnTo>
                    <a:pt x="10" y="23"/>
                  </a:lnTo>
                  <a:lnTo>
                    <a:pt x="10" y="18"/>
                  </a:lnTo>
                  <a:lnTo>
                    <a:pt x="9" y="13"/>
                  </a:lnTo>
                  <a:lnTo>
                    <a:pt x="8" y="8"/>
                  </a:lnTo>
                  <a:lnTo>
                    <a:pt x="13" y="4"/>
                  </a:lnTo>
                  <a:lnTo>
                    <a:pt x="18" y="2"/>
                  </a:lnTo>
                  <a:lnTo>
                    <a:pt x="24" y="1"/>
                  </a:lnTo>
                  <a:lnTo>
                    <a:pt x="33" y="0"/>
                  </a:lnTo>
                  <a:lnTo>
                    <a:pt x="28" y="17"/>
                  </a:lnTo>
                  <a:lnTo>
                    <a:pt x="22" y="36"/>
                  </a:lnTo>
                  <a:lnTo>
                    <a:pt x="16" y="55"/>
                  </a:lnTo>
                  <a:lnTo>
                    <a:pt x="10" y="74"/>
                  </a:lnTo>
                  <a:lnTo>
                    <a:pt x="6" y="77"/>
                  </a:lnTo>
                  <a:lnTo>
                    <a:pt x="4" y="77"/>
                  </a:lnTo>
                  <a:lnTo>
                    <a:pt x="2" y="76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95"/>
            <p:cNvSpPr>
              <a:spLocks/>
            </p:cNvSpPr>
            <p:nvPr/>
          </p:nvSpPr>
          <p:spPr bwMode="auto">
            <a:xfrm>
              <a:off x="4271" y="264"/>
              <a:ext cx="29" cy="40"/>
            </a:xfrm>
            <a:custGeom>
              <a:avLst/>
              <a:gdLst>
                <a:gd name="T0" fmla="*/ 1 w 57"/>
                <a:gd name="T1" fmla="*/ 77 h 81"/>
                <a:gd name="T2" fmla="*/ 1 w 57"/>
                <a:gd name="T3" fmla="*/ 68 h 81"/>
                <a:gd name="T4" fmla="*/ 4 w 57"/>
                <a:gd name="T5" fmla="*/ 59 h 81"/>
                <a:gd name="T6" fmla="*/ 13 w 57"/>
                <a:gd name="T7" fmla="*/ 50 h 81"/>
                <a:gd name="T8" fmla="*/ 22 w 57"/>
                <a:gd name="T9" fmla="*/ 41 h 81"/>
                <a:gd name="T10" fmla="*/ 31 w 57"/>
                <a:gd name="T11" fmla="*/ 32 h 81"/>
                <a:gd name="T12" fmla="*/ 36 w 57"/>
                <a:gd name="T13" fmla="*/ 24 h 81"/>
                <a:gd name="T14" fmla="*/ 36 w 57"/>
                <a:gd name="T15" fmla="*/ 20 h 81"/>
                <a:gd name="T16" fmla="*/ 30 w 57"/>
                <a:gd name="T17" fmla="*/ 14 h 81"/>
                <a:gd name="T18" fmla="*/ 22 w 57"/>
                <a:gd name="T19" fmla="*/ 13 h 81"/>
                <a:gd name="T20" fmla="*/ 15 w 57"/>
                <a:gd name="T21" fmla="*/ 17 h 81"/>
                <a:gd name="T22" fmla="*/ 7 w 57"/>
                <a:gd name="T23" fmla="*/ 22 h 81"/>
                <a:gd name="T24" fmla="*/ 2 w 57"/>
                <a:gd name="T25" fmla="*/ 22 h 81"/>
                <a:gd name="T26" fmla="*/ 1 w 57"/>
                <a:gd name="T27" fmla="*/ 16 h 81"/>
                <a:gd name="T28" fmla="*/ 6 w 57"/>
                <a:gd name="T29" fmla="*/ 8 h 81"/>
                <a:gd name="T30" fmla="*/ 16 w 57"/>
                <a:gd name="T31" fmla="*/ 2 h 81"/>
                <a:gd name="T32" fmla="*/ 26 w 57"/>
                <a:gd name="T33" fmla="*/ 0 h 81"/>
                <a:gd name="T34" fmla="*/ 38 w 57"/>
                <a:gd name="T35" fmla="*/ 2 h 81"/>
                <a:gd name="T36" fmla="*/ 47 w 57"/>
                <a:gd name="T37" fmla="*/ 9 h 81"/>
                <a:gd name="T38" fmla="*/ 48 w 57"/>
                <a:gd name="T39" fmla="*/ 21 h 81"/>
                <a:gd name="T40" fmla="*/ 44 w 57"/>
                <a:gd name="T41" fmla="*/ 38 h 81"/>
                <a:gd name="T42" fmla="*/ 36 w 57"/>
                <a:gd name="T43" fmla="*/ 45 h 81"/>
                <a:gd name="T44" fmla="*/ 28 w 57"/>
                <a:gd name="T45" fmla="*/ 53 h 81"/>
                <a:gd name="T46" fmla="*/ 21 w 57"/>
                <a:gd name="T47" fmla="*/ 60 h 81"/>
                <a:gd name="T48" fmla="*/ 22 w 57"/>
                <a:gd name="T49" fmla="*/ 63 h 81"/>
                <a:gd name="T50" fmla="*/ 32 w 57"/>
                <a:gd name="T51" fmla="*/ 64 h 81"/>
                <a:gd name="T52" fmla="*/ 42 w 57"/>
                <a:gd name="T53" fmla="*/ 65 h 81"/>
                <a:gd name="T54" fmla="*/ 52 w 57"/>
                <a:gd name="T55" fmla="*/ 66 h 81"/>
                <a:gd name="T56" fmla="*/ 56 w 57"/>
                <a:gd name="T57" fmla="*/ 71 h 81"/>
                <a:gd name="T58" fmla="*/ 55 w 57"/>
                <a:gd name="T59" fmla="*/ 77 h 81"/>
                <a:gd name="T60" fmla="*/ 45 w 57"/>
                <a:gd name="T61" fmla="*/ 80 h 81"/>
                <a:gd name="T62" fmla="*/ 33 w 57"/>
                <a:gd name="T63" fmla="*/ 81 h 81"/>
                <a:gd name="T64" fmla="*/ 20 w 57"/>
                <a:gd name="T65" fmla="*/ 81 h 81"/>
                <a:gd name="T66" fmla="*/ 7 w 57"/>
                <a:gd name="T67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81">
                  <a:moveTo>
                    <a:pt x="1" y="81"/>
                  </a:moveTo>
                  <a:lnTo>
                    <a:pt x="1" y="77"/>
                  </a:lnTo>
                  <a:lnTo>
                    <a:pt x="1" y="72"/>
                  </a:lnTo>
                  <a:lnTo>
                    <a:pt x="1" y="68"/>
                  </a:lnTo>
                  <a:lnTo>
                    <a:pt x="0" y="64"/>
                  </a:lnTo>
                  <a:lnTo>
                    <a:pt x="4" y="59"/>
                  </a:lnTo>
                  <a:lnTo>
                    <a:pt x="9" y="55"/>
                  </a:lnTo>
                  <a:lnTo>
                    <a:pt x="13" y="50"/>
                  </a:lnTo>
                  <a:lnTo>
                    <a:pt x="18" y="45"/>
                  </a:lnTo>
                  <a:lnTo>
                    <a:pt x="22" y="41"/>
                  </a:lnTo>
                  <a:lnTo>
                    <a:pt x="27" y="36"/>
                  </a:lnTo>
                  <a:lnTo>
                    <a:pt x="31" y="32"/>
                  </a:lnTo>
                  <a:lnTo>
                    <a:pt x="36" y="26"/>
                  </a:lnTo>
                  <a:lnTo>
                    <a:pt x="36" y="24"/>
                  </a:lnTo>
                  <a:lnTo>
                    <a:pt x="36" y="22"/>
                  </a:lnTo>
                  <a:lnTo>
                    <a:pt x="36" y="20"/>
                  </a:lnTo>
                  <a:lnTo>
                    <a:pt x="36" y="17"/>
                  </a:lnTo>
                  <a:lnTo>
                    <a:pt x="30" y="14"/>
                  </a:lnTo>
                  <a:lnTo>
                    <a:pt x="26" y="13"/>
                  </a:lnTo>
                  <a:lnTo>
                    <a:pt x="22" y="13"/>
                  </a:lnTo>
                  <a:lnTo>
                    <a:pt x="18" y="15"/>
                  </a:lnTo>
                  <a:lnTo>
                    <a:pt x="15" y="17"/>
                  </a:lnTo>
                  <a:lnTo>
                    <a:pt x="11" y="20"/>
                  </a:lnTo>
                  <a:lnTo>
                    <a:pt x="7" y="22"/>
                  </a:lnTo>
                  <a:lnTo>
                    <a:pt x="2" y="24"/>
                  </a:lnTo>
                  <a:lnTo>
                    <a:pt x="2" y="22"/>
                  </a:lnTo>
                  <a:lnTo>
                    <a:pt x="2" y="19"/>
                  </a:lnTo>
                  <a:lnTo>
                    <a:pt x="1" y="16"/>
                  </a:lnTo>
                  <a:lnTo>
                    <a:pt x="1" y="12"/>
                  </a:lnTo>
                  <a:lnTo>
                    <a:pt x="6" y="8"/>
                  </a:lnTo>
                  <a:lnTo>
                    <a:pt x="11" y="4"/>
                  </a:lnTo>
                  <a:lnTo>
                    <a:pt x="16" y="2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8" y="2"/>
                  </a:lnTo>
                  <a:lnTo>
                    <a:pt x="45" y="5"/>
                  </a:lnTo>
                  <a:lnTo>
                    <a:pt x="47" y="9"/>
                  </a:lnTo>
                  <a:lnTo>
                    <a:pt x="48" y="14"/>
                  </a:lnTo>
                  <a:lnTo>
                    <a:pt x="48" y="21"/>
                  </a:lnTo>
                  <a:lnTo>
                    <a:pt x="48" y="35"/>
                  </a:lnTo>
                  <a:lnTo>
                    <a:pt x="44" y="38"/>
                  </a:lnTo>
                  <a:lnTo>
                    <a:pt x="40" y="42"/>
                  </a:lnTo>
                  <a:lnTo>
                    <a:pt x="36" y="45"/>
                  </a:lnTo>
                  <a:lnTo>
                    <a:pt x="32" y="49"/>
                  </a:lnTo>
                  <a:lnTo>
                    <a:pt x="28" y="53"/>
                  </a:lnTo>
                  <a:lnTo>
                    <a:pt x="25" y="56"/>
                  </a:lnTo>
                  <a:lnTo>
                    <a:pt x="21" y="60"/>
                  </a:lnTo>
                  <a:lnTo>
                    <a:pt x="17" y="63"/>
                  </a:lnTo>
                  <a:lnTo>
                    <a:pt x="22" y="63"/>
                  </a:lnTo>
                  <a:lnTo>
                    <a:pt x="27" y="64"/>
                  </a:lnTo>
                  <a:lnTo>
                    <a:pt x="32" y="64"/>
                  </a:lnTo>
                  <a:lnTo>
                    <a:pt x="37" y="64"/>
                  </a:lnTo>
                  <a:lnTo>
                    <a:pt x="42" y="65"/>
                  </a:lnTo>
                  <a:lnTo>
                    <a:pt x="47" y="65"/>
                  </a:lnTo>
                  <a:lnTo>
                    <a:pt x="52" y="66"/>
                  </a:lnTo>
                  <a:lnTo>
                    <a:pt x="57" y="66"/>
                  </a:lnTo>
                  <a:lnTo>
                    <a:pt x="56" y="71"/>
                  </a:lnTo>
                  <a:lnTo>
                    <a:pt x="56" y="75"/>
                  </a:lnTo>
                  <a:lnTo>
                    <a:pt x="55" y="77"/>
                  </a:lnTo>
                  <a:lnTo>
                    <a:pt x="51" y="80"/>
                  </a:lnTo>
                  <a:lnTo>
                    <a:pt x="45" y="80"/>
                  </a:lnTo>
                  <a:lnTo>
                    <a:pt x="39" y="81"/>
                  </a:lnTo>
                  <a:lnTo>
                    <a:pt x="33" y="81"/>
                  </a:lnTo>
                  <a:lnTo>
                    <a:pt x="26" y="81"/>
                  </a:lnTo>
                  <a:lnTo>
                    <a:pt x="20" y="81"/>
                  </a:lnTo>
                  <a:lnTo>
                    <a:pt x="13" y="81"/>
                  </a:lnTo>
                  <a:lnTo>
                    <a:pt x="7" y="81"/>
                  </a:lnTo>
                  <a:lnTo>
                    <a:pt x="1" y="8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96"/>
            <p:cNvSpPr>
              <a:spLocks/>
            </p:cNvSpPr>
            <p:nvPr/>
          </p:nvSpPr>
          <p:spPr bwMode="auto">
            <a:xfrm>
              <a:off x="4312" y="263"/>
              <a:ext cx="29" cy="40"/>
            </a:xfrm>
            <a:custGeom>
              <a:avLst/>
              <a:gdLst>
                <a:gd name="T0" fmla="*/ 23 w 58"/>
                <a:gd name="T1" fmla="*/ 80 h 80"/>
                <a:gd name="T2" fmla="*/ 15 w 58"/>
                <a:gd name="T3" fmla="*/ 75 h 80"/>
                <a:gd name="T4" fmla="*/ 9 w 58"/>
                <a:gd name="T5" fmla="*/ 71 h 80"/>
                <a:gd name="T6" fmla="*/ 5 w 58"/>
                <a:gd name="T7" fmla="*/ 66 h 80"/>
                <a:gd name="T8" fmla="*/ 0 w 58"/>
                <a:gd name="T9" fmla="*/ 59 h 80"/>
                <a:gd name="T10" fmla="*/ 0 w 58"/>
                <a:gd name="T11" fmla="*/ 51 h 80"/>
                <a:gd name="T12" fmla="*/ 0 w 58"/>
                <a:gd name="T13" fmla="*/ 42 h 80"/>
                <a:gd name="T14" fmla="*/ 0 w 58"/>
                <a:gd name="T15" fmla="*/ 34 h 80"/>
                <a:gd name="T16" fmla="*/ 0 w 58"/>
                <a:gd name="T17" fmla="*/ 24 h 80"/>
                <a:gd name="T18" fmla="*/ 4 w 58"/>
                <a:gd name="T19" fmla="*/ 16 h 80"/>
                <a:gd name="T20" fmla="*/ 8 w 58"/>
                <a:gd name="T21" fmla="*/ 10 h 80"/>
                <a:gd name="T22" fmla="*/ 12 w 58"/>
                <a:gd name="T23" fmla="*/ 6 h 80"/>
                <a:gd name="T24" fmla="*/ 16 w 58"/>
                <a:gd name="T25" fmla="*/ 3 h 80"/>
                <a:gd name="T26" fmla="*/ 21 w 58"/>
                <a:gd name="T27" fmla="*/ 1 h 80"/>
                <a:gd name="T28" fmla="*/ 26 w 58"/>
                <a:gd name="T29" fmla="*/ 0 h 80"/>
                <a:gd name="T30" fmla="*/ 33 w 58"/>
                <a:gd name="T31" fmla="*/ 0 h 80"/>
                <a:gd name="T32" fmla="*/ 42 w 58"/>
                <a:gd name="T33" fmla="*/ 0 h 80"/>
                <a:gd name="T34" fmla="*/ 45 w 58"/>
                <a:gd name="T35" fmla="*/ 4 h 80"/>
                <a:gd name="T36" fmla="*/ 49 w 58"/>
                <a:gd name="T37" fmla="*/ 8 h 80"/>
                <a:gd name="T38" fmla="*/ 53 w 58"/>
                <a:gd name="T39" fmla="*/ 12 h 80"/>
                <a:gd name="T40" fmla="*/ 58 w 58"/>
                <a:gd name="T41" fmla="*/ 16 h 80"/>
                <a:gd name="T42" fmla="*/ 57 w 58"/>
                <a:gd name="T43" fmla="*/ 26 h 80"/>
                <a:gd name="T44" fmla="*/ 57 w 58"/>
                <a:gd name="T45" fmla="*/ 38 h 80"/>
                <a:gd name="T46" fmla="*/ 57 w 58"/>
                <a:gd name="T47" fmla="*/ 48 h 80"/>
                <a:gd name="T48" fmla="*/ 58 w 58"/>
                <a:gd name="T49" fmla="*/ 59 h 80"/>
                <a:gd name="T50" fmla="*/ 52 w 58"/>
                <a:gd name="T51" fmla="*/ 64 h 80"/>
                <a:gd name="T52" fmla="*/ 48 w 58"/>
                <a:gd name="T53" fmla="*/ 69 h 80"/>
                <a:gd name="T54" fmla="*/ 43 w 58"/>
                <a:gd name="T55" fmla="*/ 74 h 80"/>
                <a:gd name="T56" fmla="*/ 38 w 58"/>
                <a:gd name="T57" fmla="*/ 80 h 80"/>
                <a:gd name="T58" fmla="*/ 34 w 58"/>
                <a:gd name="T59" fmla="*/ 80 h 80"/>
                <a:gd name="T60" fmla="*/ 30 w 58"/>
                <a:gd name="T61" fmla="*/ 80 h 80"/>
                <a:gd name="T62" fmla="*/ 26 w 58"/>
                <a:gd name="T63" fmla="*/ 80 h 80"/>
                <a:gd name="T64" fmla="*/ 23 w 58"/>
                <a:gd name="T65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8" h="80">
                  <a:moveTo>
                    <a:pt x="23" y="80"/>
                  </a:moveTo>
                  <a:lnTo>
                    <a:pt x="15" y="75"/>
                  </a:lnTo>
                  <a:lnTo>
                    <a:pt x="9" y="71"/>
                  </a:lnTo>
                  <a:lnTo>
                    <a:pt x="5" y="66"/>
                  </a:lnTo>
                  <a:lnTo>
                    <a:pt x="0" y="59"/>
                  </a:lnTo>
                  <a:lnTo>
                    <a:pt x="0" y="51"/>
                  </a:lnTo>
                  <a:lnTo>
                    <a:pt x="0" y="42"/>
                  </a:lnTo>
                  <a:lnTo>
                    <a:pt x="0" y="34"/>
                  </a:lnTo>
                  <a:lnTo>
                    <a:pt x="0" y="24"/>
                  </a:lnTo>
                  <a:lnTo>
                    <a:pt x="4" y="16"/>
                  </a:lnTo>
                  <a:lnTo>
                    <a:pt x="8" y="10"/>
                  </a:lnTo>
                  <a:lnTo>
                    <a:pt x="12" y="6"/>
                  </a:lnTo>
                  <a:lnTo>
                    <a:pt x="16" y="3"/>
                  </a:lnTo>
                  <a:lnTo>
                    <a:pt x="21" y="1"/>
                  </a:lnTo>
                  <a:lnTo>
                    <a:pt x="26" y="0"/>
                  </a:lnTo>
                  <a:lnTo>
                    <a:pt x="33" y="0"/>
                  </a:lnTo>
                  <a:lnTo>
                    <a:pt x="42" y="0"/>
                  </a:lnTo>
                  <a:lnTo>
                    <a:pt x="45" y="4"/>
                  </a:lnTo>
                  <a:lnTo>
                    <a:pt x="49" y="8"/>
                  </a:lnTo>
                  <a:lnTo>
                    <a:pt x="53" y="12"/>
                  </a:lnTo>
                  <a:lnTo>
                    <a:pt x="58" y="16"/>
                  </a:lnTo>
                  <a:lnTo>
                    <a:pt x="57" y="26"/>
                  </a:lnTo>
                  <a:lnTo>
                    <a:pt x="57" y="38"/>
                  </a:lnTo>
                  <a:lnTo>
                    <a:pt x="57" y="48"/>
                  </a:lnTo>
                  <a:lnTo>
                    <a:pt x="58" y="59"/>
                  </a:lnTo>
                  <a:lnTo>
                    <a:pt x="52" y="64"/>
                  </a:lnTo>
                  <a:lnTo>
                    <a:pt x="48" y="69"/>
                  </a:lnTo>
                  <a:lnTo>
                    <a:pt x="43" y="74"/>
                  </a:lnTo>
                  <a:lnTo>
                    <a:pt x="38" y="80"/>
                  </a:lnTo>
                  <a:lnTo>
                    <a:pt x="34" y="80"/>
                  </a:lnTo>
                  <a:lnTo>
                    <a:pt x="30" y="80"/>
                  </a:lnTo>
                  <a:lnTo>
                    <a:pt x="26" y="80"/>
                  </a:lnTo>
                  <a:lnTo>
                    <a:pt x="23" y="8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97"/>
            <p:cNvSpPr>
              <a:spLocks/>
            </p:cNvSpPr>
            <p:nvPr/>
          </p:nvSpPr>
          <p:spPr bwMode="auto">
            <a:xfrm>
              <a:off x="4319" y="270"/>
              <a:ext cx="17" cy="26"/>
            </a:xfrm>
            <a:custGeom>
              <a:avLst/>
              <a:gdLst>
                <a:gd name="T0" fmla="*/ 10 w 33"/>
                <a:gd name="T1" fmla="*/ 52 h 52"/>
                <a:gd name="T2" fmla="*/ 8 w 33"/>
                <a:gd name="T3" fmla="*/ 49 h 52"/>
                <a:gd name="T4" fmla="*/ 6 w 33"/>
                <a:gd name="T5" fmla="*/ 47 h 52"/>
                <a:gd name="T6" fmla="*/ 4 w 33"/>
                <a:gd name="T7" fmla="*/ 44 h 52"/>
                <a:gd name="T8" fmla="*/ 1 w 33"/>
                <a:gd name="T9" fmla="*/ 42 h 52"/>
                <a:gd name="T10" fmla="*/ 0 w 33"/>
                <a:gd name="T11" fmla="*/ 31 h 52"/>
                <a:gd name="T12" fmla="*/ 0 w 33"/>
                <a:gd name="T13" fmla="*/ 20 h 52"/>
                <a:gd name="T14" fmla="*/ 2 w 33"/>
                <a:gd name="T15" fmla="*/ 9 h 52"/>
                <a:gd name="T16" fmla="*/ 10 w 33"/>
                <a:gd name="T17" fmla="*/ 0 h 52"/>
                <a:gd name="T18" fmla="*/ 12 w 33"/>
                <a:gd name="T19" fmla="*/ 0 h 52"/>
                <a:gd name="T20" fmla="*/ 15 w 33"/>
                <a:gd name="T21" fmla="*/ 0 h 52"/>
                <a:gd name="T22" fmla="*/ 19 w 33"/>
                <a:gd name="T23" fmla="*/ 0 h 52"/>
                <a:gd name="T24" fmla="*/ 23 w 33"/>
                <a:gd name="T25" fmla="*/ 0 h 52"/>
                <a:gd name="T26" fmla="*/ 30 w 33"/>
                <a:gd name="T27" fmla="*/ 9 h 52"/>
                <a:gd name="T28" fmla="*/ 33 w 33"/>
                <a:gd name="T29" fmla="*/ 17 h 52"/>
                <a:gd name="T30" fmla="*/ 33 w 33"/>
                <a:gd name="T31" fmla="*/ 25 h 52"/>
                <a:gd name="T32" fmla="*/ 33 w 33"/>
                <a:gd name="T33" fmla="*/ 36 h 52"/>
                <a:gd name="T34" fmla="*/ 30 w 33"/>
                <a:gd name="T35" fmla="*/ 40 h 52"/>
                <a:gd name="T36" fmla="*/ 27 w 33"/>
                <a:gd name="T37" fmla="*/ 44 h 52"/>
                <a:gd name="T38" fmla="*/ 24 w 33"/>
                <a:gd name="T39" fmla="*/ 48 h 52"/>
                <a:gd name="T40" fmla="*/ 22 w 33"/>
                <a:gd name="T41" fmla="*/ 52 h 52"/>
                <a:gd name="T42" fmla="*/ 18 w 33"/>
                <a:gd name="T43" fmla="*/ 52 h 52"/>
                <a:gd name="T44" fmla="*/ 15 w 33"/>
                <a:gd name="T45" fmla="*/ 52 h 52"/>
                <a:gd name="T46" fmla="*/ 12 w 33"/>
                <a:gd name="T47" fmla="*/ 52 h 52"/>
                <a:gd name="T48" fmla="*/ 10 w 33"/>
                <a:gd name="T49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3" h="52">
                  <a:moveTo>
                    <a:pt x="10" y="52"/>
                  </a:moveTo>
                  <a:lnTo>
                    <a:pt x="8" y="49"/>
                  </a:lnTo>
                  <a:lnTo>
                    <a:pt x="6" y="47"/>
                  </a:lnTo>
                  <a:lnTo>
                    <a:pt x="4" y="44"/>
                  </a:lnTo>
                  <a:lnTo>
                    <a:pt x="1" y="42"/>
                  </a:lnTo>
                  <a:lnTo>
                    <a:pt x="0" y="31"/>
                  </a:lnTo>
                  <a:lnTo>
                    <a:pt x="0" y="20"/>
                  </a:lnTo>
                  <a:lnTo>
                    <a:pt x="2" y="9"/>
                  </a:lnTo>
                  <a:lnTo>
                    <a:pt x="10" y="0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23" y="0"/>
                  </a:lnTo>
                  <a:lnTo>
                    <a:pt x="30" y="9"/>
                  </a:lnTo>
                  <a:lnTo>
                    <a:pt x="33" y="17"/>
                  </a:lnTo>
                  <a:lnTo>
                    <a:pt x="33" y="25"/>
                  </a:lnTo>
                  <a:lnTo>
                    <a:pt x="33" y="36"/>
                  </a:lnTo>
                  <a:lnTo>
                    <a:pt x="30" y="40"/>
                  </a:lnTo>
                  <a:lnTo>
                    <a:pt x="27" y="44"/>
                  </a:lnTo>
                  <a:lnTo>
                    <a:pt x="24" y="48"/>
                  </a:lnTo>
                  <a:lnTo>
                    <a:pt x="22" y="52"/>
                  </a:lnTo>
                  <a:lnTo>
                    <a:pt x="18" y="52"/>
                  </a:lnTo>
                  <a:lnTo>
                    <a:pt x="15" y="52"/>
                  </a:lnTo>
                  <a:lnTo>
                    <a:pt x="12" y="52"/>
                  </a:lnTo>
                  <a:lnTo>
                    <a:pt x="10" y="52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98"/>
            <p:cNvSpPr>
              <a:spLocks/>
            </p:cNvSpPr>
            <p:nvPr/>
          </p:nvSpPr>
          <p:spPr bwMode="auto">
            <a:xfrm>
              <a:off x="4168" y="339"/>
              <a:ext cx="78" cy="42"/>
            </a:xfrm>
            <a:custGeom>
              <a:avLst/>
              <a:gdLst>
                <a:gd name="T0" fmla="*/ 0 w 155"/>
                <a:gd name="T1" fmla="*/ 52 h 85"/>
                <a:gd name="T2" fmla="*/ 12 w 155"/>
                <a:gd name="T3" fmla="*/ 85 h 85"/>
                <a:gd name="T4" fmla="*/ 75 w 155"/>
                <a:gd name="T5" fmla="*/ 69 h 85"/>
                <a:gd name="T6" fmla="*/ 155 w 155"/>
                <a:gd name="T7" fmla="*/ 46 h 85"/>
                <a:gd name="T8" fmla="*/ 147 w 155"/>
                <a:gd name="T9" fmla="*/ 0 h 85"/>
                <a:gd name="T10" fmla="*/ 84 w 155"/>
                <a:gd name="T11" fmla="*/ 14 h 85"/>
                <a:gd name="T12" fmla="*/ 33 w 155"/>
                <a:gd name="T13" fmla="*/ 29 h 85"/>
                <a:gd name="T14" fmla="*/ 0 w 155"/>
                <a:gd name="T15" fmla="*/ 52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5" h="85">
                  <a:moveTo>
                    <a:pt x="0" y="52"/>
                  </a:moveTo>
                  <a:lnTo>
                    <a:pt x="12" y="85"/>
                  </a:lnTo>
                  <a:lnTo>
                    <a:pt x="75" y="69"/>
                  </a:lnTo>
                  <a:lnTo>
                    <a:pt x="155" y="46"/>
                  </a:lnTo>
                  <a:lnTo>
                    <a:pt x="147" y="0"/>
                  </a:lnTo>
                  <a:lnTo>
                    <a:pt x="84" y="14"/>
                  </a:lnTo>
                  <a:lnTo>
                    <a:pt x="33" y="29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99"/>
            <p:cNvSpPr>
              <a:spLocks/>
            </p:cNvSpPr>
            <p:nvPr/>
          </p:nvSpPr>
          <p:spPr bwMode="auto">
            <a:xfrm>
              <a:off x="4216" y="455"/>
              <a:ext cx="55" cy="32"/>
            </a:xfrm>
            <a:custGeom>
              <a:avLst/>
              <a:gdLst>
                <a:gd name="T0" fmla="*/ 0 w 110"/>
                <a:gd name="T1" fmla="*/ 33 h 62"/>
                <a:gd name="T2" fmla="*/ 16 w 110"/>
                <a:gd name="T3" fmla="*/ 62 h 62"/>
                <a:gd name="T4" fmla="*/ 42 w 110"/>
                <a:gd name="T5" fmla="*/ 52 h 62"/>
                <a:gd name="T6" fmla="*/ 80 w 110"/>
                <a:gd name="T7" fmla="*/ 39 h 62"/>
                <a:gd name="T8" fmla="*/ 110 w 110"/>
                <a:gd name="T9" fmla="*/ 36 h 62"/>
                <a:gd name="T10" fmla="*/ 106 w 110"/>
                <a:gd name="T11" fmla="*/ 0 h 62"/>
                <a:gd name="T12" fmla="*/ 92 w 110"/>
                <a:gd name="T13" fmla="*/ 3 h 62"/>
                <a:gd name="T14" fmla="*/ 79 w 110"/>
                <a:gd name="T15" fmla="*/ 7 h 62"/>
                <a:gd name="T16" fmla="*/ 65 w 110"/>
                <a:gd name="T17" fmla="*/ 10 h 62"/>
                <a:gd name="T18" fmla="*/ 52 w 110"/>
                <a:gd name="T19" fmla="*/ 14 h 62"/>
                <a:gd name="T20" fmla="*/ 39 w 110"/>
                <a:gd name="T21" fmla="*/ 18 h 62"/>
                <a:gd name="T22" fmla="*/ 26 w 110"/>
                <a:gd name="T23" fmla="*/ 22 h 62"/>
                <a:gd name="T24" fmla="*/ 13 w 110"/>
                <a:gd name="T25" fmla="*/ 27 h 62"/>
                <a:gd name="T26" fmla="*/ 0 w 110"/>
                <a:gd name="T27" fmla="*/ 33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0" h="62">
                  <a:moveTo>
                    <a:pt x="0" y="33"/>
                  </a:moveTo>
                  <a:lnTo>
                    <a:pt x="16" y="62"/>
                  </a:lnTo>
                  <a:lnTo>
                    <a:pt x="42" y="52"/>
                  </a:lnTo>
                  <a:lnTo>
                    <a:pt x="80" y="39"/>
                  </a:lnTo>
                  <a:lnTo>
                    <a:pt x="110" y="36"/>
                  </a:lnTo>
                  <a:lnTo>
                    <a:pt x="106" y="0"/>
                  </a:lnTo>
                  <a:lnTo>
                    <a:pt x="92" y="3"/>
                  </a:lnTo>
                  <a:lnTo>
                    <a:pt x="79" y="7"/>
                  </a:lnTo>
                  <a:lnTo>
                    <a:pt x="65" y="10"/>
                  </a:lnTo>
                  <a:lnTo>
                    <a:pt x="52" y="14"/>
                  </a:lnTo>
                  <a:lnTo>
                    <a:pt x="39" y="18"/>
                  </a:lnTo>
                  <a:lnTo>
                    <a:pt x="26" y="22"/>
                  </a:lnTo>
                  <a:lnTo>
                    <a:pt x="13" y="27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100"/>
            <p:cNvSpPr>
              <a:spLocks/>
            </p:cNvSpPr>
            <p:nvPr/>
          </p:nvSpPr>
          <p:spPr bwMode="auto">
            <a:xfrm>
              <a:off x="3974" y="501"/>
              <a:ext cx="59" cy="98"/>
            </a:xfrm>
            <a:custGeom>
              <a:avLst/>
              <a:gdLst>
                <a:gd name="T0" fmla="*/ 77 w 119"/>
                <a:gd name="T1" fmla="*/ 0 h 195"/>
                <a:gd name="T2" fmla="*/ 119 w 119"/>
                <a:gd name="T3" fmla="*/ 22 h 195"/>
                <a:gd name="T4" fmla="*/ 91 w 119"/>
                <a:gd name="T5" fmla="*/ 61 h 195"/>
                <a:gd name="T6" fmla="*/ 71 w 119"/>
                <a:gd name="T7" fmla="*/ 101 h 195"/>
                <a:gd name="T8" fmla="*/ 51 w 119"/>
                <a:gd name="T9" fmla="*/ 195 h 195"/>
                <a:gd name="T10" fmla="*/ 0 w 119"/>
                <a:gd name="T11" fmla="*/ 195 h 195"/>
                <a:gd name="T12" fmla="*/ 14 w 119"/>
                <a:gd name="T13" fmla="*/ 117 h 195"/>
                <a:gd name="T14" fmla="*/ 39 w 119"/>
                <a:gd name="T15" fmla="*/ 61 h 195"/>
                <a:gd name="T16" fmla="*/ 77 w 119"/>
                <a:gd name="T17" fmla="*/ 0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9" h="195">
                  <a:moveTo>
                    <a:pt x="77" y="0"/>
                  </a:moveTo>
                  <a:lnTo>
                    <a:pt x="119" y="22"/>
                  </a:lnTo>
                  <a:lnTo>
                    <a:pt x="91" y="61"/>
                  </a:lnTo>
                  <a:lnTo>
                    <a:pt x="71" y="101"/>
                  </a:lnTo>
                  <a:lnTo>
                    <a:pt x="51" y="195"/>
                  </a:lnTo>
                  <a:lnTo>
                    <a:pt x="0" y="195"/>
                  </a:lnTo>
                  <a:lnTo>
                    <a:pt x="14" y="117"/>
                  </a:lnTo>
                  <a:lnTo>
                    <a:pt x="39" y="61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101"/>
            <p:cNvSpPr>
              <a:spLocks/>
            </p:cNvSpPr>
            <p:nvPr/>
          </p:nvSpPr>
          <p:spPr bwMode="auto">
            <a:xfrm>
              <a:off x="4118" y="739"/>
              <a:ext cx="52" cy="58"/>
            </a:xfrm>
            <a:custGeom>
              <a:avLst/>
              <a:gdLst>
                <a:gd name="T0" fmla="*/ 0 w 104"/>
                <a:gd name="T1" fmla="*/ 12 h 114"/>
                <a:gd name="T2" fmla="*/ 30 w 104"/>
                <a:gd name="T3" fmla="*/ 0 h 114"/>
                <a:gd name="T4" fmla="*/ 59 w 104"/>
                <a:gd name="T5" fmla="*/ 32 h 114"/>
                <a:gd name="T6" fmla="*/ 104 w 104"/>
                <a:gd name="T7" fmla="*/ 89 h 114"/>
                <a:gd name="T8" fmla="*/ 82 w 104"/>
                <a:gd name="T9" fmla="*/ 114 h 114"/>
                <a:gd name="T10" fmla="*/ 53 w 104"/>
                <a:gd name="T11" fmla="*/ 89 h 114"/>
                <a:gd name="T12" fmla="*/ 20 w 104"/>
                <a:gd name="T13" fmla="*/ 45 h 114"/>
                <a:gd name="T14" fmla="*/ 0 w 104"/>
                <a:gd name="T15" fmla="*/ 12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4" h="114">
                  <a:moveTo>
                    <a:pt x="0" y="12"/>
                  </a:moveTo>
                  <a:lnTo>
                    <a:pt x="30" y="0"/>
                  </a:lnTo>
                  <a:lnTo>
                    <a:pt x="59" y="32"/>
                  </a:lnTo>
                  <a:lnTo>
                    <a:pt x="104" y="89"/>
                  </a:lnTo>
                  <a:lnTo>
                    <a:pt x="82" y="114"/>
                  </a:lnTo>
                  <a:lnTo>
                    <a:pt x="53" y="89"/>
                  </a:lnTo>
                  <a:lnTo>
                    <a:pt x="20" y="45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102"/>
            <p:cNvSpPr>
              <a:spLocks/>
            </p:cNvSpPr>
            <p:nvPr/>
          </p:nvSpPr>
          <p:spPr bwMode="auto">
            <a:xfrm>
              <a:off x="4157" y="924"/>
              <a:ext cx="99" cy="50"/>
            </a:xfrm>
            <a:custGeom>
              <a:avLst/>
              <a:gdLst>
                <a:gd name="T0" fmla="*/ 21 w 199"/>
                <a:gd name="T1" fmla="*/ 0 h 100"/>
                <a:gd name="T2" fmla="*/ 0 w 199"/>
                <a:gd name="T3" fmla="*/ 35 h 100"/>
                <a:gd name="T4" fmla="*/ 42 w 199"/>
                <a:gd name="T5" fmla="*/ 56 h 100"/>
                <a:gd name="T6" fmla="*/ 110 w 199"/>
                <a:gd name="T7" fmla="*/ 80 h 100"/>
                <a:gd name="T8" fmla="*/ 198 w 199"/>
                <a:gd name="T9" fmla="*/ 100 h 100"/>
                <a:gd name="T10" fmla="*/ 199 w 199"/>
                <a:gd name="T11" fmla="*/ 56 h 100"/>
                <a:gd name="T12" fmla="*/ 144 w 199"/>
                <a:gd name="T13" fmla="*/ 44 h 100"/>
                <a:gd name="T14" fmla="*/ 37 w 199"/>
                <a:gd name="T15" fmla="*/ 9 h 100"/>
                <a:gd name="T16" fmla="*/ 21 w 199"/>
                <a:gd name="T17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9" h="100">
                  <a:moveTo>
                    <a:pt x="21" y="0"/>
                  </a:moveTo>
                  <a:lnTo>
                    <a:pt x="0" y="35"/>
                  </a:lnTo>
                  <a:lnTo>
                    <a:pt x="42" y="56"/>
                  </a:lnTo>
                  <a:lnTo>
                    <a:pt x="110" y="80"/>
                  </a:lnTo>
                  <a:lnTo>
                    <a:pt x="198" y="100"/>
                  </a:lnTo>
                  <a:lnTo>
                    <a:pt x="199" y="56"/>
                  </a:lnTo>
                  <a:lnTo>
                    <a:pt x="144" y="44"/>
                  </a:lnTo>
                  <a:lnTo>
                    <a:pt x="37" y="9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103"/>
            <p:cNvSpPr>
              <a:spLocks/>
            </p:cNvSpPr>
            <p:nvPr/>
          </p:nvSpPr>
          <p:spPr bwMode="auto">
            <a:xfrm>
              <a:off x="4214" y="818"/>
              <a:ext cx="62" cy="35"/>
            </a:xfrm>
            <a:custGeom>
              <a:avLst/>
              <a:gdLst>
                <a:gd name="T0" fmla="*/ 13 w 125"/>
                <a:gd name="T1" fmla="*/ 0 h 70"/>
                <a:gd name="T2" fmla="*/ 0 w 125"/>
                <a:gd name="T3" fmla="*/ 29 h 70"/>
                <a:gd name="T4" fmla="*/ 24 w 125"/>
                <a:gd name="T5" fmla="*/ 43 h 70"/>
                <a:gd name="T6" fmla="*/ 49 w 125"/>
                <a:gd name="T7" fmla="*/ 52 h 70"/>
                <a:gd name="T8" fmla="*/ 89 w 125"/>
                <a:gd name="T9" fmla="*/ 63 h 70"/>
                <a:gd name="T10" fmla="*/ 123 w 125"/>
                <a:gd name="T11" fmla="*/ 70 h 70"/>
                <a:gd name="T12" fmla="*/ 125 w 125"/>
                <a:gd name="T13" fmla="*/ 41 h 70"/>
                <a:gd name="T14" fmla="*/ 100 w 125"/>
                <a:gd name="T15" fmla="*/ 29 h 70"/>
                <a:gd name="T16" fmla="*/ 46 w 125"/>
                <a:gd name="T17" fmla="*/ 13 h 70"/>
                <a:gd name="T18" fmla="*/ 13 w 125"/>
                <a:gd name="T19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5" h="70">
                  <a:moveTo>
                    <a:pt x="13" y="0"/>
                  </a:moveTo>
                  <a:lnTo>
                    <a:pt x="0" y="29"/>
                  </a:lnTo>
                  <a:lnTo>
                    <a:pt x="24" y="43"/>
                  </a:lnTo>
                  <a:lnTo>
                    <a:pt x="49" y="52"/>
                  </a:lnTo>
                  <a:lnTo>
                    <a:pt x="89" y="63"/>
                  </a:lnTo>
                  <a:lnTo>
                    <a:pt x="123" y="70"/>
                  </a:lnTo>
                  <a:lnTo>
                    <a:pt x="125" y="41"/>
                  </a:lnTo>
                  <a:lnTo>
                    <a:pt x="100" y="29"/>
                  </a:lnTo>
                  <a:lnTo>
                    <a:pt x="46" y="13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104"/>
            <p:cNvSpPr>
              <a:spLocks/>
            </p:cNvSpPr>
            <p:nvPr/>
          </p:nvSpPr>
          <p:spPr bwMode="auto">
            <a:xfrm>
              <a:off x="4169" y="837"/>
              <a:ext cx="106" cy="110"/>
            </a:xfrm>
            <a:custGeom>
              <a:avLst/>
              <a:gdLst>
                <a:gd name="T0" fmla="*/ 87 w 212"/>
                <a:gd name="T1" fmla="*/ 0 h 221"/>
                <a:gd name="T2" fmla="*/ 0 w 212"/>
                <a:gd name="T3" fmla="*/ 165 h 221"/>
                <a:gd name="T4" fmla="*/ 20 w 212"/>
                <a:gd name="T5" fmla="*/ 177 h 221"/>
                <a:gd name="T6" fmla="*/ 48 w 212"/>
                <a:gd name="T7" fmla="*/ 188 h 221"/>
                <a:gd name="T8" fmla="*/ 81 w 212"/>
                <a:gd name="T9" fmla="*/ 195 h 221"/>
                <a:gd name="T10" fmla="*/ 173 w 212"/>
                <a:gd name="T11" fmla="*/ 221 h 221"/>
                <a:gd name="T12" fmla="*/ 212 w 212"/>
                <a:gd name="T13" fmla="*/ 40 h 221"/>
                <a:gd name="T14" fmla="*/ 170 w 212"/>
                <a:gd name="T15" fmla="*/ 29 h 221"/>
                <a:gd name="T16" fmla="*/ 122 w 212"/>
                <a:gd name="T17" fmla="*/ 17 h 221"/>
                <a:gd name="T18" fmla="*/ 87 w 212"/>
                <a:gd name="T19" fmla="*/ 0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2" h="221">
                  <a:moveTo>
                    <a:pt x="87" y="0"/>
                  </a:moveTo>
                  <a:lnTo>
                    <a:pt x="0" y="165"/>
                  </a:lnTo>
                  <a:lnTo>
                    <a:pt x="20" y="177"/>
                  </a:lnTo>
                  <a:lnTo>
                    <a:pt x="48" y="188"/>
                  </a:lnTo>
                  <a:lnTo>
                    <a:pt x="81" y="195"/>
                  </a:lnTo>
                  <a:lnTo>
                    <a:pt x="173" y="221"/>
                  </a:lnTo>
                  <a:lnTo>
                    <a:pt x="212" y="40"/>
                  </a:lnTo>
                  <a:lnTo>
                    <a:pt x="170" y="29"/>
                  </a:lnTo>
                  <a:lnTo>
                    <a:pt x="122" y="17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105"/>
            <p:cNvSpPr>
              <a:spLocks/>
            </p:cNvSpPr>
            <p:nvPr/>
          </p:nvSpPr>
          <p:spPr bwMode="auto">
            <a:xfrm>
              <a:off x="4280" y="834"/>
              <a:ext cx="59" cy="21"/>
            </a:xfrm>
            <a:custGeom>
              <a:avLst/>
              <a:gdLst>
                <a:gd name="T0" fmla="*/ 6 w 116"/>
                <a:gd name="T1" fmla="*/ 11 h 42"/>
                <a:gd name="T2" fmla="*/ 40 w 116"/>
                <a:gd name="T3" fmla="*/ 11 h 42"/>
                <a:gd name="T4" fmla="*/ 112 w 116"/>
                <a:gd name="T5" fmla="*/ 0 h 42"/>
                <a:gd name="T6" fmla="*/ 116 w 116"/>
                <a:gd name="T7" fmla="*/ 35 h 42"/>
                <a:gd name="T8" fmla="*/ 88 w 116"/>
                <a:gd name="T9" fmla="*/ 40 h 42"/>
                <a:gd name="T10" fmla="*/ 35 w 116"/>
                <a:gd name="T11" fmla="*/ 42 h 42"/>
                <a:gd name="T12" fmla="*/ 0 w 116"/>
                <a:gd name="T13" fmla="*/ 42 h 42"/>
                <a:gd name="T14" fmla="*/ 6 w 116"/>
                <a:gd name="T15" fmla="*/ 11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6" h="42">
                  <a:moveTo>
                    <a:pt x="6" y="11"/>
                  </a:moveTo>
                  <a:lnTo>
                    <a:pt x="40" y="11"/>
                  </a:lnTo>
                  <a:lnTo>
                    <a:pt x="112" y="0"/>
                  </a:lnTo>
                  <a:lnTo>
                    <a:pt x="116" y="35"/>
                  </a:lnTo>
                  <a:lnTo>
                    <a:pt x="88" y="40"/>
                  </a:lnTo>
                  <a:lnTo>
                    <a:pt x="35" y="42"/>
                  </a:lnTo>
                  <a:lnTo>
                    <a:pt x="0" y="42"/>
                  </a:lnTo>
                  <a:lnTo>
                    <a:pt x="6" y="1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0" name="Freeform 106"/>
            <p:cNvSpPr>
              <a:spLocks/>
            </p:cNvSpPr>
            <p:nvPr/>
          </p:nvSpPr>
          <p:spPr bwMode="auto">
            <a:xfrm>
              <a:off x="4343" y="815"/>
              <a:ext cx="63" cy="36"/>
            </a:xfrm>
            <a:custGeom>
              <a:avLst/>
              <a:gdLst>
                <a:gd name="T0" fmla="*/ 0 w 126"/>
                <a:gd name="T1" fmla="*/ 39 h 71"/>
                <a:gd name="T2" fmla="*/ 2 w 126"/>
                <a:gd name="T3" fmla="*/ 71 h 71"/>
                <a:gd name="T4" fmla="*/ 32 w 126"/>
                <a:gd name="T5" fmla="*/ 64 h 71"/>
                <a:gd name="T6" fmla="*/ 81 w 126"/>
                <a:gd name="T7" fmla="*/ 52 h 71"/>
                <a:gd name="T8" fmla="*/ 126 w 126"/>
                <a:gd name="T9" fmla="*/ 29 h 71"/>
                <a:gd name="T10" fmla="*/ 114 w 126"/>
                <a:gd name="T11" fmla="*/ 0 h 71"/>
                <a:gd name="T12" fmla="*/ 71 w 126"/>
                <a:gd name="T13" fmla="*/ 22 h 71"/>
                <a:gd name="T14" fmla="*/ 33 w 126"/>
                <a:gd name="T15" fmla="*/ 32 h 71"/>
                <a:gd name="T16" fmla="*/ 0 w 126"/>
                <a:gd name="T17" fmla="*/ 39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6" h="71">
                  <a:moveTo>
                    <a:pt x="0" y="39"/>
                  </a:moveTo>
                  <a:lnTo>
                    <a:pt x="2" y="71"/>
                  </a:lnTo>
                  <a:lnTo>
                    <a:pt x="32" y="64"/>
                  </a:lnTo>
                  <a:lnTo>
                    <a:pt x="81" y="52"/>
                  </a:lnTo>
                  <a:lnTo>
                    <a:pt x="126" y="29"/>
                  </a:lnTo>
                  <a:lnTo>
                    <a:pt x="114" y="0"/>
                  </a:lnTo>
                  <a:lnTo>
                    <a:pt x="71" y="22"/>
                  </a:lnTo>
                  <a:lnTo>
                    <a:pt x="33" y="32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1" name="Freeform 107"/>
            <p:cNvSpPr>
              <a:spLocks/>
            </p:cNvSpPr>
            <p:nvPr/>
          </p:nvSpPr>
          <p:spPr bwMode="auto">
            <a:xfrm>
              <a:off x="4347" y="835"/>
              <a:ext cx="106" cy="112"/>
            </a:xfrm>
            <a:custGeom>
              <a:avLst/>
              <a:gdLst>
                <a:gd name="T0" fmla="*/ 0 w 212"/>
                <a:gd name="T1" fmla="*/ 42 h 225"/>
                <a:gd name="T2" fmla="*/ 23 w 212"/>
                <a:gd name="T3" fmla="*/ 225 h 225"/>
                <a:gd name="T4" fmla="*/ 94 w 212"/>
                <a:gd name="T5" fmla="*/ 210 h 225"/>
                <a:gd name="T6" fmla="*/ 151 w 212"/>
                <a:gd name="T7" fmla="*/ 188 h 225"/>
                <a:gd name="T8" fmla="*/ 212 w 212"/>
                <a:gd name="T9" fmla="*/ 157 h 225"/>
                <a:gd name="T10" fmla="*/ 122 w 212"/>
                <a:gd name="T11" fmla="*/ 0 h 225"/>
                <a:gd name="T12" fmla="*/ 84 w 212"/>
                <a:gd name="T13" fmla="*/ 20 h 225"/>
                <a:gd name="T14" fmla="*/ 43 w 212"/>
                <a:gd name="T15" fmla="*/ 30 h 225"/>
                <a:gd name="T16" fmla="*/ 0 w 212"/>
                <a:gd name="T17" fmla="*/ 42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2" h="225">
                  <a:moveTo>
                    <a:pt x="0" y="42"/>
                  </a:moveTo>
                  <a:lnTo>
                    <a:pt x="23" y="225"/>
                  </a:lnTo>
                  <a:lnTo>
                    <a:pt x="94" y="210"/>
                  </a:lnTo>
                  <a:lnTo>
                    <a:pt x="151" y="188"/>
                  </a:lnTo>
                  <a:lnTo>
                    <a:pt x="212" y="157"/>
                  </a:lnTo>
                  <a:lnTo>
                    <a:pt x="122" y="0"/>
                  </a:lnTo>
                  <a:lnTo>
                    <a:pt x="84" y="20"/>
                  </a:lnTo>
                  <a:lnTo>
                    <a:pt x="43" y="3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2" name="Freeform 108"/>
            <p:cNvSpPr>
              <a:spLocks/>
            </p:cNvSpPr>
            <p:nvPr/>
          </p:nvSpPr>
          <p:spPr bwMode="auto">
            <a:xfrm>
              <a:off x="4404" y="781"/>
              <a:ext cx="56" cy="48"/>
            </a:xfrm>
            <a:custGeom>
              <a:avLst/>
              <a:gdLst>
                <a:gd name="T0" fmla="*/ 0 w 112"/>
                <a:gd name="T1" fmla="*/ 61 h 95"/>
                <a:gd name="T2" fmla="*/ 38 w 112"/>
                <a:gd name="T3" fmla="*/ 34 h 95"/>
                <a:gd name="T4" fmla="*/ 79 w 112"/>
                <a:gd name="T5" fmla="*/ 0 h 95"/>
                <a:gd name="T6" fmla="*/ 112 w 112"/>
                <a:gd name="T7" fmla="*/ 31 h 95"/>
                <a:gd name="T8" fmla="*/ 76 w 112"/>
                <a:gd name="T9" fmla="*/ 61 h 95"/>
                <a:gd name="T10" fmla="*/ 15 w 112"/>
                <a:gd name="T11" fmla="*/ 95 h 95"/>
                <a:gd name="T12" fmla="*/ 0 w 112"/>
                <a:gd name="T13" fmla="*/ 61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2" h="95">
                  <a:moveTo>
                    <a:pt x="0" y="61"/>
                  </a:moveTo>
                  <a:lnTo>
                    <a:pt x="38" y="34"/>
                  </a:lnTo>
                  <a:lnTo>
                    <a:pt x="79" y="0"/>
                  </a:lnTo>
                  <a:lnTo>
                    <a:pt x="112" y="31"/>
                  </a:lnTo>
                  <a:lnTo>
                    <a:pt x="76" y="61"/>
                  </a:lnTo>
                  <a:lnTo>
                    <a:pt x="15" y="95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3" name="Freeform 109"/>
            <p:cNvSpPr>
              <a:spLocks/>
            </p:cNvSpPr>
            <p:nvPr/>
          </p:nvSpPr>
          <p:spPr bwMode="auto">
            <a:xfrm>
              <a:off x="4621" y="591"/>
              <a:ext cx="26" cy="85"/>
            </a:xfrm>
            <a:custGeom>
              <a:avLst/>
              <a:gdLst>
                <a:gd name="T0" fmla="*/ 0 w 52"/>
                <a:gd name="T1" fmla="*/ 7 h 171"/>
                <a:gd name="T2" fmla="*/ 8 w 52"/>
                <a:gd name="T3" fmla="*/ 53 h 171"/>
                <a:gd name="T4" fmla="*/ 7 w 52"/>
                <a:gd name="T5" fmla="*/ 90 h 171"/>
                <a:gd name="T6" fmla="*/ 6 w 52"/>
                <a:gd name="T7" fmla="*/ 168 h 171"/>
                <a:gd name="T8" fmla="*/ 50 w 52"/>
                <a:gd name="T9" fmla="*/ 171 h 171"/>
                <a:gd name="T10" fmla="*/ 51 w 52"/>
                <a:gd name="T11" fmla="*/ 134 h 171"/>
                <a:gd name="T12" fmla="*/ 52 w 52"/>
                <a:gd name="T13" fmla="*/ 75 h 171"/>
                <a:gd name="T14" fmla="*/ 43 w 52"/>
                <a:gd name="T15" fmla="*/ 0 h 171"/>
                <a:gd name="T16" fmla="*/ 0 w 52"/>
                <a:gd name="T17" fmla="*/ 7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" h="171">
                  <a:moveTo>
                    <a:pt x="0" y="7"/>
                  </a:moveTo>
                  <a:lnTo>
                    <a:pt x="8" y="53"/>
                  </a:lnTo>
                  <a:lnTo>
                    <a:pt x="7" y="90"/>
                  </a:lnTo>
                  <a:lnTo>
                    <a:pt x="6" y="168"/>
                  </a:lnTo>
                  <a:lnTo>
                    <a:pt x="50" y="171"/>
                  </a:lnTo>
                  <a:lnTo>
                    <a:pt x="51" y="134"/>
                  </a:lnTo>
                  <a:lnTo>
                    <a:pt x="52" y="75"/>
                  </a:lnTo>
                  <a:lnTo>
                    <a:pt x="43" y="0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4" name="Freeform 110"/>
            <p:cNvSpPr>
              <a:spLocks/>
            </p:cNvSpPr>
            <p:nvPr/>
          </p:nvSpPr>
          <p:spPr bwMode="auto">
            <a:xfrm>
              <a:off x="4598" y="682"/>
              <a:ext cx="48" cy="101"/>
            </a:xfrm>
            <a:custGeom>
              <a:avLst/>
              <a:gdLst>
                <a:gd name="T0" fmla="*/ 51 w 95"/>
                <a:gd name="T1" fmla="*/ 0 h 204"/>
                <a:gd name="T2" fmla="*/ 95 w 95"/>
                <a:gd name="T3" fmla="*/ 0 h 204"/>
                <a:gd name="T4" fmla="*/ 92 w 95"/>
                <a:gd name="T5" fmla="*/ 27 h 204"/>
                <a:gd name="T6" fmla="*/ 88 w 95"/>
                <a:gd name="T7" fmla="*/ 54 h 204"/>
                <a:gd name="T8" fmla="*/ 83 w 95"/>
                <a:gd name="T9" fmla="*/ 79 h 204"/>
                <a:gd name="T10" fmla="*/ 78 w 95"/>
                <a:gd name="T11" fmla="*/ 104 h 204"/>
                <a:gd name="T12" fmla="*/ 71 w 95"/>
                <a:gd name="T13" fmla="*/ 127 h 204"/>
                <a:gd name="T14" fmla="*/ 63 w 95"/>
                <a:gd name="T15" fmla="*/ 151 h 204"/>
                <a:gd name="T16" fmla="*/ 55 w 95"/>
                <a:gd name="T17" fmla="*/ 178 h 204"/>
                <a:gd name="T18" fmla="*/ 45 w 95"/>
                <a:gd name="T19" fmla="*/ 204 h 204"/>
                <a:gd name="T20" fmla="*/ 0 w 95"/>
                <a:gd name="T21" fmla="*/ 185 h 204"/>
                <a:gd name="T22" fmla="*/ 11 w 95"/>
                <a:gd name="T23" fmla="*/ 160 h 204"/>
                <a:gd name="T24" fmla="*/ 20 w 95"/>
                <a:gd name="T25" fmla="*/ 138 h 204"/>
                <a:gd name="T26" fmla="*/ 28 w 95"/>
                <a:gd name="T27" fmla="*/ 117 h 204"/>
                <a:gd name="T28" fmla="*/ 35 w 95"/>
                <a:gd name="T29" fmla="*/ 94 h 204"/>
                <a:gd name="T30" fmla="*/ 40 w 95"/>
                <a:gd name="T31" fmla="*/ 73 h 204"/>
                <a:gd name="T32" fmla="*/ 45 w 95"/>
                <a:gd name="T33" fmla="*/ 50 h 204"/>
                <a:gd name="T34" fmla="*/ 48 w 95"/>
                <a:gd name="T35" fmla="*/ 26 h 204"/>
                <a:gd name="T36" fmla="*/ 51 w 95"/>
                <a:gd name="T37" fmla="*/ 0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5" h="204">
                  <a:moveTo>
                    <a:pt x="51" y="0"/>
                  </a:moveTo>
                  <a:lnTo>
                    <a:pt x="95" y="0"/>
                  </a:lnTo>
                  <a:lnTo>
                    <a:pt x="92" y="27"/>
                  </a:lnTo>
                  <a:lnTo>
                    <a:pt x="88" y="54"/>
                  </a:lnTo>
                  <a:lnTo>
                    <a:pt x="83" y="79"/>
                  </a:lnTo>
                  <a:lnTo>
                    <a:pt x="78" y="104"/>
                  </a:lnTo>
                  <a:lnTo>
                    <a:pt x="71" y="127"/>
                  </a:lnTo>
                  <a:lnTo>
                    <a:pt x="63" y="151"/>
                  </a:lnTo>
                  <a:lnTo>
                    <a:pt x="55" y="178"/>
                  </a:lnTo>
                  <a:lnTo>
                    <a:pt x="45" y="204"/>
                  </a:lnTo>
                  <a:lnTo>
                    <a:pt x="0" y="185"/>
                  </a:lnTo>
                  <a:lnTo>
                    <a:pt x="11" y="160"/>
                  </a:lnTo>
                  <a:lnTo>
                    <a:pt x="20" y="138"/>
                  </a:lnTo>
                  <a:lnTo>
                    <a:pt x="28" y="117"/>
                  </a:lnTo>
                  <a:lnTo>
                    <a:pt x="35" y="94"/>
                  </a:lnTo>
                  <a:lnTo>
                    <a:pt x="40" y="73"/>
                  </a:lnTo>
                  <a:lnTo>
                    <a:pt x="45" y="50"/>
                  </a:lnTo>
                  <a:lnTo>
                    <a:pt x="48" y="26"/>
                  </a:lnTo>
                  <a:lnTo>
                    <a:pt x="51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5" name="Freeform 111"/>
            <p:cNvSpPr>
              <a:spLocks/>
            </p:cNvSpPr>
            <p:nvPr/>
          </p:nvSpPr>
          <p:spPr bwMode="auto">
            <a:xfrm>
              <a:off x="4354" y="618"/>
              <a:ext cx="139" cy="46"/>
            </a:xfrm>
            <a:custGeom>
              <a:avLst/>
              <a:gdLst>
                <a:gd name="T0" fmla="*/ 7 w 278"/>
                <a:gd name="T1" fmla="*/ 55 h 94"/>
                <a:gd name="T2" fmla="*/ 272 w 278"/>
                <a:gd name="T3" fmla="*/ 0 h 94"/>
                <a:gd name="T4" fmla="*/ 278 w 278"/>
                <a:gd name="T5" fmla="*/ 31 h 94"/>
                <a:gd name="T6" fmla="*/ 277 w 278"/>
                <a:gd name="T7" fmla="*/ 94 h 94"/>
                <a:gd name="T8" fmla="*/ 0 w 278"/>
                <a:gd name="T9" fmla="*/ 81 h 94"/>
                <a:gd name="T10" fmla="*/ 7 w 278"/>
                <a:gd name="T11" fmla="*/ 55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8" h="94">
                  <a:moveTo>
                    <a:pt x="7" y="55"/>
                  </a:moveTo>
                  <a:lnTo>
                    <a:pt x="272" y="0"/>
                  </a:lnTo>
                  <a:lnTo>
                    <a:pt x="278" y="31"/>
                  </a:lnTo>
                  <a:lnTo>
                    <a:pt x="277" y="94"/>
                  </a:lnTo>
                  <a:lnTo>
                    <a:pt x="0" y="81"/>
                  </a:lnTo>
                  <a:lnTo>
                    <a:pt x="7" y="55"/>
                  </a:lnTo>
                  <a:close/>
                </a:path>
              </a:pathLst>
            </a:custGeom>
            <a:solidFill>
              <a:srgbClr val="EAB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6" name="Freeform 112"/>
            <p:cNvSpPr>
              <a:spLocks/>
            </p:cNvSpPr>
            <p:nvPr/>
          </p:nvSpPr>
          <p:spPr bwMode="auto">
            <a:xfrm>
              <a:off x="4474" y="554"/>
              <a:ext cx="43" cy="55"/>
            </a:xfrm>
            <a:custGeom>
              <a:avLst/>
              <a:gdLst>
                <a:gd name="T0" fmla="*/ 0 w 87"/>
                <a:gd name="T1" fmla="*/ 22 h 111"/>
                <a:gd name="T2" fmla="*/ 49 w 87"/>
                <a:gd name="T3" fmla="*/ 0 h 111"/>
                <a:gd name="T4" fmla="*/ 68 w 87"/>
                <a:gd name="T5" fmla="*/ 37 h 111"/>
                <a:gd name="T6" fmla="*/ 87 w 87"/>
                <a:gd name="T7" fmla="*/ 102 h 111"/>
                <a:gd name="T8" fmla="*/ 38 w 87"/>
                <a:gd name="T9" fmla="*/ 111 h 111"/>
                <a:gd name="T10" fmla="*/ 29 w 87"/>
                <a:gd name="T11" fmla="*/ 71 h 111"/>
                <a:gd name="T12" fmla="*/ 0 w 87"/>
                <a:gd name="T13" fmla="*/ 22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7" h="111">
                  <a:moveTo>
                    <a:pt x="0" y="22"/>
                  </a:moveTo>
                  <a:lnTo>
                    <a:pt x="49" y="0"/>
                  </a:lnTo>
                  <a:lnTo>
                    <a:pt x="68" y="37"/>
                  </a:lnTo>
                  <a:lnTo>
                    <a:pt x="87" y="102"/>
                  </a:lnTo>
                  <a:lnTo>
                    <a:pt x="38" y="111"/>
                  </a:lnTo>
                  <a:lnTo>
                    <a:pt x="29" y="71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185" name="Picture 113" descr="C:\Users\Public\Pictures\MC900057228 TELE-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1191" y="3175850"/>
            <a:ext cx="1493186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6" name="Tabulka 1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7999807"/>
              </p:ext>
            </p:extLst>
          </p:nvPr>
        </p:nvGraphicFramePr>
        <p:xfrm>
          <a:off x="6589334" y="3596676"/>
          <a:ext cx="2160000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8" name="Obdélník 137"/>
          <p:cNvSpPr/>
          <p:nvPr/>
        </p:nvSpPr>
        <p:spPr>
          <a:xfrm>
            <a:off x="2843808" y="1928332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39" name="Obdélník 138"/>
          <p:cNvSpPr/>
          <p:nvPr/>
        </p:nvSpPr>
        <p:spPr>
          <a:xfrm>
            <a:off x="6660232" y="1905470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40" name="Obdélník 139"/>
          <p:cNvSpPr/>
          <p:nvPr/>
        </p:nvSpPr>
        <p:spPr>
          <a:xfrm>
            <a:off x="4139952" y="3750822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41" name="Obdélník 140"/>
          <p:cNvSpPr/>
          <p:nvPr/>
        </p:nvSpPr>
        <p:spPr>
          <a:xfrm>
            <a:off x="6660232" y="3680208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42" name="Obdélník 141"/>
          <p:cNvSpPr/>
          <p:nvPr/>
        </p:nvSpPr>
        <p:spPr>
          <a:xfrm>
            <a:off x="3491880" y="5451836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43" name="Obdélník 142"/>
          <p:cNvSpPr/>
          <p:nvPr/>
        </p:nvSpPr>
        <p:spPr>
          <a:xfrm>
            <a:off x="7162780" y="5582871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81501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38" grpId="0"/>
      <p:bldP spid="139" grpId="0"/>
      <p:bldP spid="140" grpId="0"/>
      <p:bldP spid="141" grpId="0"/>
      <p:bldP spid="142" grpId="0"/>
      <p:bldP spid="1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2449</TotalTime>
  <Words>186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409</cp:revision>
  <dcterms:created xsi:type="dcterms:W3CDTF">2012-02-24T12:40:18Z</dcterms:created>
  <dcterms:modified xsi:type="dcterms:W3CDTF">2013-08-20T19:11:38Z</dcterms:modified>
</cp:coreProperties>
</file>