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4" r:id="rId2"/>
    <p:sldId id="277" r:id="rId3"/>
    <p:sldId id="294" r:id="rId4"/>
    <p:sldId id="292" r:id="rId5"/>
    <p:sldId id="293" r:id="rId6"/>
    <p:sldId id="290" r:id="rId7"/>
    <p:sldId id="28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99FF"/>
    <a:srgbClr val="21EBB6"/>
    <a:srgbClr val="36CED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71" autoAdjust="0"/>
  </p:normalViewPr>
  <p:slideViewPr>
    <p:cSldViewPr>
      <p:cViewPr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3C1A-0A47-43C9-AC28-AB4937153941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F244DF-F9B3-4873-BB95-919C4BD5B74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615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A010B-4897-4D8D-9443-96292A5EBAED}" type="datetimeFigureOut">
              <a:rPr lang="cs-CZ" smtClean="0"/>
              <a:pPr/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DD48F-7555-451C-90D1-FD67CA79EC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WMF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1.png"/><Relationship Id="rId7" Type="http://schemas.openxmlformats.org/officeDocument/2006/relationships/image" Target="../media/image5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5" Type="http://schemas.openxmlformats.org/officeDocument/2006/relationships/image" Target="../media/image2.PNG"/><Relationship Id="rId10" Type="http://schemas.openxmlformats.org/officeDocument/2006/relationships/image" Target="../media/image15.wmf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5.w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781680" cy="10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01424" y="2923808"/>
            <a:ext cx="7128000" cy="3420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ZŠ </a:t>
            </a:r>
            <a:r>
              <a:rPr lang="cs-CZ" sz="2000" dirty="0"/>
              <a:t>a MŠ Kateřinice, okres Vsetín</a:t>
            </a:r>
          </a:p>
          <a:p>
            <a:pPr>
              <a:defRPr/>
            </a:pPr>
            <a:r>
              <a:rPr lang="cs-CZ" sz="2000" dirty="0"/>
              <a:t>projekt č. CZ.1.07/1.4.00/21.1314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/>
              <a:t>Č. </a:t>
            </a:r>
            <a:r>
              <a:rPr lang="cs-CZ" sz="2000" b="1" dirty="0" err="1"/>
              <a:t>DUMu</a:t>
            </a:r>
            <a:r>
              <a:rPr lang="cs-CZ" sz="2000" b="1" dirty="0"/>
              <a:t> </a:t>
            </a:r>
            <a:r>
              <a:rPr lang="cs-CZ" sz="2000" b="1" dirty="0" smtClean="0"/>
              <a:t>VY_32_INOVACE_04_16_Český </a:t>
            </a:r>
            <a:r>
              <a:rPr lang="cs-CZ" sz="2000" b="1" dirty="0"/>
              <a:t>jazyk</a:t>
            </a:r>
          </a:p>
          <a:p>
            <a:pPr fontAlgn="ctr"/>
            <a:r>
              <a:rPr lang="cs-CZ" sz="2000" dirty="0"/>
              <a:t>Vzdělávací oblast: Jazyk a </a:t>
            </a:r>
            <a:r>
              <a:rPr lang="cs-CZ" sz="2000" dirty="0" smtClean="0"/>
              <a:t>jazyková komunikace - 1.  ročník</a:t>
            </a:r>
          </a:p>
          <a:p>
            <a:pPr fontAlgn="ctr"/>
            <a:r>
              <a:rPr lang="cs-CZ" sz="2000" dirty="0" smtClean="0"/>
              <a:t>Předmět: Český jazyk</a:t>
            </a:r>
          </a:p>
          <a:p>
            <a:pPr fontAlgn="ctr"/>
            <a:r>
              <a:rPr lang="cs-CZ" sz="2000" dirty="0" smtClean="0"/>
              <a:t>Tematický okruh: Jazyková výchova</a:t>
            </a:r>
          </a:p>
          <a:p>
            <a:pPr fontAlgn="ctr"/>
            <a:endParaRPr lang="cs-CZ" sz="2000" dirty="0"/>
          </a:p>
          <a:p>
            <a:r>
              <a:rPr lang="cs-CZ" sz="2000" dirty="0" smtClean="0"/>
              <a:t>Autor</a:t>
            </a:r>
            <a:r>
              <a:rPr lang="cs-CZ" sz="2000" dirty="0"/>
              <a:t>: Mgr. Bronislava </a:t>
            </a:r>
            <a:r>
              <a:rPr lang="cs-CZ" sz="2000" dirty="0" err="1"/>
              <a:t>Uličníková</a:t>
            </a:r>
            <a:endParaRPr lang="cs-CZ" sz="2000" dirty="0"/>
          </a:p>
          <a:p>
            <a:r>
              <a:rPr lang="cs-CZ" sz="2000" dirty="0" smtClean="0"/>
              <a:t>Anotace: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Prezentace obsahuje úkoly na určování </a:t>
            </a:r>
            <a:r>
              <a:rPr lang="cs-CZ" sz="2000">
                <a:latin typeface="Times New Roman" pitchFamily="18" charset="0"/>
                <a:cs typeface="Times New Roman" pitchFamily="18" charset="0"/>
              </a:rPr>
              <a:t>pozice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hlásky J,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vyznačování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písmen ve slovech, procvičuje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rozlišování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krátkých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a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dlouhých slabik.</a:t>
            </a:r>
          </a:p>
          <a:p>
            <a:pPr fontAlgn="ctr"/>
            <a:endParaRPr lang="cs-CZ" sz="2000" dirty="0" smtClean="0"/>
          </a:p>
          <a:p>
            <a:pPr fontAlgn="ctr"/>
            <a:endParaRPr lang="cs-CZ" sz="2000" dirty="0" smtClean="0"/>
          </a:p>
          <a:p>
            <a:pPr algn="ctr" fontAlgn="ctr"/>
            <a:endParaRPr lang="cs-CZ" sz="2000" dirty="0" smtClean="0"/>
          </a:p>
          <a:p>
            <a:pPr algn="ctr" fontAlgn="ctr"/>
            <a:endParaRPr lang="cs-CZ" sz="2000" dirty="0" smtClean="0"/>
          </a:p>
          <a:p>
            <a:pPr algn="ctr" fontAlgn="ctr"/>
            <a:endParaRPr lang="cs-CZ" sz="2000" dirty="0"/>
          </a:p>
        </p:txBody>
      </p:sp>
      <p:sp>
        <p:nvSpPr>
          <p:cNvPr id="2" name="Obdélník 1"/>
          <p:cNvSpPr/>
          <p:nvPr/>
        </p:nvSpPr>
        <p:spPr>
          <a:xfrm>
            <a:off x="1844869" y="2132856"/>
            <a:ext cx="5434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Hláska a písmeno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 - procvičování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1498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0000" y="344188"/>
            <a:ext cx="788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Pojmenuj obrázek a řekni, kde ve slově vyslovujeme hlásku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Vyznač písmena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J, 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071765" y="767703"/>
            <a:ext cx="628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1036176" y="2554861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jahoda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2076864" y="3142079"/>
            <a:ext cx="1847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40655" y="5450535"/>
            <a:ext cx="1513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jogurt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369857" y="2429979"/>
            <a:ext cx="18533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RAJČE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968" y="1619856"/>
            <a:ext cx="7920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3201199" y="5718876"/>
            <a:ext cx="18811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jablko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48" name="Picture 1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924" y="2014707"/>
            <a:ext cx="920252" cy="13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ovéPole 74"/>
          <p:cNvSpPr txBox="1"/>
          <p:nvPr/>
        </p:nvSpPr>
        <p:spPr>
          <a:xfrm>
            <a:off x="2886314" y="3382707"/>
            <a:ext cx="1255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zajíc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19" name="Picture 19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43573" y="4595671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3" name="TextovéPole 282"/>
          <p:cNvSpPr txBox="1"/>
          <p:nvPr/>
        </p:nvSpPr>
        <p:spPr>
          <a:xfrm>
            <a:off x="1194749" y="5698401"/>
            <a:ext cx="1284326" cy="684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jelen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5295" y="3933481"/>
            <a:ext cx="1482752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8870" y="1511856"/>
            <a:ext cx="756000" cy="75600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ublic\Pictures\MC900411900 jogurt-.bm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210" y="4413390"/>
            <a:ext cx="1061574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ublic\Pictures\MC900396478 jan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10747"/>
            <a:ext cx="1539001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4929127" y="3326745"/>
            <a:ext cx="9717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Jan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5" descr="C:\Users\Public\Pictures\Obrázek1.gif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8" t="33772" r="29690" b="33114"/>
          <a:stretch/>
        </p:blipFill>
        <p:spPr bwMode="auto">
          <a:xfrm>
            <a:off x="6870974" y="3848861"/>
            <a:ext cx="1421537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6894627" y="5108535"/>
            <a:ext cx="1476000" cy="68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maják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11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0000" y="344188"/>
            <a:ext cx="788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Pojmenuj obrázek a řekni, kde ve slově vyslovujeme hlásku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Vyznač písmena J, j.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071765" y="767703"/>
            <a:ext cx="6286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1036176" y="2554861"/>
            <a:ext cx="1552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ahoda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ovéPole 135"/>
          <p:cNvSpPr txBox="1"/>
          <p:nvPr/>
        </p:nvSpPr>
        <p:spPr>
          <a:xfrm>
            <a:off x="2076864" y="3142079"/>
            <a:ext cx="1847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10414" y="5399145"/>
            <a:ext cx="15135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ogurt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369857" y="2429979"/>
            <a:ext cx="18533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ČE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968" y="1619856"/>
            <a:ext cx="7920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3106501" y="5698401"/>
            <a:ext cx="18811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ablko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48" name="Picture 1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8295" y="1958745"/>
            <a:ext cx="920252" cy="13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ovéPole 74"/>
          <p:cNvSpPr txBox="1"/>
          <p:nvPr/>
        </p:nvSpPr>
        <p:spPr>
          <a:xfrm>
            <a:off x="2922468" y="3511411"/>
            <a:ext cx="1255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íc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19" name="Picture 19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3234" y="4726401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3" name="TextovéPole 282"/>
          <p:cNvSpPr txBox="1"/>
          <p:nvPr/>
        </p:nvSpPr>
        <p:spPr>
          <a:xfrm>
            <a:off x="1216805" y="5488287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elen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5295" y="3757790"/>
            <a:ext cx="1482752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8870" y="1511856"/>
            <a:ext cx="756000" cy="75600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ublic\Pictures\MC900411900 jogurt-.bm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47" y="4459168"/>
            <a:ext cx="1061574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ublic\Pictures\MC900396478 jan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10747"/>
            <a:ext cx="1539001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4929127" y="3326745"/>
            <a:ext cx="9717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5" descr="C:\Users\Public\Pictures\Obrázek1.gif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8" t="33772" r="29690" b="33114"/>
          <a:stretch/>
        </p:blipFill>
        <p:spPr bwMode="auto">
          <a:xfrm>
            <a:off x="6867764" y="3891390"/>
            <a:ext cx="1421537" cy="11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6959204" y="5043390"/>
            <a:ext cx="147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ma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ák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89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6" y="832803"/>
            <a:ext cx="76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KRÁTKÉ SLABIKY                          DLOUHÉ SLABIKY  </a:t>
            </a:r>
          </a:p>
        </p:txBody>
      </p:sp>
      <p:sp>
        <p:nvSpPr>
          <p:cNvPr id="132" name="Ovál 131"/>
          <p:cNvSpPr/>
          <p:nvPr/>
        </p:nvSpPr>
        <p:spPr>
          <a:xfrm>
            <a:off x="3300005" y="998721"/>
            <a:ext cx="180000" cy="18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" name="Obdélník 132"/>
          <p:cNvSpPr/>
          <p:nvPr/>
        </p:nvSpPr>
        <p:spPr>
          <a:xfrm>
            <a:off x="7535214" y="1029989"/>
            <a:ext cx="324000" cy="7887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096270" y="371138"/>
            <a:ext cx="68286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Vyslov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 slabikách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znázorni délku slabik ve slově.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" name="Picture 3" descr="C:\Users\Public\Pictures\...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043" y="4048896"/>
            <a:ext cx="1169987" cy="20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Šipka doprava 24"/>
          <p:cNvSpPr/>
          <p:nvPr/>
        </p:nvSpPr>
        <p:spPr>
          <a:xfrm>
            <a:off x="720910" y="1294468"/>
            <a:ext cx="978408" cy="48463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540" y="4059219"/>
            <a:ext cx="841179" cy="201151"/>
          </a:xfrm>
          <a:prstGeom prst="rect">
            <a:avLst/>
          </a:prstGeom>
        </p:spPr>
      </p:pic>
      <p:pic>
        <p:nvPicPr>
          <p:cNvPr id="33" name="Picture 9" descr="C:\Users\Public\Pictures\. .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196" y="5574027"/>
            <a:ext cx="517525" cy="20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Skupina 36"/>
          <p:cNvGrpSpPr/>
          <p:nvPr/>
        </p:nvGrpSpPr>
        <p:grpSpPr>
          <a:xfrm>
            <a:off x="3058880" y="2583097"/>
            <a:ext cx="662250" cy="180000"/>
            <a:chOff x="1691680" y="2160052"/>
            <a:chExt cx="662250" cy="180000"/>
          </a:xfrm>
        </p:grpSpPr>
        <p:sp>
          <p:nvSpPr>
            <p:cNvPr id="38" name="Ovál 37"/>
            <p:cNvSpPr/>
            <p:nvPr/>
          </p:nvSpPr>
          <p:spPr>
            <a:xfrm>
              <a:off x="1691680" y="2160052"/>
              <a:ext cx="180000" cy="180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Obdélník 38"/>
            <p:cNvSpPr/>
            <p:nvPr/>
          </p:nvSpPr>
          <p:spPr>
            <a:xfrm>
              <a:off x="2029930" y="2210616"/>
              <a:ext cx="324000" cy="78873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97" name="Picture 9" descr="C:\Users\Public\Pictures\. .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083" y="2561484"/>
            <a:ext cx="517525" cy="20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7591" y="3542181"/>
            <a:ext cx="1008000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9556" y="1738300"/>
            <a:ext cx="896035" cy="13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77591" y="4813254"/>
            <a:ext cx="1449802" cy="15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Public\Pictures\MC900432299 ježibaba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957" y="3059494"/>
            <a:ext cx="2085287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ublic\Pictures\MC900436277 jmelí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008" y="4630997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Skupina 28"/>
          <p:cNvGrpSpPr/>
          <p:nvPr/>
        </p:nvGrpSpPr>
        <p:grpSpPr>
          <a:xfrm>
            <a:off x="7334574" y="5494833"/>
            <a:ext cx="662250" cy="180000"/>
            <a:chOff x="1691680" y="2160052"/>
            <a:chExt cx="662250" cy="180000"/>
          </a:xfrm>
        </p:grpSpPr>
        <p:sp>
          <p:nvSpPr>
            <p:cNvPr id="31" name="Ovál 30"/>
            <p:cNvSpPr/>
            <p:nvPr/>
          </p:nvSpPr>
          <p:spPr>
            <a:xfrm>
              <a:off x="1691680" y="2160052"/>
              <a:ext cx="180000" cy="180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2029930" y="2210616"/>
              <a:ext cx="324000" cy="78873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050" name="Picture 2" descr="C:\Users\Public\Pictures\MC900123161jetel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275" y="1735441"/>
            <a:ext cx="864265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92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7669334" y="692696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5" name="Tabulka 10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42533"/>
              </p:ext>
            </p:extLst>
          </p:nvPr>
        </p:nvGraphicFramePr>
        <p:xfrm>
          <a:off x="2015565" y="1921737"/>
          <a:ext cx="1906468" cy="64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41252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814131"/>
              </p:ext>
            </p:extLst>
          </p:nvPr>
        </p:nvGraphicFramePr>
        <p:xfrm>
          <a:off x="2407287" y="5323039"/>
          <a:ext cx="1906468" cy="64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4125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5" name="Tabulka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243735"/>
              </p:ext>
            </p:extLst>
          </p:nvPr>
        </p:nvGraphicFramePr>
        <p:xfrm>
          <a:off x="6347791" y="3840802"/>
          <a:ext cx="1906468" cy="64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4125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6" name="Tabulka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0862766"/>
              </p:ext>
            </p:extLst>
          </p:nvPr>
        </p:nvGraphicFramePr>
        <p:xfrm>
          <a:off x="2019757" y="3595923"/>
          <a:ext cx="1906468" cy="641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4125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7" name="Tabulka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242229"/>
              </p:ext>
            </p:extLst>
          </p:nvPr>
        </p:nvGraphicFramePr>
        <p:xfrm>
          <a:off x="6616101" y="5517232"/>
          <a:ext cx="1906468" cy="609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0994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8" name="Tabulk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982576"/>
              </p:ext>
            </p:extLst>
          </p:nvPr>
        </p:nvGraphicFramePr>
        <p:xfrm>
          <a:off x="6618926" y="1834931"/>
          <a:ext cx="1906468" cy="698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17"/>
                <a:gridCol w="476617"/>
                <a:gridCol w="476617"/>
                <a:gridCol w="476617"/>
              </a:tblGrid>
              <a:tr h="6981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718608" y="10743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875920" y="292608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813594" y="483160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68863" y="109930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00983" y="295859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169924" y="470834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6" name="Šipka dolů 25"/>
          <p:cNvSpPr/>
          <p:nvPr/>
        </p:nvSpPr>
        <p:spPr>
          <a:xfrm>
            <a:off x="286206" y="724468"/>
            <a:ext cx="495055" cy="97200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200551" y="404664"/>
            <a:ext cx="633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Pojmenuj obrázek. V rámečku označ počet slabik. </a:t>
            </a:r>
            <a:endParaRPr lang="cs-CZ" sz="2400" dirty="0"/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2739" y="4878227"/>
            <a:ext cx="1285052" cy="14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9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8644" y="1696468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Public\Pictures\MC900411900 jogurt-.bm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4" y="3189428"/>
            <a:ext cx="1061574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Public\Pictures\MC900123161jetel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564" y="1647432"/>
            <a:ext cx="864265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70697" y="3552921"/>
            <a:ext cx="792000" cy="7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Public\Pictures\MC900432299 ježibaba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04" y="4866138"/>
            <a:ext cx="2085287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92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7669334" y="699941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endParaRPr lang="cs-CZ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733716"/>
              </p:ext>
            </p:extLst>
          </p:nvPr>
        </p:nvGraphicFramePr>
        <p:xfrm>
          <a:off x="1162204" y="5361902"/>
          <a:ext cx="3280458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743"/>
                <a:gridCol w="546743"/>
                <a:gridCol w="546743"/>
                <a:gridCol w="546743"/>
                <a:gridCol w="546743"/>
                <a:gridCol w="546743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8" name="Tabulk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020790"/>
              </p:ext>
            </p:extLst>
          </p:nvPr>
        </p:nvGraphicFramePr>
        <p:xfrm>
          <a:off x="1627275" y="3573788"/>
          <a:ext cx="2910780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156"/>
                <a:gridCol w="582156"/>
                <a:gridCol w="582156"/>
                <a:gridCol w="582156"/>
                <a:gridCol w="582156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32" name="Obdélník 1031"/>
          <p:cNvSpPr/>
          <p:nvPr/>
        </p:nvSpPr>
        <p:spPr>
          <a:xfrm>
            <a:off x="1162204" y="302530"/>
            <a:ext cx="74422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Vyslov slova po slabikách. Vyznač v mřížce písmeno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tam, kde slyšíš hlásku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Šipka dolů 27"/>
          <p:cNvSpPr/>
          <p:nvPr/>
        </p:nvSpPr>
        <p:spPr>
          <a:xfrm>
            <a:off x="188511" y="819166"/>
            <a:ext cx="495055" cy="93110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6" name="Tabulka 1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479012"/>
              </p:ext>
            </p:extLst>
          </p:nvPr>
        </p:nvGraphicFramePr>
        <p:xfrm>
          <a:off x="1835298" y="1839652"/>
          <a:ext cx="2340000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000"/>
                <a:gridCol w="585000"/>
                <a:gridCol w="585000"/>
                <a:gridCol w="585000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8" name="Obdélník 137"/>
          <p:cNvSpPr/>
          <p:nvPr/>
        </p:nvSpPr>
        <p:spPr>
          <a:xfrm>
            <a:off x="3675844" y="1850300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sp>
        <p:nvSpPr>
          <p:cNvPr id="141" name="Obdélník 140"/>
          <p:cNvSpPr/>
          <p:nvPr/>
        </p:nvSpPr>
        <p:spPr>
          <a:xfrm>
            <a:off x="1171937" y="5420094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sp>
        <p:nvSpPr>
          <p:cNvPr id="143" name="Obdélník 142"/>
          <p:cNvSpPr/>
          <p:nvPr/>
        </p:nvSpPr>
        <p:spPr>
          <a:xfrm>
            <a:off x="6081107" y="5544326"/>
            <a:ext cx="364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566" y="5154884"/>
            <a:ext cx="828000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ublic\Pictures\MC90033042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634" y="5283383"/>
            <a:ext cx="1343321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295" y="1750266"/>
            <a:ext cx="828000" cy="82800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3" descr="C:\Users\Public\Pictures\MC900436277 jmelí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" y="3265922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4" name="Obdélník 133"/>
          <p:cNvSpPr/>
          <p:nvPr/>
        </p:nvSpPr>
        <p:spPr>
          <a:xfrm>
            <a:off x="1627549" y="3544312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graphicFrame>
        <p:nvGraphicFramePr>
          <p:cNvPr id="135" name="Tabulka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586051"/>
              </p:ext>
            </p:extLst>
          </p:nvPr>
        </p:nvGraphicFramePr>
        <p:xfrm>
          <a:off x="5866696" y="1849465"/>
          <a:ext cx="2910780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156"/>
                <a:gridCol w="582156"/>
                <a:gridCol w="582156"/>
                <a:gridCol w="582156"/>
                <a:gridCol w="582156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7" name="Obdélník 136"/>
          <p:cNvSpPr/>
          <p:nvPr/>
        </p:nvSpPr>
        <p:spPr>
          <a:xfrm>
            <a:off x="7156652" y="1884706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graphicFrame>
        <p:nvGraphicFramePr>
          <p:cNvPr id="139" name="Tabulka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686123"/>
              </p:ext>
            </p:extLst>
          </p:nvPr>
        </p:nvGraphicFramePr>
        <p:xfrm>
          <a:off x="6077267" y="5367312"/>
          <a:ext cx="2639900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980"/>
                <a:gridCol w="527980"/>
                <a:gridCol w="527980"/>
                <a:gridCol w="527980"/>
                <a:gridCol w="527980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4" name="Tabulka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68883"/>
              </p:ext>
            </p:extLst>
          </p:nvPr>
        </p:nvGraphicFramePr>
        <p:xfrm>
          <a:off x="6097674" y="3609504"/>
          <a:ext cx="2639900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980"/>
                <a:gridCol w="527980"/>
                <a:gridCol w="527980"/>
                <a:gridCol w="527980"/>
                <a:gridCol w="527980"/>
              </a:tblGrid>
              <a:tr h="648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6" name="Obdélník 145"/>
          <p:cNvSpPr/>
          <p:nvPr/>
        </p:nvSpPr>
        <p:spPr>
          <a:xfrm>
            <a:off x="7232420" y="3587960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sp>
        <p:nvSpPr>
          <p:cNvPr id="147" name="Obdélník 146"/>
          <p:cNvSpPr/>
          <p:nvPr/>
        </p:nvSpPr>
        <p:spPr>
          <a:xfrm>
            <a:off x="6055459" y="5339704"/>
            <a:ext cx="415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J</a:t>
            </a:r>
          </a:p>
        </p:txBody>
      </p:sp>
      <p:pic>
        <p:nvPicPr>
          <p:cNvPr id="1026" name="Picture 2" descr="C:\Users\Public\Pictures\OLEJ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01" y="1707332"/>
            <a:ext cx="892128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9295" y="3013922"/>
            <a:ext cx="896035" cy="13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501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38" grpId="0"/>
      <p:bldP spid="141" grpId="0"/>
      <p:bldP spid="134" grpId="0"/>
      <p:bldP spid="137" grpId="0"/>
      <p:bldP spid="146" grpId="0"/>
      <p:bldP spid="1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22369" y="650327"/>
            <a:ext cx="6426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Odkazy:</a:t>
            </a:r>
          </a:p>
          <a:p>
            <a:r>
              <a:rPr lang="cs-CZ" b="1" dirty="0">
                <a:sym typeface="Symbol"/>
              </a:rPr>
              <a:t>Obrázky dostupné na WWW: &lt;</a:t>
            </a:r>
            <a:r>
              <a:rPr lang="cs-CZ" b="1" dirty="0">
                <a:sym typeface="Symbol"/>
                <a:hlinkClick r:id="rId2"/>
              </a:rPr>
              <a:t>http://office.microsoft.com</a:t>
            </a:r>
            <a:r>
              <a:rPr lang="cs-CZ" b="1" dirty="0">
                <a:sym typeface="Symbol"/>
              </a:rPr>
              <a:t>&gt;.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3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2468</TotalTime>
  <Words>229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417</cp:revision>
  <dcterms:created xsi:type="dcterms:W3CDTF">2012-02-24T12:40:18Z</dcterms:created>
  <dcterms:modified xsi:type="dcterms:W3CDTF">2013-08-20T05:03:24Z</dcterms:modified>
</cp:coreProperties>
</file>