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4" r:id="rId2"/>
    <p:sldId id="297" r:id="rId3"/>
    <p:sldId id="296" r:id="rId4"/>
    <p:sldId id="295" r:id="rId5"/>
    <p:sldId id="28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BF8E"/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WMF"/><Relationship Id="rId3" Type="http://schemas.openxmlformats.org/officeDocument/2006/relationships/image" Target="../media/image16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2.PNG"/><Relationship Id="rId10" Type="http://schemas.openxmlformats.org/officeDocument/2006/relationships/image" Target="../media/image21.WMF"/><Relationship Id="rId4" Type="http://schemas.openxmlformats.org/officeDocument/2006/relationships/image" Target="../media/image4.WMF"/><Relationship Id="rId9" Type="http://schemas.openxmlformats.org/officeDocument/2006/relationships/image" Target="../media/image20.jpeg"/><Relationship Id="rId1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3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4660" y="2708920"/>
            <a:ext cx="6951864" cy="3312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VY_32_INOVACE_04_17_Český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/>
              <a:t>Prezentace rozvíjí  sluchové postřehování </a:t>
            </a:r>
            <a:r>
              <a:rPr lang="cs-CZ" sz="2000" dirty="0" smtClean="0"/>
              <a:t>hlásek T, J                   </a:t>
            </a:r>
            <a:r>
              <a:rPr lang="cs-CZ" sz="2000" dirty="0"/>
              <a:t>ve slovech</a:t>
            </a:r>
            <a:r>
              <a:rPr lang="cs-CZ" sz="2000" dirty="0" smtClean="0"/>
              <a:t>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472796" y="1916832"/>
            <a:ext cx="184730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1233" y="1916832"/>
            <a:ext cx="50406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Sluchové rozlišování hlásek T, J</a:t>
            </a: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7977" y="476672"/>
            <a:ext cx="86308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944" y="1246810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NA ZAČÁTKU 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9422" y="1246810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UPROSTŘED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1230806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/>
              <a:t>NA KONCI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42" y="4951902"/>
            <a:ext cx="1889352" cy="12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5823" y="5203902"/>
            <a:ext cx="1148546" cy="10080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5568" y="5389782"/>
            <a:ext cx="1277682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200" y="4555182"/>
            <a:ext cx="1116000" cy="1116000"/>
          </a:xfrm>
          <a:prstGeom prst="rect">
            <a:avLst/>
          </a:prstGeom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5375" y="4505374"/>
            <a:ext cx="1630292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ublic\Pictures\MP900448283 plot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246" y="5389782"/>
            <a:ext cx="1512000" cy="100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387977" y="6240010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4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79 -0.03866 L 0.40312 -0.377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1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16875 -0.319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38" y="-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L 0.26962 -0.411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72" y="-2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7 L -0.4743 0.0067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85185E-6 L 0.07969 -0.1018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76" y="-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6 L -0.37031 -0.0935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24" y="-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802" y="594266"/>
            <a:ext cx="86308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944" y="1246810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NA ZAČÁTKU 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9422" y="1246810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UPROSTŘED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1230806"/>
            <a:ext cx="2268000" cy="612934"/>
          </a:xfrm>
          <a:prstGeom prst="roundRect">
            <a:avLst/>
          </a:prstGeom>
          <a:blipFill>
            <a:blip r:embed="rId2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/>
              <a:t>NA KONCI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867" y="4568531"/>
            <a:ext cx="1482753" cy="16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24261" y="5136995"/>
            <a:ext cx="441494" cy="16200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7382" y="4450712"/>
            <a:ext cx="1158888" cy="147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102" y="5015408"/>
            <a:ext cx="1080000" cy="1080000"/>
          </a:xfrm>
          <a:prstGeom prst="rect">
            <a:avLst/>
          </a:prstGeom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52282" y="4252712"/>
            <a:ext cx="165082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Public\Pictures\OLEJ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19408"/>
            <a:ext cx="1219246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602284" y="6283560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462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44444E-6 L 0.02188 -0.362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4" y="-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48148E-6 L 0.18923 -0.273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62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6 L -0.26024 -0.0370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21" y="-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0.24358 -0.2983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70" y="-1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3333E-6 L 0.0717 -0.0460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6" y="-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3467 -0.085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44" y="-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5115850" y="1360674"/>
            <a:ext cx="3240000" cy="4500000"/>
          </a:xfrm>
          <a:prstGeom prst="rect">
            <a:avLst/>
          </a:prstGeom>
          <a:solidFill>
            <a:srgbClr val="FFC000">
              <a:alpha val="58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8926" y="1344318"/>
            <a:ext cx="3240000" cy="4500000"/>
          </a:xfrm>
          <a:prstGeom prst="rect">
            <a:avLst/>
          </a:prstGeom>
          <a:solidFill>
            <a:srgbClr val="FABF8E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18877"/>
            <a:ext cx="7284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Která hláska je společná pro obrázky ve skupině?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06832" y="768812"/>
            <a:ext cx="4203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78659" y="809865"/>
            <a:ext cx="3337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30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53824">
            <a:off x="5622887" y="1647426"/>
            <a:ext cx="1116000" cy="1116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353" y="4622416"/>
            <a:ext cx="1273766" cy="64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929" y="1756155"/>
            <a:ext cx="943449" cy="82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626" y="4494128"/>
            <a:ext cx="936000" cy="936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408" y="3248072"/>
            <a:ext cx="711574" cy="1008000"/>
          </a:xfrm>
          <a:prstGeom prst="rect">
            <a:avLst/>
          </a:prstGeom>
        </p:spPr>
      </p:pic>
      <p:sp>
        <p:nvSpPr>
          <p:cNvPr id="1025" name="Obdélník 1024"/>
          <p:cNvSpPr/>
          <p:nvPr/>
        </p:nvSpPr>
        <p:spPr>
          <a:xfrm>
            <a:off x="1440609" y="6223395"/>
            <a:ext cx="589017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Který obrázek nepatří mezi ostatní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ve skupině?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99598" y="1751529"/>
            <a:ext cx="82338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Obrázek 103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821" y="3207682"/>
            <a:ext cx="888727" cy="936000"/>
          </a:xfrm>
          <a:prstGeom prst="rect">
            <a:avLst/>
          </a:prstGeom>
        </p:spPr>
      </p:pic>
      <p:cxnSp>
        <p:nvCxnSpPr>
          <p:cNvPr id="50" name="Přímá spojnice 49"/>
          <p:cNvCxnSpPr/>
          <p:nvPr/>
        </p:nvCxnSpPr>
        <p:spPr>
          <a:xfrm flipV="1">
            <a:off x="5552200" y="3248072"/>
            <a:ext cx="983785" cy="8192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610634" y="3149238"/>
            <a:ext cx="983785" cy="8726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5097850" y="1344318"/>
            <a:ext cx="3276000" cy="4572000"/>
          </a:xfrm>
          <a:prstGeom prst="rect">
            <a:avLst/>
          </a:prstGeom>
          <a:blipFill>
            <a:blip r:embed="rId9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094" y="1967529"/>
            <a:ext cx="1004889" cy="100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96" y="3070105"/>
            <a:ext cx="1170976" cy="104842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64627">
            <a:off x="2528159" y="4802269"/>
            <a:ext cx="1130089" cy="756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004" y="4372246"/>
            <a:ext cx="1176603" cy="121855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759" y="3421199"/>
            <a:ext cx="1216067" cy="966712"/>
          </a:xfrm>
          <a:prstGeom prst="rect">
            <a:avLst/>
          </a:prstGeom>
        </p:spPr>
      </p:pic>
      <p:cxnSp>
        <p:nvCxnSpPr>
          <p:cNvPr id="54" name="Přímá spojnice 53"/>
          <p:cNvCxnSpPr/>
          <p:nvPr/>
        </p:nvCxnSpPr>
        <p:spPr>
          <a:xfrm>
            <a:off x="2616986" y="4721311"/>
            <a:ext cx="983785" cy="864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2394094" y="4744032"/>
            <a:ext cx="1117994" cy="75582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572926" y="1324674"/>
            <a:ext cx="3276000" cy="4572000"/>
          </a:xfrm>
          <a:prstGeom prst="rect">
            <a:avLst/>
          </a:prstGeom>
          <a:blipFill>
            <a:blip r:embed="rId9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31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34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42" grpId="0" animBg="1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3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2721</TotalTime>
  <Words>128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451</cp:revision>
  <dcterms:created xsi:type="dcterms:W3CDTF">2012-02-24T12:40:18Z</dcterms:created>
  <dcterms:modified xsi:type="dcterms:W3CDTF">2013-08-20T19:30:07Z</dcterms:modified>
</cp:coreProperties>
</file>