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4" r:id="rId5"/>
    <p:sldId id="265" r:id="rId6"/>
    <p:sldId id="258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2696" y="2760841"/>
            <a:ext cx="7560840" cy="363600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MŠ Kateřinice, okres Vsetín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VY_32_INOVACE_04_19_Český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Vzdělávací oblast: Jazyk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jazyková komunikace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 ročník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Český jazyk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okruh: Jazyková výchova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Autor: Mgr. Bronislava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procvičuje skládání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slov ze slabik, doplňování chybějících písmen.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627784" y="2079536"/>
            <a:ext cx="49039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Slovo - slabika - písmeno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8" descr="Zobrazit podrobnosti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383" y="994616"/>
            <a:ext cx="3780000" cy="37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252206"/>
            <a:ext cx="75969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Doplňte vhodnou slabiku a složte slovo.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Utvořte se slovy věty.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Zobrazit podrobnosti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76" y="994616"/>
            <a:ext cx="3564000" cy="35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051720" y="5305968"/>
            <a:ext cx="126669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my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72199" y="5275488"/>
            <a:ext cx="79541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je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4" descr="Zobrazit podrobnosti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3611" y="1390616"/>
            <a:ext cx="3060000" cy="30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887713" y="5305616"/>
            <a:ext cx="79541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lé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16425" y="5290728"/>
            <a:ext cx="79541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tá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428303" y="5275488"/>
            <a:ext cx="888385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sá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148415" y="5305968"/>
            <a:ext cx="79541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err="1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á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8653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85185E-6 L -0.14792 -0.175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96" y="-8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11022E-16 L -0.50018 -0.1715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17" y="-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85185E-6 L 0.29653 -0.1655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26" y="-8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81481E-6 L 0.05798 -0.1634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99" y="-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022E-16 L -0.12466 -0.1611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33" y="-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85185E-6 L 0.2007 -0.1655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35" y="-8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  <p:bldP spid="12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392196"/>
            <a:ext cx="74158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Doplňte z nabídky vhodné písmeno a složte slovo.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5576" y="2578656"/>
            <a:ext cx="2004784" cy="755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5650489"/>
              </p:ext>
            </p:extLst>
          </p:nvPr>
        </p:nvGraphicFramePr>
        <p:xfrm>
          <a:off x="539552" y="4797152"/>
          <a:ext cx="2700000" cy="82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5000"/>
                <a:gridCol w="675000"/>
                <a:gridCol w="675000"/>
                <a:gridCol w="675000"/>
              </a:tblGrid>
              <a:tr h="828000">
                <a:tc>
                  <a:txBody>
                    <a:bodyPr/>
                    <a:lstStyle/>
                    <a:p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kern="12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4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</a:t>
                      </a:r>
                      <a:endParaRPr lang="cs-CZ" sz="48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4859286"/>
              </p:ext>
            </p:extLst>
          </p:nvPr>
        </p:nvGraphicFramePr>
        <p:xfrm>
          <a:off x="3563888" y="4797152"/>
          <a:ext cx="2016000" cy="82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2000"/>
                <a:gridCol w="672000"/>
                <a:gridCol w="672000"/>
              </a:tblGrid>
              <a:tr h="82800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cs-CZ" sz="4800" b="1" kern="1200" dirty="0">
                        <a:solidFill>
                          <a:srgbClr val="FF0000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9372136"/>
              </p:ext>
            </p:extLst>
          </p:nvPr>
        </p:nvGraphicFramePr>
        <p:xfrm>
          <a:off x="6012160" y="4797152"/>
          <a:ext cx="2700000" cy="82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5000"/>
                <a:gridCol w="675000"/>
                <a:gridCol w="675000"/>
                <a:gridCol w="675000"/>
              </a:tblGrid>
              <a:tr h="82800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2336" y="1609216"/>
            <a:ext cx="2412000" cy="24120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2548603" y="4797151"/>
            <a:ext cx="49244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753716" y="4793699"/>
            <a:ext cx="3561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457718" y="4793699"/>
            <a:ext cx="38985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8884" y="1786192"/>
            <a:ext cx="1902732" cy="2340000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6526606" y="824991"/>
            <a:ext cx="3898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156136" y="855472"/>
            <a:ext cx="3561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83377" y="824992"/>
            <a:ext cx="4924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5016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17" grpId="0"/>
      <p:bldP spid="21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392196"/>
            <a:ext cx="74158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Doplňte z nabídky vhodné písmeno a složte slovo.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:\Users\Public\Pictures\MC900290480 maso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30192"/>
            <a:ext cx="2004784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5586951"/>
              </p:ext>
            </p:extLst>
          </p:nvPr>
        </p:nvGraphicFramePr>
        <p:xfrm>
          <a:off x="539552" y="4797152"/>
          <a:ext cx="2700000" cy="82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5000"/>
                <a:gridCol w="675000"/>
                <a:gridCol w="675000"/>
                <a:gridCol w="675000"/>
              </a:tblGrid>
              <a:tr h="828000">
                <a:tc>
                  <a:txBody>
                    <a:bodyPr/>
                    <a:lstStyle/>
                    <a:p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</a:t>
                      </a:r>
                      <a:endParaRPr lang="cs-CZ" sz="48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o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2520546"/>
              </p:ext>
            </p:extLst>
          </p:nvPr>
        </p:nvGraphicFramePr>
        <p:xfrm>
          <a:off x="3563888" y="4797152"/>
          <a:ext cx="2016000" cy="82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2000"/>
                <a:gridCol w="672000"/>
                <a:gridCol w="672000"/>
              </a:tblGrid>
              <a:tr h="82800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4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</a:t>
                      </a:r>
                      <a:endParaRPr lang="cs-CZ" sz="48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9707025"/>
              </p:ext>
            </p:extLst>
          </p:nvPr>
        </p:nvGraphicFramePr>
        <p:xfrm>
          <a:off x="6012160" y="4797152"/>
          <a:ext cx="2700000" cy="82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5000"/>
                <a:gridCol w="675000"/>
                <a:gridCol w="675000"/>
                <a:gridCol w="675000"/>
              </a:tblGrid>
              <a:tr h="82800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2336" y="2066315"/>
            <a:ext cx="2412000" cy="1497801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39552" y="4783746"/>
            <a:ext cx="69762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318493" y="4788722"/>
            <a:ext cx="42351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457718" y="4793699"/>
            <a:ext cx="52770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8884" y="2004826"/>
            <a:ext cx="1902732" cy="1902732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6512065" y="841248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156136" y="827024"/>
            <a:ext cx="4235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57738" y="855472"/>
            <a:ext cx="6976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6544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17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392196"/>
            <a:ext cx="741581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Doplňte z nabídky vhodné písmeno a složte slovo.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tvořte věty.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08062" y="1930192"/>
            <a:ext cx="1499812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2877576"/>
              </p:ext>
            </p:extLst>
          </p:nvPr>
        </p:nvGraphicFramePr>
        <p:xfrm>
          <a:off x="539552" y="4800192"/>
          <a:ext cx="2592288" cy="82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648072"/>
                <a:gridCol w="648072"/>
                <a:gridCol w="648072"/>
              </a:tblGrid>
              <a:tr h="828000">
                <a:tc>
                  <a:txBody>
                    <a:bodyPr/>
                    <a:lstStyle/>
                    <a:p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i</a:t>
                      </a:r>
                      <a:endParaRPr lang="cs-CZ" sz="48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j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e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6194694"/>
              </p:ext>
            </p:extLst>
          </p:nvPr>
        </p:nvGraphicFramePr>
        <p:xfrm>
          <a:off x="3387035" y="4810322"/>
          <a:ext cx="2340000" cy="82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5000"/>
                <a:gridCol w="585000"/>
                <a:gridCol w="585000"/>
                <a:gridCol w="585000"/>
              </a:tblGrid>
              <a:tr h="82800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48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</a:t>
                      </a:r>
                      <a:endParaRPr lang="cs-CZ" sz="48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t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9056685"/>
              </p:ext>
            </p:extLst>
          </p:nvPr>
        </p:nvGraphicFramePr>
        <p:xfrm>
          <a:off x="6192336" y="4796696"/>
          <a:ext cx="2520000" cy="82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0000"/>
                <a:gridCol w="630000"/>
                <a:gridCol w="630000"/>
                <a:gridCol w="630000"/>
              </a:tblGrid>
              <a:tr h="82800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4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8945" y="2207290"/>
            <a:ext cx="1532453" cy="14760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39552" y="4793699"/>
            <a:ext cx="52770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018870" y="4773616"/>
            <a:ext cx="45717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457718" y="4793699"/>
            <a:ext cx="54373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j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4303" y="2066315"/>
            <a:ext cx="1902732" cy="1780295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6482138" y="734042"/>
            <a:ext cx="3898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j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004169" y="734042"/>
            <a:ext cx="4571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31991" y="734042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0723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17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3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822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172</Words>
  <Application>Microsoft Office PowerPoint</Application>
  <PresentationFormat>Předvádění na obrazovce (4:3)</PresentationFormat>
  <Paragraphs>72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40</cp:revision>
  <dcterms:created xsi:type="dcterms:W3CDTF">2011-04-06T13:10:17Z</dcterms:created>
  <dcterms:modified xsi:type="dcterms:W3CDTF">2013-08-20T05:08:28Z</dcterms:modified>
</cp:coreProperties>
</file>