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5" r:id="rId2"/>
    <p:sldId id="267" r:id="rId3"/>
    <p:sldId id="264" r:id="rId4"/>
    <p:sldId id="269" r:id="rId5"/>
    <p:sldId id="257" r:id="rId6"/>
    <p:sldId id="258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86AEA-2B05-4EB1-B848-3C38A656C685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CEC3F-C74A-43CA-8919-17180C96A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916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CEC3F-C74A-43CA-8919-17180C96A92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CEC3F-C74A-43CA-8919-17180C96A92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CEC3F-C74A-43CA-8919-17180C96A92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sbor.webzdarma.cz/slovnik%20hudby/N_slovnik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Notov%C3%A1_osnova" TargetMode="External"/><Relationship Id="rId5" Type="http://schemas.openxmlformats.org/officeDocument/2006/relationships/hyperlink" Target="http://www.clker.com/clipart-plain-treble-stave.html" TargetMode="External"/><Relationship Id="rId4" Type="http://schemas.openxmlformats.org/officeDocument/2006/relationships/hyperlink" Target="http://www.zsladice.edu.sk/predmety/hv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384884"/>
            <a:ext cx="8496944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4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4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NOTOVÁ OSNOVA, HOUSLOVÝ KLÍČ</a:t>
            </a:r>
            <a:r>
              <a:rPr lang="cs-CZ" sz="3400" b="1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400" b="1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2218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637070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Notová osnova, houslový klíč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notovou osnovou a houslovým klíčem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Získat základní vědomosti v hudební nauce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oblasti hudební nauky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10.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9. 2012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5150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NOTOVÁ OSNOVA 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Notová osnova se skládá z pěti linek a čtyř mezer a slouží k zaznamenání notového zápisu.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sah 3" descr="http://www.zsladice.edu.sk/predmety/obr/notova%20osnova1.gif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419872" y="3284984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NOTOVÁ 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Máme ještě pomocné linky, které leží nad i pod notovou osnovou.</a:t>
            </a:r>
          </a:p>
          <a:p>
            <a:endParaRPr lang="cs-CZ" dirty="0"/>
          </a:p>
        </p:txBody>
      </p:sp>
      <p:pic>
        <p:nvPicPr>
          <p:cNvPr id="4" name="Obrázek 3" descr="http://www.sbor.webzdarma.cz/slovnik%20hudby/notova_osnova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42674"/>
            <a:ext cx="7200000" cy="1828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8964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HOUSLOVÝ KLÍČ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Houslový klíč píšeme vždy na začátku notové osnovy. </a:t>
            </a:r>
          </a:p>
          <a:p>
            <a:pPr marL="2286000" lvl="5" indent="0">
              <a:buNone/>
            </a:pPr>
            <a:endParaRPr lang="cs-CZ" dirty="0"/>
          </a:p>
        </p:txBody>
      </p:sp>
      <p:pic>
        <p:nvPicPr>
          <p:cNvPr id="5" name="obrázek 1" descr="Prostý výšek Roubený Klipart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78002" y="2996952"/>
            <a:ext cx="28384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HOUSLOVÝ KLÍČ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Někdy se mu říká G-klíč, protože určuje postavení noty </a:t>
            </a:r>
            <a:r>
              <a:rPr lang="cs-CZ" dirty="0" smtClean="0"/>
              <a:t>g¹.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5" name="Obrázek 4" descr="C:\Users\acer\Desktop\hus kluc.gi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39952" y="2852936"/>
            <a:ext cx="14287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www.zsladice.edu.sk/predmety/hv.html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</a:t>
            </a:r>
            <a:r>
              <a:rPr lang="cs-CZ" sz="2000" u="sng" dirty="0" smtClean="0">
                <a:hlinkClick r:id="rId5"/>
              </a:rPr>
              <a:t>www.clker.com/clipart-plain-treble-stave.html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cs.wikipedia.org/wiki/Notov%C3%A1_osnova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hlinkClick r:id="rId7"/>
              </a:rPr>
              <a:t>http://www.sbor.webzdarma.cz/slovnik%20hudby/N_slovnik.htm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endParaRPr lang="cs-CZ" sz="1200" dirty="0" smtClean="0">
              <a:solidFill>
                <a:prstClr val="black"/>
              </a:solidFill>
              <a:latin typeface="Arial"/>
              <a:ea typeface="Times New Roman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endParaRPr lang="cs-CZ" sz="1200" dirty="0" smtClean="0">
              <a:solidFill>
                <a:prstClr val="black"/>
              </a:solidFill>
              <a:latin typeface="Arial"/>
              <a:ea typeface="Times New Roman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endParaRPr lang="cs-CZ" sz="1200" dirty="0">
              <a:solidFill>
                <a:prstClr val="black"/>
              </a:solidFill>
              <a:latin typeface="Arial"/>
              <a:ea typeface="Times New Roman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 smtClean="0">
                <a:solidFill>
                  <a:prstClr val="black"/>
                </a:solidFill>
                <a:latin typeface="Arial"/>
                <a:ea typeface="Times New Roman"/>
              </a:rPr>
              <a:t>„</a:t>
            </a: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1200" dirty="0">
              <a:solidFill>
                <a:prstClr val="black"/>
              </a:solidFill>
              <a:latin typeface="Arial"/>
              <a:ea typeface="Times New Roman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0159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275</TotalTime>
  <Words>304</Words>
  <Application>Microsoft Office PowerPoint</Application>
  <PresentationFormat>Předvádění na obrazovce (4:3)</PresentationFormat>
  <Paragraphs>57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HUDEBNÍ VÝCHOVA  NOTOVÁ OSNOVA, HOUSLOVÝ KLÍČ  </vt:lpstr>
      <vt:lpstr>Prezentace aplikace PowerPoint</vt:lpstr>
      <vt:lpstr>NOTOVÁ OSNOVA </vt:lpstr>
      <vt:lpstr>NOTOVÁ OSNOVA</vt:lpstr>
      <vt:lpstr>HOUSLOVÝ KLÍČ</vt:lpstr>
      <vt:lpstr>HOUSLOVÝ KLÍČ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franzova</cp:lastModifiedBy>
  <cp:revision>31</cp:revision>
  <dcterms:created xsi:type="dcterms:W3CDTF">2011-07-10T07:30:06Z</dcterms:created>
  <dcterms:modified xsi:type="dcterms:W3CDTF">2013-01-09T09:49:49Z</dcterms:modified>
</cp:coreProperties>
</file>