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4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754813" cy="9845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6164" y="0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9D1561-901E-4305-93BF-CD3DA947A2EC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38188"/>
            <a:ext cx="4922837" cy="3692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482" y="4676696"/>
            <a:ext cx="5403850" cy="4430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6164" y="9351682"/>
            <a:ext cx="2927086" cy="492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B45A6-9F31-4741-8979-3458DF7565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373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8CC764-CF4A-44D7-9DC8-76ABAD7288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504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B45A6-9F31-4741-8979-3458DF75654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B45A6-9F31-4741-8979-3458DF756540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B45A6-9F31-4741-8979-3458DF756540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B45A6-9F31-4741-8979-3458DF756540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bjRL82TSd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www.youtube.com/watch?v=uOU9L6ul9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ltf9vBEQ_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G6zhpVY7xA&amp;feature=related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MRUXcx__JU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s://picasaweb.google.com/101484326961594298371/ZajezdHolandsko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youtube.com/watch?v=-MRUXcx__JU" TargetMode="External"/><Relationship Id="rId5" Type="http://schemas.openxmlformats.org/officeDocument/2006/relationships/hyperlink" Target="http://lidovepisne.cz/lpalt01.html" TargetMode="External"/><Relationship Id="rId4" Type="http://schemas.openxmlformats.org/officeDocument/2006/relationships/hyperlink" Target="http://dfsusmev.webnode.cz/fotogaleri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HUDEBNÍ VÝCHOVA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LIDOVÁ HUDBA; LIDOVÝ TANEC</a:t>
            </a:r>
            <a: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564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325008"/>
              </p:ext>
            </p:extLst>
          </p:nvPr>
        </p:nvGraphicFramePr>
        <p:xfrm>
          <a:off x="479617" y="1772816"/>
          <a:ext cx="8229600" cy="452186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9016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12_HV_15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HUDEBNÍ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Lidová hudba; Lidový tanec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lidovou hudbou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Rozeznávat různé hudební žánry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30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3774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LIDOVÝ TANEC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Folklorní soubor </a:t>
            </a:r>
            <a:r>
              <a:rPr lang="cs-CZ" dirty="0" err="1" smtClean="0">
                <a:hlinkClick r:id="rId3"/>
              </a:rPr>
              <a:t>Javorina</a:t>
            </a:r>
            <a:r>
              <a:rPr lang="cs-CZ" dirty="0" smtClean="0">
                <a:hlinkClick r:id="rId3"/>
              </a:rPr>
              <a:t> 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4"/>
              </a:rPr>
              <a:t>Dětský folklorní soubor Úsměv Opava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" name="Obrázek 11" descr="Z:\PROJEKTY\HUDEBNÍ VÝCHOVA\Obrázky\Javornik_3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18194"/>
            <a:ext cx="3836250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Obrázek 12" descr="Z:\PROJEKTY\HUDEBNÍ VÝCHOVA\Obrázky\usmev_opava10\usmev_opava10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3837305" cy="2879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LIDOVÝ TANEC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je propojení hudební, výtvarné a pohybové složky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odráží život lidu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lidé tak přirozeně vyjadřovali životní situace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Pojďte všichni dokola - ukázka děti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LIDOVÝCH TANCŮ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Chorovody (Vynášení smrti, Kot, Zlatá brána, Chození s létem)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Kola (Chodské, Jihočeské kolečko)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Skoky (Odzemek, </a:t>
            </a:r>
            <a:r>
              <a:rPr lang="cs-CZ" dirty="0" err="1" smtClean="0"/>
              <a:t>Ondráš</a:t>
            </a:r>
            <a:r>
              <a:rPr lang="cs-CZ" dirty="0" smtClean="0"/>
              <a:t>, Verbuňk)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Točivé tance (Sedlácká, Danaj, Skočná, Točená, Starodávný)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Figurální tance (Hulán, Husar. </a:t>
            </a:r>
            <a:r>
              <a:rPr lang="cs-CZ" dirty="0" err="1" smtClean="0"/>
              <a:t>Kalamjka</a:t>
            </a:r>
            <a:r>
              <a:rPr lang="cs-CZ" dirty="0" smtClean="0"/>
              <a:t>, Maděra)</a:t>
            </a:r>
            <a:br>
              <a:rPr lang="cs-CZ" dirty="0" smtClean="0"/>
            </a:br>
            <a:r>
              <a:rPr lang="cs-CZ" dirty="0" smtClean="0"/>
              <a:t>- Tance se střídavým taktem, Mateníky (</a:t>
            </a:r>
            <a:r>
              <a:rPr lang="cs-CZ" dirty="0" err="1" smtClean="0"/>
              <a:t>Talán</a:t>
            </a:r>
            <a:r>
              <a:rPr lang="cs-CZ" dirty="0" smtClean="0"/>
              <a:t>, </a:t>
            </a:r>
            <a:r>
              <a:rPr lang="cs-CZ" dirty="0" err="1" smtClean="0"/>
              <a:t>Vejr</a:t>
            </a:r>
            <a:r>
              <a:rPr lang="cs-CZ" dirty="0" smtClean="0"/>
              <a:t>, Jidáš)</a:t>
            </a:r>
            <a:br>
              <a:rPr lang="cs-CZ" dirty="0" smtClean="0"/>
            </a:br>
            <a:r>
              <a:rPr lang="cs-CZ" dirty="0" smtClean="0"/>
              <a:t>- Čtverylky (</a:t>
            </a:r>
            <a:r>
              <a:rPr lang="cs-CZ" dirty="0" err="1" smtClean="0"/>
              <a:t>Čtyřpárová</a:t>
            </a:r>
            <a:r>
              <a:rPr lang="cs-CZ" dirty="0" smtClean="0"/>
              <a:t>, Křižák)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Kolové tance (Valčík, Kvapík, Polka)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VUS </a:t>
            </a:r>
            <a:r>
              <a:rPr lang="cs-CZ" dirty="0" err="1" smtClean="0">
                <a:hlinkClick r:id="rId3"/>
              </a:rPr>
              <a:t>Ondráš</a:t>
            </a:r>
            <a:r>
              <a:rPr lang="cs-CZ" dirty="0" smtClean="0">
                <a:hlinkClick r:id="rId3"/>
              </a:rPr>
              <a:t> - Pod </a:t>
            </a:r>
            <a:r>
              <a:rPr lang="cs-CZ" dirty="0" err="1" smtClean="0">
                <a:hlinkClick r:id="rId3"/>
              </a:rPr>
              <a:t>Hrozenkom</a:t>
            </a:r>
            <a:r>
              <a:rPr lang="cs-CZ" dirty="0" smtClean="0">
                <a:hlinkClick r:id="rId3"/>
              </a:rPr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Folklorní festival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Mezinárodní folklorní festival Brno se koná pravidelně na sklonku prázdnin již od roku 1990. Po mnoho let byl nedílnou součástí letních lidových slavností města Brna, které zanikly před několika lety. Z původního setkávání místních souborů se za tu dobu proměnil v opravdový festival s bohatým programem a mezinárodní </a:t>
            </a:r>
            <a:r>
              <a:rPr lang="cs-CZ" dirty="0" smtClean="0"/>
              <a:t>účastí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hlinkClick r:id="rId3"/>
              </a:rPr>
              <a:t>Festival folklóru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endParaRPr lang="cs-CZ" sz="2000" u="sng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000" u="sng" dirty="0" smtClean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http://dfsusmev.webnode.cz/fotogalerie</a:t>
            </a:r>
            <a:r>
              <a:rPr lang="cs-CZ" sz="2000" u="sng" dirty="0" smtClean="0">
                <a:hlinkClick r:id="rId4"/>
              </a:rPr>
              <a:t>/</a:t>
            </a:r>
            <a:endParaRPr lang="cs-CZ" sz="2000" u="sng" dirty="0">
              <a:hlinkClick r:id="rId3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u="sng" dirty="0" smtClean="0">
                <a:hlinkClick r:id="rId3"/>
              </a:rPr>
              <a:t>https</a:t>
            </a:r>
            <a:r>
              <a:rPr lang="cs-CZ" sz="2000" u="sng" dirty="0">
                <a:hlinkClick r:id="rId3"/>
              </a:rPr>
              <a:t>://picasaweb.google.com/101484326961594298371/ZajezdHolandsko#5421131258153543842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u="sng" dirty="0" smtClean="0">
                <a:hlinkClick r:id="rId5"/>
              </a:rPr>
              <a:t>http</a:t>
            </a:r>
            <a:r>
              <a:rPr lang="cs-CZ" sz="2000" u="sng" dirty="0">
                <a:hlinkClick r:id="rId5"/>
              </a:rPr>
              <a:t>://</a:t>
            </a:r>
            <a:r>
              <a:rPr lang="cs-CZ" sz="2000" u="sng" dirty="0" smtClean="0">
                <a:hlinkClick r:id="rId5"/>
              </a:rPr>
              <a:t>lidovepisne.cz/lpalt01.html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hlinkClick r:id="rId6"/>
              </a:rPr>
              <a:t>http://www.youtube.com/watch?v=-MRUXcx__</a:t>
            </a:r>
            <a:r>
              <a:rPr lang="cs-CZ" sz="2000" dirty="0" smtClean="0">
                <a:hlinkClick r:id="rId6"/>
              </a:rPr>
              <a:t>JU</a:t>
            </a: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endParaRPr lang="cs-CZ" sz="2000" dirty="0"/>
          </a:p>
          <a:p>
            <a:pPr algn="l"/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ClrTx/>
              <a:buSzTx/>
            </a:pPr>
            <a:r>
              <a:rPr lang="cs-CZ" sz="1200" dirty="0">
                <a:solidFill>
                  <a:prstClr val="black"/>
                </a:solidFill>
                <a:latin typeface="Arial"/>
                <a:ea typeface="Times New Roman"/>
              </a:rPr>
              <a:t>„Materiál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</a:t>
            </a:r>
            <a:r>
              <a:rPr lang="cs-CZ" sz="1200" dirty="0" smtClean="0">
                <a:solidFill>
                  <a:prstClr val="black"/>
                </a:solidFill>
                <a:latin typeface="Arial"/>
                <a:ea typeface="Times New Roman"/>
              </a:rPr>
              <a:t>."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16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387</Words>
  <Application>Microsoft Office PowerPoint</Application>
  <PresentationFormat>Předvádění na obrazovce (4:3)</PresentationFormat>
  <Paragraphs>73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HUDEBNÍ VÝCHOVA  LIDOVÁ HUDBA; LIDOVÝ TANEC </vt:lpstr>
      <vt:lpstr>Prezentace aplikace PowerPoint</vt:lpstr>
      <vt:lpstr>LIDOVÝ TANEC</vt:lpstr>
      <vt:lpstr>LIDOVÝ TANEC</vt:lpstr>
      <vt:lpstr>PŘEHLED LIDOVÝCH TANCŮ</vt:lpstr>
      <vt:lpstr>Folklorní festival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Ivuška</dc:creator>
  <cp:lastModifiedBy>Eva Franzová</cp:lastModifiedBy>
  <cp:revision>13</cp:revision>
  <cp:lastPrinted>2013-01-09T11:19:42Z</cp:lastPrinted>
  <dcterms:created xsi:type="dcterms:W3CDTF">2011-07-10T07:31:47Z</dcterms:created>
  <dcterms:modified xsi:type="dcterms:W3CDTF">2013-01-09T11:20:48Z</dcterms:modified>
</cp:coreProperties>
</file>