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9" r:id="rId2"/>
    <p:sldId id="260" r:id="rId3"/>
    <p:sldId id="257" r:id="rId4"/>
    <p:sldId id="265" r:id="rId5"/>
    <p:sldId id="262" r:id="rId6"/>
    <p:sldId id="263" r:id="rId7"/>
    <p:sldId id="264" r:id="rId8"/>
    <p:sldId id="266" r:id="rId9"/>
    <p:sldId id="261" r:id="rId10"/>
  </p:sldIdLst>
  <p:sldSz cx="9144000" cy="6858000" type="screen4x3"/>
  <p:notesSz cx="6754813" cy="9845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26164" y="0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DCB0C1-93B3-4D62-9B8F-C82979947C8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38188"/>
            <a:ext cx="4922837" cy="3692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5482" y="4676696"/>
            <a:ext cx="5403850" cy="44305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51682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26164" y="9351682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DE5A3E-8310-4E7F-B16C-A1398CB480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49516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8CC764-CF4A-44D7-9DC8-76ABAD7288F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5041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48dihszU80k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youtube.com/watch?v=WhkHROmWIEQ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rT0rhVhXnNA" TargetMode="External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usicnotes.com/sheetmusic/mtdFPE.asp?ppn=MN0051877" TargetMode="External"/><Relationship Id="rId3" Type="http://schemas.openxmlformats.org/officeDocument/2006/relationships/hyperlink" Target="http://cs.wikipedia.org/wiki/Polyfonie" TargetMode="External"/><Relationship Id="rId7" Type="http://schemas.openxmlformats.org/officeDocument/2006/relationships/hyperlink" Target="http://celticwoman.cz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arnegiehall.org/BlogPost.aspx?id=4294978382" TargetMode="External"/><Relationship Id="rId5" Type="http://schemas.openxmlformats.org/officeDocument/2006/relationships/hyperlink" Target="http://www.muzikus.cz/klasicka-hudba-jazz-clanky/Orlando-Consort-Dobyvatele-ztracene-polyfonie~30~kveten~2004/" TargetMode="External"/><Relationship Id="rId10" Type="http://schemas.openxmlformats.org/officeDocument/2006/relationships/image" Target="../media/image3.jpeg"/><Relationship Id="rId4" Type="http://schemas.openxmlformats.org/officeDocument/2006/relationships/hyperlink" Target="http://www.zpivejfest.cz/osborech10.php" TargetMode="External"/><Relationship Id="rId9" Type="http://schemas.openxmlformats.org/officeDocument/2006/relationships/hyperlink" Target="http://www.celticwomantickets.com/main/newsArchiv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HUDEBNÍ VÝCHOVA</a:t>
            </a:r>
            <a: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POLYFONIE NEBOLI VÍCEHLAS</a:t>
            </a:r>
            <a:br>
              <a:rPr lang="cs-CZ" sz="4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sz="4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Iva Novotná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467581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4466496"/>
              </p:ext>
            </p:extLst>
          </p:nvPr>
        </p:nvGraphicFramePr>
        <p:xfrm>
          <a:off x="479617" y="1772816"/>
          <a:ext cx="8229600" cy="452186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9016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12_HV_16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HUDEBNÍ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Polyfonie neboli vícehlas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dalšími hudebními pojmy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ve vývoji drogové situace v České republice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40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06. 01.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932396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polyfonie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/>
              <a:t>Polyfonie</a:t>
            </a:r>
            <a:r>
              <a:rPr lang="cs-CZ" dirty="0"/>
              <a:t> (česky </a:t>
            </a:r>
            <a:r>
              <a:rPr lang="cs-CZ" i="1" dirty="0"/>
              <a:t>vícehlas</a:t>
            </a:r>
            <a:r>
              <a:rPr lang="cs-CZ" dirty="0"/>
              <a:t>) je skladebná technika, při níž skladbu vytvářejí dva, tři, čtyři i více samostatných hlasů. 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Žádný </a:t>
            </a:r>
            <a:r>
              <a:rPr lang="cs-CZ" dirty="0"/>
              <a:t>z nich přitom není vedoucí, žádný doprovázející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Polyfonie se vyvinula v evropské vokální hudbě pozdního středověku, avšak svého vrcholu dosáhla postupně 16. stoletím počínaje.</a:t>
            </a:r>
          </a:p>
        </p:txBody>
      </p:sp>
    </p:spTree>
    <p:extLst>
      <p:ext uri="{BB962C8B-B14F-4D97-AF65-F5344CB8AC3E}">
        <p14:creationId xmlns:p14="http://schemas.microsoft.com/office/powerpoint/2010/main" val="2412849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Bambini di Praga (Praha, &amp;Ccaron;eská republika)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2438" y="4437112"/>
            <a:ext cx="2762250" cy="2066925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Polyfonie v českých zemích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/>
              <a:t>Hlavní rozvoj tohoto druhu hudby u nás začal až v 2. polovině 15. století a ve století 16. Mezi nejvýznamnější jednotlivé představitele patřili Kryštof Harant z Polžic a Bezdružic a Jan Campanus Vodňanský. Mezi nejvýznamnější kapely patřila šlechtická kapela na dvoře Rudolfa II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3"/>
              </a:rPr>
              <a:t>Jan Campanus Vodňanský - RORANDO COELI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9107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rlando Consort: Dobyvatelé ztracené polyfonie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0584" y="2845132"/>
            <a:ext cx="4860000" cy="3240000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Orlando </a:t>
            </a:r>
            <a:r>
              <a:rPr lang="cs-CZ" dirty="0" err="1"/>
              <a:t>Consort</a:t>
            </a:r>
            <a:r>
              <a:rPr lang="cs-CZ" dirty="0"/>
              <a:t>: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Dobyvatelé </a:t>
            </a:r>
            <a:r>
              <a:rPr lang="cs-CZ" dirty="0"/>
              <a:t>ztracené polyfonie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000" dirty="0"/>
              <a:t>Zformovali se v roce 1988 při britském Centru staré hudby (Early Music Centre </a:t>
            </a:r>
            <a:r>
              <a:rPr lang="cs-CZ" sz="2000" dirty="0" err="1"/>
              <a:t>of</a:t>
            </a:r>
            <a:r>
              <a:rPr lang="cs-CZ" sz="2000" dirty="0"/>
              <a:t> Great </a:t>
            </a:r>
            <a:r>
              <a:rPr lang="cs-CZ" sz="2000" dirty="0" err="1"/>
              <a:t>Britain</a:t>
            </a:r>
            <a:r>
              <a:rPr lang="cs-CZ" sz="2000" dirty="0"/>
              <a:t>) původně jako skupina, která měla za úkol interpretovat nově objevenou a prozkoumanou středověkou hudbu. </a:t>
            </a:r>
            <a:endParaRPr lang="cs-CZ" sz="2000" dirty="0" smtClean="0"/>
          </a:p>
          <a:p>
            <a:pPr>
              <a:buFont typeface="Wingdings" pitchFamily="2" charset="2"/>
              <a:buChar char="q"/>
            </a:pPr>
            <a:r>
              <a:rPr lang="cs-CZ" sz="2000" dirty="0" smtClean="0"/>
              <a:t>Čtyři </a:t>
            </a:r>
            <a:r>
              <a:rPr lang="cs-CZ" sz="2000" dirty="0"/>
              <a:t>zpěváci, kontratenor Robert </a:t>
            </a:r>
            <a:r>
              <a:rPr lang="cs-CZ" sz="2000" dirty="0" err="1"/>
              <a:t>Harre</a:t>
            </a:r>
            <a:r>
              <a:rPr lang="cs-CZ" sz="2000" dirty="0"/>
              <a:t>-Jones, tenoristé </a:t>
            </a:r>
            <a:r>
              <a:rPr lang="cs-CZ" sz="2000" dirty="0" err="1"/>
              <a:t>Angus</a:t>
            </a:r>
            <a:r>
              <a:rPr lang="cs-CZ" sz="2000" dirty="0"/>
              <a:t> Smith, Charles </a:t>
            </a:r>
            <a:r>
              <a:rPr lang="cs-CZ" sz="2000" dirty="0" err="1"/>
              <a:t>Daniels</a:t>
            </a:r>
            <a:r>
              <a:rPr lang="cs-CZ" sz="2000" dirty="0"/>
              <a:t> a barytonista Donald </a:t>
            </a:r>
            <a:r>
              <a:rPr lang="cs-CZ" sz="2000" dirty="0" err="1" smtClean="0"/>
              <a:t>Greig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00160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Orlando </a:t>
            </a:r>
            <a:r>
              <a:rPr lang="cs-CZ" dirty="0" err="1" smtClean="0"/>
              <a:t>consort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it-IT" dirty="0" smtClean="0">
                <a:hlinkClick r:id="rId2"/>
              </a:rPr>
              <a:t>Josquin- In te, Domine, Speravi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" name="Obrázek 5" descr="Blog 2010-2011 Season Review Chamber Vocal Orlando Consort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636912"/>
            <a:ext cx="7200000" cy="2149122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725080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http://celticwoman.cz/wp-content/uploads/2012/09/celtic-woman-b%C3%ADl%C3%BD-e1347630740854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420888"/>
            <a:ext cx="6647180" cy="4320000"/>
          </a:xfrm>
          <a:prstGeom prst="rect">
            <a:avLst/>
          </a:prstGeom>
          <a:noFill/>
          <a:ln>
            <a:noFill/>
          </a:ln>
          <a:effectLst>
            <a:softEdge rad="317500"/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celtic</a:t>
            </a:r>
            <a:r>
              <a:rPr lang="cs-CZ" dirty="0"/>
              <a:t> </a:t>
            </a:r>
            <a:r>
              <a:rPr lang="cs-CZ" dirty="0" err="1"/>
              <a:t>woman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err="1" smtClean="0"/>
              <a:t>Celtic</a:t>
            </a:r>
            <a:r>
              <a:rPr lang="cs-CZ" sz="2400" b="1" dirty="0" smtClean="0"/>
              <a:t> </a:t>
            </a:r>
            <a:r>
              <a:rPr lang="cs-CZ" sz="2400" b="1" dirty="0" err="1"/>
              <a:t>Woman</a:t>
            </a:r>
            <a:r>
              <a:rPr lang="cs-CZ" sz="2400" b="1" dirty="0"/>
              <a:t> </a:t>
            </a:r>
            <a:r>
              <a:rPr lang="cs-CZ" sz="2400" dirty="0"/>
              <a:t>je uskupení mladých talentovaných zpěvaček interpretujících staré irské (keltské), známé muzikálové či filmové písně a světoznámé evergreeny v netradičním jemném stylu. </a:t>
            </a:r>
          </a:p>
        </p:txBody>
      </p:sp>
    </p:spTree>
    <p:extLst>
      <p:ext uri="{BB962C8B-B14F-4D97-AF65-F5344CB8AC3E}">
        <p14:creationId xmlns:p14="http://schemas.microsoft.com/office/powerpoint/2010/main" val="250965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www.musicnotes.com/images/productimages/mtd/MN0051877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620688"/>
            <a:ext cx="4050000" cy="5400000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en-US" dirty="0" smtClean="0">
                <a:hlinkClick r:id="rId3"/>
              </a:rPr>
              <a:t>Celtic Woman - You Raise Me Up </a:t>
            </a:r>
            <a:endParaRPr lang="cs-CZ" dirty="0"/>
          </a:p>
        </p:txBody>
      </p:sp>
      <p:pic>
        <p:nvPicPr>
          <p:cNvPr id="5" name="Obrázek 4" descr="Celtic Woman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20888"/>
            <a:ext cx="3611077" cy="2880000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4290881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8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3"/>
              </a:rPr>
              <a:t>http://</a:t>
            </a:r>
            <a:r>
              <a:rPr lang="cs-CZ" sz="18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3"/>
              </a:rPr>
              <a:t>cs.wikipedia.org/wiki/Polyfonie</a:t>
            </a:r>
            <a:endParaRPr lang="cs-CZ" sz="18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800" u="sng" dirty="0">
                <a:hlinkClick r:id="rId4"/>
              </a:rPr>
              <a:t>http://</a:t>
            </a:r>
            <a:r>
              <a:rPr lang="cs-CZ" sz="1800" u="sng" dirty="0" smtClean="0">
                <a:hlinkClick r:id="rId4"/>
              </a:rPr>
              <a:t>www.zpivejfest.cz/osborech10.php</a:t>
            </a:r>
            <a:endParaRPr lang="cs-CZ" sz="18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800" u="sng" dirty="0">
                <a:hlinkClick r:id="rId5"/>
              </a:rPr>
              <a:t>http://www.muzikus.cz/klasicka-hudba-jazz-clanky/Orlando-Consort-Dobyvatele-ztracene-polyfonie~30~kveten~2004/</a:t>
            </a:r>
            <a:endParaRPr lang="cs-CZ" sz="18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800" u="sng" dirty="0">
                <a:hlinkClick r:id="rId6"/>
              </a:rPr>
              <a:t>http://www.carnegiehall.org/BlogPost.aspx?id=4294978382</a:t>
            </a:r>
            <a:endParaRPr lang="cs-CZ" sz="18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8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7"/>
              </a:rPr>
              <a:t>http://celticwoman.cz</a:t>
            </a:r>
            <a:r>
              <a:rPr lang="cs-CZ" sz="18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7"/>
              </a:rPr>
              <a:t>/</a:t>
            </a:r>
            <a:endParaRPr lang="cs-CZ" sz="18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800" u="sng" dirty="0">
                <a:hlinkClick r:id="rId8"/>
              </a:rPr>
              <a:t>http://www.musicnotes.com/sheetmusic/mtdFPE.asp?ppn=MN0051877</a:t>
            </a:r>
            <a:endParaRPr lang="cs-CZ" sz="18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800" u="sng" dirty="0">
                <a:hlinkClick r:id="rId9"/>
              </a:rPr>
              <a:t>http://www.celticwomantickets.com/main/newsArchive</a:t>
            </a:r>
            <a:endParaRPr lang="cs-CZ" sz="1800" dirty="0"/>
          </a:p>
          <a:p>
            <a:endParaRPr lang="cs-CZ" sz="18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ClrTx/>
              <a:buSzTx/>
            </a:pPr>
            <a:r>
              <a:rPr lang="cs-CZ" sz="1200" dirty="0">
                <a:solidFill>
                  <a:prstClr val="black"/>
                </a:solidFill>
                <a:latin typeface="Arial"/>
                <a:ea typeface="Times New Roman"/>
              </a:rPr>
              <a:t>„Materiál je určen pro bezplatné používání pro potřeby výuky a vzdělávání ve všech typech škol a školských zařízení. Jakékoliv další využití podléhá autorskému zákonu. </a:t>
            </a:r>
            <a:r>
              <a:rPr lang="cs-CZ" sz="1200">
                <a:solidFill>
                  <a:prstClr val="black"/>
                </a:solidFill>
                <a:latin typeface="Arial"/>
                <a:ea typeface="Times New Roman"/>
              </a:rPr>
              <a:t>Veškerá vlastní díla autora (fotografie, videa) lze bezplatně dále používat i šířit při uvedení autorova jména</a:t>
            </a:r>
            <a:r>
              <a:rPr lang="cs-CZ" sz="1200" smtClean="0">
                <a:solidFill>
                  <a:prstClr val="black"/>
                </a:solidFill>
                <a:latin typeface="Arial"/>
                <a:ea typeface="Times New Roman"/>
              </a:rPr>
              <a:t>."</a:t>
            </a:r>
            <a:endParaRPr lang="cs-CZ" sz="220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726908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170</TotalTime>
  <Words>378</Words>
  <Application>Microsoft Office PowerPoint</Application>
  <PresentationFormat>Předvádění na obrazovce (4:3)</PresentationFormat>
  <Paragraphs>66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HUDEBNÍ VÝCHOVA  POLYFONIE NEBOLI VÍCEHLAS </vt:lpstr>
      <vt:lpstr>Prezentace aplikace PowerPoint</vt:lpstr>
      <vt:lpstr>polyfonie</vt:lpstr>
      <vt:lpstr>Polyfonie v českých zemích</vt:lpstr>
      <vt:lpstr>Orlando Consort:  Dobyvatelé ztracené polyfonie</vt:lpstr>
      <vt:lpstr>Orlando consort</vt:lpstr>
      <vt:lpstr>celtic woman</vt:lpstr>
      <vt:lpstr>ukázky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HUDEBNÍ VÝCHOVA  POLYFONIE NEBOLI VÍCEHLAS </dc:title>
  <dc:creator>Ivuška</dc:creator>
  <cp:lastModifiedBy>Iva Novotná</cp:lastModifiedBy>
  <cp:revision>12</cp:revision>
  <cp:lastPrinted>2013-01-09T11:14:53Z</cp:lastPrinted>
  <dcterms:created xsi:type="dcterms:W3CDTF">2011-07-10T07:31:52Z</dcterms:created>
  <dcterms:modified xsi:type="dcterms:W3CDTF">2013-03-07T06:39:06Z</dcterms:modified>
</cp:coreProperties>
</file>