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4" r:id="rId3"/>
    <p:sldId id="257" r:id="rId4"/>
    <p:sldId id="258" r:id="rId5"/>
    <p:sldId id="265" r:id="rId6"/>
    <p:sldId id="266" r:id="rId7"/>
    <p:sldId id="259" r:id="rId8"/>
    <p:sldId id="267" r:id="rId9"/>
    <p:sldId id="260" r:id="rId10"/>
    <p:sldId id="262" r:id="rId11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0C2AF-63A3-403E-B5B9-70676F1FB552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D604BC-D45D-479F-9CD2-EBA6422DD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761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604BC-D45D-479F-9CD2-EBA6422DD04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604BC-D45D-479F-9CD2-EBA6422DD04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604BC-D45D-479F-9CD2-EBA6422DD047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604BC-D45D-479F-9CD2-EBA6422DD047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8lRG-60ktw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XODy4sVJC7U&amp;playnext=1&amp;list=PLB882542FE5CD9B55&amp;feature=results_main" TargetMode="External"/><Relationship Id="rId4" Type="http://schemas.openxmlformats.org/officeDocument/2006/relationships/hyperlink" Target="http://www.youtube.com/watch?v=Zd_oIFy1mxM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akviewmusic.com/About%20J.S.%20Bach.2.htm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www.musicwithease.com/bach-pictur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420888"/>
            <a:ext cx="8964488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SKLADATEL </a:t>
            </a:r>
            <a:r>
              <a:rPr lang="cs-CZ" sz="40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JOHANN SEBASTIAN BACH</a:t>
            </a:r>
            <a:b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65567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2213690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12_HV_19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Hudební skladatelé – Johann Sebastian Bach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hudebními skladateli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vybrané hudební skladatele a jejich díla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5. 11.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7262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JOHANN SEBASTIAN BACH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</a:t>
            </a:r>
          </a:p>
          <a:p>
            <a:pPr>
              <a:buNone/>
            </a:pPr>
            <a:r>
              <a:rPr lang="cs-CZ" sz="2000" dirty="0" smtClean="0"/>
              <a:t>           </a:t>
            </a:r>
          </a:p>
          <a:p>
            <a:pPr algn="ctr">
              <a:buNone/>
            </a:pPr>
            <a:r>
              <a:rPr lang="cs-CZ" sz="2000" dirty="0" smtClean="0"/>
              <a:t>      1685 v </a:t>
            </a:r>
            <a:r>
              <a:rPr lang="cs-CZ" sz="2000" dirty="0" err="1" smtClean="0"/>
              <a:t>Eisenachu</a:t>
            </a:r>
            <a:r>
              <a:rPr lang="cs-CZ" sz="2000" dirty="0" smtClean="0"/>
              <a:t>, Německo - 1. 28.července 1750 v Lipsku</a:t>
            </a:r>
          </a:p>
          <a:p>
            <a:pPr algn="ctr"/>
            <a:endParaRPr lang="cs-CZ" dirty="0"/>
          </a:p>
        </p:txBody>
      </p:sp>
      <p:pic>
        <p:nvPicPr>
          <p:cNvPr id="4" name="Obrázek 3" descr="http://t3.gstatic.com/images?q=tbn:ANd9GcQ-ko5osVps1XyH4Ehl7g8jLGvSrTKCYYTrNXxxPcNzS1vQgeVp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1643050"/>
            <a:ext cx="2880000" cy="3675980"/>
          </a:xfrm>
          <a:prstGeom prst="rect">
            <a:avLst/>
          </a:prstGeom>
          <a:noFill/>
          <a:ln w="9525">
            <a:solidFill>
              <a:schemeClr val="accent4">
                <a:lumMod val="50000"/>
                <a:alpha val="9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JOHANN SEBASTIAN BACH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Německý hudební skladatel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Čtvrtý syn dvorního městského hudebníka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Virtuóz hry na klávesové nástroje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Velkým vzorem pro něj byl italský skladatel Antonio </a:t>
            </a:r>
            <a:r>
              <a:rPr lang="cs-CZ" dirty="0" err="1" smtClean="0"/>
              <a:t>Vivaldi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Měl 20 dětí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Rok před smrtí přišel o zrak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 PŘI RANNÍM HUDEBNÍM CVIČENÍ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Bach sedí za klávesnicí a ostatní rodinní příslušníci hrají a zpívají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7" name="obrázek 10" descr="http://www.musicwithease.com/bach-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661284" y="2708920"/>
            <a:ext cx="5635294" cy="36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51042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sebastian</a:t>
            </a:r>
            <a:r>
              <a:rPr lang="cs-CZ" dirty="0" smtClean="0"/>
              <a:t> Bach se svými syny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Johann Sebastian Bach měl dvě manželky a dvacet dětí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6" name="obrázek 13" descr="http://www.musicwithease.com/bach-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979712" y="2780928"/>
            <a:ext cx="5274576" cy="36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1801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JOHANN SEBASTIAN BACH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Je autorem nejméně 1400 hudebních děl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Klávesové skladby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Duchovní hudba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Koncertní a orchestrální skladby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Suity a sonáty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Skladby pro sólové nástroje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Kánony, písně, pochody aj.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Z:\PROJEKTY\HUDEBNÍ VÝCHOVA\Obrázky\bach-violin-sonata-g-minor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64704"/>
            <a:ext cx="3457575" cy="546735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rukopis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Přední strana houslové </a:t>
            </a:r>
            <a:r>
              <a:rPr lang="cs-CZ" dirty="0" smtClean="0"/>
              <a:t>sonáty </a:t>
            </a:r>
            <a:r>
              <a:rPr lang="cs-CZ" dirty="0"/>
              <a:t>č. 1 g moll (BWV 1001) Johanna Sebastiana Bacha. Tato hudba skóre je "podpis" (to znamená, že je napsán vlastní rukou Bacha).</a:t>
            </a:r>
          </a:p>
          <a:p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10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3"/>
              </a:rPr>
              <a:t>Johann Sebastian Bach: Brandenburg Concerto No. 5, Part 1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it-IT" dirty="0" smtClean="0">
                <a:hlinkClick r:id="rId4"/>
              </a:rPr>
              <a:t>J.S.Bach-Toccata e Fuga BWV 565-Karl Richter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5"/>
              </a:rPr>
              <a:t>JS Bach Violin Concerto in A minor - </a:t>
            </a:r>
            <a:r>
              <a:rPr lang="cs-CZ" dirty="0" err="1" smtClean="0">
                <a:hlinkClick r:id="rId5"/>
              </a:rPr>
              <a:t>Xylophone</a:t>
            </a:r>
            <a:r>
              <a:rPr lang="cs-CZ" dirty="0" smtClean="0">
                <a:hlinkClick r:id="rId5"/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 smtClean="0">
                <a:hlinkClick r:id="rId3"/>
              </a:rPr>
              <a:t>http</a:t>
            </a:r>
            <a:r>
              <a:rPr lang="cs-CZ" sz="2000" u="sng" dirty="0">
                <a:hlinkClick r:id="rId3"/>
              </a:rPr>
              <a:t>://www.peakviewmusic.com/About%20J.S.%</a:t>
            </a:r>
            <a:r>
              <a:rPr lang="cs-CZ" sz="2000" u="sng" dirty="0" smtClean="0">
                <a:hlinkClick r:id="rId3"/>
              </a:rPr>
              <a:t>20Bach.2.html</a:t>
            </a: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www.musicwithease.com/bach-pictures.html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</a:t>
            </a:r>
            <a:r>
              <a:rPr lang="cs-CZ" sz="1200">
                <a:solidFill>
                  <a:prstClr val="black"/>
                </a:solidFill>
                <a:latin typeface="Arial"/>
                <a:ea typeface="Times New Roman"/>
              </a:rPr>
              <a:t>Veškerá vlastní díla autora (fotografie, videa) lze bezplatně dále používat i šířit při uvedení autorova jména</a:t>
            </a:r>
            <a:r>
              <a:rPr lang="cs-CZ" sz="120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2334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281</TotalTime>
  <Words>421</Words>
  <Application>Microsoft Office PowerPoint</Application>
  <PresentationFormat>Předvádění na obrazovce (4:3)</PresentationFormat>
  <Paragraphs>90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HUDEBNÍ VÝCHOVA  HUDEBNÍ SKLADATEL  JOHANN SEBASTIAN BACH  </vt:lpstr>
      <vt:lpstr>Prezentace aplikace PowerPoint</vt:lpstr>
      <vt:lpstr>JOHANN SEBASTIAN BACH</vt:lpstr>
      <vt:lpstr>JOHANN SEBASTIAN BACH - ŽIVOT</vt:lpstr>
      <vt:lpstr>RODINA PŘI RANNÍM HUDEBNÍM CVIČENÍ</vt:lpstr>
      <vt:lpstr>johann sebastian Bach se svými syny</vt:lpstr>
      <vt:lpstr>JOHANN SEBASTIAN BACH - DÍLO</vt:lpstr>
      <vt:lpstr>rukopis</vt:lpstr>
      <vt:lpstr>HUDEBNÍ UKÁZKY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Eva Franzová</cp:lastModifiedBy>
  <cp:revision>33</cp:revision>
  <cp:lastPrinted>2013-01-09T11:17:18Z</cp:lastPrinted>
  <dcterms:created xsi:type="dcterms:W3CDTF">2011-07-10T07:30:58Z</dcterms:created>
  <dcterms:modified xsi:type="dcterms:W3CDTF">2013-01-09T11:17:53Z</dcterms:modified>
</cp:coreProperties>
</file>