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7" r:id="rId4"/>
    <p:sldId id="258" r:id="rId5"/>
    <p:sldId id="261" r:id="rId6"/>
    <p:sldId id="259" r:id="rId7"/>
    <p:sldId id="260" r:id="rId8"/>
    <p:sldId id="264" r:id="rId9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1E295-3249-4253-9DCE-D4D02F31D8C1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978D7-97C8-4994-852C-7AC285567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16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978D7-97C8-4994-852C-7AC2855670B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978D7-97C8-4994-852C-7AC2855670B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978D7-97C8-4994-852C-7AC2855670B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978D7-97C8-4994-852C-7AC2855670B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978D7-97C8-4994-852C-7AC2855670B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OZCyp-LcGw&amp;feature=related" TargetMode="External"/><Relationship Id="rId7" Type="http://schemas.openxmlformats.org/officeDocument/2006/relationships/hyperlink" Target="http://www.youtube.com/watch?v=Zi8vJ_lMxQI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Nsc9Ig8Zc0&amp;feature=relmfu" TargetMode="External"/><Relationship Id="rId5" Type="http://schemas.openxmlformats.org/officeDocument/2006/relationships/hyperlink" Target="http://www.youtube.com/watch?v=FVTXlRxVdEY&amp;feature=related" TargetMode="External"/><Relationship Id="rId4" Type="http://schemas.openxmlformats.org/officeDocument/2006/relationships/hyperlink" Target="http://www.youtube.com/watch?v=b_Nx0Bf2xX8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Leopold_Mozart" TargetMode="External"/><Relationship Id="rId5" Type="http://schemas.openxmlformats.org/officeDocument/2006/relationships/hyperlink" Target="http://www.eklasika.cz/wolfgang-amadeus-mozart.php" TargetMode="External"/><Relationship Id="rId4" Type="http://schemas.openxmlformats.org/officeDocument/2006/relationships/hyperlink" Target="http://cs.wikipedia.org/wiki/Soubor:Mozart_drawing_by_Doris_Stock_178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8856984" cy="2088232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b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SKLADATEL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WOLFGANG AMADEUS MOZART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0333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372629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Hudební skladatelé – Wolfgang  Amadeus Mozart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skladateli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vybrané hudební skladatele a jejich díla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8. 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7262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WOLFGANG AMADEUS MOZART</a:t>
            </a:r>
            <a:endParaRPr lang="cs-CZ" dirty="0"/>
          </a:p>
        </p:txBody>
      </p:sp>
      <p:pic>
        <p:nvPicPr>
          <p:cNvPr id="8194" name="Picture 2" descr="http://upload.wikimedia.org/wikipedia/commons/thumb/f/f1/Mozart_drawing_by_Doris_Stock_1789.jpg/220px-Mozart_drawing_by_Doris_Stock_178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571612"/>
            <a:ext cx="2880000" cy="362618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43042" y="5500702"/>
            <a:ext cx="6572296" cy="369332"/>
          </a:xfrm>
          <a:prstGeom prst="rect">
            <a:avLst/>
          </a:prstGeom>
        </p:spPr>
        <p:txBody>
          <a:bodyPr wrap="square" anchor="b" anchorCtr="0">
            <a:spAutoFit/>
          </a:bodyPr>
          <a:lstStyle/>
          <a:p>
            <a:pPr algn="ctr"/>
            <a:r>
              <a:rPr lang="cs-CZ" dirty="0" smtClean="0"/>
              <a:t>27. ledna 1756, Salzburg – 5. prosince 1791, Vídeň</a:t>
            </a:r>
            <a:endParaRPr lang="cs-CZ" dirty="0"/>
          </a:p>
        </p:txBody>
      </p:sp>
      <p:pic>
        <p:nvPicPr>
          <p:cNvPr id="8" name="Picture 2" descr="http://upload.wikimedia.org/wikipedia/commons/thumb/f/f1/Mozart_drawing_by_Doris_Stock_1789.jpg/220px-Mozart_drawing_by_Doris_Stock_178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285860"/>
            <a:ext cx="3240000" cy="4079456"/>
          </a:xfrm>
          <a:prstGeom prst="rect">
            <a:avLst/>
          </a:prstGeom>
          <a:noFill/>
          <a:ln>
            <a:solidFill>
              <a:schemeClr val="accent1">
                <a:alpha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WOLFGANG AMADEUS MOZART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syn hudebního skladatele a houslisty Leopolda Mozarta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byl klasicistní rakouský hudební skladatel a klavírní virtuos; geniální hudebník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společně se setrou Annou Marií byli označováni jako zázračné děti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za svého života vytvořil 626 děl světského i duchovního charakteru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OTEC A SYN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LEOPOLD MOZART – OTEC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Leopold vzal však narození chlapce jako boží poslání. Sám se vyjádřil, že Amadeus je „zázrak, kterému Bůh dopustil, aby se narodil v Salzburgu“. Zcela obětoval další vlastní kariéru a plně se věnoval roli otce, učitele, spolupracovníka, tajemníka, opisovače not a manažera. Zanechal komponování a zanedbával i své pracovní povinnosti k arcibiskupskému dvoru.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8" name="obrázek 7" descr="http://upload.wikimedia.org/wikipedia/commons/thumb/6/6e/Leopold_Mozart_and_Wolgang_Amadeus_Mozart_plaque.jpg/220px-Leopold_Mozart_and_Wolgang_Amadeus_Mozart_plaque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860032" y="2348880"/>
            <a:ext cx="3811765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WOLFGANG AMADEUS MOZART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Opery – </a:t>
            </a:r>
            <a:r>
              <a:rPr lang="cs-CZ" sz="2600" dirty="0" err="1" smtClean="0"/>
              <a:t>Figarova</a:t>
            </a:r>
            <a:r>
              <a:rPr lang="cs-CZ" sz="2600" dirty="0" smtClean="0"/>
              <a:t> svatba, Don Giovanni, Kouzelná flétna, </a:t>
            </a:r>
            <a:r>
              <a:rPr lang="cs-CZ" sz="2600" dirty="0" err="1" smtClean="0"/>
              <a:t>Zaide</a:t>
            </a:r>
            <a:r>
              <a:rPr lang="cs-CZ" sz="2600" dirty="0" smtClean="0"/>
              <a:t> </a:t>
            </a:r>
            <a:r>
              <a:rPr lang="cs-CZ" sz="2600" dirty="0" err="1" smtClean="0">
                <a:hlinkClick r:id="rId3"/>
              </a:rPr>
              <a:t>Figarova</a:t>
            </a:r>
            <a:r>
              <a:rPr lang="cs-CZ" sz="2600" dirty="0" smtClean="0">
                <a:hlinkClick r:id="rId3"/>
              </a:rPr>
              <a:t> svatba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Symfonie - G moll, A dur, Pařížská, Linecká, Jupiterská, </a:t>
            </a:r>
            <a:r>
              <a:rPr lang="cs-CZ" sz="2600" dirty="0" err="1" smtClean="0"/>
              <a:t>Haffnerova</a:t>
            </a:r>
            <a:r>
              <a:rPr lang="cs-CZ" sz="2600" dirty="0" smtClean="0"/>
              <a:t>, Es dur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Koncerty -  Klavírní koncerty, houslové koncerty, koncertní symfonie </a:t>
            </a:r>
            <a:r>
              <a:rPr lang="cs-CZ" sz="2600" dirty="0" smtClean="0">
                <a:hlinkClick r:id="rId4"/>
              </a:rPr>
              <a:t>Turecký pochod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/>
              <a:t>K</a:t>
            </a:r>
            <a:r>
              <a:rPr lang="cs-CZ" sz="2600" dirty="0" smtClean="0"/>
              <a:t>omorní hudbu   </a:t>
            </a:r>
            <a:r>
              <a:rPr lang="cs-CZ" sz="2600" dirty="0" smtClean="0">
                <a:hlinkClick r:id="rId5"/>
              </a:rPr>
              <a:t>Malá noční hudba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Mše  </a:t>
            </a:r>
            <a:r>
              <a:rPr lang="cs-CZ" sz="2600" dirty="0" smtClean="0">
                <a:hlinkClick r:id="rId6"/>
              </a:rPr>
              <a:t>Kyrie - Korunovační mše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Chorály </a:t>
            </a:r>
            <a:r>
              <a:rPr lang="cs-CZ" sz="2600" dirty="0" smtClean="0">
                <a:hlinkClick r:id="rId7"/>
              </a:rPr>
              <a:t>Mozart - Requiem </a:t>
            </a:r>
            <a:endParaRPr lang="cs-CZ" sz="2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400" dirty="0" smtClean="0"/>
              <a:t>byl člověk velmi malé tělesné výšky, s velkou hlavou, modrooký, světlých vlasů, obličej pouze slabě poďobaný od neštovic.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byl člověk nesmírně společenský a ve společnosti (zejména v té dámské) byl velice oblíben pro svoji zvláštní povahu.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byl člověk také dosti náruživý, je známo, že byl vynikajícím karetním hráčem.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měl fenomenální hudební paměť, většinu tehdejších hudebních skladeb si dokázal kompletně zapamatovat.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mluvil plynně několika světovými jazyky.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jeho kult je v Rakousku stále velice živý, jsou po něm pojmenovávány nejen hudební festivaly, ale i výrobky naprosto nehudební – Mozartovi koule.</a:t>
            </a:r>
          </a:p>
          <a:p>
            <a:pPr>
              <a:buFont typeface="Wingdings" pitchFamily="2" charset="2"/>
              <a:buChar char="q"/>
            </a:pPr>
            <a:r>
              <a:rPr lang="cs-CZ" sz="3400" dirty="0" smtClean="0"/>
              <a:t>miloval smažené kuřecí kousky a potřeboval je prý k tvorbě.</a:t>
            </a:r>
          </a:p>
          <a:p>
            <a:pPr>
              <a:buFont typeface="Wingdings" pitchFamily="2" charset="2"/>
              <a:buChar char="q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cs.wikipedia.org/wiki/Soubor:Mozart_drawing_by_Doris_Stock_1789.jpg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</a:t>
            </a:r>
            <a:r>
              <a:rPr lang="cs-CZ" sz="2000" u="sng" dirty="0" smtClean="0">
                <a:hlinkClick r:id="rId5"/>
              </a:rPr>
              <a:t>www.eklasika.cz/wolfgang-amadeus-mozart.php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6"/>
              </a:rPr>
              <a:t>http://cs.wikipedia.org/wiki/Leopold_Mozart</a:t>
            </a:r>
            <a:endParaRPr lang="cs-CZ" sz="2000" dirty="0"/>
          </a:p>
          <a:p>
            <a:pPr marL="285750" indent="-285750" algn="l">
              <a:buFont typeface="Arial" pitchFamily="34" charset="0"/>
              <a:buChar char="•"/>
            </a:pPr>
            <a:endParaRPr lang="cs-CZ" sz="220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0226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199</TotalTime>
  <Words>478</Words>
  <Application>Microsoft Office PowerPoint</Application>
  <PresentationFormat>Předvádění na obrazovce (4:3)</PresentationFormat>
  <Paragraphs>74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HUDEBNÍ VÝCHOVA  HUDEBNÍ SKLADATEL WOLFGANG AMADEUS MOZART  </vt:lpstr>
      <vt:lpstr>Prezentace aplikace PowerPoint</vt:lpstr>
      <vt:lpstr>WOLFGANG AMADEUS MOZART</vt:lpstr>
      <vt:lpstr>WOLFGANG AMADEUS MOZART - ŽIVOT</vt:lpstr>
      <vt:lpstr>OTEC A SYN</vt:lpstr>
      <vt:lpstr>WOLFGANG AMADEUS MOZART - DÍLO</vt:lpstr>
      <vt:lpstr>ZAJÍMAVOSTI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Eva Franzová</cp:lastModifiedBy>
  <cp:revision>26</cp:revision>
  <cp:lastPrinted>2013-01-09T11:18:18Z</cp:lastPrinted>
  <dcterms:created xsi:type="dcterms:W3CDTF">2011-07-10T07:30:58Z</dcterms:created>
  <dcterms:modified xsi:type="dcterms:W3CDTF">2013-01-09T11:19:15Z</dcterms:modified>
</cp:coreProperties>
</file>