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70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3D8188-9C6B-4E2B-A949-9BE26421F20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41D3F92-8394-45E1-AC06-8EB42C9736E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D8188-9C6B-4E2B-A949-9BE26421F20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D3F92-8394-45E1-AC06-8EB42C973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D8188-9C6B-4E2B-A949-9BE26421F20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D3F92-8394-45E1-AC06-8EB42C973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D8188-9C6B-4E2B-A949-9BE26421F20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D3F92-8394-45E1-AC06-8EB42C9736E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D8188-9C6B-4E2B-A949-9BE26421F20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D3F92-8394-45E1-AC06-8EB42C973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D8188-9C6B-4E2B-A949-9BE26421F20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D3F92-8394-45E1-AC06-8EB42C973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D8188-9C6B-4E2B-A949-9BE26421F20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D3F92-8394-45E1-AC06-8EB42C973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D8188-9C6B-4E2B-A949-9BE26421F20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D3F92-8394-45E1-AC06-8EB42C9736E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D8188-9C6B-4E2B-A949-9BE26421F20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D3F92-8394-45E1-AC06-8EB42C973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D8188-9C6B-4E2B-A949-9BE26421F20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D3F92-8394-45E1-AC06-8EB42C973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D8188-9C6B-4E2B-A949-9BE26421F20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D3F92-8394-45E1-AC06-8EB42C973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3D8188-9C6B-4E2B-A949-9BE26421F20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41D3F92-8394-45E1-AC06-8EB42C9736E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Klávesnice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653136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975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7167" y="20187"/>
            <a:ext cx="7024744" cy="1143000"/>
          </a:xfrm>
        </p:spPr>
        <p:txBody>
          <a:bodyPr/>
          <a:lstStyle/>
          <a:p>
            <a:r>
              <a:rPr lang="cs-CZ" dirty="0" smtClean="0"/>
              <a:t>Důležitá tlačítka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24744"/>
            <a:ext cx="6777317" cy="3508977"/>
          </a:xfrm>
        </p:spPr>
        <p:txBody>
          <a:bodyPr>
            <a:normAutofit/>
          </a:bodyPr>
          <a:lstStyle/>
          <a:p>
            <a:r>
              <a:rPr lang="cs-CZ" sz="1400" dirty="0" smtClean="0"/>
              <a:t>Caps </a:t>
            </a:r>
            <a:r>
              <a:rPr lang="cs-CZ" sz="1400" dirty="0" err="1" smtClean="0"/>
              <a:t>Lock</a:t>
            </a:r>
            <a:r>
              <a:rPr lang="cs-CZ" sz="1400" dirty="0" smtClean="0"/>
              <a:t> – přepínač mezi malými a velkými písmeny</a:t>
            </a:r>
          </a:p>
          <a:p>
            <a:r>
              <a:rPr lang="cs-CZ" sz="1400" dirty="0" smtClean="0"/>
              <a:t>Shift – pokud držím Shift, píšu velkými písmeny</a:t>
            </a:r>
          </a:p>
          <a:p>
            <a:r>
              <a:rPr lang="cs-CZ" sz="1400" dirty="0" err="1" smtClean="0"/>
              <a:t>Esc</a:t>
            </a:r>
            <a:r>
              <a:rPr lang="cs-CZ" sz="1400" dirty="0" smtClean="0"/>
              <a:t> – zrušení akce, zavření okna</a:t>
            </a:r>
          </a:p>
          <a:p>
            <a:r>
              <a:rPr lang="cs-CZ" sz="1400" dirty="0" err="1" smtClean="0"/>
              <a:t>Delete</a:t>
            </a:r>
            <a:r>
              <a:rPr lang="cs-CZ" sz="1400" dirty="0" smtClean="0"/>
              <a:t> – maže znak za kurzorem</a:t>
            </a:r>
          </a:p>
          <a:p>
            <a:r>
              <a:rPr lang="cs-CZ" sz="1400" dirty="0" err="1" smtClean="0"/>
              <a:t>Backspace</a:t>
            </a:r>
            <a:r>
              <a:rPr lang="cs-CZ" sz="1400" dirty="0" smtClean="0"/>
              <a:t> – maže znak před kurzorem</a:t>
            </a:r>
          </a:p>
          <a:p>
            <a:r>
              <a:rPr lang="cs-CZ" sz="1400" dirty="0" err="1" smtClean="0"/>
              <a:t>Num</a:t>
            </a:r>
            <a:r>
              <a:rPr lang="cs-CZ" sz="1400" dirty="0" smtClean="0"/>
              <a:t> </a:t>
            </a:r>
            <a:r>
              <a:rPr lang="cs-CZ" sz="1400" dirty="0" err="1" smtClean="0"/>
              <a:t>lock</a:t>
            </a:r>
            <a:r>
              <a:rPr lang="cs-CZ" sz="1400" dirty="0" smtClean="0"/>
              <a:t> – zapíná a vypíná číselnou část klávesnice</a:t>
            </a:r>
            <a:endParaRPr lang="cs-CZ" sz="1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117" y="2996952"/>
            <a:ext cx="5792861" cy="3391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5044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tlačítka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Enter – potvrzení, posun o řádek dolů</a:t>
            </a:r>
          </a:p>
          <a:p>
            <a:r>
              <a:rPr lang="cs-CZ" sz="1400" dirty="0" smtClean="0"/>
              <a:t>Ctrl – v kombinaci s jinými tlačítky klávesové zkratky, např. </a:t>
            </a:r>
            <a:r>
              <a:rPr lang="cs-CZ" sz="1400" dirty="0" err="1" smtClean="0"/>
              <a:t>Ctrl+S</a:t>
            </a:r>
            <a:r>
              <a:rPr lang="cs-CZ" sz="1400" dirty="0" smtClean="0"/>
              <a:t> pro uložení</a:t>
            </a:r>
          </a:p>
          <a:p>
            <a:r>
              <a:rPr lang="cs-CZ" sz="1400" dirty="0" smtClean="0"/>
              <a:t>Alt – podobně jako Ctrl, např. Alt+F4 pro vypnutí aktivního okna</a:t>
            </a:r>
          </a:p>
          <a:p>
            <a:r>
              <a:rPr lang="cs-CZ" sz="1400" dirty="0" err="1" smtClean="0"/>
              <a:t>Home</a:t>
            </a:r>
            <a:r>
              <a:rPr lang="cs-CZ" sz="1400" dirty="0" smtClean="0"/>
              <a:t> – posune kurzor na začátek řádku</a:t>
            </a:r>
          </a:p>
          <a:p>
            <a:r>
              <a:rPr lang="cs-CZ" sz="1400" dirty="0" smtClean="0"/>
              <a:t>End – posune kurzor na konec řádku</a:t>
            </a:r>
          </a:p>
          <a:p>
            <a:r>
              <a:rPr lang="cs-CZ" sz="1400" dirty="0" err="1" smtClean="0"/>
              <a:t>PrtScr</a:t>
            </a:r>
            <a:r>
              <a:rPr lang="cs-CZ" sz="1400" dirty="0" smtClean="0"/>
              <a:t> – </a:t>
            </a:r>
            <a:r>
              <a:rPr lang="cs-CZ" sz="1400" dirty="0" err="1" smtClean="0"/>
              <a:t>Print</a:t>
            </a:r>
            <a:r>
              <a:rPr lang="cs-CZ" sz="1400" dirty="0" smtClean="0"/>
              <a:t> </a:t>
            </a:r>
            <a:r>
              <a:rPr lang="cs-CZ" sz="1400" dirty="0" err="1" smtClean="0"/>
              <a:t>screen</a:t>
            </a:r>
            <a:r>
              <a:rPr lang="cs-CZ" sz="1400" dirty="0" smtClean="0"/>
              <a:t>, uloží obraz, který v době stisknutí zobrazuje monitor, lze poté vložit v MS </a:t>
            </a:r>
            <a:r>
              <a:rPr lang="cs-CZ" sz="1400" dirty="0" err="1" smtClean="0"/>
              <a:t>Paint</a:t>
            </a:r>
            <a:endParaRPr lang="cs-CZ" sz="1400" dirty="0" smtClean="0"/>
          </a:p>
          <a:p>
            <a:r>
              <a:rPr lang="cs-CZ" sz="1400" dirty="0" smtClean="0"/>
              <a:t>F1 – pomoc</a:t>
            </a:r>
          </a:p>
          <a:p>
            <a:r>
              <a:rPr lang="cs-CZ" sz="1400" dirty="0" smtClean="0"/>
              <a:t>F2 – </a:t>
            </a:r>
            <a:r>
              <a:rPr lang="cs-CZ" sz="1400" smtClean="0"/>
              <a:t>přejmenování souboru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995384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20</TotalTime>
  <Words>129</Words>
  <Application>Microsoft Office PowerPoint</Application>
  <PresentationFormat>Předvádění na obrazovce (4:3)</PresentationFormat>
  <Paragraphs>17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Austin</vt:lpstr>
      <vt:lpstr>Klávesnice</vt:lpstr>
      <vt:lpstr>Důležitá tlačítka</vt:lpstr>
      <vt:lpstr>Další tlačítka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Klávesnice</dc:title>
  <dc:creator>Karel</dc:creator>
  <cp:lastModifiedBy>Ludmila Moličová</cp:lastModifiedBy>
  <cp:revision>4</cp:revision>
  <dcterms:created xsi:type="dcterms:W3CDTF">2012-08-17T20:57:28Z</dcterms:created>
  <dcterms:modified xsi:type="dcterms:W3CDTF">2013-08-21T08:26:49Z</dcterms:modified>
</cp:coreProperties>
</file>