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2D16568-7AA4-4029-AA22-18724D11A53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F12CF55-E6BF-44B8-BC1D-2FA089936F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Tiskárny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Rychlý přehled nejběžnějších typů tiskáren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58112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693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Jehličková tiskárna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8, 9 nebo 24 jehliček</a:t>
            </a:r>
          </a:p>
          <a:p>
            <a:r>
              <a:rPr lang="cs-CZ" dirty="0" smtClean="0"/>
              <a:t>Jehličky skrz barvící pásku protlačují jednotlivé body, čímž vzniká na papíře obraz</a:t>
            </a:r>
          </a:p>
          <a:p>
            <a:r>
              <a:rPr lang="cs-CZ" dirty="0" smtClean="0"/>
              <a:t>Vhodná pouze pro tisk textu</a:t>
            </a:r>
          </a:p>
          <a:p>
            <a:r>
              <a:rPr lang="cs-CZ" dirty="0" smtClean="0"/>
              <a:t>Často používaná v obchodech pro tisk paragonů (pokladních lístků)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446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tepelná tiskárna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Tiskne se pomocí tepla</a:t>
            </a:r>
          </a:p>
          <a:p>
            <a:r>
              <a:rPr lang="cs-CZ" dirty="0" smtClean="0"/>
              <a:t>Často </a:t>
            </a:r>
            <a:r>
              <a:rPr lang="cs-CZ" dirty="0"/>
              <a:t>se používají v supermarketech, rychle a potichu tisknou</a:t>
            </a:r>
          </a:p>
        </p:txBody>
      </p:sp>
    </p:spTree>
    <p:extLst>
      <p:ext uri="{BB962C8B-B14F-4D97-AF65-F5344CB8AC3E}">
        <p14:creationId xmlns:p14="http://schemas.microsoft.com/office/powerpoint/2010/main" val="445335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Inkoustová tiskárna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Základem je tekutý nebo pevný inkoust</a:t>
            </a:r>
          </a:p>
          <a:p>
            <a:r>
              <a:rPr lang="cs-CZ" dirty="0" smtClean="0"/>
              <a:t>Na papír je nanášen pomocí trysek</a:t>
            </a:r>
          </a:p>
          <a:p>
            <a:r>
              <a:rPr lang="cs-CZ" dirty="0" smtClean="0"/>
              <a:t>Velmi používaná tiskárna pro domácí použití</a:t>
            </a:r>
          </a:p>
          <a:p>
            <a:r>
              <a:rPr lang="cs-CZ" dirty="0" smtClean="0"/>
              <a:t>Tisk inkoustovou tiskárnou je relativně pomalý</a:t>
            </a:r>
          </a:p>
          <a:p>
            <a:r>
              <a:rPr lang="cs-CZ" dirty="0" smtClean="0"/>
              <a:t>Jako náplň je používána </a:t>
            </a:r>
            <a:r>
              <a:rPr lang="cs-CZ" dirty="0" err="1" smtClean="0"/>
              <a:t>cartridge</a:t>
            </a:r>
            <a:endParaRPr lang="cs-CZ" dirty="0" smtClean="0"/>
          </a:p>
          <a:p>
            <a:r>
              <a:rPr lang="cs-CZ" dirty="0" smtClean="0"/>
              <a:t>Používá se barevný model CMYK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6628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Laserová tiskárna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Laserem je složitě vyznačována šablona, na které se uchytí barva z toneru</a:t>
            </a:r>
          </a:p>
          <a:p>
            <a:r>
              <a:rPr lang="cs-CZ" dirty="0" smtClean="0"/>
              <a:t>Ta je poté vysokou teplotou a tlakem fixována na papír</a:t>
            </a:r>
          </a:p>
          <a:p>
            <a:r>
              <a:rPr lang="cs-CZ" dirty="0" smtClean="0"/>
              <a:t>Tisk je ostrý, rychlý</a:t>
            </a:r>
          </a:p>
          <a:p>
            <a:r>
              <a:rPr lang="cs-CZ" dirty="0" smtClean="0"/>
              <a:t>Používá se nejčastěji pro tisk černobílých dokumentů</a:t>
            </a:r>
          </a:p>
          <a:p>
            <a:r>
              <a:rPr lang="cs-CZ" dirty="0" smtClean="0"/>
              <a:t>Existují i barevné laserové tiskárny, jsou ovšem velmi drahé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944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Existují také tzv. 3D tiskárny, které pracují s </a:t>
            </a:r>
            <a:r>
              <a:rPr lang="cs-CZ" smtClean="0"/>
              <a:t>plastovým polotovarem a </a:t>
            </a:r>
            <a:r>
              <a:rPr lang="cs-CZ" dirty="0" smtClean="0"/>
              <a:t>podle instrukcí z počítače vytvarují roztavený plast</a:t>
            </a:r>
          </a:p>
          <a:p>
            <a:r>
              <a:rPr lang="cs-CZ" dirty="0" smtClean="0"/>
              <a:t>Pro tisk velkoformátových fotek, plakátů, atp. se používá offsetová tiskárna</a:t>
            </a:r>
          </a:p>
          <a:p>
            <a:r>
              <a:rPr lang="cs-CZ" dirty="0" smtClean="0"/>
              <a:t>Existují také multifunkční tiskárny, které kombinují funkce kopírky, skeneru a tiskárny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137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</TotalTime>
  <Words>189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Tiskárny</vt:lpstr>
      <vt:lpstr>Jehličková tiskárna</vt:lpstr>
      <vt:lpstr>tepelná tiskárna</vt:lpstr>
      <vt:lpstr>Inkoustová tiskárna</vt:lpstr>
      <vt:lpstr>Laserová tiskárna</vt:lpstr>
      <vt:lpstr>Zajímavosti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Tiskárny</dc:title>
  <dc:creator>Karel</dc:creator>
  <cp:lastModifiedBy>Ludmila Moličová</cp:lastModifiedBy>
  <cp:revision>4</cp:revision>
  <dcterms:created xsi:type="dcterms:W3CDTF">2012-08-18T09:40:22Z</dcterms:created>
  <dcterms:modified xsi:type="dcterms:W3CDTF">2013-08-21T08:31:06Z</dcterms:modified>
</cp:coreProperties>
</file>