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70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AE522771-009B-458E-8EC7-E8044F0FE832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824C53A9-C262-47FF-B793-47738EA8D7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Hardware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vše nám může tvořit počítačovou sestavu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486916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56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1066800"/>
          </a:xfrm>
        </p:spPr>
        <p:txBody>
          <a:bodyPr/>
          <a:lstStyle/>
          <a:p>
            <a:r>
              <a:rPr lang="cs-CZ" dirty="0" smtClean="0"/>
              <a:t>Vnitřní hardware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700808"/>
            <a:ext cx="8229600" cy="4680520"/>
          </a:xfrm>
        </p:spPr>
        <p:txBody>
          <a:bodyPr>
            <a:noAutofit/>
          </a:bodyPr>
          <a:lstStyle/>
          <a:p>
            <a:r>
              <a:rPr lang="cs-CZ" sz="1600" dirty="0" smtClean="0"/>
              <a:t>Nejdůležitější součástkou počítače je </a:t>
            </a:r>
            <a:r>
              <a:rPr lang="cs-CZ" sz="1600" i="1" dirty="0" smtClean="0"/>
              <a:t>základní deska</a:t>
            </a:r>
          </a:p>
          <a:p>
            <a:r>
              <a:rPr lang="cs-CZ" sz="1600" dirty="0" smtClean="0"/>
              <a:t>Na základní desku připojujeme další komponenty, jakou jsou:</a:t>
            </a:r>
          </a:p>
          <a:p>
            <a:pPr lvl="1"/>
            <a:r>
              <a:rPr lang="cs-CZ" sz="1600" dirty="0" smtClean="0"/>
              <a:t>Procesor</a:t>
            </a:r>
          </a:p>
          <a:p>
            <a:pPr lvl="2"/>
            <a:r>
              <a:rPr lang="cs-CZ" sz="1400" dirty="0" smtClean="0"/>
              <a:t>Hlavní mozek počítače, závisí na něm rychlost provedení požadovaných operací</a:t>
            </a:r>
          </a:p>
          <a:p>
            <a:pPr lvl="1"/>
            <a:r>
              <a:rPr lang="cs-CZ" sz="1600" dirty="0" smtClean="0"/>
              <a:t>Grafická karta</a:t>
            </a:r>
          </a:p>
          <a:p>
            <a:pPr lvl="2"/>
            <a:r>
              <a:rPr lang="cs-CZ" sz="1400" dirty="0" smtClean="0"/>
              <a:t>Stará se o grafický výstup na monitor</a:t>
            </a:r>
          </a:p>
          <a:p>
            <a:pPr lvl="1"/>
            <a:r>
              <a:rPr lang="cs-CZ" sz="1600" dirty="0" smtClean="0"/>
              <a:t>Operační paměť</a:t>
            </a:r>
          </a:p>
          <a:p>
            <a:pPr lvl="2"/>
            <a:r>
              <a:rPr lang="cs-CZ" sz="1400" dirty="0" smtClean="0"/>
              <a:t>Vnitřní paměť počítače, používaná pro uložení věcí, s kterými počítač pracuje přímo v této chvíli</a:t>
            </a:r>
          </a:p>
          <a:p>
            <a:pPr lvl="1"/>
            <a:r>
              <a:rPr lang="cs-CZ" sz="1600" dirty="0" smtClean="0"/>
              <a:t>Hard disk</a:t>
            </a:r>
          </a:p>
          <a:p>
            <a:pPr lvl="2"/>
            <a:r>
              <a:rPr lang="cs-CZ" sz="1400" dirty="0" smtClean="0"/>
              <a:t>Úložný prostor počítače, pro naše dokumenty</a:t>
            </a:r>
          </a:p>
          <a:p>
            <a:pPr lvl="1"/>
            <a:r>
              <a:rPr lang="cs-CZ" sz="1600" dirty="0" smtClean="0"/>
              <a:t>DVD mechanika</a:t>
            </a:r>
          </a:p>
          <a:p>
            <a:pPr lvl="1"/>
            <a:r>
              <a:rPr lang="cs-CZ" sz="1600" dirty="0" smtClean="0"/>
              <a:t>Zvuková karta</a:t>
            </a:r>
          </a:p>
          <a:p>
            <a:pPr lvl="2"/>
            <a:r>
              <a:rPr lang="cs-CZ" sz="1400" dirty="0" smtClean="0"/>
              <a:t>Stará se o zvukový výstup do reproduktorů nebo sluchátek</a:t>
            </a:r>
          </a:p>
          <a:p>
            <a:pPr lvl="1"/>
            <a:r>
              <a:rPr lang="cs-CZ" sz="1600" dirty="0" smtClean="0"/>
              <a:t>Síťová karta</a:t>
            </a:r>
          </a:p>
          <a:p>
            <a:pPr lvl="2"/>
            <a:r>
              <a:rPr lang="cs-CZ" sz="1400" dirty="0" smtClean="0"/>
              <a:t>Umožňuje zapojení počítače do místní nebo internetové sítě</a:t>
            </a:r>
          </a:p>
          <a:p>
            <a:pPr lvl="1"/>
            <a:r>
              <a:rPr lang="cs-CZ" sz="1600" dirty="0" smtClean="0"/>
              <a:t>Zdroj</a:t>
            </a:r>
          </a:p>
          <a:p>
            <a:pPr lvl="2"/>
            <a:r>
              <a:rPr lang="cs-CZ" sz="1400" dirty="0" smtClean="0"/>
              <a:t>Napájí všechny ostatní komponenty počítače</a:t>
            </a:r>
          </a:p>
        </p:txBody>
      </p:sp>
    </p:spTree>
    <p:extLst>
      <p:ext uri="{BB962C8B-B14F-4D97-AF65-F5344CB8AC3E}">
        <p14:creationId xmlns:p14="http://schemas.microsoft.com/office/powerpoint/2010/main" val="29486109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Vnější 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Dělíme jej podle jeho funkce na vstupní a výstupní</a:t>
            </a:r>
          </a:p>
          <a:p>
            <a:r>
              <a:rPr lang="cs-CZ" dirty="0" smtClean="0"/>
              <a:t>Jedná se o veškeré přístroje, které můžeme k počítači připojit kabelem, </a:t>
            </a:r>
            <a:r>
              <a:rPr lang="cs-CZ" smtClean="0"/>
              <a:t>bezdrátově nebo </a:t>
            </a:r>
            <a:r>
              <a:rPr lang="cs-CZ" dirty="0" smtClean="0"/>
              <a:t>přímo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29928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Vstupní 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Zajišťuje vstup informací od uživatele do počítače</a:t>
            </a:r>
          </a:p>
          <a:p>
            <a:r>
              <a:rPr lang="cs-CZ" dirty="0" smtClean="0"/>
              <a:t>Jedná se například o:</a:t>
            </a:r>
          </a:p>
          <a:p>
            <a:pPr lvl="1"/>
            <a:r>
              <a:rPr lang="cs-CZ" dirty="0" smtClean="0"/>
              <a:t>Klávesnice</a:t>
            </a:r>
          </a:p>
          <a:p>
            <a:pPr lvl="1"/>
            <a:r>
              <a:rPr lang="cs-CZ" dirty="0" smtClean="0"/>
              <a:t>Polohovací zařízení</a:t>
            </a:r>
          </a:p>
          <a:p>
            <a:pPr lvl="2"/>
            <a:r>
              <a:rPr lang="cs-CZ" dirty="0" smtClean="0"/>
              <a:t>Např. myš, touchpad, </a:t>
            </a:r>
            <a:r>
              <a:rPr lang="cs-CZ" dirty="0" err="1" smtClean="0"/>
              <a:t>trackball</a:t>
            </a:r>
            <a:r>
              <a:rPr lang="cs-CZ" dirty="0" smtClean="0"/>
              <a:t>, joystick…</a:t>
            </a:r>
          </a:p>
          <a:p>
            <a:pPr lvl="1"/>
            <a:r>
              <a:rPr lang="cs-CZ" dirty="0" smtClean="0"/>
              <a:t>Obrazový a zvukový vstup</a:t>
            </a:r>
          </a:p>
          <a:p>
            <a:pPr lvl="2"/>
            <a:r>
              <a:rPr lang="cs-CZ" dirty="0" smtClean="0"/>
              <a:t>Skener, webkamera, mikrofon…</a:t>
            </a:r>
          </a:p>
          <a:p>
            <a:pPr lvl="1"/>
            <a:r>
              <a:rPr lang="cs-CZ" dirty="0" smtClean="0"/>
              <a:t>Datový vstup</a:t>
            </a:r>
          </a:p>
          <a:p>
            <a:pPr lvl="2"/>
            <a:r>
              <a:rPr lang="cs-CZ" dirty="0" smtClean="0"/>
              <a:t>USB porty a jiná připojení</a:t>
            </a:r>
          </a:p>
        </p:txBody>
      </p:sp>
    </p:spTree>
    <p:extLst>
      <p:ext uri="{BB962C8B-B14F-4D97-AF65-F5344CB8AC3E}">
        <p14:creationId xmlns:p14="http://schemas.microsoft.com/office/powerpoint/2010/main" val="1648596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Výstupní hardware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Zajišťuje převod informací od počítače k uživateli</a:t>
            </a:r>
          </a:p>
          <a:p>
            <a:r>
              <a:rPr lang="cs-CZ" dirty="0" smtClean="0"/>
              <a:t>Můžeme jej dělit na obrazový a zvukový</a:t>
            </a:r>
          </a:p>
          <a:p>
            <a:pPr lvl="1"/>
            <a:r>
              <a:rPr lang="cs-CZ" dirty="0" smtClean="0"/>
              <a:t>Obrazový výstupní HW</a:t>
            </a:r>
          </a:p>
          <a:p>
            <a:pPr lvl="2"/>
            <a:r>
              <a:rPr lang="cs-CZ" dirty="0" smtClean="0"/>
              <a:t>Monitor, tiskárna</a:t>
            </a:r>
            <a:endParaRPr lang="cs-CZ" dirty="0"/>
          </a:p>
          <a:p>
            <a:pPr lvl="1"/>
            <a:r>
              <a:rPr lang="cs-CZ" dirty="0" smtClean="0"/>
              <a:t>Zvukový výstupní HW</a:t>
            </a:r>
          </a:p>
          <a:p>
            <a:pPr lvl="2"/>
            <a:r>
              <a:rPr lang="cs-CZ" dirty="0" smtClean="0"/>
              <a:t>Reproduktory, sluchátka</a:t>
            </a:r>
          </a:p>
        </p:txBody>
      </p:sp>
    </p:spTree>
    <p:extLst>
      <p:ext uri="{BB962C8B-B14F-4D97-AF65-F5344CB8AC3E}">
        <p14:creationId xmlns:p14="http://schemas.microsoft.com/office/powerpoint/2010/main" val="28850942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21</TotalTime>
  <Words>203</Words>
  <Application>Microsoft Office PowerPoint</Application>
  <PresentationFormat>Předvádění na obrazovce (4:3)</PresentationFormat>
  <Paragraphs>40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Urbanistický</vt:lpstr>
      <vt:lpstr>Hardware</vt:lpstr>
      <vt:lpstr>Vnitřní hardware</vt:lpstr>
      <vt:lpstr>Vnější hardware</vt:lpstr>
      <vt:lpstr>Vstupní hardware</vt:lpstr>
      <vt:lpstr>Výstupní hardware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Hardware</dc:title>
  <dc:creator>Karel</dc:creator>
  <cp:lastModifiedBy>Ludmila Moličová</cp:lastModifiedBy>
  <cp:revision>4</cp:revision>
  <dcterms:created xsi:type="dcterms:W3CDTF">2012-08-18T09:58:10Z</dcterms:created>
  <dcterms:modified xsi:type="dcterms:W3CDTF">2013-08-21T08:32:44Z</dcterms:modified>
</cp:coreProperties>
</file>