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ABF0167-9805-47FB-9011-0AD330407800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D5EA85E-753A-4180-8CDC-7EF1836807B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Software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Programové vybavení počítače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58112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097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Operační 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5548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nejdůležitějším software prvkem v počítači</a:t>
            </a:r>
          </a:p>
          <a:p>
            <a:r>
              <a:rPr lang="cs-CZ" dirty="0" smtClean="0"/>
              <a:t>Zajišťuje komunikaci mezi uživatelem a hardware</a:t>
            </a:r>
          </a:p>
          <a:p>
            <a:r>
              <a:rPr lang="cs-CZ" dirty="0" smtClean="0"/>
              <a:t>„program“ pro snadnější ovládání počítače</a:t>
            </a:r>
          </a:p>
          <a:p>
            <a:r>
              <a:rPr lang="cs-CZ" dirty="0" smtClean="0"/>
              <a:t>Rozlišujeme různé OS placené (Windows, </a:t>
            </a:r>
            <a:r>
              <a:rPr lang="cs-CZ" dirty="0" err="1" smtClean="0"/>
              <a:t>MacOS</a:t>
            </a:r>
            <a:r>
              <a:rPr lang="cs-CZ" dirty="0" smtClean="0"/>
              <a:t>) x volné (Linux)</a:t>
            </a:r>
            <a:endParaRPr lang="cs-CZ" dirty="0"/>
          </a:p>
          <a:p>
            <a:r>
              <a:rPr lang="cs-CZ" dirty="0" smtClean="0"/>
              <a:t>V současnosti mají všechny OS grafické rozhraní (GUI)</a:t>
            </a:r>
          </a:p>
          <a:p>
            <a:r>
              <a:rPr lang="cs-CZ" dirty="0" smtClean="0"/>
              <a:t>Př. Windows 95, Windows 98, Windows XP, Windows 7, </a:t>
            </a:r>
            <a:r>
              <a:rPr lang="cs-CZ" dirty="0" err="1" smtClean="0"/>
              <a:t>Ubuntu</a:t>
            </a:r>
            <a:r>
              <a:rPr lang="cs-CZ" dirty="0" smtClean="0"/>
              <a:t>, Fedora</a:t>
            </a:r>
          </a:p>
        </p:txBody>
      </p:sp>
    </p:spTree>
    <p:extLst>
      <p:ext uri="{BB962C8B-B14F-4D97-AF65-F5344CB8AC3E}">
        <p14:creationId xmlns:p14="http://schemas.microsoft.com/office/powerpoint/2010/main" val="2434070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prohlížeče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Navzdory častým omylům, Explorer není </a:t>
            </a:r>
            <a:r>
              <a:rPr lang="cs-CZ" dirty="0" err="1" smtClean="0"/>
              <a:t>není</a:t>
            </a:r>
            <a:r>
              <a:rPr lang="cs-CZ" dirty="0" smtClean="0"/>
              <a:t> internet – je to internetový prohlížeč</a:t>
            </a:r>
          </a:p>
          <a:p>
            <a:r>
              <a:rPr lang="cs-CZ" dirty="0" smtClean="0"/>
              <a:t>Internetové prohlížeče jsou programy umožňující uživateli zobrazit internetový obsah</a:t>
            </a:r>
          </a:p>
          <a:p>
            <a:r>
              <a:rPr lang="cs-CZ" dirty="0" smtClean="0"/>
              <a:t>Mezi nejznámější patří Google Chrome, </a:t>
            </a:r>
            <a:r>
              <a:rPr lang="cs-CZ" dirty="0" err="1" smtClean="0"/>
              <a:t>Mozilla</a:t>
            </a:r>
            <a:r>
              <a:rPr lang="cs-CZ" dirty="0" smtClean="0"/>
              <a:t> </a:t>
            </a:r>
            <a:r>
              <a:rPr lang="cs-CZ" dirty="0" err="1" smtClean="0"/>
              <a:t>Firefox</a:t>
            </a:r>
            <a:r>
              <a:rPr lang="cs-CZ" dirty="0" smtClean="0"/>
              <a:t>, Safari, Opera, Internet Explorer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56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Kancelářské balíčky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6988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Programy umožňující vytvářet, prohlížet a tisknout dokumenty, tabulky, prezentace a jiné</a:t>
            </a:r>
          </a:p>
          <a:p>
            <a:r>
              <a:rPr lang="cs-CZ" dirty="0" smtClean="0"/>
              <a:t>Mezi nejznámější balíčky patří:</a:t>
            </a:r>
          </a:p>
          <a:p>
            <a:pPr lvl="1"/>
            <a:r>
              <a:rPr lang="cs-CZ" dirty="0" smtClean="0"/>
              <a:t>Microsoft Office (placený software)</a:t>
            </a:r>
          </a:p>
          <a:p>
            <a:pPr lvl="1"/>
            <a:r>
              <a:rPr lang="cs-CZ" dirty="0" smtClean="0"/>
              <a:t>Open Office (software zdarma)</a:t>
            </a:r>
            <a:endParaRPr lang="cs-CZ" dirty="0"/>
          </a:p>
          <a:p>
            <a:r>
              <a:rPr lang="cs-CZ" dirty="0" smtClean="0"/>
              <a:t>Různé programy se mohou lišit jak kvalitou tak typem výstupu, tzn. že textový dokument vytvořený pomocí OO nemusí jít otevřít (nebo se nezobrazí správně) v MO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70360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Užitečné programy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6988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Grafické editory</a:t>
            </a:r>
          </a:p>
          <a:p>
            <a:pPr lvl="1"/>
            <a:r>
              <a:rPr lang="cs-CZ" dirty="0" err="1" smtClean="0"/>
              <a:t>CorelDRAW</a:t>
            </a:r>
            <a:r>
              <a:rPr lang="cs-CZ" dirty="0" smtClean="0"/>
              <a:t>, GIMP (zdarma), Adobe </a:t>
            </a:r>
            <a:r>
              <a:rPr lang="cs-CZ" dirty="0" err="1" smtClean="0"/>
              <a:t>PhotoShop</a:t>
            </a:r>
            <a:endParaRPr lang="cs-CZ" dirty="0" smtClean="0"/>
          </a:p>
          <a:p>
            <a:r>
              <a:rPr lang="cs-CZ" dirty="0" smtClean="0"/>
              <a:t>Programy pro vyčištění počítače</a:t>
            </a:r>
          </a:p>
          <a:p>
            <a:pPr lvl="1"/>
            <a:r>
              <a:rPr lang="cs-CZ" dirty="0" err="1" smtClean="0"/>
              <a:t>Ccleaner</a:t>
            </a:r>
            <a:r>
              <a:rPr lang="cs-CZ" dirty="0" smtClean="0"/>
              <a:t>, </a:t>
            </a:r>
            <a:r>
              <a:rPr lang="cs-CZ" dirty="0" err="1" smtClean="0"/>
              <a:t>Advanced</a:t>
            </a:r>
            <a:r>
              <a:rPr lang="cs-CZ" dirty="0" smtClean="0"/>
              <a:t> </a:t>
            </a:r>
            <a:r>
              <a:rPr lang="cs-CZ" dirty="0" err="1" smtClean="0"/>
              <a:t>SystemCare</a:t>
            </a:r>
            <a:endParaRPr lang="cs-CZ" dirty="0"/>
          </a:p>
          <a:p>
            <a:r>
              <a:rPr lang="cs-CZ" dirty="0" smtClean="0"/>
              <a:t>Prohlížení </a:t>
            </a:r>
            <a:r>
              <a:rPr lang="cs-CZ" dirty="0" err="1" smtClean="0"/>
              <a:t>mulimédií</a:t>
            </a:r>
            <a:endParaRPr lang="cs-CZ" dirty="0" smtClean="0"/>
          </a:p>
          <a:p>
            <a:pPr lvl="1"/>
            <a:r>
              <a:rPr lang="cs-CZ" dirty="0" err="1" smtClean="0"/>
              <a:t>IrfanView</a:t>
            </a:r>
            <a:r>
              <a:rPr lang="cs-CZ" dirty="0" smtClean="0"/>
              <a:t>, KM </a:t>
            </a:r>
            <a:r>
              <a:rPr lang="cs-CZ" dirty="0" err="1" smtClean="0"/>
              <a:t>player</a:t>
            </a:r>
            <a:r>
              <a:rPr lang="cs-CZ" dirty="0" smtClean="0"/>
              <a:t>, </a:t>
            </a:r>
            <a:r>
              <a:rPr lang="cs-CZ" dirty="0" err="1" smtClean="0"/>
              <a:t>Winamp</a:t>
            </a:r>
            <a:r>
              <a:rPr lang="cs-CZ" dirty="0" smtClean="0"/>
              <a:t>, Picassa</a:t>
            </a:r>
          </a:p>
          <a:p>
            <a:r>
              <a:rPr lang="cs-CZ" dirty="0" smtClean="0"/>
              <a:t>Vypalování a práce s obrazy DVD/CD</a:t>
            </a:r>
          </a:p>
          <a:p>
            <a:pPr lvl="1"/>
            <a:r>
              <a:rPr lang="cs-CZ" dirty="0" smtClean="0"/>
              <a:t>Nero </a:t>
            </a:r>
            <a:r>
              <a:rPr lang="cs-CZ" dirty="0" err="1" smtClean="0"/>
              <a:t>Burning</a:t>
            </a:r>
            <a:r>
              <a:rPr lang="cs-CZ" dirty="0" smtClean="0"/>
              <a:t> ROM, </a:t>
            </a:r>
            <a:r>
              <a:rPr lang="cs-CZ" dirty="0" err="1" smtClean="0"/>
              <a:t>Daemon</a:t>
            </a:r>
            <a:r>
              <a:rPr lang="cs-CZ" dirty="0" smtClean="0"/>
              <a:t> </a:t>
            </a:r>
            <a:r>
              <a:rPr lang="cs-CZ" dirty="0" err="1" smtClean="0"/>
              <a:t>tools</a:t>
            </a:r>
            <a:r>
              <a:rPr lang="cs-CZ" dirty="0" smtClean="0"/>
              <a:t>, </a:t>
            </a:r>
            <a:r>
              <a:rPr lang="cs-CZ" dirty="0" err="1" smtClean="0"/>
              <a:t>Ashampoo</a:t>
            </a:r>
            <a:endParaRPr lang="cs-CZ" dirty="0"/>
          </a:p>
          <a:p>
            <a:r>
              <a:rPr lang="cs-CZ" dirty="0" smtClean="0"/>
              <a:t>Programy pro kompresi (snížení velikosti)</a:t>
            </a:r>
          </a:p>
          <a:p>
            <a:pPr lvl="1"/>
            <a:r>
              <a:rPr lang="cs-CZ" dirty="0" err="1" smtClean="0"/>
              <a:t>WinZip</a:t>
            </a:r>
            <a:r>
              <a:rPr lang="cs-CZ" dirty="0" smtClean="0"/>
              <a:t>, </a:t>
            </a:r>
            <a:r>
              <a:rPr lang="cs-CZ" dirty="0" err="1" smtClean="0"/>
              <a:t>WinRar</a:t>
            </a:r>
            <a:r>
              <a:rPr lang="cs-CZ" dirty="0" smtClean="0"/>
              <a:t>, 7Zip, </a:t>
            </a:r>
            <a:r>
              <a:rPr lang="cs-CZ" dirty="0" err="1" smtClean="0"/>
              <a:t>Total</a:t>
            </a:r>
            <a:r>
              <a:rPr lang="cs-CZ" dirty="0" smtClean="0"/>
              <a:t> </a:t>
            </a:r>
            <a:r>
              <a:rPr lang="cs-CZ" dirty="0" err="1" smtClean="0"/>
              <a:t>Commander</a:t>
            </a:r>
            <a:r>
              <a:rPr lang="cs-CZ" dirty="0" smtClean="0"/>
              <a:t>, </a:t>
            </a:r>
            <a:r>
              <a:rPr lang="cs-CZ" dirty="0" err="1" smtClean="0"/>
              <a:t>Salamander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760880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29</TotalTime>
  <Words>229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Aspekt</vt:lpstr>
      <vt:lpstr>Software</vt:lpstr>
      <vt:lpstr>Operační systém</vt:lpstr>
      <vt:lpstr>Internetové prohlížeče</vt:lpstr>
      <vt:lpstr>Kancelářské balíčky</vt:lpstr>
      <vt:lpstr>Užitečné programy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</dc:title>
  <dc:creator>Karel</dc:creator>
  <cp:lastModifiedBy>Ludmila Moličová</cp:lastModifiedBy>
  <cp:revision>4</cp:revision>
  <dcterms:created xsi:type="dcterms:W3CDTF">2012-08-18T11:02:02Z</dcterms:created>
  <dcterms:modified xsi:type="dcterms:W3CDTF">2013-08-21T08:36:43Z</dcterms:modified>
</cp:coreProperties>
</file>