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70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9C51B-CD04-4262-9B29-2621F131BB65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BB22F-55A3-460E-904C-9AF259B43D3C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9C51B-CD04-4262-9B29-2621F131BB65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BB22F-55A3-460E-904C-9AF259B43D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9C51B-CD04-4262-9B29-2621F131BB65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BB22F-55A3-460E-904C-9AF259B43D3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9C51B-CD04-4262-9B29-2621F131BB65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BB22F-55A3-460E-904C-9AF259B43D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9C51B-CD04-4262-9B29-2621F131BB65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BB22F-55A3-460E-904C-9AF259B43D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9C51B-CD04-4262-9B29-2621F131BB65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BB22F-55A3-460E-904C-9AF259B43D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9C51B-CD04-4262-9B29-2621F131BB65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BB22F-55A3-460E-904C-9AF259B43D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9C51B-CD04-4262-9B29-2621F131BB65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BB22F-55A3-460E-904C-9AF259B43D3C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9C51B-CD04-4262-9B29-2621F131BB65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BB22F-55A3-460E-904C-9AF259B43D3C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9C51B-CD04-4262-9B29-2621F131BB65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BB22F-55A3-460E-904C-9AF259B43D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9C51B-CD04-4262-9B29-2621F131BB65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BB22F-55A3-460E-904C-9AF259B43D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D89C51B-CD04-4262-9B29-2621F131BB65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31BB22F-55A3-460E-904C-9AF259B43D3C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Internet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Možnosti, zajímavosti a důležité informace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653136"/>
            <a:ext cx="5608320" cy="136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6197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internet a jak funguje?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Internet je soubor mezi sebou propojených počítačových sítí (často také popisovaný jako jedna velká celosvětová síť), umožňující uživateli na jednom počítači komunikovat s uživatelem na jiném počítači</a:t>
            </a:r>
          </a:p>
          <a:p>
            <a:r>
              <a:rPr lang="cs-CZ" dirty="0" smtClean="0"/>
              <a:t>Počítače mohou být propojeny kabelem nebo také bezdrátovou sítí</a:t>
            </a:r>
          </a:p>
          <a:p>
            <a:r>
              <a:rPr lang="cs-CZ" dirty="0" smtClean="0"/>
              <a:t>Pokud se chcete připojit k internetu, obvykle se to děje přes poskytovatele internetu</a:t>
            </a:r>
          </a:p>
          <a:p>
            <a:r>
              <a:rPr lang="cs-CZ" dirty="0" smtClean="0"/>
              <a:t>U nás např. O2, </a:t>
            </a:r>
            <a:r>
              <a:rPr lang="cs-CZ" dirty="0" err="1" smtClean="0"/>
              <a:t>T-mobile</a:t>
            </a:r>
            <a:r>
              <a:rPr lang="cs-CZ" dirty="0" smtClean="0"/>
              <a:t>, UPC…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33860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Server, www, stránky a jiná terminologie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Server je počítač, který zůstává neustále připojen k internetu a proto je obsah na něm nahraný přístupný ostatním uživatelům neustále</a:t>
            </a:r>
          </a:p>
          <a:p>
            <a:r>
              <a:rPr lang="cs-CZ" dirty="0" smtClean="0"/>
              <a:t>www – zkratka z </a:t>
            </a:r>
            <a:r>
              <a:rPr lang="cs-CZ" dirty="0" err="1" smtClean="0"/>
              <a:t>World</a:t>
            </a:r>
            <a:r>
              <a:rPr lang="cs-CZ" dirty="0" smtClean="0"/>
              <a:t> </a:t>
            </a:r>
            <a:r>
              <a:rPr lang="cs-CZ" dirty="0" err="1" smtClean="0"/>
              <a:t>Wide</a:t>
            </a:r>
            <a:r>
              <a:rPr lang="cs-CZ" dirty="0" smtClean="0"/>
              <a:t> Web – celosvětová síť</a:t>
            </a:r>
          </a:p>
          <a:p>
            <a:r>
              <a:rPr lang="cs-CZ" dirty="0" smtClean="0"/>
              <a:t>Stránky – soubory nahrané na serveru, přístupné neustále, mohou sloužit k mnoha účelům: prezentace firmy, zábava, naučné stránka a jiné</a:t>
            </a:r>
          </a:p>
          <a:p>
            <a:r>
              <a:rPr lang="cs-CZ" dirty="0" smtClean="0"/>
              <a:t>Doména – domény dělíme podle úrovní od nejdůležitější (nejobecnější)</a:t>
            </a:r>
          </a:p>
          <a:p>
            <a:pPr lvl="1"/>
            <a:r>
              <a:rPr lang="cs-CZ" dirty="0" smtClean="0"/>
              <a:t>Doména 1. řádu - .</a:t>
            </a:r>
            <a:r>
              <a:rPr lang="cs-CZ" dirty="0" err="1" smtClean="0"/>
              <a:t>cz</a:t>
            </a:r>
            <a:r>
              <a:rPr lang="cs-CZ" dirty="0" smtClean="0"/>
              <a:t>, .</a:t>
            </a:r>
            <a:r>
              <a:rPr lang="cs-CZ" dirty="0" err="1" smtClean="0"/>
              <a:t>com</a:t>
            </a:r>
            <a:r>
              <a:rPr lang="cs-CZ" dirty="0" smtClean="0"/>
              <a:t>, .</a:t>
            </a:r>
            <a:r>
              <a:rPr lang="cs-CZ" dirty="0" err="1" smtClean="0"/>
              <a:t>org</a:t>
            </a:r>
            <a:r>
              <a:rPr lang="cs-CZ" dirty="0" smtClean="0"/>
              <a:t>, .</a:t>
            </a:r>
            <a:r>
              <a:rPr lang="cs-CZ" dirty="0" err="1" smtClean="0"/>
              <a:t>eu</a:t>
            </a:r>
            <a:r>
              <a:rPr lang="cs-CZ" dirty="0" smtClean="0"/>
              <a:t>…</a:t>
            </a:r>
          </a:p>
          <a:p>
            <a:pPr lvl="1"/>
            <a:r>
              <a:rPr lang="cs-CZ" dirty="0" smtClean="0"/>
              <a:t>Doména 2. řádu – jméno vašich stránek – </a:t>
            </a:r>
            <a:r>
              <a:rPr lang="cs-CZ" dirty="0" err="1" smtClean="0"/>
              <a:t>př</a:t>
            </a:r>
            <a:r>
              <a:rPr lang="cs-CZ" dirty="0" smtClean="0"/>
              <a:t> </a:t>
            </a:r>
            <a:r>
              <a:rPr lang="cs-CZ" i="1" dirty="0" smtClean="0">
                <a:solidFill>
                  <a:srgbClr val="92D050"/>
                </a:solidFill>
              </a:rPr>
              <a:t>google</a:t>
            </a:r>
            <a:r>
              <a:rPr lang="cs-CZ" dirty="0" smtClean="0"/>
              <a:t>.com, </a:t>
            </a:r>
            <a:r>
              <a:rPr lang="cs-CZ" i="1" dirty="0" smtClean="0">
                <a:solidFill>
                  <a:srgbClr val="92D050"/>
                </a:solidFill>
              </a:rPr>
              <a:t>seznam</a:t>
            </a:r>
            <a:r>
              <a:rPr lang="cs-CZ" dirty="0" smtClean="0"/>
              <a:t>.cz</a:t>
            </a:r>
          </a:p>
          <a:p>
            <a:pPr lvl="1"/>
            <a:r>
              <a:rPr lang="cs-CZ" dirty="0" smtClean="0"/>
              <a:t>Doména 3. a vyšších řádů – specifická doména, př. </a:t>
            </a:r>
            <a:r>
              <a:rPr lang="cs-CZ" i="1" dirty="0" smtClean="0">
                <a:solidFill>
                  <a:srgbClr val="92D050"/>
                </a:solidFill>
              </a:rPr>
              <a:t>cs</a:t>
            </a:r>
            <a:r>
              <a:rPr lang="cs-CZ" dirty="0" smtClean="0"/>
              <a:t>.facebook.com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3951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když chci vlastní stránky?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Protože pořídit si vlastní server je velmi složité a drahé, nejobvyklejším řešením je pronajmout si prostor na serveru někoho jiného - </a:t>
            </a:r>
            <a:r>
              <a:rPr lang="cs-CZ" dirty="0" err="1" smtClean="0">
                <a:solidFill>
                  <a:srgbClr val="92D050"/>
                </a:solidFill>
              </a:rPr>
              <a:t>hosting</a:t>
            </a:r>
            <a:endParaRPr lang="cs-CZ" dirty="0" smtClean="0">
              <a:solidFill>
                <a:srgbClr val="92D050"/>
              </a:solidFill>
            </a:endParaRPr>
          </a:p>
          <a:p>
            <a:r>
              <a:rPr lang="cs-CZ" dirty="0" smtClean="0"/>
              <a:t>Dále je nutné zaplatit si </a:t>
            </a:r>
            <a:r>
              <a:rPr lang="cs-CZ" dirty="0" smtClean="0">
                <a:solidFill>
                  <a:srgbClr val="92D050"/>
                </a:solidFill>
              </a:rPr>
              <a:t>doménu</a:t>
            </a:r>
            <a:r>
              <a:rPr lang="cs-CZ" dirty="0" smtClean="0"/>
              <a:t> (jedinečný název, identifikující naše stránky na internetu)</a:t>
            </a:r>
          </a:p>
          <a:p>
            <a:r>
              <a:rPr lang="cs-CZ" dirty="0" smtClean="0"/>
              <a:t>Stránky vytvořit, nahrát na server a je hotovo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7074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Typy připojení, </a:t>
            </a:r>
            <a:r>
              <a:rPr lang="cs-CZ" dirty="0" err="1" smtClean="0"/>
              <a:t>download</a:t>
            </a:r>
            <a:r>
              <a:rPr lang="cs-CZ" dirty="0" smtClean="0"/>
              <a:t>, </a:t>
            </a:r>
            <a:r>
              <a:rPr lang="cs-CZ" dirty="0" err="1" smtClean="0"/>
              <a:t>upload</a:t>
            </a:r>
            <a:r>
              <a:rPr lang="cs-CZ" dirty="0" smtClean="0"/>
              <a:t> a jejich rychlost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Nejběžnějším připojením je momentálně zřejmě ADSL či ADSL+</a:t>
            </a:r>
          </a:p>
          <a:p>
            <a:r>
              <a:rPr lang="cs-CZ" dirty="0" smtClean="0"/>
              <a:t>Často se také používá tzv. </a:t>
            </a:r>
            <a:r>
              <a:rPr lang="cs-CZ" dirty="0" err="1" smtClean="0"/>
              <a:t>access</a:t>
            </a:r>
            <a:r>
              <a:rPr lang="cs-CZ" dirty="0" smtClean="0"/>
              <a:t> point, kdy se vytvoří zdroj bezdrátové sítě, ke kterému se ostatní počítače připojují (domácí bezdrátové sítě, </a:t>
            </a:r>
            <a:r>
              <a:rPr lang="cs-CZ" dirty="0" err="1" smtClean="0"/>
              <a:t>wi-fi</a:t>
            </a:r>
            <a:r>
              <a:rPr lang="cs-CZ" dirty="0" smtClean="0"/>
              <a:t> sítě v kavárnách, hotelu, restauraci…)</a:t>
            </a:r>
          </a:p>
          <a:p>
            <a:r>
              <a:rPr lang="cs-CZ" dirty="0" smtClean="0"/>
              <a:t>Rychlost </a:t>
            </a:r>
            <a:r>
              <a:rPr lang="cs-CZ" dirty="0" err="1" smtClean="0"/>
              <a:t>dowloadu</a:t>
            </a:r>
            <a:r>
              <a:rPr lang="cs-CZ" dirty="0" smtClean="0"/>
              <a:t> je rychlost stahování informací z internetu do našeho počítače</a:t>
            </a:r>
          </a:p>
          <a:p>
            <a:r>
              <a:rPr lang="cs-CZ" dirty="0" smtClean="0"/>
              <a:t>Rychlost </a:t>
            </a:r>
            <a:r>
              <a:rPr lang="cs-CZ" dirty="0" err="1" smtClean="0"/>
              <a:t>uploadu</a:t>
            </a:r>
            <a:r>
              <a:rPr lang="cs-CZ" dirty="0" smtClean="0"/>
              <a:t> je rychlost nahrávání informací z našeho počítače na internet</a:t>
            </a:r>
          </a:p>
          <a:p>
            <a:r>
              <a:rPr lang="cs-CZ" dirty="0" smtClean="0"/>
              <a:t>Rychlost se udává v </a:t>
            </a:r>
            <a:r>
              <a:rPr lang="cs-CZ" dirty="0" err="1" smtClean="0"/>
              <a:t>kbit</a:t>
            </a:r>
            <a:r>
              <a:rPr lang="cs-CZ" dirty="0" smtClean="0"/>
              <a:t>/s, </a:t>
            </a:r>
            <a:r>
              <a:rPr lang="cs-CZ" dirty="0" err="1" smtClean="0"/>
              <a:t>Mbit</a:t>
            </a:r>
            <a:r>
              <a:rPr lang="cs-CZ" dirty="0" smtClean="0"/>
              <a:t>/s i </a:t>
            </a:r>
            <a:r>
              <a:rPr lang="cs-CZ" dirty="0" err="1" smtClean="0"/>
              <a:t>Gbit</a:t>
            </a:r>
            <a:r>
              <a:rPr lang="cs-CZ" dirty="0" smtClean="0"/>
              <a:t>/s (kilobit, megabit nebo gigabit), závisí na poskytovateli, kabelech, signálu, </a:t>
            </a:r>
            <a:r>
              <a:rPr lang="cs-CZ" smtClean="0"/>
              <a:t>typu připojení…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861476761"/>
      </p:ext>
    </p:extLst>
  </p:cSld>
  <p:clrMapOvr>
    <a:masterClrMapping/>
  </p:clrMapOvr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28</TotalTime>
  <Words>351</Words>
  <Application>Microsoft Office PowerPoint</Application>
  <PresentationFormat>Předvádění na obrazovce (4:3)</PresentationFormat>
  <Paragraphs>25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Došky</vt:lpstr>
      <vt:lpstr>Internet</vt:lpstr>
      <vt:lpstr>Co je internet a jak funguje?</vt:lpstr>
      <vt:lpstr>Server, www, stránky a jiná terminologie</vt:lpstr>
      <vt:lpstr>Co když chci vlastní stránky?</vt:lpstr>
      <vt:lpstr>Typy připojení, download, upload a jejich rychlost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Internet</dc:title>
  <dc:creator>Karel</dc:creator>
  <cp:lastModifiedBy>Ludmila Moličová</cp:lastModifiedBy>
  <cp:revision>4</cp:revision>
  <dcterms:created xsi:type="dcterms:W3CDTF">2012-08-18T21:14:08Z</dcterms:created>
  <dcterms:modified xsi:type="dcterms:W3CDTF">2013-08-21T08:49:48Z</dcterms:modified>
</cp:coreProperties>
</file>