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70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CAE1F-7D92-4439-B753-C635E95E8EAD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BC04-6EB1-4A16-90AD-EFA45397645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CAE1F-7D92-4439-B753-C635E95E8EAD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BC04-6EB1-4A16-90AD-EFA453976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CAE1F-7D92-4439-B753-C635E95E8EAD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BC04-6EB1-4A16-90AD-EFA45397645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CAE1F-7D92-4439-B753-C635E95E8EAD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BC04-6EB1-4A16-90AD-EFA453976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CAE1F-7D92-4439-B753-C635E95E8EAD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BC04-6EB1-4A16-90AD-EFA453976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CAE1F-7D92-4439-B753-C635E95E8EAD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BC04-6EB1-4A16-90AD-EFA453976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CAE1F-7D92-4439-B753-C635E95E8EAD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BC04-6EB1-4A16-90AD-EFA453976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CAE1F-7D92-4439-B753-C635E95E8EAD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BC04-6EB1-4A16-90AD-EFA45397645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CB9CAE1F-7D92-4439-B753-C635E95E8EAD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733FBC04-6EB1-4A16-90AD-EFA45397645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CAE1F-7D92-4439-B753-C635E95E8EAD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BC04-6EB1-4A16-90AD-EFA453976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CAE1F-7D92-4439-B753-C635E95E8EAD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BC04-6EB1-4A16-90AD-EFA4539764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B9CAE1F-7D92-4439-B753-C635E95E8EAD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33FBC04-6EB1-4A16-90AD-EFA45397645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Bezpečnost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Internetová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581128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7960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Bezpečnost při komunikaci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Sociální sítě</a:t>
            </a:r>
          </a:p>
          <a:p>
            <a:pPr lvl="1"/>
            <a:r>
              <a:rPr lang="cs-CZ" sz="2400" dirty="0" smtClean="0"/>
              <a:t>Nepište o sobě přílišné detaily, nechte si je pro opravdové přátele</a:t>
            </a:r>
          </a:p>
          <a:p>
            <a:pPr lvl="1"/>
            <a:r>
              <a:rPr lang="cs-CZ" sz="2400" dirty="0" smtClean="0"/>
              <a:t>Dávejte pozor na falešné profily</a:t>
            </a:r>
          </a:p>
          <a:p>
            <a:pPr lvl="1"/>
            <a:r>
              <a:rPr lang="cs-CZ" sz="2400" dirty="0" smtClean="0"/>
              <a:t>Přátelte a povídejte si pouze s lidmi, které opravdu znáte</a:t>
            </a:r>
          </a:p>
          <a:p>
            <a:pPr lvl="1"/>
            <a:r>
              <a:rPr lang="cs-CZ" sz="2400" dirty="0" smtClean="0"/>
              <a:t>Nastavte si dobře filtry obsahu, aby se věci, které o sobě sdílíte, nedostaly k cizím lidem</a:t>
            </a:r>
          </a:p>
          <a:p>
            <a:r>
              <a:rPr lang="cs-CZ" sz="2800" dirty="0" smtClean="0"/>
              <a:t>Chat</a:t>
            </a:r>
          </a:p>
          <a:p>
            <a:pPr lvl="1"/>
            <a:r>
              <a:rPr lang="cs-CZ" sz="2400" dirty="0" smtClean="0"/>
              <a:t>Nezapomeňte, že nikdy nevíte, kdo je na druhé straně</a:t>
            </a:r>
          </a:p>
          <a:p>
            <a:pPr lvl="1"/>
            <a:r>
              <a:rPr lang="cs-CZ" sz="2400" dirty="0" smtClean="0"/>
              <a:t>Rozhodně s nikým neřešte osobní informace</a:t>
            </a:r>
          </a:p>
          <a:p>
            <a:pPr lvl="1"/>
            <a:r>
              <a:rPr lang="cs-CZ" sz="2400" dirty="0" smtClean="0"/>
              <a:t>Pokud po vás někdo bude požadovat fotografie atp. svěřte se s tím rodičům, kamarádovi…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08200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Kyberšikana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Nové „odvětví“ šikany</a:t>
            </a:r>
          </a:p>
          <a:p>
            <a:r>
              <a:rPr lang="cs-CZ" dirty="0" smtClean="0"/>
              <a:t>užití počítače nebo mobilního telefonu k úmyslnému ublížením druhým</a:t>
            </a:r>
          </a:p>
          <a:p>
            <a:r>
              <a:rPr lang="cs-CZ" dirty="0" smtClean="0"/>
              <a:t>Urážlivé zprávy, posílání ponižujících videí, falešné profily na sociálních sítích…</a:t>
            </a:r>
          </a:p>
          <a:p>
            <a:r>
              <a:rPr lang="cs-CZ" dirty="0" smtClean="0"/>
              <a:t>Zprávy si ukládejte jako důkaz, svěřte se někomu dospělému</a:t>
            </a:r>
          </a:p>
          <a:p>
            <a:r>
              <a:rPr lang="cs-CZ" dirty="0" smtClean="0"/>
              <a:t>Pokud je vám kontakt s někým nepříjemný, naučte se ho blokovat či vymazat z přátel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3798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Informace na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Pokud na internetu sháníte informace, dávejte si pozor na různé zdroje</a:t>
            </a:r>
          </a:p>
          <a:p>
            <a:r>
              <a:rPr lang="cs-CZ" sz="2800" dirty="0" smtClean="0"/>
              <a:t>Ne všechny informace jsou správné, internet je volné médium, na které může kdokoliv nahrát cokoliv</a:t>
            </a:r>
          </a:p>
          <a:p>
            <a:r>
              <a:rPr lang="cs-CZ" sz="2800" dirty="0" smtClean="0"/>
              <a:t>Pokud chcete přesné informace, zkuste se zaměřit na:</a:t>
            </a:r>
          </a:p>
          <a:p>
            <a:pPr lvl="2"/>
            <a:r>
              <a:rPr lang="cs-CZ" sz="2000" dirty="0" smtClean="0"/>
              <a:t>Jak moc je stránka obsáhlá, jak působí?</a:t>
            </a:r>
          </a:p>
          <a:p>
            <a:pPr lvl="2"/>
            <a:r>
              <a:rPr lang="cs-CZ" sz="2000" dirty="0" smtClean="0"/>
              <a:t>Jde o stránku podniku, firmy, instituce? Je na ní uveden kontakt?</a:t>
            </a:r>
          </a:p>
          <a:p>
            <a:pPr lvl="2"/>
            <a:r>
              <a:rPr lang="cs-CZ" sz="2000" dirty="0" smtClean="0"/>
              <a:t>Existují na stránku nějaká doporučení, pozitivní komentáře?</a:t>
            </a:r>
          </a:p>
          <a:p>
            <a:pPr lvl="2"/>
            <a:r>
              <a:rPr lang="cs-CZ" sz="2000" dirty="0" smtClean="0"/>
              <a:t>Je obsah stránek pevný nebo lze volně editovat? (</a:t>
            </a:r>
            <a:r>
              <a:rPr lang="cs-CZ" sz="2000" dirty="0" err="1" smtClean="0"/>
              <a:t>wikipedia</a:t>
            </a:r>
            <a:r>
              <a:rPr lang="cs-CZ" sz="20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803893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Stahování na internetu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Pokud něco stahujete z internetu, dávejte pozor, z jakých stránek stahujete – stahujte pouze z důvěryhodných stránek</a:t>
            </a:r>
          </a:p>
          <a:p>
            <a:r>
              <a:rPr lang="cs-CZ" sz="2800" dirty="0" smtClean="0"/>
              <a:t>Když jste připojeni k internetu, mějte vždy zapnutý firewall a aktualizovaný antivirový program</a:t>
            </a:r>
          </a:p>
          <a:p>
            <a:r>
              <a:rPr lang="cs-CZ" sz="2800" dirty="0" smtClean="0"/>
              <a:t>Dávejte si pozor, abyste neporušovali zákon, můžete se i své rodiče dostat do velkých problémů</a:t>
            </a:r>
          </a:p>
          <a:p>
            <a:pPr marL="118872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553658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Online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Mnoho internetových her nabízí možnost dokoupit si zlaťáky, body atp. za reálné peníze</a:t>
            </a:r>
          </a:p>
          <a:p>
            <a:r>
              <a:rPr lang="cs-CZ" dirty="0" smtClean="0"/>
              <a:t>Nikdy to nedělejte sami, pokud máte zájem, zkuste se domluvit s rodiči</a:t>
            </a:r>
          </a:p>
          <a:p>
            <a:r>
              <a:rPr lang="cs-CZ" dirty="0" smtClean="0"/>
              <a:t>Nezapomínejte, že opravdové peníze se dají utratit mnohem lépe než za hru, která vás také může brzo </a:t>
            </a:r>
            <a:r>
              <a:rPr lang="cs-CZ" smtClean="0"/>
              <a:t>přestat bavit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67816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38</TotalTime>
  <Words>335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Modul</vt:lpstr>
      <vt:lpstr>Bezpečnost</vt:lpstr>
      <vt:lpstr>Bezpečnost při komunikaci</vt:lpstr>
      <vt:lpstr>Kyberšikana</vt:lpstr>
      <vt:lpstr>Informace na internetu</vt:lpstr>
      <vt:lpstr>Stahování na internetu</vt:lpstr>
      <vt:lpstr>Online hry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Internet</dc:title>
  <dc:creator>Karel</dc:creator>
  <cp:lastModifiedBy>Ludmila Moličová</cp:lastModifiedBy>
  <cp:revision>5</cp:revision>
  <dcterms:created xsi:type="dcterms:W3CDTF">2012-08-18T21:42:32Z</dcterms:created>
  <dcterms:modified xsi:type="dcterms:W3CDTF">2013-08-21T08:52:34Z</dcterms:modified>
</cp:coreProperties>
</file>