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70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F0235EB-B5E6-4D44-AC91-35BBA16740EA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56E3A10E-3582-4C7D-85A8-4631C48B31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35EB-B5E6-4D44-AC91-35BBA16740EA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3A10E-3582-4C7D-85A8-4631C48B31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35EB-B5E6-4D44-AC91-35BBA16740EA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3A10E-3582-4C7D-85A8-4631C48B31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35EB-B5E6-4D44-AC91-35BBA16740EA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3A10E-3582-4C7D-85A8-4631C48B311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35EB-B5E6-4D44-AC91-35BBA16740EA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3A10E-3582-4C7D-85A8-4631C48B311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35EB-B5E6-4D44-AC91-35BBA16740EA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3A10E-3582-4C7D-85A8-4631C48B31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35EB-B5E6-4D44-AC91-35BBA16740EA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3A10E-3582-4C7D-85A8-4631C48B31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F0235EB-B5E6-4D44-AC91-35BBA16740EA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56E3A10E-3582-4C7D-85A8-4631C48B31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F0235EB-B5E6-4D44-AC91-35BBA16740EA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56E3A10E-3582-4C7D-85A8-4631C48B31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35EB-B5E6-4D44-AC91-35BBA16740EA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3A10E-3582-4C7D-85A8-4631C48B31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235EB-B5E6-4D44-AC91-35BBA16740EA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3A10E-3582-4C7D-85A8-4631C48B31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F0235EB-B5E6-4D44-AC91-35BBA16740EA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56E3A10E-3582-4C7D-85A8-4631C48B311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mailto:lukas@seznam.cz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Email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 funguje a jak jej používat?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264" y="4221088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501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Email je elektronická pošta, tj. způsob odesílání a přijímání zpráv pomocí počítače a sítě (místní nebo internetové)</a:t>
            </a:r>
          </a:p>
          <a:p>
            <a:r>
              <a:rPr lang="cs-CZ" dirty="0" smtClean="0"/>
              <a:t>Je to v dnešní době velmi rozšířený způsob komunikace, používaný mnoha organizacemi, firmami ale i úřady</a:t>
            </a:r>
          </a:p>
        </p:txBody>
      </p:sp>
    </p:spTree>
    <p:extLst>
      <p:ext uri="{BB962C8B-B14F-4D97-AF65-F5344CB8AC3E}">
        <p14:creationId xmlns:p14="http://schemas.microsoft.com/office/powerpoint/2010/main" val="894516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jej používat?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V dnešní době existuje mnoho poskytovatelů emailové schránky, navíc si můžete vytvořit svůj vlastní, naprosto jedinečný email, pokud máte vlastní webové stránky</a:t>
            </a:r>
          </a:p>
          <a:p>
            <a:r>
              <a:rPr lang="cs-CZ" sz="2000" dirty="0" smtClean="0"/>
              <a:t>Nejznámější poskytovatelé emailové schránky:</a:t>
            </a:r>
          </a:p>
          <a:p>
            <a:pPr lvl="1"/>
            <a:r>
              <a:rPr lang="cs-CZ" sz="1600" dirty="0" smtClean="0"/>
              <a:t>Seznam.cz</a:t>
            </a:r>
          </a:p>
          <a:p>
            <a:pPr lvl="1"/>
            <a:r>
              <a:rPr lang="cs-CZ" sz="1600" dirty="0" smtClean="0"/>
              <a:t>Centrum.cz</a:t>
            </a:r>
          </a:p>
          <a:p>
            <a:pPr lvl="1"/>
            <a:r>
              <a:rPr lang="cs-CZ" sz="1600" dirty="0" smtClean="0"/>
              <a:t>Atlas.cz</a:t>
            </a:r>
          </a:p>
          <a:p>
            <a:pPr lvl="1"/>
            <a:r>
              <a:rPr lang="cs-CZ" sz="1600" dirty="0" smtClean="0"/>
              <a:t>Google.com</a:t>
            </a:r>
          </a:p>
          <a:p>
            <a:pPr lvl="1"/>
            <a:r>
              <a:rPr lang="cs-CZ" sz="1600" dirty="0" smtClean="0"/>
              <a:t>Yahoo.com</a:t>
            </a:r>
          </a:p>
          <a:p>
            <a:r>
              <a:rPr lang="cs-CZ" sz="1800" b="1" i="1" dirty="0" smtClean="0"/>
              <a:t>Úkol:</a:t>
            </a:r>
            <a:r>
              <a:rPr lang="cs-CZ" sz="1800" dirty="0" smtClean="0"/>
              <a:t> Založme si spolu emailovou schránku na seznam.cz</a:t>
            </a:r>
            <a:endParaRPr lang="cs-CZ" sz="1800" b="1" i="1" dirty="0"/>
          </a:p>
        </p:txBody>
      </p:sp>
    </p:spTree>
    <p:extLst>
      <p:ext uri="{BB962C8B-B14F-4D97-AF65-F5344CB8AC3E}">
        <p14:creationId xmlns:p14="http://schemas.microsoft.com/office/powerpoint/2010/main" val="1635739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Pošta doručená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Doručená pošta je složka zpráv, které jste od někoho přijali</a:t>
            </a:r>
          </a:p>
          <a:p>
            <a:r>
              <a:rPr lang="cs-CZ" dirty="0" smtClean="0"/>
              <a:t>Zobrazují se vám zde přečtené i nepřečtené zprávy</a:t>
            </a:r>
          </a:p>
          <a:p>
            <a:r>
              <a:rPr lang="cs-CZ" dirty="0" smtClean="0"/>
              <a:t>Vidíte datum odeslání zprávy, autora a předmět zprávy</a:t>
            </a:r>
          </a:p>
          <a:p>
            <a:r>
              <a:rPr lang="cs-CZ" dirty="0" smtClean="0"/>
              <a:t>Může se stát, že dostanete nevyžádané maily, které vás otravují – potom hovoříme o spamu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7033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Spam a filtry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Pokud svou emailovou adresu vystavíte veřejně někde na internetu (profil na lidech, napsání do chatu…), může se vám stát, že začnete ve své schránce nacházet spamy</a:t>
            </a:r>
          </a:p>
          <a:p>
            <a:r>
              <a:rPr lang="cs-CZ" dirty="0" smtClean="0"/>
              <a:t>Spamy obvykle nabízejí koupi nějakého prostředku, peníze pokud kliknete na nějaký odkaz apod.</a:t>
            </a:r>
          </a:p>
          <a:p>
            <a:r>
              <a:rPr lang="cs-CZ" dirty="0" smtClean="0"/>
              <a:t>Nikdy nic takového nedělejte, pokud se jedná o nevyžádaný email a neznámého autora</a:t>
            </a:r>
          </a:p>
          <a:p>
            <a:r>
              <a:rPr lang="cs-CZ" dirty="0" smtClean="0"/>
              <a:t>Nejlepší možností je takové emaily vůbec neotvírat – mohou obsahovat viry</a:t>
            </a:r>
          </a:p>
          <a:p>
            <a:r>
              <a:rPr lang="cs-CZ" dirty="0" smtClean="0"/>
              <a:t>Ve vaší emailové schránce pak lze nastavit filtry</a:t>
            </a:r>
          </a:p>
          <a:p>
            <a:r>
              <a:rPr lang="cs-CZ" dirty="0" smtClean="0"/>
              <a:t>Př. Otravuje vás neustále někdo z adresy „</a:t>
            </a:r>
            <a:r>
              <a:rPr lang="cs-CZ" dirty="0" err="1" smtClean="0"/>
              <a:t>spammer</a:t>
            </a:r>
            <a:r>
              <a:rPr lang="cs-CZ" dirty="0" smtClean="0"/>
              <a:t>@....“? Ve filtrech můžete nastavit, aby se zprávy z této adresy rovnou mazaly</a:t>
            </a:r>
          </a:p>
          <a:p>
            <a:r>
              <a:rPr lang="cs-CZ" dirty="0" smtClean="0"/>
              <a:t>Filtr dokáží třídit i podle předmětu zprávy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5060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Psaní zpráv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Nejprve napíšeme, komu chceme zprávu napsat</a:t>
            </a:r>
          </a:p>
          <a:p>
            <a:r>
              <a:rPr lang="cs-CZ" dirty="0" smtClean="0"/>
              <a:t>Emailová adresa vypadá obvykle nějak takto:</a:t>
            </a:r>
          </a:p>
          <a:p>
            <a:pPr lvl="1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jmeno</a:t>
            </a:r>
            <a:r>
              <a:rPr lang="cs-CZ" dirty="0" smtClean="0"/>
              <a:t>@</a:t>
            </a:r>
            <a:r>
              <a:rPr lang="cs-CZ" dirty="0" smtClean="0">
                <a:solidFill>
                  <a:srgbClr val="FF0000"/>
                </a:solidFill>
              </a:rPr>
              <a:t>poskytovatel.cz</a:t>
            </a:r>
          </a:p>
          <a:p>
            <a:pPr lvl="1"/>
            <a:r>
              <a:rPr lang="cs-CZ" dirty="0" smtClean="0"/>
              <a:t>Př. </a:t>
            </a:r>
            <a:r>
              <a:rPr lang="cs-CZ" dirty="0" smtClean="0">
                <a:hlinkClick r:id="rId2"/>
              </a:rPr>
              <a:t>lukas@seznam.cz</a:t>
            </a:r>
            <a:endParaRPr lang="cs-CZ" dirty="0" smtClean="0"/>
          </a:p>
          <a:p>
            <a:r>
              <a:rPr lang="cs-CZ" dirty="0" smtClean="0"/>
              <a:t>Poté můžeme vybrat, jestli ke zprávě připojíme nějakou přílohu – obvykle obrázky, fotky, videa</a:t>
            </a:r>
          </a:p>
          <a:p>
            <a:r>
              <a:rPr lang="cs-CZ" dirty="0" smtClean="0"/>
              <a:t>Dalším políčkem je předmět – zde bychom měli napsat, proč vlastně email píšeme, čeho se jeho obsah týká</a:t>
            </a:r>
          </a:p>
          <a:p>
            <a:r>
              <a:rPr lang="cs-CZ" dirty="0" smtClean="0"/>
              <a:t>Poté už následuje vlastní zpráva</a:t>
            </a:r>
          </a:p>
          <a:p>
            <a:r>
              <a:rPr lang="cs-CZ" dirty="0" smtClean="0"/>
              <a:t>!!! Pozor – i v mailu bychom měli dodržovat určitá pravidla pro psaní dopisů (</a:t>
            </a:r>
            <a:r>
              <a:rPr lang="cs-CZ" smtClean="0"/>
              <a:t>oslovení atd.)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2492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24</TotalTime>
  <Words>338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Špendlík</vt:lpstr>
      <vt:lpstr>Email</vt:lpstr>
      <vt:lpstr>Co to je?</vt:lpstr>
      <vt:lpstr>Jak jej používat?</vt:lpstr>
      <vt:lpstr>Pošta doručená</vt:lpstr>
      <vt:lpstr>Spam a filtry</vt:lpstr>
      <vt:lpstr>Psaní zpráv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Email</dc:title>
  <dc:creator>Karel</dc:creator>
  <cp:lastModifiedBy>Ludmila Moličová</cp:lastModifiedBy>
  <cp:revision>4</cp:revision>
  <dcterms:created xsi:type="dcterms:W3CDTF">2012-08-24T08:23:25Z</dcterms:created>
  <dcterms:modified xsi:type="dcterms:W3CDTF">2013-08-21T09:07:13Z</dcterms:modified>
</cp:coreProperties>
</file>