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70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E46F487-B819-42EF-BAFC-7954DEF0A2BF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377AA6F-B4B1-4F0C-A29D-F9602708C4F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Paměť počítače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581128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85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984556"/>
          </a:xfrm>
        </p:spPr>
        <p:txBody>
          <a:bodyPr>
            <a:normAutofit fontScale="85000" lnSpcReduction="20000"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Elektronická paměť je zařízení, které umožňuje uchovávat a pracovat s informací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Informace je v počítačích obvykle vyjadřována jako číselná hodnota pomocí binárního kódu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Základní jednotkou informace je </a:t>
            </a:r>
            <a:r>
              <a:rPr lang="cs-CZ" sz="2000" dirty="0" smtClean="0">
                <a:solidFill>
                  <a:srgbClr val="FF0000"/>
                </a:solidFill>
              </a:rPr>
              <a:t>1 Bit </a:t>
            </a:r>
            <a:r>
              <a:rPr lang="cs-CZ" sz="2000" b="0" dirty="0" smtClean="0"/>
              <a:t>– jedno binární číslo – tedy buď </a:t>
            </a:r>
            <a:r>
              <a:rPr lang="cs-CZ" sz="2000" dirty="0" smtClean="0">
                <a:solidFill>
                  <a:srgbClr val="FF0000"/>
                </a:solidFill>
              </a:rPr>
              <a:t>1</a:t>
            </a:r>
            <a:r>
              <a:rPr lang="cs-CZ" sz="2000" b="0" dirty="0" smtClean="0"/>
              <a:t> nebo </a:t>
            </a:r>
            <a:r>
              <a:rPr lang="cs-CZ" sz="2000" dirty="0" smtClean="0">
                <a:solidFill>
                  <a:srgbClr val="FF0000"/>
                </a:solidFill>
              </a:rPr>
              <a:t>0</a:t>
            </a:r>
            <a:r>
              <a:rPr lang="cs-CZ" sz="2000" b="0" dirty="0" smtClean="0"/>
              <a:t> (</a:t>
            </a:r>
            <a:r>
              <a:rPr lang="cs-CZ" sz="2000" b="0" dirty="0"/>
              <a:t>logická jednička a logická nula</a:t>
            </a:r>
            <a:r>
              <a:rPr lang="cs-CZ" sz="2000" b="0" dirty="0" smtClean="0"/>
              <a:t>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Z osmi bitů se skládá jeden byte – </a:t>
            </a:r>
            <a:r>
              <a:rPr lang="cs-CZ" sz="2000" dirty="0" smtClean="0">
                <a:solidFill>
                  <a:srgbClr val="FF0000"/>
                </a:solidFill>
              </a:rPr>
              <a:t>1 B</a:t>
            </a:r>
          </a:p>
          <a:p>
            <a:pPr>
              <a:buFont typeface="Wingdings" pitchFamily="2" charset="2"/>
              <a:buChar char="ü"/>
            </a:pPr>
            <a:r>
              <a:rPr lang="cs-CZ" sz="2000" b="0" dirty="0" smtClean="0"/>
              <a:t>Jeden kilobyte (1 kB) = 1024 B</a:t>
            </a:r>
          </a:p>
          <a:p>
            <a:pPr>
              <a:buFont typeface="Wingdings" pitchFamily="2" charset="2"/>
              <a:buChar char="ü"/>
            </a:pPr>
            <a:r>
              <a:rPr lang="cs-CZ" sz="2000" b="0" dirty="0" smtClean="0"/>
              <a:t>Jeden megabyte (1 MB) = 1024 kB</a:t>
            </a:r>
          </a:p>
          <a:p>
            <a:pPr>
              <a:buFont typeface="Wingdings" pitchFamily="2" charset="2"/>
              <a:buChar char="ü"/>
            </a:pPr>
            <a:r>
              <a:rPr lang="cs-CZ" sz="2000" b="0" dirty="0" smtClean="0"/>
              <a:t>Jeden gigabyte (1 GB) = 1024 MB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V počítači můžeme obvykle narazit na dva typy paměti: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sz="2000" dirty="0" smtClean="0"/>
              <a:t>Operační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sz="2000" b="0" dirty="0" smtClean="0"/>
              <a:t>Pevná</a:t>
            </a:r>
            <a:endParaRPr lang="cs-CZ" sz="200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b="0" dirty="0" smtClean="0"/>
              <a:t>Každá z nich je k něčemu jinému a obě jsou potřeba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000" b="0" dirty="0" smtClean="0"/>
          </a:p>
        </p:txBody>
      </p:sp>
    </p:spTree>
    <p:extLst>
      <p:ext uri="{BB962C8B-B14F-4D97-AF65-F5344CB8AC3E}">
        <p14:creationId xmlns:p14="http://schemas.microsoft.com/office/powerpoint/2010/main" val="215471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Operační paměť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Také jinak vnitřní paměť počítače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Je určená pro dočasné uchovávání informací a spouštění kódu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Má rychlejší přístup než pevná paměť (je „rychlejší“)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Obvykle se jedná o typ RAM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Jedná se o paměť, se kterou pracuje počítač, ukládá si do ní data o programech, s kterými právě pracujeme, obsah schránky apod.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Po vypnutí počítače se tato paměť maže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Zásadně ovlivňuje rychlost počítače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52078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Pevná paměť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b="0" dirty="0" smtClean="0"/>
              <a:t>Také jinak vnější paměť</a:t>
            </a:r>
          </a:p>
          <a:p>
            <a:pPr>
              <a:buFont typeface="Wingdings" pitchFamily="2" charset="2"/>
              <a:buChar char="ü"/>
            </a:pPr>
            <a:r>
              <a:rPr lang="cs-CZ" b="0" dirty="0" smtClean="0"/>
              <a:t>Obvykle hard-disk</a:t>
            </a:r>
          </a:p>
          <a:p>
            <a:pPr>
              <a:buFont typeface="Wingdings" pitchFamily="2" charset="2"/>
              <a:buChar char="ü"/>
            </a:pPr>
            <a:r>
              <a:rPr lang="cs-CZ" b="0" dirty="0" smtClean="0"/>
              <a:t>Je pomalejší než RAM, ale data na ní zůstávají i po vypnutí počítače</a:t>
            </a:r>
          </a:p>
          <a:p>
            <a:pPr>
              <a:buFont typeface="Wingdings" pitchFamily="2" charset="2"/>
              <a:buChar char="ü"/>
            </a:pPr>
            <a:r>
              <a:rPr lang="cs-CZ" b="0" dirty="0" smtClean="0"/>
              <a:t>Používá se k trvalému uchovávání dat, ukládání fotek, souborů apod.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b="0" dirty="0" smtClean="0"/>
              <a:t>Může se jednat také o externí zařízení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dirty="0" smtClean="0"/>
              <a:t>Externí hard-disk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b="0" dirty="0" err="1" smtClean="0"/>
              <a:t>Flash</a:t>
            </a:r>
            <a:r>
              <a:rPr lang="cs-CZ" b="0" dirty="0" smtClean="0"/>
              <a:t> disk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dirty="0" smtClean="0"/>
              <a:t>CD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b="0" dirty="0" smtClean="0"/>
              <a:t>DVD</a:t>
            </a:r>
          </a:p>
          <a:p>
            <a:pPr marL="573786" lvl="3" indent="-285750">
              <a:buFont typeface="Wingdings" pitchFamily="2" charset="2"/>
              <a:buChar char="ü"/>
            </a:pPr>
            <a:r>
              <a:rPr lang="cs-CZ" smtClean="0"/>
              <a:t>BlueRay</a:t>
            </a: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262105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27</TotalTime>
  <Words>230</Words>
  <Application>Microsoft Office PowerPoint</Application>
  <PresentationFormat>Předvádění na obrazovce (4:3)</PresentationFormat>
  <Paragraphs>32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Úhly</vt:lpstr>
      <vt:lpstr>Paměť počítače</vt:lpstr>
      <vt:lpstr>Úvod</vt:lpstr>
      <vt:lpstr>Operační paměť</vt:lpstr>
      <vt:lpstr>Pevná paměť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Paměť počítače</dc:title>
  <dc:creator>Karel</dc:creator>
  <cp:lastModifiedBy>Ludmila Moličová</cp:lastModifiedBy>
  <cp:revision>4</cp:revision>
  <dcterms:created xsi:type="dcterms:W3CDTF">2012-08-24T09:04:22Z</dcterms:created>
  <dcterms:modified xsi:type="dcterms:W3CDTF">2013-08-21T09:10:11Z</dcterms:modified>
</cp:coreProperties>
</file>