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4" r:id="rId2"/>
    <p:sldId id="265" r:id="rId3"/>
    <p:sldId id="258" r:id="rId4"/>
    <p:sldId id="260" r:id="rId5"/>
    <p:sldId id="261" r:id="rId6"/>
    <p:sldId id="263" r:id="rId7"/>
    <p:sldId id="267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>
        <p:scale>
          <a:sx n="70" d="100"/>
          <a:sy n="70" d="100"/>
        </p:scale>
        <p:origin x="-1380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E8A1D5-CFBF-40CB-8DBC-3F5C7DC357CE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613409-4923-4EBF-AFAD-5866245466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98124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45E9413-C183-4B71-8396-96BA5EB00546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0FF485E-012E-4639-AA3F-85BC1D519B32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45E9413-C183-4B71-8396-96BA5EB00546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0FF485E-012E-4639-AA3F-85BC1D519B32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45E9413-C183-4B71-8396-96BA5EB00546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0FF485E-012E-4639-AA3F-85BC1D519B32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E9413-C183-4B71-8396-96BA5EB00546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F485E-012E-4639-AA3F-85BC1D519B32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E9413-C183-4B71-8396-96BA5EB00546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F485E-012E-4639-AA3F-85BC1D519B32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45E9413-C183-4B71-8396-96BA5EB00546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0FF485E-012E-4639-AA3F-85BC1D519B32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E9413-C183-4B71-8396-96BA5EB00546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F485E-012E-4639-AA3F-85BC1D519B3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45E9413-C183-4B71-8396-96BA5EB00546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0FF485E-012E-4639-AA3F-85BC1D519B32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45E9413-C183-4B71-8396-96BA5EB00546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0FF485E-012E-4639-AA3F-85BC1D519B32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E9413-C183-4B71-8396-96BA5EB00546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F485E-012E-4639-AA3F-85BC1D519B3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E9413-C183-4B71-8396-96BA5EB00546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F485E-012E-4639-AA3F-85BC1D519B3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45E9413-C183-4B71-8396-96BA5EB00546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0FF485E-012E-4639-AA3F-85BC1D519B32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wmf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1620180"/>
          </a:xfrm>
        </p:spPr>
        <p:txBody>
          <a:bodyPr>
            <a:normAutofit/>
          </a:bodyPr>
          <a:lstStyle/>
          <a:p>
            <a:pPr marL="182880" algn="ctr"/>
            <a:r>
              <a:rPr lang="cs-CZ" sz="40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Hygiena dutiny ústní</a:t>
            </a: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Zpracovala: Mgr. Kateřina Holá</a:t>
            </a:r>
            <a:endParaRPr lang="cs-CZ" sz="20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</a:t>
            </a:r>
            <a:r>
              <a:rPr lang="cs-CZ" dirty="0" smtClean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Kamenice</a:t>
            </a:r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575547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4648833"/>
              </p:ext>
            </p:extLst>
          </p:nvPr>
        </p:nvGraphicFramePr>
        <p:xfrm>
          <a:off x="251520" y="1772816"/>
          <a:ext cx="8229600" cy="4493538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kern="1200" dirty="0" smtClean="0">
                          <a:solidFill>
                            <a:schemeClr val="dk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VY_32_INOVACE_52_VZ_08</a:t>
                      </a:r>
                      <a:r>
                        <a:rPr kumimoji="0" lang="cs-CZ" sz="11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VÝCHOVA KE ZDRAVÍ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Hygiena dutiny ústní</a:t>
                      </a:r>
                      <a:endParaRPr lang="cs-CZ" sz="11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Kateřina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Holá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terminologií, význam důležitosti ústní hygieny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 v terminologii, seznámení s problémem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ZŠ/6. -9.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</a:t>
                      </a:r>
                    </a:p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7.2..2013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4294967295"/>
          </p:nvPr>
        </p:nvSpPr>
        <p:spPr>
          <a:xfrm>
            <a:off x="467544" y="6381329"/>
            <a:ext cx="8208912" cy="360039"/>
          </a:xfrm>
          <a:prstGeom prst="rect">
            <a:avLst/>
          </a:prstGeom>
        </p:spPr>
        <p:txBody>
          <a:bodyPr/>
          <a:lstStyle/>
          <a:p>
            <a:pPr algn="ctr"/>
            <a:r>
              <a:rPr lang="cs-CZ" sz="1200" dirty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</a:p>
          <a:p>
            <a:pPr algn="ctr"/>
            <a:endParaRPr lang="cs-CZ" sz="1200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22192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41784"/>
            <a:ext cx="7467600" cy="710952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Hygiena dutiny ústní</a:t>
            </a:r>
            <a:endParaRPr lang="cs-CZ" sz="36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457200" y="1268760"/>
            <a:ext cx="8175972" cy="5205192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je velmi důležitá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zamezuje vzniku onemocnění v dutině ústní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nejčastější onemocnění dutiny ústní:</a:t>
            </a: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zubní kaz a zubní kámen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způsobují je bakterie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vytvářejí zubní plak, ten pevně přiléhá k povrchu zubu, mineralizuje a mění se v zubní kámen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Arial" pitchFamily="34" charset="0"/>
                <a:cs typeface="Arial" pitchFamily="34" charset="0"/>
              </a:rPr>
              <a:t>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dstranit je můžeme pouze mechanicky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pravidelným čištěním zubů!                   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8" name="Picture 4" descr="C:\Users\kaculinka\AppData\Local\Microsoft\Windows\Temporary Internet Files\Content.IE5\32E2AD2E\MC9004405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9936" y="1317426"/>
            <a:ext cx="1130496" cy="1823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aculinka\AppData\Local\Microsoft\Windows\Temporary Internet Files\Content.IE5\8TNBAV5T\MC9004418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2546" y="4581128"/>
            <a:ext cx="1944216" cy="1978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0868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Pravidelná péče o chrup</a:t>
            </a:r>
            <a:endParaRPr lang="cs-CZ" sz="36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péči o chrup je velmi důležitá pravidelnost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zuby bychom si měli čistit po každém jídle a pití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 je ovšem v praktickém životě nemožné 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u="sng" dirty="0" smtClean="0">
                <a:latin typeface="Arial" pitchFamily="34" charset="0"/>
                <a:cs typeface="Arial" pitchFamily="34" charset="0"/>
              </a:rPr>
              <a:t>Proto se doporučuje čistit si zuby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 večeři 5 minut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 snídani 3 minuty</a:t>
            </a:r>
          </a:p>
          <a:p>
            <a:pPr marL="0" indent="0">
              <a:buNone/>
            </a:pP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endParaRPr lang="cs-CZ" dirty="0"/>
          </a:p>
        </p:txBody>
      </p:sp>
      <p:pic>
        <p:nvPicPr>
          <p:cNvPr id="3074" name="Picture 2" descr="C:\Users\kaculinka\AppData\Local\Microsoft\Windows\Temporary Internet Files\Content.IE5\SR9WED0U\MC9003432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1876" y="94964"/>
            <a:ext cx="1868119" cy="1197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kaculinka\AppData\Local\Microsoft\Windows\Temporary Internet Files\Content.IE5\SR9WED0U\MC9003474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6762" y="3717032"/>
            <a:ext cx="2868926" cy="2589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5739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Prostředky mechanického čištění zubů:</a:t>
            </a:r>
            <a:endParaRPr lang="cs-CZ" sz="40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075240" cy="4873752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Základní prostředky: </a:t>
            </a:r>
            <a:endParaRPr lang="cs-CZ" b="1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Arial" pitchFamily="34" charset="0"/>
                <a:cs typeface="Arial" pitchFamily="34" charset="0"/>
              </a:rPr>
              <a:t>Ruční zubní kartáček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Arial" pitchFamily="34" charset="0"/>
                <a:cs typeface="Arial" pitchFamily="34" charset="0"/>
              </a:rPr>
              <a:t>Elektrický zubní kartáček</a:t>
            </a: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Doplňkové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prostředky: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Arial" pitchFamily="34" charset="0"/>
                <a:cs typeface="Arial" pitchFamily="34" charset="0"/>
              </a:rPr>
              <a:t>Mezizubní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kartáček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Dentální vlákno (zubní nit)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Párátka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Jednosvazkový kartáček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Žvýkačky bez cukru…aj.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hola\AppData\Local\Microsoft\Windows\Temporary Internet Files\Content.IE5\RSNLR5SI\MC9002812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7045" y="2132856"/>
            <a:ext cx="1451419" cy="2092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ola\AppData\Local\Microsoft\Windows\Temporary Internet Files\Content.IE5\UPPUNGPH\MC9002158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6266" y="1716015"/>
            <a:ext cx="1880016" cy="1437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ola\AppData\Local\Microsoft\Windows\Temporary Internet Files\Content.IE5\0ZERTPGD\MP90033724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2014" y="3646299"/>
            <a:ext cx="2072234" cy="1478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hola\AppData\Local\Microsoft\Windows\Temporary Internet Files\Content.IE5\0ZERTPGD\MC90021594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5373216"/>
            <a:ext cx="1993707" cy="1193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8472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péče o dutinu ústní a estetika</a:t>
            </a:r>
            <a:endParaRPr lang="cs-CZ" sz="36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péče o dutinu ústní je důležité také z estetických důvodů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krásný a zdravý úsměv je ozdoba a chlouba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ečujte o svůj chrup od raného dětství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nezapomínejte na pravidelné preventivní prohlídky u svého zubního lékaře</a:t>
            </a:r>
          </a:p>
        </p:txBody>
      </p:sp>
      <p:pic>
        <p:nvPicPr>
          <p:cNvPr id="1029" name="Picture 5" descr="C:\Users\kaculinka\AppData\Local\Microsoft\Windows\Temporary Internet Files\Content.IE5\8TNBAV5T\MP9004070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509120"/>
            <a:ext cx="2624640" cy="2016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hola\AppData\Local\Microsoft\Windows\Temporary Internet Files\Content.IE5\RSNLR5SI\MP90042437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509120"/>
            <a:ext cx="2016506" cy="2016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hola\AppData\Local\Microsoft\Windows\Temporary Internet Files\Content.IE5\V5GIJ4W3\MP90040200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509120"/>
            <a:ext cx="1610842" cy="2016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5886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Preventivní prohlídky</a:t>
            </a:r>
            <a:endParaRPr lang="cs-CZ" sz="36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prevence </a:t>
            </a:r>
            <a:r>
              <a:rPr lang="cs-CZ" dirty="0">
                <a:latin typeface="Arial" pitchFamily="34" charset="0"/>
                <a:cs typeface="Arial" pitchFamily="34" charset="0"/>
              </a:rPr>
              <a:t>je velmi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důležitá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zanedbání </a:t>
            </a:r>
            <a:r>
              <a:rPr lang="cs-CZ" dirty="0">
                <a:latin typeface="Arial" pitchFamily="34" charset="0"/>
                <a:cs typeface="Arial" pitchFamily="34" charset="0"/>
              </a:rPr>
              <a:t>může mít fatální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následky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děti dochází pravidelně dvakrát do roka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reventivní vyšetření jsou hrazena zdravotní pojišťovnou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437112"/>
            <a:ext cx="1584325" cy="1584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510137"/>
            <a:ext cx="1895475" cy="151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210099"/>
            <a:ext cx="1231900" cy="1811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60886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4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988840"/>
            <a:ext cx="7704856" cy="3888432"/>
          </a:xfrm>
        </p:spPr>
        <p:txBody>
          <a:bodyPr>
            <a:normAutofit lnSpcReduction="1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0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</a:rPr>
              <a:t>Microsoft - </a:t>
            </a:r>
            <a:r>
              <a:rPr lang="cs-CZ" sz="20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3"/>
              </a:rPr>
              <a:t>http://office.microsoft.com</a:t>
            </a:r>
            <a:endParaRPr lang="cs-CZ" sz="2000" dirty="0" smtClean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b="0" dirty="0" smtClean="0">
                <a:latin typeface="Arial"/>
                <a:ea typeface="Times New Roman"/>
              </a:rPr>
              <a:t>„Materiál </a:t>
            </a:r>
            <a:r>
              <a:rPr lang="cs-CZ" sz="1200" b="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39552" y="6237313"/>
            <a:ext cx="8280919" cy="360040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532428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252</TotalTime>
  <Words>422</Words>
  <Application>Microsoft Office PowerPoint</Application>
  <PresentationFormat>Předvádění na obrazovce (4:3)</PresentationFormat>
  <Paragraphs>83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Hygiena dutiny ústní </vt:lpstr>
      <vt:lpstr>Prezentace aplikace PowerPoint</vt:lpstr>
      <vt:lpstr>Hygiena dutiny ústní</vt:lpstr>
      <vt:lpstr>Pravidelná péče o chrup</vt:lpstr>
      <vt:lpstr>Prostředky mechanického čištění zubů:</vt:lpstr>
      <vt:lpstr>péče o dutinu ústní a estetika</vt:lpstr>
      <vt:lpstr>Preventivní prohlídky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Hygiena dutiny ústní</dc:title>
  <dc:creator>kaculinka</dc:creator>
  <cp:lastModifiedBy>Eva Franzová</cp:lastModifiedBy>
  <cp:revision>31</cp:revision>
  <dcterms:created xsi:type="dcterms:W3CDTF">2013-02-09T13:02:52Z</dcterms:created>
  <dcterms:modified xsi:type="dcterms:W3CDTF">2013-03-25T20:01:54Z</dcterms:modified>
</cp:coreProperties>
</file>