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62" r:id="rId4"/>
    <p:sldId id="258" r:id="rId5"/>
    <p:sldId id="267" r:id="rId6"/>
    <p:sldId id="261" r:id="rId7"/>
    <p:sldId id="263" r:id="rId8"/>
    <p:sldId id="268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40E06-AA84-4591-B39C-5196B069603B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CB90C3B-18E0-4546-8856-3117BE894DCD}">
      <dgm:prSet phldrT="[Text]" custT="1"/>
      <dgm:spPr/>
      <dgm:t>
        <a:bodyPr/>
        <a:lstStyle/>
        <a:p>
          <a:r>
            <a:rPr lang="cs-CZ" sz="2400" dirty="0" smtClean="0"/>
            <a:t>Červené maso, máslo, bílý chléb, rýže, těstoviny a sladkosti</a:t>
          </a:r>
          <a:endParaRPr lang="cs-CZ" sz="2400" dirty="0"/>
        </a:p>
      </dgm:t>
    </dgm:pt>
    <dgm:pt modelId="{BBB84AE7-52D2-46E5-9B8E-E37458B45EF6}" type="parTrans" cxnId="{510CEE97-1673-4F6A-B85F-906A65425A07}">
      <dgm:prSet/>
      <dgm:spPr/>
      <dgm:t>
        <a:bodyPr/>
        <a:lstStyle/>
        <a:p>
          <a:endParaRPr lang="cs-CZ"/>
        </a:p>
      </dgm:t>
    </dgm:pt>
    <dgm:pt modelId="{5B9DD4DE-4D90-43F6-A48E-86CD65637B27}" type="sibTrans" cxnId="{510CEE97-1673-4F6A-B85F-906A65425A07}">
      <dgm:prSet/>
      <dgm:spPr/>
      <dgm:t>
        <a:bodyPr/>
        <a:lstStyle/>
        <a:p>
          <a:endParaRPr lang="cs-CZ"/>
        </a:p>
      </dgm:t>
    </dgm:pt>
    <dgm:pt modelId="{FFCF4909-D68B-4414-A5EA-28E7FBDA5BA2}">
      <dgm:prSet phldrT="[Text]" custT="1"/>
      <dgm:spPr/>
      <dgm:t>
        <a:bodyPr/>
        <a:lstStyle/>
        <a:p>
          <a:r>
            <a:rPr lang="cs-CZ" sz="2400" dirty="0" smtClean="0"/>
            <a:t>Mléčné výrobky, alkohol s mírou 1-2 porce</a:t>
          </a:r>
          <a:endParaRPr lang="cs-CZ" sz="2400" dirty="0"/>
        </a:p>
      </dgm:t>
    </dgm:pt>
    <dgm:pt modelId="{FB44599F-871E-4A42-AB32-74B6D830B661}" type="parTrans" cxnId="{97548DB9-A695-46EA-A314-40C55B2E817C}">
      <dgm:prSet/>
      <dgm:spPr/>
      <dgm:t>
        <a:bodyPr/>
        <a:lstStyle/>
        <a:p>
          <a:endParaRPr lang="cs-CZ"/>
        </a:p>
      </dgm:t>
    </dgm:pt>
    <dgm:pt modelId="{910D84C8-F071-4770-A3D2-59272B688F4A}" type="sibTrans" cxnId="{97548DB9-A695-46EA-A314-40C55B2E817C}">
      <dgm:prSet/>
      <dgm:spPr/>
      <dgm:t>
        <a:bodyPr/>
        <a:lstStyle/>
        <a:p>
          <a:endParaRPr lang="cs-CZ"/>
        </a:p>
      </dgm:t>
    </dgm:pt>
    <dgm:pt modelId="{2C8228AC-F1F2-4CC1-B0FB-59B69BA80892}">
      <dgm:prSet phldrT="[Text]" custT="1"/>
      <dgm:spPr/>
      <dgm:t>
        <a:bodyPr/>
        <a:lstStyle/>
        <a:p>
          <a:r>
            <a:rPr lang="cs-CZ" sz="2400" dirty="0" smtClean="0"/>
            <a:t>Ryby, kuřecí maso, vejce 0-2 porce</a:t>
          </a:r>
          <a:endParaRPr lang="cs-CZ" sz="2400" dirty="0"/>
        </a:p>
      </dgm:t>
    </dgm:pt>
    <dgm:pt modelId="{846D19C8-FBAD-4D82-AFDA-075D332D0394}" type="parTrans" cxnId="{2CBBB5EE-69C2-46A0-B10F-E7DA4D20C6F3}">
      <dgm:prSet/>
      <dgm:spPr/>
      <dgm:t>
        <a:bodyPr/>
        <a:lstStyle/>
        <a:p>
          <a:endParaRPr lang="cs-CZ"/>
        </a:p>
      </dgm:t>
    </dgm:pt>
    <dgm:pt modelId="{10E0A35D-ACCC-47C6-A809-2F74CB538BF2}" type="sibTrans" cxnId="{2CBBB5EE-69C2-46A0-B10F-E7DA4D20C6F3}">
      <dgm:prSet/>
      <dgm:spPr/>
      <dgm:t>
        <a:bodyPr/>
        <a:lstStyle/>
        <a:p>
          <a:endParaRPr lang="cs-CZ"/>
        </a:p>
      </dgm:t>
    </dgm:pt>
    <dgm:pt modelId="{7A9D4037-C831-49C2-AFF0-5629D21F8444}">
      <dgm:prSet phldrT="[Text]" custT="1"/>
      <dgm:spPr/>
      <dgm:t>
        <a:bodyPr/>
        <a:lstStyle/>
        <a:p>
          <a:r>
            <a:rPr lang="cs-CZ" sz="2400" dirty="0" smtClean="0"/>
            <a:t>Ořechy a luštěniny</a:t>
          </a:r>
          <a:endParaRPr lang="cs-CZ" sz="2400" dirty="0"/>
        </a:p>
      </dgm:t>
    </dgm:pt>
    <dgm:pt modelId="{0C8F159A-370E-4288-AF19-42D9FD662C7E}" type="parTrans" cxnId="{DF253552-B786-4EB3-B642-7F41D049193C}">
      <dgm:prSet/>
      <dgm:spPr/>
      <dgm:t>
        <a:bodyPr/>
        <a:lstStyle/>
        <a:p>
          <a:endParaRPr lang="cs-CZ"/>
        </a:p>
      </dgm:t>
    </dgm:pt>
    <dgm:pt modelId="{0AC8B5C3-4534-4BB5-9880-7F8C36520257}" type="sibTrans" cxnId="{DF253552-B786-4EB3-B642-7F41D049193C}">
      <dgm:prSet/>
      <dgm:spPr/>
      <dgm:t>
        <a:bodyPr/>
        <a:lstStyle/>
        <a:p>
          <a:endParaRPr lang="cs-CZ"/>
        </a:p>
      </dgm:t>
    </dgm:pt>
    <dgm:pt modelId="{5B545B34-0491-4B01-AD6B-D86064AD2754}">
      <dgm:prSet phldrT="[Text]" custT="1"/>
      <dgm:spPr/>
      <dgm:t>
        <a:bodyPr/>
        <a:lstStyle/>
        <a:p>
          <a:r>
            <a:rPr lang="cs-CZ" sz="2400" dirty="0" smtClean="0"/>
            <a:t>Zelenina neomezeně, ovoce 2-3 porce</a:t>
          </a:r>
          <a:endParaRPr lang="cs-CZ" sz="2400" dirty="0"/>
        </a:p>
      </dgm:t>
    </dgm:pt>
    <dgm:pt modelId="{D8CD8C88-881E-4EDA-91E0-7851D07B7E80}" type="parTrans" cxnId="{6E918EF7-9F5F-48C3-B492-B90121E56D20}">
      <dgm:prSet/>
      <dgm:spPr/>
      <dgm:t>
        <a:bodyPr/>
        <a:lstStyle/>
        <a:p>
          <a:endParaRPr lang="cs-CZ"/>
        </a:p>
      </dgm:t>
    </dgm:pt>
    <dgm:pt modelId="{854AACC4-A2C7-42FA-AFC6-4735E4E3B205}" type="sibTrans" cxnId="{6E918EF7-9F5F-48C3-B492-B90121E56D20}">
      <dgm:prSet/>
      <dgm:spPr/>
      <dgm:t>
        <a:bodyPr/>
        <a:lstStyle/>
        <a:p>
          <a:endParaRPr lang="cs-CZ"/>
        </a:p>
      </dgm:t>
    </dgm:pt>
    <dgm:pt modelId="{21E073E4-7078-4D05-801E-BE2C4F90CE8F}">
      <dgm:prSet phldrT="[Text]" custT="1"/>
      <dgm:spPr/>
      <dgm:t>
        <a:bodyPr/>
        <a:lstStyle/>
        <a:p>
          <a:r>
            <a:rPr lang="cs-CZ" sz="2400" dirty="0" smtClean="0"/>
            <a:t>Celozrnné potraviny, rostlinné oleje</a:t>
          </a:r>
          <a:endParaRPr lang="cs-CZ" sz="2400" dirty="0"/>
        </a:p>
      </dgm:t>
    </dgm:pt>
    <dgm:pt modelId="{9580F67A-1812-48F5-9849-00475CCAD9BA}" type="parTrans" cxnId="{5EC846B1-F2FC-49C9-A0F9-0860EC68B093}">
      <dgm:prSet/>
      <dgm:spPr/>
      <dgm:t>
        <a:bodyPr/>
        <a:lstStyle/>
        <a:p>
          <a:endParaRPr lang="cs-CZ"/>
        </a:p>
      </dgm:t>
    </dgm:pt>
    <dgm:pt modelId="{A5F8EFC3-F333-42F7-9AEE-707DF9BE127F}" type="sibTrans" cxnId="{5EC846B1-F2FC-49C9-A0F9-0860EC68B093}">
      <dgm:prSet/>
      <dgm:spPr/>
      <dgm:t>
        <a:bodyPr/>
        <a:lstStyle/>
        <a:p>
          <a:endParaRPr lang="cs-CZ"/>
        </a:p>
      </dgm:t>
    </dgm:pt>
    <dgm:pt modelId="{D387030D-EE0B-4740-A76F-B0F27EFCE059}" type="pres">
      <dgm:prSet presAssocID="{3A340E06-AA84-4591-B39C-5196B069603B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AC46C6D9-3195-4F8F-95F5-FA252879BF2C}" type="pres">
      <dgm:prSet presAssocID="{3A340E06-AA84-4591-B39C-5196B069603B}" presName="pyramid" presStyleLbl="node1" presStyleIdx="0" presStyleCnt="1"/>
      <dgm:spPr/>
    </dgm:pt>
    <dgm:pt modelId="{0032E4F2-E872-4819-95BA-D76D9757111F}" type="pres">
      <dgm:prSet presAssocID="{3A340E06-AA84-4591-B39C-5196B069603B}" presName="theList" presStyleCnt="0"/>
      <dgm:spPr/>
    </dgm:pt>
    <dgm:pt modelId="{C28D903C-D428-4A8F-9B30-C044BF372B52}" type="pres">
      <dgm:prSet presAssocID="{7CB90C3B-18E0-4546-8856-3117BE894DCD}" presName="aNode" presStyleLbl="fgAcc1" presStyleIdx="0" presStyleCnt="6" custScaleX="200013" custLinFactY="-17553" custLinFactNeighborX="-110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0A58B1-4F9A-4F40-B7DD-F0D835EA9ADA}" type="pres">
      <dgm:prSet presAssocID="{7CB90C3B-18E0-4546-8856-3117BE894DCD}" presName="aSpace" presStyleCnt="0"/>
      <dgm:spPr/>
    </dgm:pt>
    <dgm:pt modelId="{882577C3-5A25-4DA3-88B1-658011CB62EF}" type="pres">
      <dgm:prSet presAssocID="{FFCF4909-D68B-4414-A5EA-28E7FBDA5BA2}" presName="aNode" presStyleLbl="fgAcc1" presStyleIdx="1" presStyleCnt="6" custScaleX="196805" custLinFactY="-5224" custLinFactNeighborX="151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36E0D-F8B6-4AF4-BD0B-034BE30D8D15}" type="pres">
      <dgm:prSet presAssocID="{FFCF4909-D68B-4414-A5EA-28E7FBDA5BA2}" presName="aSpace" presStyleCnt="0"/>
      <dgm:spPr/>
    </dgm:pt>
    <dgm:pt modelId="{DC144323-C766-49B0-A27F-026456BDE9F3}" type="pres">
      <dgm:prSet presAssocID="{2C8228AC-F1F2-4CC1-B0FB-59B69BA80892}" presName="aNode" presStyleLbl="fgAcc1" presStyleIdx="2" presStyleCnt="6" custScaleX="199344" custLinFactNeighborX="835" custLinFactNeighborY="-431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FBC85F-7C26-4425-AA84-D1B532BA6F72}" type="pres">
      <dgm:prSet presAssocID="{2C8228AC-F1F2-4CC1-B0FB-59B69BA80892}" presName="aSpace" presStyleCnt="0"/>
      <dgm:spPr/>
    </dgm:pt>
    <dgm:pt modelId="{BDFFD56E-C1E2-4DEF-9C52-721BC8C2BF91}" type="pres">
      <dgm:prSet presAssocID="{7A9D4037-C831-49C2-AFF0-5629D21F8444}" presName="aNode" presStyleLbl="fgAcc1" presStyleIdx="3" presStyleCnt="6" custScaleX="200013" custLinFactY="6916" custLinFactNeighborX="116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14DE93-81B5-4659-8E60-37EED1842C9E}" type="pres">
      <dgm:prSet presAssocID="{7A9D4037-C831-49C2-AFF0-5629D21F8444}" presName="aSpace" presStyleCnt="0"/>
      <dgm:spPr/>
    </dgm:pt>
    <dgm:pt modelId="{34BFF304-C5E7-40C2-BD58-05EA02376C72}" type="pres">
      <dgm:prSet presAssocID="{5B545B34-0491-4B01-AD6B-D86064AD2754}" presName="aNode" presStyleLbl="fgAcc1" presStyleIdx="4" presStyleCnt="6" custScaleX="205921" custLinFactY="31728" custLinFactNeighborX="-269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E7B15F-DF6B-409F-B394-0FEB44DC6D68}" type="pres">
      <dgm:prSet presAssocID="{5B545B34-0491-4B01-AD6B-D86064AD2754}" presName="aSpace" presStyleCnt="0"/>
      <dgm:spPr/>
    </dgm:pt>
    <dgm:pt modelId="{CD074A6F-D063-4428-8E5F-567EF49A71FA}" type="pres">
      <dgm:prSet presAssocID="{21E073E4-7078-4D05-801E-BE2C4F90CE8F}" presName="aNode" presStyleLbl="fgAcc1" presStyleIdx="5" presStyleCnt="6" custScaleX="209131" custLinFactY="44057" custLinFactNeighborX="-336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25CE62-D991-4D39-B1C2-98E24373FB4D}" type="pres">
      <dgm:prSet presAssocID="{21E073E4-7078-4D05-801E-BE2C4F90CE8F}" presName="aSpace" presStyleCnt="0"/>
      <dgm:spPr/>
    </dgm:pt>
  </dgm:ptLst>
  <dgm:cxnLst>
    <dgm:cxn modelId="{A3CDFEDE-F920-44B2-8D19-6B5614963ADF}" type="presOf" srcId="{FFCF4909-D68B-4414-A5EA-28E7FBDA5BA2}" destId="{882577C3-5A25-4DA3-88B1-658011CB62EF}" srcOrd="0" destOrd="0" presId="urn:microsoft.com/office/officeart/2005/8/layout/pyramid2"/>
    <dgm:cxn modelId="{47EEE070-5909-4713-9B04-83C551DA0FDA}" type="presOf" srcId="{5B545B34-0491-4B01-AD6B-D86064AD2754}" destId="{34BFF304-C5E7-40C2-BD58-05EA02376C72}" srcOrd="0" destOrd="0" presId="urn:microsoft.com/office/officeart/2005/8/layout/pyramid2"/>
    <dgm:cxn modelId="{6E918EF7-9F5F-48C3-B492-B90121E56D20}" srcId="{3A340E06-AA84-4591-B39C-5196B069603B}" destId="{5B545B34-0491-4B01-AD6B-D86064AD2754}" srcOrd="4" destOrd="0" parTransId="{D8CD8C88-881E-4EDA-91E0-7851D07B7E80}" sibTransId="{854AACC4-A2C7-42FA-AFC6-4735E4E3B205}"/>
    <dgm:cxn modelId="{2CBBB5EE-69C2-46A0-B10F-E7DA4D20C6F3}" srcId="{3A340E06-AA84-4591-B39C-5196B069603B}" destId="{2C8228AC-F1F2-4CC1-B0FB-59B69BA80892}" srcOrd="2" destOrd="0" parTransId="{846D19C8-FBAD-4D82-AFDA-075D332D0394}" sibTransId="{10E0A35D-ACCC-47C6-A809-2F74CB538BF2}"/>
    <dgm:cxn modelId="{635DA9AC-6777-4C4E-B4FB-189877BE8DC0}" type="presOf" srcId="{7A9D4037-C831-49C2-AFF0-5629D21F8444}" destId="{BDFFD56E-C1E2-4DEF-9C52-721BC8C2BF91}" srcOrd="0" destOrd="0" presId="urn:microsoft.com/office/officeart/2005/8/layout/pyramid2"/>
    <dgm:cxn modelId="{DF253552-B786-4EB3-B642-7F41D049193C}" srcId="{3A340E06-AA84-4591-B39C-5196B069603B}" destId="{7A9D4037-C831-49C2-AFF0-5629D21F8444}" srcOrd="3" destOrd="0" parTransId="{0C8F159A-370E-4288-AF19-42D9FD662C7E}" sibTransId="{0AC8B5C3-4534-4BB5-9880-7F8C36520257}"/>
    <dgm:cxn modelId="{524584BD-61F2-4359-A2CD-852D59C3C3A8}" type="presOf" srcId="{2C8228AC-F1F2-4CC1-B0FB-59B69BA80892}" destId="{DC144323-C766-49B0-A27F-026456BDE9F3}" srcOrd="0" destOrd="0" presId="urn:microsoft.com/office/officeart/2005/8/layout/pyramid2"/>
    <dgm:cxn modelId="{9230DAB8-375E-408F-8194-DFAE3BC03E26}" type="presOf" srcId="{7CB90C3B-18E0-4546-8856-3117BE894DCD}" destId="{C28D903C-D428-4A8F-9B30-C044BF372B52}" srcOrd="0" destOrd="0" presId="urn:microsoft.com/office/officeart/2005/8/layout/pyramid2"/>
    <dgm:cxn modelId="{97548DB9-A695-46EA-A314-40C55B2E817C}" srcId="{3A340E06-AA84-4591-B39C-5196B069603B}" destId="{FFCF4909-D68B-4414-A5EA-28E7FBDA5BA2}" srcOrd="1" destOrd="0" parTransId="{FB44599F-871E-4A42-AB32-74B6D830B661}" sibTransId="{910D84C8-F071-4770-A3D2-59272B688F4A}"/>
    <dgm:cxn modelId="{510CEE97-1673-4F6A-B85F-906A65425A07}" srcId="{3A340E06-AA84-4591-B39C-5196B069603B}" destId="{7CB90C3B-18E0-4546-8856-3117BE894DCD}" srcOrd="0" destOrd="0" parTransId="{BBB84AE7-52D2-46E5-9B8E-E37458B45EF6}" sibTransId="{5B9DD4DE-4D90-43F6-A48E-86CD65637B27}"/>
    <dgm:cxn modelId="{98D86236-4CCD-414C-82FB-F8ED95F907EF}" type="presOf" srcId="{21E073E4-7078-4D05-801E-BE2C4F90CE8F}" destId="{CD074A6F-D063-4428-8E5F-567EF49A71FA}" srcOrd="0" destOrd="0" presId="urn:microsoft.com/office/officeart/2005/8/layout/pyramid2"/>
    <dgm:cxn modelId="{57C8617D-2D26-4C41-BA80-37E053F1EFA1}" type="presOf" srcId="{3A340E06-AA84-4591-B39C-5196B069603B}" destId="{D387030D-EE0B-4740-A76F-B0F27EFCE059}" srcOrd="0" destOrd="0" presId="urn:microsoft.com/office/officeart/2005/8/layout/pyramid2"/>
    <dgm:cxn modelId="{5EC846B1-F2FC-49C9-A0F9-0860EC68B093}" srcId="{3A340E06-AA84-4591-B39C-5196B069603B}" destId="{21E073E4-7078-4D05-801E-BE2C4F90CE8F}" srcOrd="5" destOrd="0" parTransId="{9580F67A-1812-48F5-9849-00475CCAD9BA}" sibTransId="{A5F8EFC3-F333-42F7-9AEE-707DF9BE127F}"/>
    <dgm:cxn modelId="{B864E90F-5750-4887-8067-11751E6E571A}" type="presParOf" srcId="{D387030D-EE0B-4740-A76F-B0F27EFCE059}" destId="{AC46C6D9-3195-4F8F-95F5-FA252879BF2C}" srcOrd="0" destOrd="0" presId="urn:microsoft.com/office/officeart/2005/8/layout/pyramid2"/>
    <dgm:cxn modelId="{B9B52507-D0BC-4E02-A332-AA77E7237391}" type="presParOf" srcId="{D387030D-EE0B-4740-A76F-B0F27EFCE059}" destId="{0032E4F2-E872-4819-95BA-D76D9757111F}" srcOrd="1" destOrd="0" presId="urn:microsoft.com/office/officeart/2005/8/layout/pyramid2"/>
    <dgm:cxn modelId="{B4B54A65-759D-40ED-A7A7-11D67D59F0CE}" type="presParOf" srcId="{0032E4F2-E872-4819-95BA-D76D9757111F}" destId="{C28D903C-D428-4A8F-9B30-C044BF372B52}" srcOrd="0" destOrd="0" presId="urn:microsoft.com/office/officeart/2005/8/layout/pyramid2"/>
    <dgm:cxn modelId="{88E060C9-E886-4E1E-B01A-E602FC809AA1}" type="presParOf" srcId="{0032E4F2-E872-4819-95BA-D76D9757111F}" destId="{970A58B1-4F9A-4F40-B7DD-F0D835EA9ADA}" srcOrd="1" destOrd="0" presId="urn:microsoft.com/office/officeart/2005/8/layout/pyramid2"/>
    <dgm:cxn modelId="{E57E89D6-7E24-42F5-B1F4-C8BBCB2DE029}" type="presParOf" srcId="{0032E4F2-E872-4819-95BA-D76D9757111F}" destId="{882577C3-5A25-4DA3-88B1-658011CB62EF}" srcOrd="2" destOrd="0" presId="urn:microsoft.com/office/officeart/2005/8/layout/pyramid2"/>
    <dgm:cxn modelId="{38E43A04-821B-4654-9434-54CFD087CF2C}" type="presParOf" srcId="{0032E4F2-E872-4819-95BA-D76D9757111F}" destId="{62636E0D-F8B6-4AF4-BD0B-034BE30D8D15}" srcOrd="3" destOrd="0" presId="urn:microsoft.com/office/officeart/2005/8/layout/pyramid2"/>
    <dgm:cxn modelId="{D6204997-29C3-4FEF-8C85-D8ACBCA86C38}" type="presParOf" srcId="{0032E4F2-E872-4819-95BA-D76D9757111F}" destId="{DC144323-C766-49B0-A27F-026456BDE9F3}" srcOrd="4" destOrd="0" presId="urn:microsoft.com/office/officeart/2005/8/layout/pyramid2"/>
    <dgm:cxn modelId="{0000C564-931C-43D3-B0CE-AE8D3D9AACDF}" type="presParOf" srcId="{0032E4F2-E872-4819-95BA-D76D9757111F}" destId="{EEFBC85F-7C26-4425-AA84-D1B532BA6F72}" srcOrd="5" destOrd="0" presId="urn:microsoft.com/office/officeart/2005/8/layout/pyramid2"/>
    <dgm:cxn modelId="{30AFB72F-EA29-4934-8FBB-6E4DF40E31A8}" type="presParOf" srcId="{0032E4F2-E872-4819-95BA-D76D9757111F}" destId="{BDFFD56E-C1E2-4DEF-9C52-721BC8C2BF91}" srcOrd="6" destOrd="0" presId="urn:microsoft.com/office/officeart/2005/8/layout/pyramid2"/>
    <dgm:cxn modelId="{859255FF-8721-4F8D-B4FC-3E2BAAB9487D}" type="presParOf" srcId="{0032E4F2-E872-4819-95BA-D76D9757111F}" destId="{7D14DE93-81B5-4659-8E60-37EED1842C9E}" srcOrd="7" destOrd="0" presId="urn:microsoft.com/office/officeart/2005/8/layout/pyramid2"/>
    <dgm:cxn modelId="{FBCF003F-71DB-4F5C-A1DE-3DEA7F907573}" type="presParOf" srcId="{0032E4F2-E872-4819-95BA-D76D9757111F}" destId="{34BFF304-C5E7-40C2-BD58-05EA02376C72}" srcOrd="8" destOrd="0" presId="urn:microsoft.com/office/officeart/2005/8/layout/pyramid2"/>
    <dgm:cxn modelId="{284C5D96-A2D4-44DF-A35B-451768E3575B}" type="presParOf" srcId="{0032E4F2-E872-4819-95BA-D76D9757111F}" destId="{2DE7B15F-DF6B-409F-B394-0FEB44DC6D68}" srcOrd="9" destOrd="0" presId="urn:microsoft.com/office/officeart/2005/8/layout/pyramid2"/>
    <dgm:cxn modelId="{E21F2C9A-D006-49F5-A35A-02FB9AC15A1F}" type="presParOf" srcId="{0032E4F2-E872-4819-95BA-D76D9757111F}" destId="{CD074A6F-D063-4428-8E5F-567EF49A71FA}" srcOrd="10" destOrd="0" presId="urn:microsoft.com/office/officeart/2005/8/layout/pyramid2"/>
    <dgm:cxn modelId="{29093AA2-1A9C-4EFF-9274-F4CAC4622CFF}" type="presParOf" srcId="{0032E4F2-E872-4819-95BA-D76D9757111F}" destId="{0425CE62-D991-4D39-B1C2-98E24373FB4D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6C6D9-3195-4F8F-95F5-FA252879BF2C}">
      <dsp:nvSpPr>
        <dsp:cNvPr id="0" name=""/>
        <dsp:cNvSpPr/>
      </dsp:nvSpPr>
      <dsp:spPr>
        <a:xfrm>
          <a:off x="67091" y="0"/>
          <a:ext cx="4873752" cy="487375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D903C-D428-4A8F-9B30-C044BF372B52}">
      <dsp:nvSpPr>
        <dsp:cNvPr id="0" name=""/>
        <dsp:cNvSpPr/>
      </dsp:nvSpPr>
      <dsp:spPr>
        <a:xfrm>
          <a:off x="884818" y="316630"/>
          <a:ext cx="6336289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Červené maso, máslo, bílý chléb, rýže, těstoviny a sladkosti</a:t>
          </a:r>
          <a:endParaRPr lang="cs-CZ" sz="2400" kern="1200" dirty="0"/>
        </a:p>
      </dsp:txBody>
      <dsp:txXfrm>
        <a:off x="912978" y="344790"/>
        <a:ext cx="6279969" cy="520534"/>
      </dsp:txXfrm>
    </dsp:sp>
    <dsp:sp modelId="{882577C3-5A25-4DA3-88B1-658011CB62EF}">
      <dsp:nvSpPr>
        <dsp:cNvPr id="0" name=""/>
        <dsp:cNvSpPr/>
      </dsp:nvSpPr>
      <dsp:spPr>
        <a:xfrm>
          <a:off x="1018442" y="1036712"/>
          <a:ext cx="6234661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Mléčné výrobky, alkohol s mírou 1-2 porce</a:t>
          </a:r>
          <a:endParaRPr lang="cs-CZ" sz="2400" kern="1200" dirty="0"/>
        </a:p>
      </dsp:txBody>
      <dsp:txXfrm>
        <a:off x="1046602" y="1064872"/>
        <a:ext cx="6178341" cy="520534"/>
      </dsp:txXfrm>
    </dsp:sp>
    <dsp:sp modelId="{DC144323-C766-49B0-A27F-026456BDE9F3}">
      <dsp:nvSpPr>
        <dsp:cNvPr id="0" name=""/>
        <dsp:cNvSpPr/>
      </dsp:nvSpPr>
      <dsp:spPr>
        <a:xfrm>
          <a:off x="956841" y="1756792"/>
          <a:ext cx="6315095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Ryby, kuřecí maso, vejce 0-2 porce</a:t>
          </a:r>
          <a:endParaRPr lang="cs-CZ" sz="2400" kern="1200" dirty="0"/>
        </a:p>
      </dsp:txBody>
      <dsp:txXfrm>
        <a:off x="985001" y="1784952"/>
        <a:ext cx="6258775" cy="520534"/>
      </dsp:txXfrm>
    </dsp:sp>
    <dsp:sp modelId="{BDFFD56E-C1E2-4DEF-9C52-721BC8C2BF91}">
      <dsp:nvSpPr>
        <dsp:cNvPr id="0" name=""/>
        <dsp:cNvSpPr/>
      </dsp:nvSpPr>
      <dsp:spPr>
        <a:xfrm>
          <a:off x="956825" y="2548878"/>
          <a:ext cx="6336289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Ořechy a luštěniny</a:t>
          </a:r>
          <a:endParaRPr lang="cs-CZ" sz="2400" kern="1200" dirty="0"/>
        </a:p>
      </dsp:txBody>
      <dsp:txXfrm>
        <a:off x="984985" y="2577038"/>
        <a:ext cx="6279969" cy="520534"/>
      </dsp:txXfrm>
    </dsp:sp>
    <dsp:sp modelId="{34BFF304-C5E7-40C2-BD58-05EA02376C72}">
      <dsp:nvSpPr>
        <dsp:cNvPr id="0" name=""/>
        <dsp:cNvSpPr/>
      </dsp:nvSpPr>
      <dsp:spPr>
        <a:xfrm>
          <a:off x="740803" y="3340968"/>
          <a:ext cx="6523451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Zelenina neomezeně, ovoce 2-3 porce</a:t>
          </a:r>
          <a:endParaRPr lang="cs-CZ" sz="2400" kern="1200" dirty="0"/>
        </a:p>
      </dsp:txBody>
      <dsp:txXfrm>
        <a:off x="768963" y="3369128"/>
        <a:ext cx="6467131" cy="520534"/>
      </dsp:txXfrm>
    </dsp:sp>
    <dsp:sp modelId="{CD074A6F-D063-4428-8E5F-567EF49A71FA}">
      <dsp:nvSpPr>
        <dsp:cNvPr id="0" name=""/>
        <dsp:cNvSpPr/>
      </dsp:nvSpPr>
      <dsp:spPr>
        <a:xfrm>
          <a:off x="668796" y="4061049"/>
          <a:ext cx="6625142" cy="57685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Celozrnné potraviny, rostlinné oleje</a:t>
          </a:r>
          <a:endParaRPr lang="cs-CZ" sz="2400" kern="1200" dirty="0"/>
        </a:p>
      </dsp:txBody>
      <dsp:txXfrm>
        <a:off x="696956" y="4089209"/>
        <a:ext cx="6568822" cy="520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C263DA-978A-49D6-906B-2BFE9FC4FA93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1227DB-EE42-4682-84D9-22EBFCD32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708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315FF28-8C1D-485D-84D8-C841BC4D76E3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8C6468-92AC-4C70-9AFF-5933B517A8FB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www.bigmenu.cz/wimg/jidlo1.jpg(str.3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60848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Pyramida výživy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Kateřina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Holá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Jakubské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392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780347"/>
              </p:ext>
            </p:extLst>
          </p:nvPr>
        </p:nvGraphicFramePr>
        <p:xfrm>
          <a:off x="479617" y="1772816"/>
          <a:ext cx="7836799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450191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VY_32_INOVACE_52_VZ_09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Pyramida výživy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Zdravá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výživa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seznámení s problémem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9.2.2013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4294967295"/>
          </p:nvPr>
        </p:nvSpPr>
        <p:spPr>
          <a:xfrm>
            <a:off x="467544" y="6381328"/>
            <a:ext cx="8280920" cy="36004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200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8450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Zdravá výživa: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ýživa je velmi důležitá a ovlivňuje zdraví člověka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nesprávné </a:t>
            </a:r>
            <a:r>
              <a:rPr lang="cs-CZ" dirty="0">
                <a:latin typeface="Arial" pitchFamily="34" charset="0"/>
                <a:cs typeface="Arial" pitchFamily="34" charset="0"/>
              </a:rPr>
              <a:t>složení naši stravy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může být příčinou celé řady závažných chorob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okud chceme být zdraví, spokojení, svěží a plní energie, </a:t>
            </a:r>
            <a:r>
              <a:rPr lang="cs-CZ" dirty="0">
                <a:latin typeface="Arial" pitchFamily="34" charset="0"/>
                <a:cs typeface="Arial" pitchFamily="34" charset="0"/>
              </a:rPr>
              <a:t>měli bychom se stravovat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podle zásad zdravé výživy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yto zásady můžeme schematicky vyjádřit tzv. Pyramidou výživy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hola\AppData\Local\Microsoft\Windows\Temporary Internet Files\Content.IE5\0ZERTPGD\MP9004484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97152"/>
            <a:ext cx="2555776" cy="170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434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Pyramida výživy: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://www.bigmenu.cz/wimg/jidlo1.jpg</a:t>
            </a:r>
          </a:p>
        </p:txBody>
      </p:sp>
      <p:pic>
        <p:nvPicPr>
          <p:cNvPr id="4" name="Picture 2" descr="http://www.bigmenu.cz/wimg/jidlo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982" y="1571462"/>
            <a:ext cx="5616624" cy="442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5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Nová pyramida zdravé výživy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29070566"/>
              </p:ext>
            </p:extLst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049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307" y="548680"/>
            <a:ext cx="7467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/>
              <a:t/>
            </a:r>
            <a:br>
              <a:rPr lang="cs-CZ" b="1" dirty="0"/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přesně rozumět pyramidě zdravé výživy?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potravin v dolních patrech lékaři doporučují vytvořit základ Vašeho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jídelníčku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potraviny </a:t>
            </a:r>
            <a:r>
              <a:rPr lang="cs-CZ" dirty="0">
                <a:latin typeface="Arial" pitchFamily="34" charset="0"/>
                <a:cs typeface="Arial" pitchFamily="34" charset="0"/>
              </a:rPr>
              <a:t>v horních patrech by se měly v jídelníčku objevovat co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nejméně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kaculinka\AppData\Local\Microsoft\Windows\Temporary Internet Files\Content.IE5\HNBU8AQN\MP9004117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3460298" cy="246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SR9WED0U\MP9004305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73016"/>
            <a:ext cx="3541923" cy="2465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497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důležité ještě vědět?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jíst pravidelně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jíst  4x </a:t>
            </a:r>
            <a:r>
              <a:rPr lang="cs-CZ" dirty="0">
                <a:latin typeface="Arial" pitchFamily="34" charset="0"/>
                <a:cs typeface="Arial" pitchFamily="34" charset="0"/>
              </a:rPr>
              <a:t>– 6x denně v menších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porcích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lídat </a:t>
            </a:r>
            <a:r>
              <a:rPr lang="cs-CZ" dirty="0">
                <a:latin typeface="Arial" pitchFamily="34" charset="0"/>
                <a:cs typeface="Arial" pitchFamily="34" charset="0"/>
              </a:rPr>
              <a:t>si pravidelný pitný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režim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íst pestrou a vyváženou stravu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zařadit </a:t>
            </a:r>
            <a:r>
              <a:rPr lang="cs-CZ" dirty="0">
                <a:latin typeface="Arial" pitchFamily="34" charset="0"/>
                <a:cs typeface="Arial" pitchFamily="34" charset="0"/>
              </a:rPr>
              <a:t>do své stravy potraviny bohaté na vlákninu (ovoce, zelenina, celozrnné výrobky, luštěniny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hola\AppData\Local\Microsoft\Windows\Temporary Internet Files\Content.IE5\UPPUNGPH\MC900398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745" y="4204299"/>
            <a:ext cx="169895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la\AppData\Local\Microsoft\Windows\Temporary Internet Files\Content.IE5\RSNLR5SI\MC9003981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877" y="4221088"/>
            <a:ext cx="1668462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25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třeba omezit</a:t>
            </a:r>
            <a:endParaRPr lang="cs-CZ" sz="3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Jednoduché cukry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cukr</a:t>
            </a:r>
            <a:r>
              <a:rPr lang="cs-CZ" dirty="0">
                <a:latin typeface="Arial" pitchFamily="34" charset="0"/>
                <a:cs typeface="Arial" pitchFamily="34" charset="0"/>
              </a:rPr>
              <a:t>, slazené limonády, sladkosti, cukrovinky, sladké pečivo , bonbóny, tyčinky , dorty a zákusky , limonády,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apod.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Tuky s nasycenými mastnými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kyselinami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živočišného původu - tučné </a:t>
            </a:r>
            <a:r>
              <a:rPr lang="cs-CZ" dirty="0">
                <a:latin typeface="Arial" pitchFamily="34" charset="0"/>
                <a:cs typeface="Arial" pitchFamily="34" charset="0"/>
              </a:rPr>
              <a:t>maso , brambůrky,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hamburgery, </a:t>
            </a:r>
            <a:r>
              <a:rPr lang="cs-CZ" dirty="0">
                <a:latin typeface="Arial" pitchFamily="34" charset="0"/>
                <a:cs typeface="Arial" pitchFamily="34" charset="0"/>
              </a:rPr>
              <a:t>příliš osolené a okořeněné jídlo, máslo, sádlo, škvarky, slanina, uzeniny, smetana, tučné sýry včetně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tavených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rostlinného původu - </a:t>
            </a:r>
            <a:r>
              <a:rPr lang="cs-CZ" dirty="0">
                <a:latin typeface="Arial" pitchFamily="34" charset="0"/>
                <a:cs typeface="Arial" pitchFamily="34" charset="0"/>
              </a:rPr>
              <a:t>jako např. kokosový či palmový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olej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38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4"/>
              </a:rPr>
              <a:t>www.bigmenu.cz/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4"/>
              </a:rPr>
              <a:t>wimg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4"/>
              </a:rPr>
              <a:t>/jidlo1.jpg(str.4)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81328"/>
            <a:ext cx="8496943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140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242</TotalTime>
  <Words>474</Words>
  <Application>Microsoft Office PowerPoint</Application>
  <PresentationFormat>Předvádění na obrazovce (4:3)</PresentationFormat>
  <Paragraphs>87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Pyramida výživy </vt:lpstr>
      <vt:lpstr>Prezentace aplikace PowerPoint</vt:lpstr>
      <vt:lpstr>Zdravá výživa:</vt:lpstr>
      <vt:lpstr>Pyramida výživy:</vt:lpstr>
      <vt:lpstr>Nová pyramida zdravé výživy</vt:lpstr>
      <vt:lpstr>        Jak přesně rozumět pyramidě zdravé výživy?</vt:lpstr>
      <vt:lpstr>Co je důležité ještě vědět?</vt:lpstr>
      <vt:lpstr>Co je třeba omezit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Pyramida výživy</dc:title>
  <dc:creator>kaculinka</dc:creator>
  <cp:lastModifiedBy>franzova</cp:lastModifiedBy>
  <cp:revision>29</cp:revision>
  <dcterms:created xsi:type="dcterms:W3CDTF">2013-02-09T15:11:49Z</dcterms:created>
  <dcterms:modified xsi:type="dcterms:W3CDTF">2013-03-27T13:24:56Z</dcterms:modified>
</cp:coreProperties>
</file>