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7" r:id="rId4"/>
    <p:sldId id="268" r:id="rId5"/>
    <p:sldId id="269" r:id="rId6"/>
    <p:sldId id="270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A73BD-4611-42C4-9EE5-9BA75BDE1D60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D782E5-3DE6-422A-B273-50D58226E2B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256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5138F83-CE0C-4B8E-ADC1-532FE3A9089F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621A081-E10F-425D-9FD6-1BAA7350B3B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www.zvladnuto.wz.cz/5-Survival-Kids-strang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Nebezpečné situace</a:t>
            </a: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42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3235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70534989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Nebezpečné situace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problematikou nebezpečných situací v běžném životě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problematice, umění reakce na danou situaci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informací, orientace v neznámých situacích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8.3.2013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467544" y="6381327"/>
            <a:ext cx="8208912" cy="288033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9233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se chovat při setkání s neznámým člověkem?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většina </a:t>
            </a:r>
            <a:r>
              <a:rPr lang="cs-CZ" dirty="0">
                <a:latin typeface="Arial" pitchFamily="34" charset="0"/>
                <a:cs typeface="Arial" pitchFamily="34" charset="0"/>
              </a:rPr>
              <a:t>dospěláků ti ráda pomůže, poradí a budou se k tobě chovat hezky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mile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 </a:t>
            </a:r>
            <a:r>
              <a:rPr lang="cs-CZ" dirty="0">
                <a:latin typeface="Arial" pitchFamily="34" charset="0"/>
                <a:cs typeface="Arial" pitchFamily="34" charset="0"/>
              </a:rPr>
              <a:t>ovšem i takový, před kterými je dobré mít se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pozoru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ohou </a:t>
            </a:r>
            <a:r>
              <a:rPr lang="cs-CZ" dirty="0">
                <a:latin typeface="Arial" pitchFamily="34" charset="0"/>
                <a:cs typeface="Arial" pitchFamily="34" charset="0"/>
              </a:rPr>
              <a:t>pro tebe být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nebezpeční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ěl </a:t>
            </a:r>
            <a:r>
              <a:rPr lang="cs-CZ" dirty="0">
                <a:latin typeface="Arial" pitchFamily="34" charset="0"/>
                <a:cs typeface="Arial" pitchFamily="34" charset="0"/>
              </a:rPr>
              <a:t>bys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proto vědět</a:t>
            </a:r>
            <a:r>
              <a:rPr lang="cs-CZ" dirty="0">
                <a:latin typeface="Arial" pitchFamily="34" charset="0"/>
                <a:cs typeface="Arial" pitchFamily="34" charset="0"/>
              </a:rPr>
              <a:t>, jak se před nimi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ochránit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hola\AppData\Local\Microsoft\Windows\Temporary Internet Files\Content.IE5\UE8CRRBY\MM90028299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21088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56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Šest důležitých otázek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Jak rozeznáš hodné lidi od nebezpečných?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Kdy je pro tebe cizí člověk nebezpečný?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Jak zůstat v bezpečí?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Jak se  mám chovat při setkání s cizím člověkem?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Koho můžu požádat o pomoc?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Jak můžu pomoci cizímu člověku já?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718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rozeznáš hodné lidi od nebezpečných?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nikdy </a:t>
            </a:r>
            <a:r>
              <a:rPr lang="cs-CZ" dirty="0">
                <a:latin typeface="Arial" pitchFamily="34" charset="0"/>
                <a:cs typeface="Arial" pitchFamily="34" charset="0"/>
              </a:rPr>
              <a:t>nepoznáme na první pohled,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kdo </a:t>
            </a:r>
            <a:r>
              <a:rPr lang="cs-CZ" dirty="0">
                <a:latin typeface="Arial" pitchFamily="34" charset="0"/>
                <a:cs typeface="Arial" pitchFamily="34" charset="0"/>
              </a:rPr>
              <a:t>je hodný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kdo </a:t>
            </a:r>
            <a:r>
              <a:rPr lang="cs-CZ" dirty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nebezpečný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dirty="0">
                <a:latin typeface="Arial" pitchFamily="34" charset="0"/>
                <a:cs typeface="Arial" pitchFamily="34" charset="0"/>
              </a:rPr>
              <a:t>nebezpečný člověk může vypadat přátelsky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mile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rozdělíme </a:t>
            </a:r>
            <a:r>
              <a:rPr lang="cs-CZ" dirty="0">
                <a:latin typeface="Arial" pitchFamily="34" charset="0"/>
                <a:cs typeface="Arial" pitchFamily="34" charset="0"/>
              </a:rPr>
              <a:t>si neznáme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lidi </a:t>
            </a:r>
            <a:r>
              <a:rPr lang="cs-CZ" dirty="0">
                <a:latin typeface="Arial" pitchFamily="34" charset="0"/>
                <a:cs typeface="Arial" pitchFamily="34" charset="0"/>
              </a:rPr>
              <a:t>na bezpečné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cizí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ezpeční lidé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lidé </a:t>
            </a:r>
            <a:r>
              <a:rPr lang="cs-CZ" dirty="0">
                <a:latin typeface="Arial" pitchFamily="34" charset="0"/>
                <a:cs typeface="Arial" pitchFamily="34" charset="0"/>
              </a:rPr>
              <a:t>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uniformách (policisté), lidé pracující </a:t>
            </a:r>
            <a:r>
              <a:rPr lang="cs-CZ" dirty="0">
                <a:latin typeface="Arial" pitchFamily="34" charset="0"/>
                <a:cs typeface="Arial" pitchFamily="34" charset="0"/>
              </a:rPr>
              <a:t>za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přepážkou (prodavačka), taxikáři, rodiče s dětmi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izí lidé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všichni</a:t>
            </a:r>
            <a:r>
              <a:rPr lang="cs-CZ" dirty="0">
                <a:latin typeface="Arial" pitchFamily="34" charset="0"/>
                <a:cs typeface="Arial" pitchFamily="34" charset="0"/>
              </a:rPr>
              <a:t>, které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neznáš 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ětšina </a:t>
            </a:r>
            <a:r>
              <a:rPr lang="cs-CZ" dirty="0">
                <a:latin typeface="Arial" pitchFamily="34" charset="0"/>
                <a:cs typeface="Arial" pitchFamily="34" charset="0"/>
              </a:rPr>
              <a:t>cizích lidí pro tebe není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nebezpečná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 </a:t>
            </a:r>
            <a:r>
              <a:rPr lang="cs-CZ" dirty="0">
                <a:latin typeface="Arial" pitchFamily="34" charset="0"/>
                <a:cs typeface="Arial" pitchFamily="34" charset="0"/>
              </a:rPr>
              <a:t>raději vždy hledej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u bezpečných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lidí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83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Kdy je pro tebe cizí člověk nebezpečný?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když se tě </a:t>
            </a:r>
            <a:r>
              <a:rPr lang="cs-CZ" dirty="0">
                <a:latin typeface="Arial" pitchFamily="34" charset="0"/>
                <a:cs typeface="Arial" pitchFamily="34" charset="0"/>
              </a:rPr>
              <a:t>snaží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vylákat </a:t>
            </a:r>
            <a:r>
              <a:rPr lang="cs-CZ" dirty="0">
                <a:latin typeface="Arial" pitchFamily="34" charset="0"/>
                <a:cs typeface="Arial" pitchFamily="34" charset="0"/>
              </a:rPr>
              <a:t>někam na osamělé místo, kde nejsou jiní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lidé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Může použít </a:t>
            </a:r>
            <a:r>
              <a:rPr lang="cs-CZ" b="1" u="sng" dirty="0">
                <a:latin typeface="Arial" pitchFamily="34" charset="0"/>
                <a:cs typeface="Arial" pitchFamily="34" charset="0"/>
              </a:rPr>
              <a:t>následující věty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Posílají mě tvoji rodiče, mám tě za nimi přivézt.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Zaběhl se mi pes, neviděl jsi ho? Pomůžeš mi ho najít?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Mám v autě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dobrou </a:t>
            </a:r>
            <a:r>
              <a:rPr lang="cs-CZ" dirty="0">
                <a:latin typeface="Arial" pitchFamily="34" charset="0"/>
                <a:cs typeface="Arial" pitchFamily="34" charset="0"/>
              </a:rPr>
              <a:t>čokoládu, pěknou hračku…, pojď se mnou, dám ti jí.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Mohl bys 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ukázat </a:t>
            </a:r>
            <a:r>
              <a:rPr lang="cs-CZ" dirty="0">
                <a:latin typeface="Arial" pitchFamily="34" charset="0"/>
                <a:cs typeface="Arial" pitchFamily="34" charset="0"/>
              </a:rPr>
              <a:t>cestu?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Udělalo se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mi </a:t>
            </a:r>
            <a:r>
              <a:rPr lang="cs-CZ" dirty="0">
                <a:latin typeface="Arial" pitchFamily="34" charset="0"/>
                <a:cs typeface="Arial" pitchFamily="34" charset="0"/>
              </a:rPr>
              <a:t>špatně, jsem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zraněný doprovodíš mě </a:t>
            </a:r>
            <a:r>
              <a:rPr lang="cs-CZ" dirty="0">
                <a:latin typeface="Arial" pitchFamily="34" charset="0"/>
                <a:cs typeface="Arial" pitchFamily="34" charset="0"/>
              </a:rPr>
              <a:t>k lékaři?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Jestli se mnou nepůjdeš, ublížím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Tvojí rodině!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Může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dirty="0">
                <a:latin typeface="Arial" pitchFamily="34" charset="0"/>
                <a:cs typeface="Arial" pitchFamily="34" charset="0"/>
              </a:rPr>
              <a:t>chtít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dostat do </a:t>
            </a:r>
            <a:r>
              <a:rPr lang="cs-CZ" dirty="0">
                <a:latin typeface="Arial" pitchFamily="34" charset="0"/>
                <a:cs typeface="Arial" pitchFamily="34" charset="0"/>
              </a:rPr>
              <a:t>bytu, když jsi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sám. </a:t>
            </a:r>
            <a:r>
              <a:rPr lang="cs-CZ" dirty="0">
                <a:latin typeface="Arial" pitchFamily="34" charset="0"/>
                <a:cs typeface="Arial" pitchFamily="34" charset="0"/>
              </a:rPr>
              <a:t>Nesu balík, dopis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potřebuji to podepsat.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Jsem z plynárny,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elektrárny a </a:t>
            </a:r>
            <a:r>
              <a:rPr lang="cs-CZ" dirty="0">
                <a:latin typeface="Arial" pitchFamily="34" charset="0"/>
                <a:cs typeface="Arial" pitchFamily="34" charset="0"/>
              </a:rPr>
              <a:t>jdu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něco </a:t>
            </a:r>
            <a:r>
              <a:rPr lang="cs-CZ" dirty="0">
                <a:latin typeface="Arial" pitchFamily="34" charset="0"/>
                <a:cs typeface="Arial" pitchFamily="34" charset="0"/>
              </a:rPr>
              <a:t>zkontrolovat. </a:t>
            </a:r>
          </a:p>
          <a:p>
            <a:pPr marL="0" indent="0">
              <a:buNone/>
            </a:pPr>
            <a:endParaRPr lang="cs-CZ" b="1" u="sng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5" descr="C:\Users\kaculinka\AppData\Local\Microsoft\Windows\Temporary Internet Files\Content.IE5\ZXAKA66S\MC900346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9056" y="188640"/>
            <a:ext cx="116843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1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zůstat v bezpečí?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75240" cy="520519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venku se pohybuj na veřejných místech, kde se stále pohybují i další lidé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ikdy nechoď  s nikým cizím  na opuštěná místa, do cizích bytů či aut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ždy zamykej dveře bytu či auta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omluvte si  s rodiči  tajné heslo,  pokud by pro tebe někdy někoho poslali , abys věděl, že je to opravdu tak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2S29I4XE\MP9004018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73116"/>
            <a:ext cx="2448272" cy="195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89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mám chovat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při setkání s cizím člověkem?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72816"/>
            <a:ext cx="8147248" cy="4701136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ikam s nikým cizím nechoď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okud tě bude někdo odvádět násilím, tak hlasitě křič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okud tě někdo žádá o pomoc, můžeš mu pomoci, ale nikdy s ním nikam nechoď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ikdy nikomu cizímu neotvírej dveře bytu ani auta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ikdy nikomu neříkej, že jsi doma sám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dospělým se chovej vždy slušně , zdvořile, a snaž se jim vyhovět, ale vždy mysli na své bezpečí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ZLF7JMAJ\MP900427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20688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80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Koho můžu požádat o pomoc?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147248" cy="542121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„bezpečné lidi“, o kterých jsme již mluvili</a:t>
            </a:r>
          </a:p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Patří k nim: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idé </a:t>
            </a:r>
            <a:r>
              <a:rPr lang="cs-CZ" dirty="0">
                <a:latin typeface="Arial" pitchFamily="34" charset="0"/>
                <a:cs typeface="Arial" pitchFamily="34" charset="0"/>
              </a:rPr>
              <a:t>v uniformách – policisté, poštovní doručovatelé, lékaři a bezpečnostní služba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idé</a:t>
            </a:r>
            <a:r>
              <a:rPr lang="cs-CZ" dirty="0">
                <a:latin typeface="Arial" pitchFamily="34" charset="0"/>
                <a:cs typeface="Arial" pitchFamily="34" charset="0"/>
              </a:rPr>
              <a:t>, kteří pracují za přepážkou – prodavačky, úředníci v bankách, na poště, recepční v hotelu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axikáři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kaculinka\AppData\Local\Microsoft\Windows\Temporary Internet Files\Content.IE5\ZLF7JMAJ\MC900424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486" y="4583870"/>
            <a:ext cx="1581932" cy="208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culinka\AppData\Local\Microsoft\Windows\Temporary Internet Files\Content.IE5\2S29I4XE\MC9003435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83870"/>
            <a:ext cx="1008112" cy="205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aculinka\AppData\Local\Microsoft\Windows\Temporary Internet Files\Content.IE5\0H6LNT1E\MC9004241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99600"/>
            <a:ext cx="1008112" cy="213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aculinka\AppData\Local\Microsoft\Windows\Temporary Internet Files\Content.IE5\ZXAKA66S\MC9002409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08" y="5245523"/>
            <a:ext cx="1826057" cy="141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aculinka\AppData\Local\Microsoft\Windows\Temporary Internet Files\Content.IE5\ZXAKA66S\MC9002289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98563"/>
            <a:ext cx="1817827" cy="163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872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můžu pomoci cizímu člověku já?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třeba stařence s těžkou taškou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 vystupování z městské hromadné dopravy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ale vždy jen na veřejném místě, kde jsou další lidé a kde budeš mít jistotu, že dokážeš utéci, pokud by to bylo nutné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ikdy je nedoprovázej do domu či auta, tam už jim musí pomoci někdo jiný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okud jsou zranění, nebo je jim špatně, zavolej jim pomoc, nebo pro ni dojdi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krátka dělej vždy jen to co je pro tebe bezpečné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aculinka\AppData\Local\Microsoft\Windows\Temporary Internet Files\Content.IE5\2S29I4XE\MC900156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6"/>
            <a:ext cx="721496" cy="126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aculinka\AppData\Local\Microsoft\Windows\Temporary Internet Files\Content.IE5\ZXAKA66S\MC9001557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104" y="3861048"/>
            <a:ext cx="837871" cy="121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167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704856" cy="396044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www.zvladnuto.wz.cz/5-Survival-Kids-stranger.html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3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b="0" dirty="0" smtClean="0">
                <a:latin typeface="Arial"/>
                <a:ea typeface="Times New Roman"/>
              </a:rPr>
              <a:t>„Materiál </a:t>
            </a:r>
            <a:r>
              <a:rPr lang="cs-CZ" sz="13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8"/>
            <a:ext cx="8136903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332656"/>
            <a:ext cx="5832648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4248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223</TotalTime>
  <Words>803</Words>
  <Application>Microsoft Office PowerPoint</Application>
  <PresentationFormat>Předvádění na obrazovce (4:3)</PresentationFormat>
  <Paragraphs>105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Nebezpečné situace  </vt:lpstr>
      <vt:lpstr>Prezentace aplikace PowerPoint</vt:lpstr>
      <vt:lpstr>Jak se chovat při setkání s neznámým člověkem?</vt:lpstr>
      <vt:lpstr>Šest důležitých otázek</vt:lpstr>
      <vt:lpstr>Jak rozeznáš hodné lidi od nebezpečných?</vt:lpstr>
      <vt:lpstr>Kdy je pro tebe cizí člověk nebezpečný?</vt:lpstr>
      <vt:lpstr>  Jak zůstat v bezpečí? </vt:lpstr>
      <vt:lpstr>       Jak se mám chovat při setkání s cizím člověkem? </vt:lpstr>
      <vt:lpstr>Koho můžu požádat o pomoc? </vt:lpstr>
      <vt:lpstr>Jak můžu pomoci cizímu člověku já?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Eva Franzová</cp:lastModifiedBy>
  <cp:revision>26</cp:revision>
  <dcterms:created xsi:type="dcterms:W3CDTF">2013-03-07T13:22:45Z</dcterms:created>
  <dcterms:modified xsi:type="dcterms:W3CDTF">2013-04-20T08:00:32Z</dcterms:modified>
</cp:coreProperties>
</file>