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FB62B-7699-4C6B-81D0-C687EB6F19CF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532E4-8C82-41C4-9B17-0A1C94B498E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6487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1532E4-8C82-41C4-9B17-0A1C94B498ED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6726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F8322D-C1F4-4E89-B6AD-B3CB25F07431}" type="datetimeFigureOut">
              <a:rPr lang="cs-CZ" smtClean="0"/>
              <a:pPr/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545DB69-6A7E-4CC3-A505-C94629B376A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babyonline.cz/vyvoj-ditete/dospivani-adolescence" TargetMode="External"/><Relationship Id="rId5" Type="http://schemas.openxmlformats.org/officeDocument/2006/relationships/hyperlink" Target="http://cs.wikipedia.org/wiki/Puberta" TargetMode="External"/><Relationship Id="rId4" Type="http://schemas.openxmlformats.org/officeDocument/2006/relationships/hyperlink" Target="http://www.psychotesty.psyx.cz/texty/obdobi-dospivani-pubescenc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Dospívání 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 Kateřina Holá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62623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650638249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VY_32_INOVACE_52_VZ_19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VÝCHOVA KE ZDRAVÍ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Dospívání 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tématem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 v problematice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Spec.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informací, orientace v problematice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15.3.2013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395536" y="6309320"/>
            <a:ext cx="8208912" cy="43204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8974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Dospívání - puberta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27153"/>
            <a:ext cx="8147248" cy="4546799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dospívání probíhá přibližně mezi 12. a 15. rokem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nástup a konec puberty je individuální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to období dramatických změn fyzických i psychických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ělo dítěte se začíná měnit na tělo fyzicky dospělého člověka, který je schopen se rozmnožovat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oto období je velmi náročné nejen pro samotného jedince, ale také pro jeho okolí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pubescent - puberťák hledá sám sebe a své místo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v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životě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1946"/>
            <a:ext cx="181133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331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87311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Fyzické změny u chlapců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61949"/>
            <a:ext cx="8147248" cy="5512003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zvětšení varlat je prvním příznakem puberty u chlapců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ůst genitálií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ubické ochlupení začne růst krátce po tom, co začal růst i samotný genitál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ělesné ochlupení následuje po objevení ochlupení ohanbí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z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měny hlasu, neboli mutace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změna hlasu je dokončena přibližně kolem 15. roku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árůst váhy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nárůst muskulatury a změna tvaru těla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ělesný zápach (tělesný pot - změna jeho složení jako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dospělého)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změny kůže - akné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kaculinka\AppData\Local\Microsoft\Windows\Temporary Internet Files\Content.IE5\SR9WED0U\MC9003587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174556"/>
            <a:ext cx="1350569" cy="192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793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936104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Fyzické změny u dívek</a:t>
            </a:r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28800"/>
            <a:ext cx="8147248" cy="4845152"/>
          </a:xfrm>
        </p:spPr>
        <p:txBody>
          <a:bodyPr>
            <a:normAutofit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ývoj a růst prsou je první pubertální změnou u dívek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ubické ochlupení je druhou pubertální změnou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ývoj a růst pochvy, dělohy a vaječníků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dochází k prvnímu menstruačnímu krvácení (u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českých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dívek zhruba 1 měsíc po 12 narozeninách)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ělo a tělesné ochlupení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ělesný tvar, rozložení tuku a tělesná kompozice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ZXAKA66S\MC900358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3090" y="260648"/>
            <a:ext cx="161023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489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88611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Psychické změny v pubertě</a:t>
            </a:r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075240" cy="527720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hormonální změny mají vliv také na psychiku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projevuje se to zvýšením emoční lability a úzkostnosti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také pocity ztráty jistoty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tyto změny jsou velkou zátěží, vedou k rozkolísanosti prožívání a projevů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vztah k dospělým je uzavřenější, impulzivnější, nepředvídatelný a velmi vztahovačný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dospívající </a:t>
            </a:r>
            <a:r>
              <a:rPr lang="cs-CZ" dirty="0">
                <a:latin typeface="Arial" pitchFamily="34" charset="0"/>
                <a:cs typeface="Arial" pitchFamily="34" charset="0"/>
              </a:rPr>
              <a:t>si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začne </a:t>
            </a:r>
            <a:r>
              <a:rPr lang="cs-CZ" dirty="0">
                <a:latin typeface="Arial" pitchFamily="34" charset="0"/>
                <a:cs typeface="Arial" pitchFamily="34" charset="0"/>
              </a:rPr>
              <a:t>uvědomovat svou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osobnost, je pro něj velmi důležitá skupina vrstevníků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napodobuje své idoly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ouří </a:t>
            </a:r>
            <a:r>
              <a:rPr lang="cs-CZ" dirty="0">
                <a:latin typeface="Arial" pitchFamily="34" charset="0"/>
                <a:cs typeface="Arial" pitchFamily="34" charset="0"/>
              </a:rPr>
              <a:t>se proti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autoritám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dirty="0">
                <a:latin typeface="Arial" pitchFamily="34" charset="0"/>
                <a:cs typeface="Arial" pitchFamily="34" charset="0"/>
              </a:rPr>
              <a:t>proti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rodičům a učitelům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začíná </a:t>
            </a:r>
            <a:r>
              <a:rPr lang="cs-CZ" dirty="0">
                <a:latin typeface="Arial" pitchFamily="34" charset="0"/>
                <a:cs typeface="Arial" pitchFamily="34" charset="0"/>
              </a:rPr>
              <a:t>poznávat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přátelství, lásku i zklamání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dochází k náhlým změn nálad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C:\Users\kaculinka\AppData\Local\Microsoft\Windows\Temporary Internet Files\Content.IE5\M60HIRLJ\MP9004422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517232"/>
            <a:ext cx="1381761" cy="112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1226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pPr algn="ctr"/>
            <a:r>
              <a:rPr lang="it-IT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adolescence</a:t>
            </a:r>
            <a:r>
              <a:rPr lang="it-IT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nebo-li </a:t>
            </a:r>
            <a:r>
              <a:rPr lang="it-IT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dospívání</a:t>
            </a:r>
            <a:endParaRPr lang="cs-CZ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147248" cy="5277200"/>
          </a:xfrm>
        </p:spPr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 obdobím </a:t>
            </a:r>
            <a:r>
              <a:rPr lang="cs-CZ" dirty="0">
                <a:latin typeface="Arial" pitchFamily="34" charset="0"/>
                <a:cs typeface="Arial" pitchFamily="34" charset="0"/>
              </a:rPr>
              <a:t>změn, rozporuplného prožívání, zjitřeného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sebepozorování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období</a:t>
            </a:r>
            <a:r>
              <a:rPr lang="cs-CZ" dirty="0">
                <a:latin typeface="Arial" pitchFamily="34" charset="0"/>
                <a:cs typeface="Arial" pitchFamily="34" charset="0"/>
              </a:rPr>
              <a:t>, kdy se dětské jistoty začínají relativizovat, ale dospělé hodnoty ještě nejsou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upevněny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jedná se o </a:t>
            </a:r>
            <a:r>
              <a:rPr lang="cs-CZ" dirty="0">
                <a:latin typeface="Arial" pitchFamily="34" charset="0"/>
                <a:cs typeface="Arial" pitchFamily="34" charset="0"/>
              </a:rPr>
              <a:t>období mezi dvěma vývojovými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etapami, dětstvím </a:t>
            </a:r>
            <a:r>
              <a:rPr lang="cs-CZ" dirty="0">
                <a:latin typeface="Arial" pitchFamily="34" charset="0"/>
                <a:cs typeface="Arial" pitchFamily="34" charset="0"/>
              </a:rPr>
              <a:t>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dospělostí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říve nazývali psychologové tuto etapu obdobím bouří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krizí  (jak výstižné, že?!)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 descr="C:\Users\kaculinka\AppData\Local\Microsoft\Windows\Temporary Internet Files\Content.IE5\VUP0HC47\MC900432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70238"/>
            <a:ext cx="2376264" cy="228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216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Přání na závěr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Přeji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vám, pubescentům, </a:t>
            </a:r>
            <a:r>
              <a:rPr lang="cs-CZ" dirty="0">
                <a:latin typeface="Arial" pitchFamily="34" charset="0"/>
                <a:cs typeface="Arial" pitchFamily="34" charset="0"/>
              </a:rPr>
              <a:t>i nám dospělým, ať tuto etapu vašeho života přežijeme ve zdraví…</a:t>
            </a:r>
          </a:p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49080"/>
            <a:ext cx="2160240" cy="239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4007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920880" cy="432048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4"/>
              </a:rPr>
              <a:t>http</a:t>
            </a: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4"/>
              </a:rPr>
              <a:t>://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4"/>
              </a:rPr>
              <a:t>www.psychotesty.psyx.cz/texty/obdobi-dospivani-pubescence.htm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5"/>
              </a:rPr>
              <a:t>http://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5"/>
              </a:rPr>
              <a:t>cs.wikipedia.org/wiki/Puberta#Psychick.C3.A9_zm.C4.9Bny_v_pubert.C4.9B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 </a:t>
            </a: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6"/>
              </a:rPr>
              <a:t>http://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6"/>
              </a:rPr>
              <a:t>www.babyonline.cz/vyvoj-ditete/dospivani-adolescence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500" b="0" dirty="0" smtClean="0">
                <a:latin typeface="Arial"/>
                <a:ea typeface="Times New Roman"/>
              </a:rPr>
              <a:t>„Materiál </a:t>
            </a:r>
            <a:r>
              <a:rPr lang="cs-CZ" sz="15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95536" y="6381328"/>
            <a:ext cx="8352927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28474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206</TotalTime>
  <Words>592</Words>
  <Application>Microsoft Office PowerPoint</Application>
  <PresentationFormat>Předvádění na obrazovce (4:3)</PresentationFormat>
  <Paragraphs>96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Dospívání  </vt:lpstr>
      <vt:lpstr>Snímek 2</vt:lpstr>
      <vt:lpstr>Dospívání - puberta</vt:lpstr>
      <vt:lpstr>Fyzické změny u chlapců</vt:lpstr>
      <vt:lpstr>Fyzické změny u dívek</vt:lpstr>
      <vt:lpstr>Psychické změny v pubertě</vt:lpstr>
      <vt:lpstr>adolescence, nebo-li dospívání</vt:lpstr>
      <vt:lpstr>Přání na závěr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Dum</cp:lastModifiedBy>
  <cp:revision>18</cp:revision>
  <dcterms:created xsi:type="dcterms:W3CDTF">2013-03-15T11:58:32Z</dcterms:created>
  <dcterms:modified xsi:type="dcterms:W3CDTF">2013-08-21T18:27:54Z</dcterms:modified>
</cp:coreProperties>
</file>