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6" r:id="rId2"/>
    <p:sldId id="260" r:id="rId3"/>
    <p:sldId id="265" r:id="rId4"/>
    <p:sldId id="262" r:id="rId5"/>
    <p:sldId id="264" r:id="rId6"/>
    <p:sldId id="263" r:id="rId7"/>
    <p:sldId id="257" r:id="rId8"/>
    <p:sldId id="258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55A2D8-80AA-4CB1-BC2F-99E31B7FDC9F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CB7EEE-5B1A-4C36-85C8-817C8E994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793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849AA82-90D7-4457-A2F5-9A1840984A84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A89314A-3050-4872-A30E-38D565E9CE2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849AA82-90D7-4457-A2F5-9A1840984A84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A89314A-3050-4872-A30E-38D565E9CE2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849AA82-90D7-4457-A2F5-9A1840984A84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A89314A-3050-4872-A30E-38D565E9CE2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9AA82-90D7-4457-A2F5-9A1840984A84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9314A-3050-4872-A30E-38D565E9CE2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9AA82-90D7-4457-A2F5-9A1840984A84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9314A-3050-4872-A30E-38D565E9CE2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849AA82-90D7-4457-A2F5-9A1840984A84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A89314A-3050-4872-A30E-38D565E9CE2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9AA82-90D7-4457-A2F5-9A1840984A84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9314A-3050-4872-A30E-38D565E9CE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849AA82-90D7-4457-A2F5-9A1840984A84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A89314A-3050-4872-A30E-38D565E9CE2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849AA82-90D7-4457-A2F5-9A1840984A84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A89314A-3050-4872-A30E-38D565E9CE2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9AA82-90D7-4457-A2F5-9A1840984A84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9314A-3050-4872-A30E-38D565E9CE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9AA82-90D7-4457-A2F5-9A1840984A84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9314A-3050-4872-A30E-38D565E9CE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849AA82-90D7-4457-A2F5-9A1840984A84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A89314A-3050-4872-A30E-38D565E9CE2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1620180"/>
          </a:xfrm>
        </p:spPr>
        <p:txBody>
          <a:bodyPr>
            <a:normAutofit/>
          </a:bodyPr>
          <a:lstStyle/>
          <a:p>
            <a:pPr marL="182880" algn="ctr"/>
            <a:r>
              <a:rPr lang="cs-CZ" sz="36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Gamblerství</a:t>
            </a:r>
            <a:br>
              <a:rPr lang="cs-CZ" sz="36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závislost na hraní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Mgr. Kateřina Holá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561288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43069" y="396712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95469" y="549112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3700" y="6237312"/>
            <a:ext cx="5816600" cy="288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39291823"/>
              </p:ext>
            </p:extLst>
          </p:nvPr>
        </p:nvGraphicFramePr>
        <p:xfrm>
          <a:off x="683568" y="1628800"/>
          <a:ext cx="7548767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76264"/>
                <a:gridCol w="5172503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VY_32_INOVACE_52_VZ_20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VÝCHOVA KE ZDRAVÍ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Gamblerství – závislost na hraní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terminologií,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orientace v tématu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 v terminologii, znalost problematiky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Spec. 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17.3.2013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72443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Gamblerství</a:t>
            </a:r>
            <a:br>
              <a:rPr lang="cs-CZ" sz="32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závislost na hraní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C:\Users\kaculinka\AppData\Local\Microsoft\Windows\Temporary Internet Files\Content.IE5\9QS7RZJS\MC900332992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844824"/>
            <a:ext cx="3888432" cy="4416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1944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Hra a její historie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8147248" cy="5133184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hra </a:t>
            </a:r>
            <a:r>
              <a:rPr lang="cs-CZ" dirty="0">
                <a:latin typeface="Arial" pitchFamily="34" charset="0"/>
                <a:cs typeface="Arial" pitchFamily="34" charset="0"/>
              </a:rPr>
              <a:t>je od pradávna jednou ze základních lidských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činností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dirty="0">
                <a:latin typeface="Arial" pitchFamily="34" charset="0"/>
                <a:cs typeface="Arial" pitchFamily="34" charset="0"/>
              </a:rPr>
              <a:t>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idé </a:t>
            </a:r>
            <a:r>
              <a:rPr lang="cs-CZ" dirty="0">
                <a:latin typeface="Arial" pitchFamily="34" charset="0"/>
                <a:cs typeface="Arial" pitchFamily="34" charset="0"/>
              </a:rPr>
              <a:t>si hrou krátili volný čas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byla prostředkem zábavy, ale také učení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přináší relaxaci, uvolnění, poučení, ale také pobavení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dětském věku je hra jednou z  nejdůležitějších aktivit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 motivována </a:t>
            </a:r>
            <a:r>
              <a:rPr lang="cs-CZ" dirty="0">
                <a:latin typeface="Arial" pitchFamily="34" charset="0"/>
                <a:cs typeface="Arial" pitchFamily="34" charset="0"/>
              </a:rPr>
              <a:t>především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prožitky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dirty="0">
                <a:latin typeface="Arial" pitchFamily="34" charset="0"/>
                <a:cs typeface="Arial" pitchFamily="34" charset="0"/>
              </a:rPr>
              <a:t>provázena pocity napětí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radosti </a:t>
            </a:r>
          </a:p>
        </p:txBody>
      </p:sp>
      <p:pic>
        <p:nvPicPr>
          <p:cNvPr id="2053" name="Picture 5" descr="C:\Users\kaculinka\AppData\Local\Microsoft\Windows\Temporary Internet Files\Content.IE5\JLE9MA6V\MP9004009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8640"/>
            <a:ext cx="1488892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1446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kaculinka\AppData\Local\Microsoft\Windows\Temporary Internet Files\Content.IE5\VUP0HC47\MP90020203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80728"/>
            <a:ext cx="3235424" cy="4853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aculinka\AppData\Local\Microsoft\Windows\Temporary Internet Files\Content.IE5\JLE9MA6V\MP9004387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009680"/>
            <a:ext cx="3235424" cy="4853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2759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Dělení her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hry </a:t>
            </a:r>
            <a:r>
              <a:rPr lang="cs-CZ" dirty="0">
                <a:latin typeface="Arial" pitchFamily="34" charset="0"/>
                <a:cs typeface="Arial" pitchFamily="34" charset="0"/>
              </a:rPr>
              <a:t>můžeme rozdělit na pohybové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klidové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klidové </a:t>
            </a:r>
            <a:r>
              <a:rPr lang="cs-CZ" dirty="0">
                <a:latin typeface="Arial" pitchFamily="34" charset="0"/>
                <a:cs typeface="Arial" pitchFamily="34" charset="0"/>
              </a:rPr>
              <a:t>hry jsou především hry deskové, společenské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karetní</a:t>
            </a:r>
            <a:endParaRPr lang="cs-CZ" dirty="0" smtClean="0"/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některé </a:t>
            </a:r>
            <a:r>
              <a:rPr lang="cs-CZ" dirty="0">
                <a:latin typeface="Arial" pitchFamily="34" charset="0"/>
                <a:cs typeface="Arial" pitchFamily="34" charset="0"/>
              </a:rPr>
              <a:t>hry se hrají výhradně pro pocit vítězství, a ty nazýváme hrami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hazardními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dirty="0">
                <a:latin typeface="Arial" pitchFamily="34" charset="0"/>
                <a:cs typeface="Arial" pitchFamily="34" charset="0"/>
              </a:rPr>
              <a:t>hazardních hrách vzniká závislost odborně nazývaná gamblerství neboli hráčství</a:t>
            </a:r>
            <a:endParaRPr lang="cs-CZ" dirty="0"/>
          </a:p>
        </p:txBody>
      </p:sp>
      <p:pic>
        <p:nvPicPr>
          <p:cNvPr id="1027" name="Picture 3" descr="C:\Users\kaculinka\AppData\Local\Microsoft\Windows\Temporary Internet Files\Content.IE5\VUP0HC47\MP9004035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5880" y="5070511"/>
            <a:ext cx="2267744" cy="1511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culinka\AppData\Local\Microsoft\Windows\Temporary Internet Files\Content.IE5\9QS7RZJS\MP9003420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029246"/>
            <a:ext cx="2088232" cy="1489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aculinka\AppData\Local\Microsoft\Windows\Temporary Internet Files\Content.IE5\VUP0HC47\MP90040025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872" y="4560649"/>
            <a:ext cx="1351012" cy="2025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5104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Co je to gamblerství neboli hráčství?</a:t>
            </a:r>
            <a:endParaRPr lang="cs-CZ" sz="3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24744"/>
            <a:ext cx="8352928" cy="5400600"/>
          </a:xfrm>
        </p:spPr>
        <p:txBody>
          <a:bodyPr>
            <a:no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závažná a nebezpečná závislost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chorobná </a:t>
            </a:r>
            <a:r>
              <a:rPr lang="cs-CZ" dirty="0">
                <a:latin typeface="Arial" pitchFamily="34" charset="0"/>
                <a:cs typeface="Arial" pitchFamily="34" charset="0"/>
              </a:rPr>
              <a:t>závislost na hraní hazardních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her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 považováno za psychickou závislost, založená na lákavé představě rychlého zisku peněz nebo jiné výhry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atologické hráčství  můžeme přirovnat k drogové závislosti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 gamblerství má negativní vliv na zdraví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gambler si musí přiznat závislost a léčit se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pokud se gambler neléčí přijde </a:t>
            </a:r>
            <a:r>
              <a:rPr lang="cs-CZ" dirty="0">
                <a:latin typeface="Arial" pitchFamily="34" charset="0"/>
                <a:cs typeface="Arial" pitchFamily="34" charset="0"/>
              </a:rPr>
              <a:t>o peníze,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majetek, rodinu </a:t>
            </a:r>
            <a:r>
              <a:rPr lang="cs-CZ" dirty="0">
                <a:latin typeface="Arial" pitchFamily="34" charset="0"/>
                <a:cs typeface="Arial" pitchFamily="34" charset="0"/>
              </a:rPr>
              <a:t>a většinou skončí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jako bezdomovec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zákon </a:t>
            </a:r>
            <a:r>
              <a:rPr lang="cs-CZ" dirty="0">
                <a:latin typeface="Arial" pitchFamily="34" charset="0"/>
                <a:cs typeface="Arial" pitchFamily="34" charset="0"/>
              </a:rPr>
              <a:t>zakazuje hazardní hry osobám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mladším 18.let a do heren s automaty jim pak zakazuje vstup úplně</a:t>
            </a:r>
          </a:p>
        </p:txBody>
      </p:sp>
    </p:spTree>
    <p:extLst>
      <p:ext uri="{BB962C8B-B14F-4D97-AF65-F5344CB8AC3E}">
        <p14:creationId xmlns:p14="http://schemas.microsoft.com/office/powerpoint/2010/main" val="1482577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24936" cy="778098"/>
          </a:xfrm>
        </p:spPr>
        <p:txBody>
          <a:bodyPr>
            <a:normAutofit/>
          </a:bodyPr>
          <a:lstStyle/>
          <a:p>
            <a:pPr algn="ctr"/>
            <a:r>
              <a:rPr lang="cs-CZ" sz="3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Bludný kruh</a:t>
            </a:r>
            <a:endParaRPr lang="cs-CZ" sz="3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075240" cy="534920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hráč získá závislost na hře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dostane se do finančních problémů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finanční problémy řeší další účastí ve hře a vzniká bludný kruh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gambleři dokáží prohrát ohromné částky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dostávají sebe a mnohdy i své blízké do existenčních potíží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většina neléčených gamblerů přichází o peníze, majetek i rodinu a nakonec skončí mezi bezdomovci</a:t>
            </a:r>
          </a:p>
          <a:p>
            <a:pPr marL="0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4098" name="Picture 2" descr="C:\Users\kaculinka\AppData\Local\Microsoft\Windows\Temporary Internet Files\Content.IE5\M60HIRLJ\MP9004276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04664"/>
            <a:ext cx="1678994" cy="2517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1918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44824"/>
            <a:ext cx="7920880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300" b="0" dirty="0" smtClean="0">
                <a:latin typeface="Arial"/>
                <a:ea typeface="Times New Roman"/>
              </a:rPr>
              <a:t>„Materiál </a:t>
            </a:r>
            <a:r>
              <a:rPr lang="cs-CZ" sz="13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6" y="6381328"/>
            <a:ext cx="8352927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99247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267</TotalTime>
  <Words>454</Words>
  <Application>Microsoft Office PowerPoint</Application>
  <PresentationFormat>Předvádění na obrazovce (4:3)</PresentationFormat>
  <Paragraphs>79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Gamblerství  závislost na hraní </vt:lpstr>
      <vt:lpstr>Prezentace aplikace PowerPoint</vt:lpstr>
      <vt:lpstr>Gamblerství  závislost na hraní</vt:lpstr>
      <vt:lpstr>Hra a její historie</vt:lpstr>
      <vt:lpstr>Prezentace aplikace PowerPoint</vt:lpstr>
      <vt:lpstr>Dělení her</vt:lpstr>
      <vt:lpstr>Co je to gamblerství neboli hráčství?</vt:lpstr>
      <vt:lpstr>Bludný kruh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kaculinka</dc:creator>
  <cp:lastModifiedBy>Eva Franzová</cp:lastModifiedBy>
  <cp:revision>16</cp:revision>
  <dcterms:created xsi:type="dcterms:W3CDTF">2013-03-18T09:44:33Z</dcterms:created>
  <dcterms:modified xsi:type="dcterms:W3CDTF">2013-04-20T07:55:04Z</dcterms:modified>
</cp:coreProperties>
</file>