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9" r:id="rId2"/>
    <p:sldId id="270" r:id="rId3"/>
    <p:sldId id="262" r:id="rId4"/>
    <p:sldId id="257" r:id="rId5"/>
    <p:sldId id="263" r:id="rId6"/>
    <p:sldId id="258" r:id="rId7"/>
    <p:sldId id="264" r:id="rId8"/>
    <p:sldId id="266" r:id="rId9"/>
    <p:sldId id="268" r:id="rId10"/>
    <p:sldId id="267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1DEF8C-61C4-4A11-A5DB-DD3DBB0CA56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7ED087-EEE7-4985-A626-A5054796DE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37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DEADEBF-4315-4DF1-95BC-2EF7CA190E0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1349B9A-15C4-4358-8582-637031929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digilicious.org/gallery/worldmap/worldmap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stray.com/WorldMap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Svět na mapě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056784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Svět na mapě</a:t>
                      </a:r>
                      <a:endParaRPr lang="cs-CZ" sz="11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Rozdělení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ZŠ/9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27.6.2012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srgbClr val="CEC597"/>
                </a:solidFill>
              </a:rPr>
              <a:t>Speciální základní škola, Česká Kamenice, Jakubské nám. 113, příspěvková </a:t>
            </a:r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2313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Planeta Země je rozdělena na pevniny a světadíly</a:t>
            </a:r>
          </a:p>
          <a:p>
            <a:pPr algn="just"/>
            <a:r>
              <a:rPr lang="cs-CZ" dirty="0" smtClean="0"/>
              <a:t>Největší část zaujímá světový oceán</a:t>
            </a:r>
          </a:p>
          <a:p>
            <a:pPr algn="just"/>
            <a:r>
              <a:rPr lang="cs-CZ" dirty="0" smtClean="0"/>
              <a:t>Zabírá přes dvě třetiny rozlohy povrchu Země</a:t>
            </a:r>
          </a:p>
          <a:p>
            <a:pPr algn="just"/>
            <a:r>
              <a:rPr lang="cs-CZ" dirty="0" smtClean="0"/>
              <a:t>Na pevninu tak připadá asi jedna třetina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http://digilicious.org/gallery/worldmap/worldmap.html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obraz Země – zmenšený obraz povrchu </a:t>
            </a:r>
          </a:p>
          <a:p>
            <a:pPr algn="just"/>
            <a:r>
              <a:rPr lang="cs-CZ" dirty="0" smtClean="0"/>
              <a:t>Existuje mnoho map – mapy celého světa, světadílů, států i menších území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99239" y="3244334"/>
            <a:ext cx="39001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astray.com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WorldMap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můžeme na mapě vidět?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Název mapy – říká nám, co je na mapě znázorněno, na jakém území a k jakému roku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Mapové pole – nejdůležitější část mapy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Legenda – vysvětlivky použitých značek, pomáhá nám mapu číst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Měřítko – dozvíme se o kolik je dané území zmenšeno oproti skutečnosti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Vrstevnice – znázorňují tvar a výšku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Výškopis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Polohopis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Popis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map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Obecně zeměpisné – zde je znázorněn povrch pevnin a vodstvo, velká města, hranice států a další údaje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Politické – určují polohy států, hranice, velká a hlavní města, jednotlivé státy jsou vyznačeny odlišnými barvami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můžeme na mapě vidět?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Název mapy – říká nám, co je na mapě znázorněno, na jakém území a k jakému roku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Mapové pole – nejdůležitější část mapy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Legenda – vysvětlivky použitých značek, pomáhá nám mapu číst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Měřítko – dozvíme se o kolik je dané území zmenšeno oproti skutečnosti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Vrstevnice – znázorňují tvar a výšku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Výškopis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Polohopis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Popis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map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Atlasy – zde jsou řazeny mapy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Turistické mapy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Cyklistické mapy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Auto atlasy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Informační mapy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Plány měst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Tematické mapy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Glóbus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Zmenšený model země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EV7MQR1D\MC9003896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32656"/>
            <a:ext cx="1580083" cy="1821485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AI593RSP\MC9003539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924944"/>
            <a:ext cx="2623996" cy="3159659"/>
          </a:xfrm>
          <a:prstGeom prst="rect">
            <a:avLst/>
          </a:prstGeom>
          <a:noFill/>
        </p:spPr>
      </p:pic>
      <p:pic>
        <p:nvPicPr>
          <p:cNvPr id="1028" name="Picture 4" descr="C:\Users\PC\AppData\Local\Microsoft\Windows\Temporary Internet Files\Content.IE5\ZFAVRSH7\MC9003871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564904"/>
            <a:ext cx="3657600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  <a:hlinkClick r:id="rId3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  <a:hlinkClick r:id="rId3"/>
              </a:rPr>
              <a:t>www.wikipedie.cz</a:t>
            </a:r>
            <a:endParaRPr lang="cs-CZ" sz="2400" dirty="0" smtClean="0">
              <a:latin typeface="Arial"/>
              <a:ea typeface="Times New Roman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>
                <a:latin typeface="Arial"/>
                <a:ea typeface="Times New Roman"/>
              </a:rPr>
              <a:t>z</a:t>
            </a:r>
            <a:r>
              <a:rPr lang="cs-CZ" sz="2400" smtClean="0">
                <a:latin typeface="Arial"/>
                <a:ea typeface="Times New Roman"/>
              </a:rPr>
              <a:t>droj </a:t>
            </a:r>
            <a:r>
              <a:rPr lang="cs-CZ" sz="2400" dirty="0" smtClean="0">
                <a:latin typeface="Arial"/>
                <a:ea typeface="Times New Roman"/>
              </a:rPr>
              <a:t>autora</a:t>
            </a: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http://office.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microsoft.com</a:t>
            </a: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11560" y="6381328"/>
            <a:ext cx="79928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115</TotalTime>
  <Words>466</Words>
  <Application>Microsoft Office PowerPoint</Application>
  <PresentationFormat>Předvádění na obrazovce (4:3)</PresentationFormat>
  <Paragraphs>86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ZEMĚPIS - SVĚT  Svět na mapě </vt:lpstr>
      <vt:lpstr>Prezentace aplikace PowerPoint</vt:lpstr>
      <vt:lpstr>Rozdělení světa</vt:lpstr>
      <vt:lpstr>Prezentace aplikace PowerPoint</vt:lpstr>
      <vt:lpstr>Mapa</vt:lpstr>
      <vt:lpstr>Prezentace aplikace PowerPoint</vt:lpstr>
      <vt:lpstr>Co můžeme na mapě vidět?</vt:lpstr>
      <vt:lpstr>Druhy map</vt:lpstr>
      <vt:lpstr>Co můžeme na mapě vidět?</vt:lpstr>
      <vt:lpstr>Další druhy map</vt:lpstr>
      <vt:lpstr>Glóbus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na mapě</dc:title>
  <dc:creator>PC</dc:creator>
  <cp:lastModifiedBy>franzova</cp:lastModifiedBy>
  <cp:revision>19</cp:revision>
  <dcterms:created xsi:type="dcterms:W3CDTF">2012-09-27T18:42:52Z</dcterms:created>
  <dcterms:modified xsi:type="dcterms:W3CDTF">2013-03-05T17:58:58Z</dcterms:modified>
</cp:coreProperties>
</file>