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01563-A1B0-42A9-9867-F527D59FB797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2358-7164-4026-B93E-77E2FA229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548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A01563-A1B0-42A9-9867-F527D59FB797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3F2358-7164-4026-B93E-77E2FA229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632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82880"/>
            <a:r>
              <a:rPr lang="cs-CZ" sz="2800" b="1" smtClean="0"/>
              <a:t>ZEMĚPIS - SVĚT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mtClean="0">
                <a:latin typeface="Arial" pitchFamily="34" charset="0"/>
                <a:cs typeface="Arial" pitchFamily="34" charset="0"/>
              </a:rPr>
              <a:t/>
            </a:r>
            <a:br>
              <a:rPr lang="cs-CZ" smtClean="0">
                <a:latin typeface="Arial" pitchFamily="34" charset="0"/>
                <a:cs typeface="Arial" pitchFamily="34" charset="0"/>
              </a:rPr>
            </a:br>
            <a:r>
              <a:rPr lang="cs-CZ" sz="31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OCEÁNY</a:t>
            </a:r>
            <a:br>
              <a:rPr lang="cs-CZ" sz="31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73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175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Světový oceán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266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Oceány a moře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406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Rozloha oceánů v mil. km²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61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Rozloha oceánů v mil. km²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368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Tichý oceán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5431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Atlantský oceán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204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Indický oceán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46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Severní ledový oceán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730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0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955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</Words>
  <Application>Microsoft Office PowerPoint</Application>
  <PresentationFormat>Předvádění na obrazovce (4:3)</PresentationFormat>
  <Paragraphs>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ZEMĚPIS - SVĚT  OCEÁNY </vt:lpstr>
      <vt:lpstr>Prezentace aplikace PowerPoint</vt:lpstr>
      <vt:lpstr>Světový oceán</vt:lpstr>
      <vt:lpstr>Oceány a moře</vt:lpstr>
      <vt:lpstr>Rozloha oceánů v mil. km²</vt:lpstr>
      <vt:lpstr>Rozloha oceánů v mil. km²</vt:lpstr>
      <vt:lpstr>Tichý oceán</vt:lpstr>
      <vt:lpstr>Atlantský oceán</vt:lpstr>
      <vt:lpstr>Indický oceán</vt:lpstr>
      <vt:lpstr>Severní ledový oceán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OCEÁNY </dc:title>
  <dc:creator>franzova</dc:creator>
  <cp:lastModifiedBy>franzova</cp:lastModifiedBy>
  <cp:revision>1</cp:revision>
  <dcterms:created xsi:type="dcterms:W3CDTF">2013-08-21T18:27:49Z</dcterms:created>
  <dcterms:modified xsi:type="dcterms:W3CDTF">2013-08-21T18:27:49Z</dcterms:modified>
</cp:coreProperties>
</file>