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1"/>
  </p:notesMasterIdLst>
  <p:sldIdLst>
    <p:sldId id="259" r:id="rId2"/>
    <p:sldId id="277" r:id="rId3"/>
    <p:sldId id="256" r:id="rId4"/>
    <p:sldId id="258" r:id="rId5"/>
    <p:sldId id="262" r:id="rId6"/>
    <p:sldId id="264" r:id="rId7"/>
    <p:sldId id="263" r:id="rId8"/>
    <p:sldId id="257" r:id="rId9"/>
    <p:sldId id="261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6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9F2D19-AE92-4FBB-85BB-DE0D8BADAEE7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673E67-4717-4D2E-AE4C-7B77EAFCB6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2533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A851903D-081F-4C9B-A078-FBDEF4FAFFE8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5E736A2F-90D0-45D5-B6FD-8E1EC607CF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51903D-081F-4C9B-A078-FBDEF4FAFFE8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736A2F-90D0-45D5-B6FD-8E1EC607C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A851903D-081F-4C9B-A078-FBDEF4FAFFE8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5E736A2F-90D0-45D5-B6FD-8E1EC607CF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51903D-081F-4C9B-A078-FBDEF4FAFFE8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5E736A2F-90D0-45D5-B6FD-8E1EC607CF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51903D-081F-4C9B-A078-FBDEF4FAFFE8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5E736A2F-90D0-45D5-B6FD-8E1EC607C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51903D-081F-4C9B-A078-FBDEF4FAFFE8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736A2F-90D0-45D5-B6FD-8E1EC607CF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51903D-081F-4C9B-A078-FBDEF4FAFFE8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736A2F-90D0-45D5-B6FD-8E1EC607C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A851903D-081F-4C9B-A078-FBDEF4FAFFE8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5E736A2F-90D0-45D5-B6FD-8E1EC607CF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A851903D-081F-4C9B-A078-FBDEF4FAFFE8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5E736A2F-90D0-45D5-B6FD-8E1EC607CF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51903D-081F-4C9B-A078-FBDEF4FAFFE8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736A2F-90D0-45D5-B6FD-8E1EC607C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51903D-081F-4C9B-A078-FBDEF4FAFFE8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736A2F-90D0-45D5-B6FD-8E1EC607CF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A851903D-081F-4C9B-A078-FBDEF4FAFFE8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5E736A2F-90D0-45D5-B6FD-8E1EC607CF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apykiwi.cz/nastenna-mapa-asie-ng-polit-lista-85x95-cm-504500100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acesty.cz/atlas/asie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rofimedia.cz/fotografie/asie-mongol-altai-hory-hovd-region-mongolsky/0006662041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Z%C3%A1padosibi%C5%99sk%C3%A1_rovina" TargetMode="External"/><Relationship Id="rId2" Type="http://schemas.openxmlformats.org/officeDocument/2006/relationships/hyperlink" Target="http://jadamkuv.txt.cz/clanky/35033/mount-everest-a-k-2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paja93.rajce.idnes.cz/Izrael_-_Mrtve_more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4zscheb.cz/elearning/zemepislearning/asie4/asie4vyklad.htm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oznavamesvet.cz/images/obsah/Bajkal/velky/Angara%20nedaleko%20v&#253;toku%20z%20Bajkalu.jpg" TargetMode="External"/><Relationship Id="rId2" Type="http://schemas.openxmlformats.org/officeDocument/2006/relationships/hyperlink" Target="http://www.poznavamesvet.cz/bajkal.html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deazeme.cz/clanek/pestre-monotonni-stred-mongolska" TargetMode="External"/><Relationship Id="rId2" Type="http://schemas.openxmlformats.org/officeDocument/2006/relationships/hyperlink" Target="http://cestovani.lidovky.cz/jergaki-je-sibirska-tajga-pro-zacatecniky-neni-se-tu-ceho-bat-pl4-/cestopisy.aspx?c=A110307_095042_cestopisy_glu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profimedia.cz/fotografie/skalni-utvary-v-pousti-gobi-mongolsko/0088928646/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olny.cz/j.volesky/indie/indie.html" TargetMode="External"/><Relationship Id="rId2" Type="http://schemas.openxmlformats.org/officeDocument/2006/relationships/hyperlink" Target="http://olser.cz/2778/kdyz-izrael-odmitl-stalina-zacaly-popravy-zidu-take-u-nas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protibet.org/view.php?cisloclanku=2009060003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kipedie.cz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/>
            <a:r>
              <a:rPr lang="cs-CZ" sz="2800" b="1" dirty="0" smtClean="0"/>
              <a:t>ZEMĚPIS - SVĚT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Asie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Věra Kreuzová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5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accent5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1068854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13_ZS_04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ZEMĚPIS -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SVĚT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Asie</a:t>
                      </a:r>
                      <a:endParaRPr lang="cs-CZ" sz="12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Věra Kreuzová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Asií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Získání základních informací o Asii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ZŠ/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35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27.6.2012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971600" y="6381328"/>
            <a:ext cx="720080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srgbClr val="CEC597"/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776706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mapykiwi.cz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nastenna</a:t>
            </a:r>
            <a:r>
              <a:rPr lang="cs-CZ" dirty="0" smtClean="0">
                <a:hlinkClick r:id="rId2"/>
              </a:rPr>
              <a:t>-mapa-</a:t>
            </a:r>
            <a:r>
              <a:rPr lang="cs-CZ" dirty="0" err="1" smtClean="0">
                <a:hlinkClick r:id="rId2"/>
              </a:rPr>
              <a:t>asie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ng</a:t>
            </a:r>
            <a:r>
              <a:rPr lang="cs-CZ" dirty="0" smtClean="0">
                <a:hlinkClick r:id="rId2"/>
              </a:rPr>
              <a:t>-polit-lista-85x95-cm-504500100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Asie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Největší světadíl</a:t>
            </a:r>
          </a:p>
          <a:p>
            <a:pPr algn="just"/>
            <a:r>
              <a:rPr lang="cs-CZ" dirty="0" smtClean="0"/>
              <a:t>Rozkládá se téměř výhradně na severní polokouli</a:t>
            </a:r>
          </a:p>
          <a:p>
            <a:pPr algn="just"/>
            <a:r>
              <a:rPr lang="cs-CZ" dirty="0" smtClean="0"/>
              <a:t>Dlouhou pevninskou hranicí souvisí s Evropou, od Afriky je dělí Rudé moře a úzká šíje</a:t>
            </a:r>
          </a:p>
          <a:p>
            <a:pPr algn="just"/>
            <a:r>
              <a:rPr lang="cs-CZ" dirty="0" smtClean="0"/>
              <a:t>K Americe se přibližuje  v oblasti Beringova průlivu</a:t>
            </a:r>
          </a:p>
          <a:p>
            <a:pPr algn="just"/>
            <a:r>
              <a:rPr lang="cs-CZ" dirty="0" smtClean="0"/>
              <a:t>Všechny oceány omývají břehy Asie</a:t>
            </a:r>
          </a:p>
          <a:p>
            <a:pPr algn="just"/>
            <a:r>
              <a:rPr lang="cs-CZ" dirty="0" smtClean="0"/>
              <a:t>Pobřeží světadílu je členité a lemují ho velké ostrovy a četná souostroví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</a:t>
            </a:r>
            <a:r>
              <a:rPr lang="cs-CZ" dirty="0" err="1" smtClean="0"/>
              <a:t>asie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Asie se dá dělit na regiony z různých pohledů </a:t>
            </a:r>
          </a:p>
          <a:p>
            <a:r>
              <a:rPr lang="cs-CZ" dirty="0" smtClean="0"/>
              <a:t>Podle:</a:t>
            </a:r>
          </a:p>
          <a:p>
            <a:pPr marL="514350" indent="-514350">
              <a:buAutoNum type="alphaLcParenR"/>
            </a:pPr>
            <a:r>
              <a:rPr lang="cs-CZ" dirty="0" smtClean="0"/>
              <a:t>Polohy</a:t>
            </a:r>
          </a:p>
          <a:p>
            <a:pPr marL="514350" indent="-514350">
              <a:buAutoNum type="alphaLcParenR"/>
            </a:pPr>
            <a:r>
              <a:rPr lang="cs-CZ" dirty="0" smtClean="0"/>
              <a:t>Náboženství</a:t>
            </a:r>
          </a:p>
          <a:p>
            <a:pPr marL="514350" indent="-514350">
              <a:buAutoNum type="alphaLcParenR"/>
            </a:pPr>
            <a:r>
              <a:rPr lang="cs-CZ" dirty="0" smtClean="0"/>
              <a:t>Bohatství</a:t>
            </a:r>
          </a:p>
          <a:p>
            <a:pPr marL="514350" indent="-514350">
              <a:buAutoNum type="alphaLcParenR"/>
            </a:pPr>
            <a:r>
              <a:rPr lang="cs-CZ" dirty="0" smtClean="0"/>
              <a:t>Politického systému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641664" y="3244334"/>
            <a:ext cx="38606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nacesty.cz</a:t>
            </a:r>
            <a:r>
              <a:rPr lang="cs-CZ" dirty="0" smtClean="0">
                <a:hlinkClick r:id="rId2"/>
              </a:rPr>
              <a:t>/atlas/</a:t>
            </a:r>
            <a:r>
              <a:rPr lang="cs-CZ" dirty="0" err="1" smtClean="0">
                <a:hlinkClick r:id="rId2"/>
              </a:rPr>
              <a:t>asie</a:t>
            </a:r>
            <a:r>
              <a:rPr lang="cs-CZ" dirty="0" smtClean="0"/>
              <a:t>/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podle polohy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Blízký východ</a:t>
            </a:r>
          </a:p>
          <a:p>
            <a:pPr marL="514350" indent="-514350">
              <a:buAutoNum type="arabicPeriod"/>
            </a:pPr>
            <a:r>
              <a:rPr lang="cs-CZ" dirty="0" smtClean="0"/>
              <a:t>Střední východ</a:t>
            </a:r>
          </a:p>
          <a:p>
            <a:pPr marL="514350" indent="-514350">
              <a:buAutoNum type="arabicPeriod"/>
            </a:pPr>
            <a:r>
              <a:rPr lang="cs-CZ" dirty="0" smtClean="0"/>
              <a:t>Zakavkazsko</a:t>
            </a:r>
          </a:p>
          <a:p>
            <a:pPr marL="514350" indent="-514350">
              <a:buAutoNum type="arabicPeriod"/>
            </a:pPr>
            <a:r>
              <a:rPr lang="cs-CZ" dirty="0" smtClean="0"/>
              <a:t>Střední Asie</a:t>
            </a:r>
          </a:p>
          <a:p>
            <a:pPr marL="514350" indent="-514350">
              <a:buAutoNum type="arabicPeriod"/>
            </a:pPr>
            <a:r>
              <a:rPr lang="cs-CZ" dirty="0" smtClean="0"/>
              <a:t>Jižní Asie</a:t>
            </a:r>
          </a:p>
          <a:p>
            <a:pPr marL="514350" indent="-514350">
              <a:buAutoNum type="arabicPeriod"/>
            </a:pPr>
            <a:r>
              <a:rPr lang="cs-CZ" dirty="0" smtClean="0"/>
              <a:t>Jihovýchodní Asie</a:t>
            </a:r>
          </a:p>
          <a:p>
            <a:pPr marL="514350" indent="-514350">
              <a:buAutoNum type="arabicPeriod"/>
            </a:pPr>
            <a:r>
              <a:rPr lang="cs-CZ" dirty="0" smtClean="0"/>
              <a:t>Východní Asie</a:t>
            </a:r>
          </a:p>
          <a:p>
            <a:pPr marL="514350" indent="-514350">
              <a:buAutoNum type="arabicPeriod"/>
            </a:pPr>
            <a:r>
              <a:rPr lang="cs-CZ" dirty="0" smtClean="0"/>
              <a:t>Sibiř a Dálný východ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967335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profimedia.cz</a:t>
            </a:r>
            <a:r>
              <a:rPr lang="cs-CZ" dirty="0" smtClean="0">
                <a:hlinkClick r:id="rId2"/>
              </a:rPr>
              <a:t>/fotografie/</a:t>
            </a:r>
            <a:r>
              <a:rPr lang="cs-CZ" dirty="0" err="1" smtClean="0">
                <a:hlinkClick r:id="rId2"/>
              </a:rPr>
              <a:t>asie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mongol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altai</a:t>
            </a:r>
            <a:r>
              <a:rPr lang="cs-CZ" dirty="0" smtClean="0">
                <a:hlinkClick r:id="rId2"/>
              </a:rPr>
              <a:t>-hory-</a:t>
            </a:r>
            <a:r>
              <a:rPr lang="cs-CZ" dirty="0" err="1" smtClean="0">
                <a:hlinkClick r:id="rId2"/>
              </a:rPr>
              <a:t>hovd</a:t>
            </a:r>
            <a:r>
              <a:rPr lang="cs-CZ" dirty="0" smtClean="0">
                <a:hlinkClick r:id="rId2"/>
              </a:rPr>
              <a:t>-region-mongolsky/0006662041</a:t>
            </a:r>
            <a:r>
              <a:rPr lang="cs-CZ" dirty="0" smtClean="0"/>
              <a:t>/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Asie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Výškově velmi členitý</a:t>
            </a:r>
          </a:p>
          <a:p>
            <a:pPr algn="just"/>
            <a:r>
              <a:rPr lang="cs-CZ" dirty="0" smtClean="0"/>
              <a:t>Jsou zde zastoupeny rozsáhlé roviny, náhorní plošiny, dlouhá a vysoká horská pásma</a:t>
            </a:r>
          </a:p>
          <a:p>
            <a:pPr algn="just"/>
            <a:r>
              <a:rPr lang="cs-CZ" dirty="0" smtClean="0"/>
              <a:t>Dochází zde k častým zemětřesením a projevům sopečné činnosti</a:t>
            </a:r>
          </a:p>
          <a:p>
            <a:pPr algn="just"/>
            <a:r>
              <a:rPr lang="cs-CZ" dirty="0" smtClean="0"/>
              <a:t>Najdeme zde pásmo nejvyšších pohoří na světě – Himaláje a </a:t>
            </a:r>
            <a:r>
              <a:rPr lang="cs-CZ" dirty="0" err="1" smtClean="0"/>
              <a:t>Karákoramu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98072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jadamkuv.txt.cz/clanky/35033/mount-everest-a-k-2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203848" y="220486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3"/>
              </a:rPr>
              <a:t>http://cs.wikipedia.org/wiki/Z%C3%A1padosibi%C5%99sk%C3%A1_rovina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331640" y="443711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4"/>
              </a:rPr>
              <a:t>paja93.rajce.idnes.cz/Izrael</a:t>
            </a:r>
            <a:r>
              <a:rPr lang="cs-CZ" dirty="0" smtClean="0"/>
              <a:t>_-_</a:t>
            </a:r>
            <a:r>
              <a:rPr lang="cs-CZ" dirty="0" err="1" smtClean="0"/>
              <a:t>Mrtve</a:t>
            </a:r>
            <a:r>
              <a:rPr lang="cs-CZ" dirty="0" smtClean="0"/>
              <a:t>_more/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 Asie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Na území Asie zasahují všechny podnebné pásy severní polokoule</a:t>
            </a:r>
          </a:p>
          <a:p>
            <a:pPr algn="just"/>
            <a:r>
              <a:rPr lang="cs-CZ" dirty="0" smtClean="0"/>
              <a:t>Podnebí určuje především zeměpisná šířka a také vzdálenost od oceánu</a:t>
            </a:r>
          </a:p>
          <a:p>
            <a:pPr algn="just"/>
            <a:endParaRPr lang="cs-CZ" dirty="0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Na asijském světadílu najdeme několik typů vodních toků</a:t>
            </a:r>
          </a:p>
          <a:p>
            <a:pPr algn="just"/>
            <a:r>
              <a:rPr lang="cs-CZ" dirty="0" smtClean="0"/>
              <a:t>Hustota říční sítě a režim řek ovlivňují značná rozloha pevniny, tvar reliéfu, podnebí a rozložení srážek</a:t>
            </a:r>
          </a:p>
          <a:p>
            <a:pPr algn="just"/>
            <a:r>
              <a:rPr lang="cs-CZ" dirty="0" smtClean="0"/>
              <a:t>Nacházejí se zde jezera a také velké umělé nádrže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www.4zscheb.cz/</a:t>
            </a:r>
            <a:r>
              <a:rPr lang="cs-CZ" dirty="0" err="1" smtClean="0">
                <a:hlinkClick r:id="rId2"/>
              </a:rPr>
              <a:t>elearning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zemepislearning</a:t>
            </a:r>
            <a:r>
              <a:rPr lang="cs-CZ" dirty="0" smtClean="0">
                <a:hlinkClick r:id="rId2"/>
              </a:rPr>
              <a:t>/asie4/asie4vyklad.htm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98072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poznavamesvet.cz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bajkal.html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286000" y="2967335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poznavamesvet.cz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/obsah/</a:t>
            </a:r>
            <a:r>
              <a:rPr lang="cs-CZ" dirty="0" err="1" smtClean="0">
                <a:hlinkClick r:id="rId3"/>
              </a:rPr>
              <a:t>Bajkal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velky</a:t>
            </a:r>
            <a:r>
              <a:rPr lang="cs-CZ" dirty="0" smtClean="0">
                <a:hlinkClick r:id="rId3"/>
              </a:rPr>
              <a:t>/Angara%20nedaleko%20výtoku%20z%20Bajkalu.jpg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Přírodní krajiny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Přírodní krajiny jsou ovlivněny hlavně podnebím</a:t>
            </a:r>
          </a:p>
          <a:p>
            <a:pPr algn="just"/>
            <a:r>
              <a:rPr lang="cs-CZ" dirty="0" smtClean="0"/>
              <a:t>Rozsáhlá území, která sužuje nedostatek vláhy, pokrývají pouště a polopouště</a:t>
            </a:r>
          </a:p>
          <a:p>
            <a:pPr algn="just"/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95536" y="908720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2"/>
              </a:rPr>
              <a:t>http://cestovani.lidovky.cz/jergaki-je-sibirska-tajga-pro-zacatecniky-neni-se-tu-ceho-bat-pl4-/cestopisy.aspx?c=A110307_095042_cestopisy_glu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lideazeme.cz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clanek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pestre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monotonni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stred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mongolska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475656" y="4797152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4"/>
              </a:rPr>
              <a:t>www.</a:t>
            </a:r>
            <a:r>
              <a:rPr lang="cs-CZ" dirty="0" err="1" smtClean="0">
                <a:hlinkClick r:id="rId4"/>
              </a:rPr>
              <a:t>profimedia.cz</a:t>
            </a:r>
            <a:r>
              <a:rPr lang="cs-CZ" dirty="0" smtClean="0">
                <a:hlinkClick r:id="rId4"/>
              </a:rPr>
              <a:t>/fotografie/</a:t>
            </a:r>
            <a:r>
              <a:rPr lang="cs-CZ" dirty="0" err="1" smtClean="0">
                <a:hlinkClick r:id="rId4"/>
              </a:rPr>
              <a:t>skalni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utvary</a:t>
            </a:r>
            <a:r>
              <a:rPr lang="cs-CZ" dirty="0" smtClean="0">
                <a:hlinkClick r:id="rId4"/>
              </a:rPr>
              <a:t>-v-</a:t>
            </a:r>
            <a:r>
              <a:rPr lang="cs-CZ" dirty="0" err="1" smtClean="0">
                <a:hlinkClick r:id="rId4"/>
              </a:rPr>
              <a:t>pousti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gobi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mongolsko</a:t>
            </a:r>
            <a:r>
              <a:rPr lang="cs-CZ" dirty="0" smtClean="0">
                <a:hlinkClick r:id="rId4"/>
              </a:rPr>
              <a:t>/0088928646</a:t>
            </a:r>
            <a:r>
              <a:rPr lang="cs-CZ" dirty="0" smtClean="0"/>
              <a:t>/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Asie je nejlidnatějším světadílem</a:t>
            </a:r>
          </a:p>
          <a:p>
            <a:pPr algn="just"/>
            <a:r>
              <a:rPr lang="cs-CZ" dirty="0" smtClean="0"/>
              <a:t>Většina obyvatel žije na venkově</a:t>
            </a:r>
          </a:p>
          <a:p>
            <a:pPr algn="just"/>
            <a:r>
              <a:rPr lang="cs-CZ" dirty="0" smtClean="0"/>
              <a:t>Velice pestré jsou národnosti i náboženství</a:t>
            </a:r>
          </a:p>
          <a:p>
            <a:pPr algn="just"/>
            <a:r>
              <a:rPr lang="cs-CZ" dirty="0" smtClean="0"/>
              <a:t>Rozmístění obyvatelstva je velice nerovnoměrné</a:t>
            </a:r>
          </a:p>
          <a:p>
            <a:pPr algn="just"/>
            <a:r>
              <a:rPr lang="cs-CZ" dirty="0" smtClean="0"/>
              <a:t>Počet obyvatel neustále roste</a:t>
            </a:r>
          </a:p>
          <a:p>
            <a:pPr algn="just"/>
            <a:r>
              <a:rPr lang="cs-CZ" dirty="0" smtClean="0"/>
              <a:t>Život většiny lidí ovlivňuje víra</a:t>
            </a: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98072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2"/>
              </a:rPr>
              <a:t>http://olser.cz/2778/kdyz-izrael-odmitl-stalina-zacaly-popravy-zidu-take-u-nas</a:t>
            </a:r>
            <a:r>
              <a:rPr lang="cs-CZ" dirty="0" smtClean="0"/>
              <a:t>/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3"/>
              </a:rPr>
              <a:t>http://www.volny.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j.volesky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indie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indie.html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763688" y="465313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protibet.org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view.php</a:t>
            </a:r>
            <a:r>
              <a:rPr lang="cs-CZ" dirty="0" smtClean="0">
                <a:hlinkClick r:id="rId4"/>
              </a:rPr>
              <a:t>?</a:t>
            </a:r>
            <a:r>
              <a:rPr lang="cs-CZ" dirty="0" err="1" smtClean="0">
                <a:hlinkClick r:id="rId4"/>
              </a:rPr>
              <a:t>cisloclanku</a:t>
            </a:r>
            <a:r>
              <a:rPr lang="cs-CZ" dirty="0" smtClean="0">
                <a:hlinkClick r:id="rId4"/>
              </a:rPr>
              <a:t>=2009060003</a:t>
            </a: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just"/>
            <a:endParaRPr lang="cs-CZ" sz="2400" dirty="0" smtClean="0">
              <a:hlinkClick r:id="rId3"/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dirty="0" smtClean="0">
                <a:hlinkClick r:id="rId3"/>
              </a:rPr>
              <a:t>www.wikipedie.cz</a:t>
            </a:r>
            <a:endParaRPr lang="cs-CZ" sz="2400" dirty="0" smtClean="0"/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/>
              <a:t>zdroj </a:t>
            </a:r>
            <a:r>
              <a:rPr lang="cs-CZ" sz="2400" dirty="0" smtClean="0"/>
              <a:t>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755576" y="6381328"/>
            <a:ext cx="7632847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schemeClr val="accent5"/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193</TotalTime>
  <Words>506</Words>
  <Application>Microsoft Office PowerPoint</Application>
  <PresentationFormat>Předvádění na obrazovce (4:3)</PresentationFormat>
  <Paragraphs>105</Paragraphs>
  <Slides>19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Lití písma</vt:lpstr>
      <vt:lpstr>ZEMĚPIS - SVĚT  Asie </vt:lpstr>
      <vt:lpstr>Prezentace aplikace PowerPoint</vt:lpstr>
      <vt:lpstr>Prezentace aplikace PowerPoint</vt:lpstr>
      <vt:lpstr>Asie</vt:lpstr>
      <vt:lpstr>Rozdělení asie</vt:lpstr>
      <vt:lpstr>Prezentace aplikace PowerPoint</vt:lpstr>
      <vt:lpstr>Rozdělení podle polohy</vt:lpstr>
      <vt:lpstr>Prezentace aplikace PowerPoint</vt:lpstr>
      <vt:lpstr>Povrch Asie</vt:lpstr>
      <vt:lpstr>Prezentace aplikace PowerPoint</vt:lpstr>
      <vt:lpstr>Podnebí Asie</vt:lpstr>
      <vt:lpstr>Vodstvo</vt:lpstr>
      <vt:lpstr>Prezentace aplikace PowerPoint</vt:lpstr>
      <vt:lpstr>Prezentace aplikace PowerPoint</vt:lpstr>
      <vt:lpstr>Přírodní krajiny</vt:lpstr>
      <vt:lpstr>Prezentace aplikace PowerPoint</vt:lpstr>
      <vt:lpstr>Obyvatelstvo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Asie</dc:title>
  <dc:creator>PC</dc:creator>
  <cp:lastModifiedBy>franzova</cp:lastModifiedBy>
  <cp:revision>27</cp:revision>
  <dcterms:created xsi:type="dcterms:W3CDTF">2012-10-25T08:55:25Z</dcterms:created>
  <dcterms:modified xsi:type="dcterms:W3CDTF">2013-03-05T17:55:27Z</dcterms:modified>
</cp:coreProperties>
</file>