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72" r:id="rId3"/>
    <p:sldId id="256" r:id="rId4"/>
    <p:sldId id="260" r:id="rId5"/>
    <p:sldId id="261" r:id="rId6"/>
    <p:sldId id="262" r:id="rId7"/>
    <p:sldId id="265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5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36C855-111A-41F5-A92A-F4B014BC68DB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84FDF-682E-45D9-AD24-4FD76FE3D4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250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847AC92-736C-4AF2-9457-6258BB4BABCF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D22CC78-F901-48DB-99E7-65796BA8FD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alittleadrift.com/2011/05/facts-is-jordan-travel-safe/map-middle-east-jordan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keyvacationplaces.com/istanbul.html" TargetMode="External"/><Relationship Id="rId2" Type="http://schemas.openxmlformats.org/officeDocument/2006/relationships/hyperlink" Target="http://www.nejvetsimesta.cz/evropa/istanbul-turecko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blog.idnes.cz/blog/3438/209370/kypr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dventisti.cz/wp-content/uploads/2009/06/izrael_7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alittleadrift.com/2011/05/facts-is-jordan-travel-safe/map-middle-east-jordan/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akavkazsko.cz/gruzie_armenie/zajezdy/img/kla02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e.cz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/>
            <a:r>
              <a:rPr lang="cs-CZ" sz="2800" b="1" dirty="0" smtClean="0"/>
              <a:t>ZEMĚPIS - SVĚT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Regiony Asie 1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Věra Kreuzová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accent5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accent5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1144939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13_ZS_05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ZEMĚPIS -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SVĚT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Regiony Asie 1</a:t>
                      </a:r>
                      <a:endParaRPr lang="cs-CZ" sz="12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Věra Kreuzová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rozdělením Asie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na mapě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ZŠ/9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27.6.2012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71600" y="6381328"/>
            <a:ext cx="720080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CEC597"/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1509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Blízký východ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Jedná se o starou kulturní oblast</a:t>
            </a:r>
          </a:p>
          <a:p>
            <a:pPr algn="just"/>
            <a:r>
              <a:rPr lang="cs-CZ" dirty="0" smtClean="0"/>
              <a:t>Nalezneme zde  mnoho kulturních a historických památek</a:t>
            </a:r>
          </a:p>
          <a:p>
            <a:pPr algn="just"/>
            <a:r>
              <a:rPr lang="cs-CZ" dirty="0" smtClean="0"/>
              <a:t>Střetávají se zde dvě světová náboženství – judaismus a islám</a:t>
            </a:r>
          </a:p>
          <a:p>
            <a:pPr algn="just"/>
            <a:r>
              <a:rPr lang="cs-CZ" dirty="0" smtClean="0"/>
              <a:t>Patří sem tyto státy – Turecko, Kypr, Sýrie, Libanon, Jordánsko, Izrael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83768" y="31409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2"/>
              </a:rPr>
              <a:t>http://alittleadrift.com/2011/05/facts-is-jordan-travel-safe/map-middle-east-jordan</a:t>
            </a:r>
            <a:r>
              <a:rPr lang="cs-CZ" dirty="0" smtClean="0"/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Turecko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Nachází se nejblíže k Evropě</a:t>
            </a:r>
          </a:p>
          <a:p>
            <a:pPr algn="just"/>
            <a:r>
              <a:rPr lang="cs-CZ" dirty="0" smtClean="0"/>
              <a:t>Jedná se o zemi s bohatou historií, která je velmi úzce spjata s evropskými dějinami</a:t>
            </a:r>
          </a:p>
          <a:p>
            <a:pPr algn="just"/>
            <a:r>
              <a:rPr lang="cs-CZ" dirty="0" smtClean="0"/>
              <a:t>Část Turecka leží v Evropě</a:t>
            </a:r>
          </a:p>
          <a:p>
            <a:pPr algn="just"/>
            <a:r>
              <a:rPr lang="cs-CZ" dirty="0" smtClean="0"/>
              <a:t>Z měst vyniká přístav Istanbul, který leží v Evropě i Asii</a:t>
            </a:r>
          </a:p>
          <a:p>
            <a:pPr algn="just"/>
            <a:r>
              <a:rPr lang="cs-CZ" dirty="0" smtClean="0"/>
              <a:t>Hlavní město je Ankara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nejvetsimesta.cz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evropa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istanbul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turecko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491880" y="18448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turkeyvacationplaces.com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istanbul.html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Kypr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Třetí největší ostrov ve Středozemním moři</a:t>
            </a:r>
          </a:p>
          <a:p>
            <a:pPr algn="just"/>
            <a:r>
              <a:rPr lang="cs-CZ" dirty="0" smtClean="0"/>
              <a:t>Leží sice v Asii, ale 4/5 obyvatel jsou Řekové a 1/5 Turci</a:t>
            </a:r>
          </a:p>
          <a:p>
            <a:pPr algn="just"/>
            <a:r>
              <a:rPr lang="cs-CZ" dirty="0" smtClean="0"/>
              <a:t>Kyperská republika je členem Evropské unie</a:t>
            </a:r>
          </a:p>
          <a:p>
            <a:pPr algn="just"/>
            <a:r>
              <a:rPr lang="cs-CZ" dirty="0" smtClean="0"/>
              <a:t>Hlavní město – </a:t>
            </a:r>
            <a:r>
              <a:rPr lang="cs-CZ" dirty="0" err="1" smtClean="0"/>
              <a:t>Lefkosia</a:t>
            </a:r>
            <a:r>
              <a:rPr lang="cs-CZ" dirty="0" smtClean="0"/>
              <a:t> (Nikósie)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83671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2"/>
              </a:rPr>
              <a:t>http://blog.</a:t>
            </a:r>
            <a:r>
              <a:rPr lang="cs-CZ" dirty="0" err="1" smtClean="0">
                <a:hlinkClick r:id="rId2"/>
              </a:rPr>
              <a:t>idnes.cz</a:t>
            </a:r>
            <a:r>
              <a:rPr lang="cs-CZ" dirty="0" smtClean="0">
                <a:hlinkClick r:id="rId2"/>
              </a:rPr>
              <a:t>/blog/3438/209370/</a:t>
            </a:r>
            <a:r>
              <a:rPr lang="cs-CZ" dirty="0" err="1" smtClean="0">
                <a:hlinkClick r:id="rId2"/>
              </a:rPr>
              <a:t>kypr.jpg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Izrael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Malý židovský stát</a:t>
            </a:r>
          </a:p>
          <a:p>
            <a:pPr algn="just"/>
            <a:r>
              <a:rPr lang="cs-CZ" dirty="0" smtClean="0"/>
              <a:t>Hlavním městem je Jeruzalém</a:t>
            </a:r>
          </a:p>
          <a:p>
            <a:pPr algn="just"/>
            <a:r>
              <a:rPr lang="cs-CZ" dirty="0" smtClean="0"/>
              <a:t>Patří mezi nejvyspělejší státy této oblasti</a:t>
            </a:r>
          </a:p>
          <a:p>
            <a:pPr algn="just"/>
            <a:r>
              <a:rPr lang="cs-CZ" dirty="0" smtClean="0"/>
              <a:t>Je zde neustálé napětí mezi židy a araby</a:t>
            </a:r>
          </a:p>
          <a:p>
            <a:pPr algn="just"/>
            <a:r>
              <a:rPr lang="cs-CZ" dirty="0" smtClean="0"/>
              <a:t> Velké příjmy má z turistického ruchu – turisté navštěvují hlavně Jeruzalém a Mrtvé moře </a:t>
            </a:r>
          </a:p>
          <a:p>
            <a:pPr algn="just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83671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www.adventisti.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wp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content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uploads</a:t>
            </a:r>
            <a:r>
              <a:rPr lang="cs-CZ" dirty="0" smtClean="0">
                <a:hlinkClick r:id="rId2"/>
              </a:rPr>
              <a:t>/2009/06/</a:t>
            </a:r>
            <a:r>
              <a:rPr lang="cs-CZ" dirty="0" err="1" smtClean="0">
                <a:hlinkClick r:id="rId2"/>
              </a:rPr>
              <a:t>izrael</a:t>
            </a:r>
            <a:r>
              <a:rPr lang="cs-CZ" dirty="0" smtClean="0">
                <a:hlinkClick r:id="rId2"/>
              </a:rPr>
              <a:t>_7.jpg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východ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V této oblasti má velký význam těžba ropy, mají vyvinutou její těžbu</a:t>
            </a:r>
          </a:p>
          <a:p>
            <a:pPr algn="just"/>
            <a:r>
              <a:rPr lang="cs-CZ" dirty="0" smtClean="0"/>
              <a:t>Trpí nedostatkem vody</a:t>
            </a:r>
          </a:p>
          <a:p>
            <a:pPr algn="just"/>
            <a:r>
              <a:rPr lang="cs-CZ" dirty="0" smtClean="0"/>
              <a:t>Díky častým válkám jsou zde velké rozdíly v životní úrovni obyvatel</a:t>
            </a:r>
          </a:p>
          <a:p>
            <a:pPr algn="just"/>
            <a:r>
              <a:rPr lang="cs-CZ" dirty="0" smtClean="0"/>
              <a:t>O této oblasti hovoříme jako o kolébce islámu</a:t>
            </a:r>
          </a:p>
          <a:p>
            <a:pPr algn="just"/>
            <a:r>
              <a:rPr lang="cs-CZ" dirty="0" smtClean="0"/>
              <a:t>Státy – Saudská Arábie, Kuvajt, Spojené arabské emiráty, Omán, Irák, Írán, Jemen, Katar,  Bahrajn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31058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alittleadrift.com/2011/05/facts-is-jordan-travel-safe/map-middle-east-jordan</a:t>
            </a:r>
            <a:r>
              <a:rPr lang="cs-CZ" dirty="0" smtClean="0"/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Zakavkazsko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to nejmladší asijský region</a:t>
            </a:r>
          </a:p>
          <a:p>
            <a:pPr algn="just"/>
            <a:r>
              <a:rPr lang="cs-CZ" dirty="0" smtClean="0"/>
              <a:t>Na území mezi Černým a Kaspickým mořem leží tři republiky – Gruzie, Arménie a Ázerbájdžán</a:t>
            </a:r>
          </a:p>
          <a:p>
            <a:pPr algn="just"/>
            <a:r>
              <a:rPr lang="cs-CZ" dirty="0" smtClean="0"/>
              <a:t>Obyvatelstvo je velmi různorodé jak etnicky, tak nábožensky</a:t>
            </a:r>
          </a:p>
          <a:p>
            <a:pPr algn="just"/>
            <a:r>
              <a:rPr lang="cs-CZ" dirty="0" smtClean="0"/>
              <a:t>Oblast je stále ohniskem nepokojů</a:t>
            </a:r>
          </a:p>
          <a:p>
            <a:pPr algn="just"/>
            <a:r>
              <a:rPr lang="cs-CZ" dirty="0" smtClean="0"/>
              <a:t>Oblast je značně hornatá a často dochází k zemětřesením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zakavkazsko.cz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gruzie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armenie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zajezdy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img</a:t>
            </a:r>
            <a:r>
              <a:rPr lang="cs-CZ" dirty="0" smtClean="0">
                <a:hlinkClick r:id="rId2"/>
              </a:rPr>
              <a:t>/kla02.jpg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cs-CZ" sz="2400" dirty="0" smtClean="0">
              <a:hlinkClick r:id="rId3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dirty="0" smtClean="0">
                <a:hlinkClick r:id="rId3"/>
              </a:rPr>
              <a:t>www.wikipedie.cz</a:t>
            </a:r>
            <a:endParaRPr lang="cs-CZ" sz="2400" dirty="0" smtClean="0"/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400" smtClean="0"/>
              <a:t>zdroj </a:t>
            </a:r>
            <a:r>
              <a:rPr lang="cs-CZ" sz="2400" dirty="0" smtClean="0"/>
              <a:t>autora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>
          <a:xfrm>
            <a:off x="899592" y="6381328"/>
            <a:ext cx="7344815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5"/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334</TotalTime>
  <Words>498</Words>
  <Application>Microsoft Office PowerPoint</Application>
  <PresentationFormat>Předvádění na obrazovce (4:3)</PresentationFormat>
  <Paragraphs>86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Lití písma</vt:lpstr>
      <vt:lpstr>ZEMĚPIS - SVĚT  Regiony Asie 1</vt:lpstr>
      <vt:lpstr>Prezentace aplikace PowerPoint</vt:lpstr>
      <vt:lpstr>Blízký východ</vt:lpstr>
      <vt:lpstr>Prezentace aplikace PowerPoint</vt:lpstr>
      <vt:lpstr>Turecko</vt:lpstr>
      <vt:lpstr>Prezentace aplikace PowerPoint</vt:lpstr>
      <vt:lpstr>Kypr</vt:lpstr>
      <vt:lpstr>Prezentace aplikace PowerPoint</vt:lpstr>
      <vt:lpstr>Izrael</vt:lpstr>
      <vt:lpstr>Prezentace aplikace PowerPoint</vt:lpstr>
      <vt:lpstr>Střední východ</vt:lpstr>
      <vt:lpstr>Prezentace aplikace PowerPoint</vt:lpstr>
      <vt:lpstr>Zakavkazsko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ZEMĚPIS - SVĚT  Regiony Asie</dc:title>
  <dc:creator>PC</dc:creator>
  <cp:lastModifiedBy>franzova</cp:lastModifiedBy>
  <cp:revision>26</cp:revision>
  <dcterms:created xsi:type="dcterms:W3CDTF">2012-12-26T12:03:23Z</dcterms:created>
  <dcterms:modified xsi:type="dcterms:W3CDTF">2013-03-05T17:55:08Z</dcterms:modified>
</cp:coreProperties>
</file>