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7" r:id="rId2"/>
    <p:sldId id="271" r:id="rId3"/>
    <p:sldId id="258" r:id="rId4"/>
    <p:sldId id="261" r:id="rId5"/>
    <p:sldId id="263" r:id="rId6"/>
    <p:sldId id="262" r:id="rId7"/>
    <p:sldId id="265" r:id="rId8"/>
    <p:sldId id="264" r:id="rId9"/>
    <p:sldId id="266" r:id="rId10"/>
    <p:sldId id="267" r:id="rId11"/>
    <p:sldId id="268" r:id="rId12"/>
    <p:sldId id="269" r:id="rId13"/>
    <p:sldId id="270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27DD1E-C748-4ABE-9120-0D25C7676F95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49516D-801A-4A64-8956-985889C3C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93612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20BD400E-53E0-4187-BA9F-9A861381DC5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4C15BDDE-8C70-4B5F-8FB9-0E698C5754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BD400E-53E0-4187-BA9F-9A861381DC5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C15BDDE-8C70-4B5F-8FB9-0E698C5754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20BD400E-53E0-4187-BA9F-9A861381DC5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4C15BDDE-8C70-4B5F-8FB9-0E698C5754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BD400E-53E0-4187-BA9F-9A861381DC5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4C15BDDE-8C70-4B5F-8FB9-0E698C5754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BD400E-53E0-4187-BA9F-9A861381DC5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4C15BDDE-8C70-4B5F-8FB9-0E698C5754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BD400E-53E0-4187-BA9F-9A861381DC5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C15BDDE-8C70-4B5F-8FB9-0E698C5754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BD400E-53E0-4187-BA9F-9A861381DC5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C15BDDE-8C70-4B5F-8FB9-0E698C5754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20BD400E-53E0-4187-BA9F-9A861381DC5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4C15BDDE-8C70-4B5F-8FB9-0E698C5754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20BD400E-53E0-4187-BA9F-9A861381DC5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4C15BDDE-8C70-4B5F-8FB9-0E698C5754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BD400E-53E0-4187-BA9F-9A861381DC5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C15BDDE-8C70-4B5F-8FB9-0E698C5754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BD400E-53E0-4187-BA9F-9A861381DC5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C15BDDE-8C70-4B5F-8FB9-0E698C5754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20BD400E-53E0-4187-BA9F-9A861381DC5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4C15BDDE-8C70-4B5F-8FB9-0E698C5754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toronto.ca/ceres/centralasia.html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pavlinavkazachstanu.blogspot.cz/2012/08/co-vlastne-o-kazachstanu-vime.html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indicky-ocean.webz.cz/okrajove-oblasti.htm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ikitravel.org/en/Southeast_Asia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quatravel.cz/zajezdy/?id=0068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kipedie.cz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/>
            <a:r>
              <a:rPr lang="cs-CZ" sz="2800" b="1" dirty="0" smtClean="0"/>
              <a:t>ZEMĚPIS - SVĚT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Regiony </a:t>
            </a:r>
            <a:r>
              <a:rPr lang="cs-CZ" smtClean="0">
                <a:latin typeface="Arial" pitchFamily="34" charset="0"/>
                <a:cs typeface="Arial" pitchFamily="34" charset="0"/>
              </a:rPr>
              <a:t>Asie 2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Věra Kreuzová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5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accent5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1418556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13_ZS_06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ZEMĚPIS -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SVĚT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Regiony Asie 2</a:t>
                      </a:r>
                      <a:endParaRPr lang="cs-CZ" sz="12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Věra Kreuzová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rozdělením Asie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na mapě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ZŠ/9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35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27.6.2012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971600" y="6381328"/>
            <a:ext cx="7200800" cy="365125"/>
          </a:xfrm>
          <a:prstGeom prst="rect">
            <a:avLst/>
          </a:prstGeom>
        </p:spPr>
        <p:txBody>
          <a:bodyPr/>
          <a:lstStyle/>
          <a:p>
            <a:pPr algn="ctr"/>
            <a:r>
              <a:rPr lang="cs-CZ" dirty="0">
                <a:solidFill>
                  <a:srgbClr val="CEC597"/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154576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Střední Asie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Jde o velice rozsáhlý region s rozmanitým obyvatelstvem a zatím málo výkonným hospodářstvím</a:t>
            </a:r>
          </a:p>
          <a:p>
            <a:pPr algn="just"/>
            <a:r>
              <a:rPr lang="cs-CZ" dirty="0" smtClean="0"/>
              <a:t>Region trápí sucha a ekologické problémy</a:t>
            </a:r>
          </a:p>
          <a:p>
            <a:pPr algn="just"/>
            <a:r>
              <a:rPr lang="cs-CZ" dirty="0" smtClean="0"/>
              <a:t>Nadějí pro region je aktivní mezinárodní spolupráce a cestovní ruch</a:t>
            </a:r>
          </a:p>
          <a:p>
            <a:pPr algn="just"/>
            <a:r>
              <a:rPr lang="cs-CZ" dirty="0" smtClean="0"/>
              <a:t>Státy – Kazachstán, Uzbekistán, Turkmenistán, Tádžikistán, </a:t>
            </a:r>
            <a:r>
              <a:rPr lang="cs-CZ" dirty="0" err="1" smtClean="0"/>
              <a:t>Kyrgystán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 smtClean="0"/>
              <a:t>://www.</a:t>
            </a:r>
            <a:r>
              <a:rPr lang="cs-CZ" dirty="0" err="1" smtClean="0"/>
              <a:t>utoronto.ca</a:t>
            </a:r>
            <a:r>
              <a:rPr lang="cs-CZ" dirty="0" smtClean="0"/>
              <a:t>/ceres/</a:t>
            </a:r>
            <a:r>
              <a:rPr lang="cs-CZ" dirty="0" err="1" smtClean="0"/>
              <a:t>centralasia.html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Kazachstán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Je největším státem oblasti</a:t>
            </a:r>
          </a:p>
          <a:p>
            <a:pPr algn="just"/>
            <a:r>
              <a:rPr lang="cs-CZ" dirty="0" smtClean="0"/>
              <a:t>Těží se zde velké množství surovin, hlavně uhlí, barevné kovy a ropa</a:t>
            </a:r>
          </a:p>
          <a:p>
            <a:pPr algn="just"/>
            <a:r>
              <a:rPr lang="cs-CZ" dirty="0" smtClean="0"/>
              <a:t>Jsou zde velké rozdíly mezi jednotlivými regiony</a:t>
            </a:r>
          </a:p>
          <a:p>
            <a:pPr algn="just"/>
            <a:r>
              <a:rPr lang="cs-CZ" dirty="0" smtClean="0"/>
              <a:t>Životní prostředí je velice poškozené</a:t>
            </a:r>
          </a:p>
          <a:p>
            <a:pPr algn="just"/>
            <a:r>
              <a:rPr lang="cs-CZ" dirty="0" smtClean="0"/>
              <a:t>Velkým problémem je vysychání Aralského jezera a zvyšování slanosti půd</a:t>
            </a:r>
          </a:p>
          <a:p>
            <a:pPr algn="just"/>
            <a:r>
              <a:rPr lang="cs-CZ" dirty="0" smtClean="0"/>
              <a:t>Hlavní město - </a:t>
            </a:r>
            <a:r>
              <a:rPr lang="cs-CZ" dirty="0" err="1" smtClean="0"/>
              <a:t>Astana</a:t>
            </a:r>
            <a:endParaRPr lang="cs-CZ" dirty="0"/>
          </a:p>
        </p:txBody>
      </p:sp>
      <p:sp>
        <p:nvSpPr>
          <p:cNvPr id="22530" name="AutoShape 2" descr="data:image/jpeg;base64,/9j/4AAQSkZJRgABAQAAAQABAAD/2wCEAAkGBhQSEBQSEBIUEhUWGBwYFhUXFxoWGBgTGRMWHhkcFRMYJycfFxojGxYWIC8gIycpLCwuFR4xNTAqNSYrLCkBCQoKDgwOGQ8PGTQlHyQ1Mi81KSk1NTMtLDUsMDUsKzUsKyoqMCw0LDAvLSo1MCs1NSwvKjIuLyosMCopNCwpKf/AABEIALcBEwMBIgACEQEDEQH/xAAaAAEAAgMBAAAAAAAAAAAAAAAABAUCAwYB/8QAPRAAAgECAwMKBQMEAQQDAQAAAQIAAxEEEiEFMUETIjJRUmFxgZGhBhQzsdFCssEjYnLwkhVDgvEkNKIW/8QAGwEBAAIDAQEAAAAAAAAAAAAAAAQGAgMFBwH/xAA7EQABAwIEAwUFBgUFAQAAAAABAAIRAyEEEjFBBRNRIjJhcYEGFEKRoSNSgrHB4WKSovDxFTRDctEk/9oADAMBAAIRAxEAPwCJRorlXmruHAdQk3ZmzFrPydlDEHLoLZgL2PcQDItHor4D7CXXwxTHLNUY2FNGcnfwtu87+UsfEqxoYOpVZ3gDG9/ht5wvPcKzmYhrHaE38t/ot9LZ2GTCrUeiKt2KuymxQ3NrDd1b+ue43YdGomHNKktGpVJspNxlsdST5f8AKWGzdjZVakS2SshNmUKysjLrYEjXMPSZYvC//IGIZmC03CKFW4VVy9M3BAJPAHfKJ/qLRiXcus4kF7gZcQ6RDG5NO+SNNGCLm9k91JojMwRDQRaRF3HNr3Y3+K+i5DFYVFdlUAgEgEga2Nr+c1civZX0En7Yw3J16idTG3gdR95DnoeFe2rQY8GQQDPWQqtWBZUc02glYcivZX0EcivZX0EziSIC1SVhyK9lfQRyK9lfQTOIgJJWHIr2V9BHIr2V9BM4iAklYcivZX0EcivZX0EziICSVhyK9lfQRyK9lfQTOIgJJWHIr2V9BHIr2V9BM4iAklYcivZX0EcivZX0EziICSVhyK9lfQRyK9lfQTOIgJJWHIr2V9BHIr2V9BM4iAklYcivZX0EcivZX0EziICSVhyK9lfQRyK9lfQTOIgJJWHIr2V9BHIr2V9BM4iAklYcivZX0EcivZX0EziICSVhyK9lfQRyK9lfQTOIgJJVRjqQ5Q80cOA7IiZY76h8v2iJEcLldBhOUKyo9FfAfYS3+HA3LEqVChSamYXXk/1XHHhKij0V8B9hLr4Xq/1yhAIqIyEHduvr6W85G4uSMBWIE9k/LfXcCY8VrwUHFMBO/wDhXWNpE03GFBRiouHDio1O/wD22cnm9wm8BR9azVRlDOqvyQfTLytjlY7tfDdIezNrko1ZlypRUqoLFizuV0zNrplGnfNmKxP/AMhaJXPTquKiHMwBDEE5gNHAIuAe6edOoYgPdh3A9nMS4EZ7BpcC/Qw3Kcs7xJywbUKlItFUbwIg5d4OXaTIn8pXM7UVxWqcrq+Y5jwv3d0iyXtbE8pXqP1sfQaD2EiT1DB5vd6ecQcokDQGLgeCp1eOa7KZEm580iIkpaUiIhEiIhEiIhEiIhEiIhEiIhEiIhEiIhEiIhEiIhEiIhEiIhEiIhFVY76h8v2iIx31D5ftESG7Uros7oVlR6K+A+wk3ZmKNOpmQXexCdzNpe3HedJCo9FfAfYS5+HKQFRqzC60VL+LfpH+9U18RqMp4So57cwju/emwHqYHqtGFa51doaYM69I1PpqrRsMrVaODPRW71iul6hUnfwA/numqhVY0mVfq4ViyXFyaVyDp3D+Jj8PV63zKB8wWoWqH+66NYk8R1AzSmPqrieVfMURyjEj9DO2hJ38beAlNdh6oqOoS12VrX62c8ufmtH/ACXYRs0jWIXfFVmUVIIklumjQGxv8NnT1lU+KqhnZgMoYk232vra/VNUm7ZwXJV3Qbgbr/idR7H2kKXrC1GVKDH0+6QCPIiyrdZrmVHNfqCZSIiSFqSIiESIiESIiESIm2phWVVcjmtuPC4Oo7iJg57WkAnXTx3/AClfQ0mSNlqnrLY2OhEsdp7Ny06VZBzKii/9tQDXyJBPrLLbGyh83RP6apW/iCA3qLHznIPGaALBPeD/AENOMw89fkp4wFSHeBb8naH8vmucqIVJBFiDYjvE8ZbGx0nTtsoPtJlPRBFRvQG3mxHrIOD2ZyuIqs306bMznrAJNvO3peaqfHKDmZ3WhjXn8egHieniFm/h1QOyj7xaPw6nyVNE3UMMz5io0UFmPADv+00zuB7SS0G418FzS0gSkREzXxIiIRIiIRIiIRIiIRIiIRVWO+ofL9oiMd9Q+X7REhu1K6LO6FZUeivgPsJd7DdWp16BYI1QLlLaAlTexPfKSj0V8B9hL3YTZKOIrKAaiBcpIvlzEgkDrkPjP+zMayyP+2duWdbZonwlY4H/AHHhDp8spn1iY8VYtjamFQmtVDVMoWnSBuAO0/f/AL4eYtKmKVjRrA03sXR2saZHD/G+vkJsp4KriE5PEZGJUPTqgrmUn9JA1It3W/jDaNStQU8hkp0qRA3qzOTvLb+I3aHX0o1I0zWAolnvM625cSMuUZZnNGURmBzFxy62J4dkJeHcqNL595m8RGuxERfSn+I8Ur1uYcwVVXN1kDUj/eErJbfE9FVr80BcyqxA3BiNZUy/cIye40eXMZRrrpvFv0VZx2b3ipm1k6JEROmoiREQiREQiRE2U8y2cAjXQ2099D4TFxgL6BKlbJwaVWNJjkY9BuGbssO/gfveWuBK0BUw2MFkbnKRqL7rqR5WPdNQ+Wq0jUuMPWUXspsGYbsq954DUSZsfZj4oiviiWUaIp0zWO824X9ZSOJ4xrmVH4kuZTEAtNnh4u00nCQQY6wNbSVYsJQIcxtEBzzoR3S02OcaiP26KFgKeIr0OQpqOSvfOwtxva/HXqBliPhB2y8riCcosLAmw7iT/E6ZVAFgLAbh3T2UXE+1mKc9xwrW0gSXWAJJOpJINzvACsVLgtENArEvIAFyQLaAAbD1XNf/AMiytnp4hg3WQb/8gbyBXw2Jw1GpTyq1N+k63Yi4se8XHWJ2kTXQ9qsWHD3lrarbWcAD2TIgtA02mR4LKpwahH2RLDe4J31sf2XFVK6Nh6eGwoLO9jU0sbgXNydN/kAJB2rs1aACFs9U6tbooOA7yft4y/21sY0j8zheYy3LKBpa2pA3eIlZQ+XFL5iu3LVWJPJ3tzr8QOHedOoS98Ox7CxtfDFzqbnGWi9R1R2zjZoYABBkTAm1lXcVhnBxp1QA4Cx0YGjoNS4nUX8FQxN1eo1QlreSiyqOoAaATTLyxxIvruOirbhBtokREzXxIiIRIiIRIiIRIiIRVWO+ofL9oiMd9Q+X7REhu1K6LO6FZUeivgPsJcfDlcCqab9GqppnxO4+unnKej0V8B9hJ2y8HytTIDlYg5DwzAXF+7QzXxFlN+EqNqGGxr0i8+mvotGFc5tdpYJM6dfD10Vx8PbPdcUCxB5MshBOoGQ2IB/Sb6WmmjspjisjEZSxqOAb2RWa2e2lyP3SW+LANHG2zZb06wXtZSAwv1g/aYUaBFLKtlq4tja/6aVybed/O8pz8TiDUfWJDS5op6d1zS8v30YJfMXGUefebRpBopgTBLtdQQ3L/MezE2v6Um1cbytZ6nAnT/EaD2AkWbcWgV2VbkAkAneQDa/nNUvOGYxlFjKYhoAAHhFlW6znOqOc7UkykREkLWkREIkRFuM+IktdmLiqRzUqdSx3jKSrDvHHxlUBL/ZGzcYutLmKe0wyn/x1+04/GazKeHIe6mAdqtgf78ip+ApudVBaHW3ZqP79ExjjE16VIUeRe/8AU0sbaE6WG4AnXrnaU6YUBVFgBYDqA3TmNi8o2PqGvbOqHdu/SBbyPvOpnkvtPWymhhWdxrA6AS4S+5gm5ERHgrtwhkipWd3i6LiDDbXA36pERKiu4kREIk4uqiYXFsGpcqrC9Nd9sx0sD3gidpOZ+Ksy1sO9Pp3IXxutt/8AkfWWv2WrH3p+Fd3ajXAiSBLQXCSLjQiehK4vGGfYtrDVhG06mDY+f0VVtR8VW6VGoqDciowUePWe8ylItvnS7WwGNcHPzl7KMAv/AB0v53nNuhBsRYier8CrU30MlN1O3w0jIHmTefT1KpXEqbm1Mzg6+7xE+S8ibsLhDUzZbcxS5v1D/wBzTO4KjXOLQbjX1XPLSACRYpERM1ikREIkREIkREIqrHfUPl+0RGO+ofL9oiQ3aldFndCsqPRXwH2EuvhimOVaoxsKaM/Xwtu477+UpaPRXwH2EuPhwNyxKsqqqsahYXHJ8QRx4SNxcTgKomOyf3GhuRYWNyteBtimGJv/AH8ld7N2PlDUiWyVkJKsAGUoVsbAka5vaZYrC/1/mGLBadQIAqghFUqOdcg2JbgDvjGUSabrhVNJityrKQ70wf0MSbAX6Pfwm/mjWsA9RcoaqEPJq+mXlNQHIuNbaabp5scTVc84hz5LpaWgdqDlBMXAkZW5gSTlHeJc0WwUmBophsAQQZtvadbGTEDU6AArkts4bk8RUQcGNvA6j7yHJW1UcVqgqm75jmPWe7utIs9TwU+7U8zsxyi40NtR5qmYiOa+BFzbpdIiJLWlIiIRbMPRzuqDQsQtz3m0t6WFvgqy259KrmYd1sp/n0lNTqFSGG8EEeIM7Kmy51xA+liFyVRwVzoCe6/NPj3yr8exVTDmmQLSCPFzDOX8bcwHiI3XY4ZRZVzTrofJwifwmJ8CuQrYZkClho65l8LkfxLTZWx3PONdKA/zGb/iDp5mTfiXZRp4ejx5MlCf7SSVv6e8pdn4NGN61VaaerHwUXt4n3mbOIf6hgDWpVIEuEhuc2JAhvUiDoddF8dhfdcSKb2zYG5yi4vJ8/EK72KFpY9kFTlQykZ73u2janidDOunCY2vRVqb4NGvT1ZrGx1Fr389dN87TBYxatNaibmHoeIPeDPOParC1HcnGFrgC0NOYAOzN+8BYZhcBWrg1Zo5lAEWMiDIg9CdYOpW+IiUpWBIiIRJy3xWQ9ehSLhBvLdnMRr/APmdNVqhVLMbAC5PUBOJTHU6ld62KRjTe4TQ2FrW3b9OrjLh7J4apz34sNJFNpjKASXOEANBsSBJjwXC41Wby20CR2iNdIBm8aCYCz2rsZ964law6mqDN6E2PrIGw8AKuIWm401zcNAp4+Np7tLBUhzsPVDr2TzXHrbMPDWWfwbgyWquNLLlU/3N+LD1nodbFPwnCKtU1LxAJZkc0mwkdQTsB1uquyi2vjmMDN5N8wIF7H91F2dT5PCYiqf12pL5nne32lPVpFTZgQdND3i49iJ1lbBKWShf+jhxmqtwL2uR47/UzmMdijUqPUP6iT4DgPSSODYs4itVeB3u0fAGG0x5lrS4jbMOq1cQoilTY3pbzNy4+hMDrBWiIiWZchIiIRIiIRIiIRVWO+ofL9oiMd9Q+X7REhu1K6LO6FZUeivgPsJdfC9W1fIQCKispB3dG+vp7ylo9FfAfYSbs3FNTfMgu5BVO5m0vbibE28Zr4lQNfB1KQ1LSBtB2M+ButGFqCniGvOgP+fmuh2ZtY8m9ZlCpSUqguzXdyv6mJPAacLzbicQfmUpFQ9Oq4qIbsNGsTcA2bUXAPdNRwytVpYPUol2qldAapUnUjcPzbhNNB2NNkW4q4Zi1O41NK5BFjv0/iUA0aDqhrMbGYWEnsteS2m+ZzTnGZx+7UvOiswfUDQxxmPqW3eI0jKYHi1Um1cTyleo54sfQaD2AkWbMVVDOzAZcxJt1X6u6a56RhqYp0WMAiABHSBoqnVdnqOdMyTdIiJvWtIiIRZUnAYEgMAQSDuIvuM6zZrCkC6f1MLU6SnnGk1tcy8R191vPkZ0Pw5U3Ci4SqOkjE5Kq93ZYd35lZ9o6GfDF+w1HwxrJIu0gizwDB7wyzHX4TUy1su+3Xy8Qd277XhXWN2nRrFsKTYsLAkWXN+mx8gQdxvOJbD5ahSpzLGzaXtbfoN8t/iyhUFVWcghhzQABlAPR032vvms0jiqeYa16Y5w41EG5h1sNx69JzuBUqfD8IytTf8AZVAJMzkdpMkCx0MjskD4ZIlcRe/FVnMc3tt02zDWInUajqJ3hSKO1+aMNhKVs/NLN0muLEkDQaeNhM6eIbZ9UIWFVGALKNCDuuAdx08xKfA7RNHMUFnOmY6lV45RwJ65a7IxS0aT16vPqVLqinUkDpE34X0J/tmzHYAUA9op56b7ZNX1XncuPdDRJHSCbCFjhsTzC058rm3zaNY0bRvP/m663BY9Kq5qbBhx6x4jhJE4P/p3J4VcSKjJUY80DTS53W13C8n1MbjaJpozK5qdEEAm+mhOnWJR8T7LU3VD7pXbEubFSWmWd6DEEDc2CsNLjDg0c+mZgGW3Ha0kTInpddbNWJxS01zVGCjrP8dZnMrjsa9ZqAZEcC50Frabjr1iQaGzTXp1nqVWarSvzSb6AX97EadU10PZhjTnxWIaG9mckuMPMNOkAHrdZ1OLuNqNIzfvWHZ13mR0spOM2mcbVFCm3J0zxO9iBfUfYTB9omgDhMTTFRBuI0OUkkEX0O/umGIxCV8KMoCVaABsNLoNCV9j3WMrMVtNqqKtXnMvRf8AVbiG7Q9/WXrB8NbUDaApZaTDBZMPa8XbUa8QTII8tpiFXK+LLCameXuEh3wkHVpadIP79Vor01zWpksDu0sfAjr8J3WykTC0Up1GVXbUi+pduAA1PAeU5jAYbkKfzNUa/wDZQ8W7RHUN/wDokbZmKf5hXFncn9ZsCSDvJmfGMIeL0XUm1Ps6UkmwzuA0nQAfEYibRYrHA1hgageW9t+g+6CdY1k7Dp5roccoqXoUuZQQlq9U8Te5Fz0jf3t1a8rjKitUY01yrfmjuGgv38T4zsNv4tUW1fKRYZaKk897dJ9xCA7hx39w4mPZQOfQNQggbbhxN3OJ+JxIEmIaIa2+ZONENqBkgn8o0AGw+p1OyRES5LgpERCJERCJERCKqx31D5ftERjvqHy/aIkN2pXRZ3QrKj0V8B9hLr4cpgO9ZhcUULeLblH39JS0eivgPsJdbDqK1OtQZgjVQuVjuzKb2J4XkXjE+5PAmDAMahpIDza9mklYYGPeATtJE9QCW/WFN+HmrfMpnDBXLVDpoSyGxJH2M0Li6yYjlXDFKblCSP0M7aa7xv8AaTamMfCoeVrZ6uUKlMElVHafrP8AvgxNJsUrNRrgU2salN2P9Mjq/t4+QlQ5ofXdiKtNgovaGZ4OWxMx2ZkteQDoS2J0nuZCKYpMc7mNObLafCb7EAkagGVRbawXJV3Qbr3X/E6j728pCln8Q4tala9M5lVQubrsN8rJduGuquwlI1u9lEzrMb+Pgq9iwwV3inpJhIiJPUZIiIRJ6jWIPUb9XvwnkT4RIhAYXc4B6eKpBXSow7T2Nj3VV/mxM5arSqYWtmAZbMcpKkBgPHeLfeY7I2iaTgjKBxJQORod24+86DE16OKTpJUrAWUEtRGvUCSCfPWUIUKvBsU9haX4apqIJDZmZnsgfeJNxeFZuYzH0WukNqt0Okx5XJ6WVdjKtDE84HkKx3hug5/y4HvNu/rlRiqDo2WoCCBoD1d3d4T3F4CpSNqiMviNPI7jJuzNt5BydZRVpdlrHL3oTu8PtLDSpuwlEOwZ5rBo0mSB/A/cdAf5gLLlve2tUiv2HbmLfiH6j5KLj8eamRdyooVR4AXPiTr6SftTbGbFI4PNplQP/E84+Zv7TVjXwrH+mK1PyVh6Fr+88p7HVlzLiKVupsyt/wALXJ8LzT/8eWm+rTcyA5oDmn44mS2RJjreSs/t5c1jg6SDII+GY1gwP0UmttfJj2qg80PlPeg5p9heQ6W0TSxDuuoLMGHBkLG4m9fhtwoavUp0Qd2c84/+I+034fBYJfqV2qdwVlHsCfeRObw6nTim11XsCmeW0ukN0uBlnXdb8mKc6XEM7Rd2iBBPgb/RU2HpMz2pBi3Cw1tL3B7Ko4fn4t1LDUUhzrf5Ab/DdI+0NvAXp4VeSp8SBZm8TvA9/tKzC4KpVNqaM542H3O4ecmVW4jGUS+u7kUzrcZ4/icbN8hJ8RcKOw0qFTLTHMd/TPgNT528ipO2dqnEVM1rKNEXqHf3mXmzdginRapUAL2zKyEVDb+1WGW/fr1zVsfD0sNd61RBVF8oDlgBbcwQH+ZD278QNVHJ/wBNl0OZQ1792fd6TjVTWxbqfD+HMLKDYl94I3DdnDrJOaTbddBnLoB2JxTs1QzDdx59D06Ksx2IDvmUMOssxZmPWx6/ASPES706babAxug9fzVde8vcXHUpERNixSIiESIiESIiEVVjvqHy/aIjHfUPl+0RIbtSuizuhWVHor4D7CXuwnyUcRVS3KIq5Ta+UMSCR/vCUVHor4D7CW/w7iAKvJv0Kqmm3nu9/vInGGF+CfAmIcR1DSHOHqARG8wsMC4NxAvEyJ6EggH0JCuqODqV05LEMj5kD03uudWPCw1YW4/6MNpVatFSaDJTpUiFCqyksTe5bvuNx/gyP8P7OZcWMzAmmzKVJ1AyGxAO9TfhNVDZROKyswy3NSoAbhVV2tmtpcj90qGSizFPa+o11NrRUyZezcnNDZgEtaIMRLpAkye7mqOotLWkOJy5pvbSTEwCdPC9haP8UUwMRoApZVZgO0RrKmStp4zlaz1O0dP8dw9gJFl34bRfRwlKnU7waAfOP0Vdxb21K73t0JKRESeoyREQiREQiREQisMJt6tTFlcley3OHod0wxW084I5GipP6lUg+Wth6SFEgjh+GbU5rWAO6i0+ca+qke9Vi3IXEjob/KVKwuBDLmaoiC9rE3Y+CDXjxsO+S8SDhXARSr2vmfIxtwKqL5Dv4mYf9dqllCBVtYKoRTbuFwTedFs5a9T/AOzUFPN0Uy087W33DA6Dqld4njMRhvtMUGcsz2C4yelgwzAnNOYeUSerhKFKt2KObNbtACPmXW8ND56Lj6+JZzmdix6ybzXOzrbJo1iuatm5xVcqIpYgajMo5wHXawkvDUMJTUheSspysWsTm6iW/wDWk0P9rKFGmG06Di77rQQBeNS0H+nWy2N4JUqPJdUAHUm532J/Ncxh/hWu6BwAL/pY5W9CNJl/0LFqpQK2U7wrixPeAdZ0OO+K6SZgpzsBpbVSerMOqc/tH4pqO6tTvSsLEBrg68Ru9pHwGN4/jnS6gxrDcF4Ntx8QPrButuJw/DMOIFRxdp2Trsdo9JVZjMA9IgVFKki4Btu8pomzEYlqjFnYsx4ma5eaPN5Y50Zt8unpN1XKmTMckxtOqRETcsEiIhEiIhEiIhEiIhFVY76h8v2iIx31D5ftESG7Uros7oVlR6K+A+wk/ZWDFWpyd8pYHKeAYC4v3aESBR6K+A+wl18MIOVaoxsKdNn6+Ft3HeZq4nWdQwdSow9oAx5/D9YWnCUxUxDWnQm/lv8ARWLYwf0saBnKXp1QNLtlIDeYPuJjTw5FIICEq4tidf00tSB5395L2bscLekc2StTJKtlzKVZbNdTbXN7T3FYUcucQxe1OoEAULZFUrbMCbkEtw655/73h+YaVJ1h3T1DSTSZGnZqF3mGtF5Cs3Iq5M7xc6joSO26dbtA8iSdlyWLRRUYJfKCQL7yAbXPjNUm7aw3J4ioo3BjbwOv8yFPSMLUFWgyo0yCAZPiFU6zSyo5p2JSIiSVqSIiESIiESIiESIiESC0RPiL0MeueREIkRE+okREIkREIkREIkREIkREIkREIqrHfUPl+0RGO+ofL9oiQ3aldFndCsqPRXwH2Et/hwNyxZWCKqlqhIzDk+IK8b6Soo9FfAfYS6+F6tq+SwIqKykHUdG+o8veRuLkjAViBPZPy31tMTHiteCg4pgPX/H1V1jaBamyYZDRYrmKlLNUQH9Lgm1rjm9/C83iw1rKHqJlVqwp8xX0tm1Gci41A0vwkHZm1WFJ6zKFSkpRFBY3dit9WJJ3L4Xm7FYg/M06ZVXpVXFRCc36rZtAbNqL2N94nnT8PXD3Yd4s3MS4RmMBpcM03hmU5STuDmDQ1WltSmWiq3eBG1yYMbdqRMD0JlcztSm61qgqG75jc9Z65FkrauJNSvUc8WPoDYewEiz1DB5/d6ecQcokDSYvHgqfXjmuy6SdfNIiJKWlIiIRIiIRIiIRIiIRIiIRIiIRIiIRIiIRIiIRIiIRIiIRIiIRIiIRVWO+ofL9oiMd9Q+X7REhu1K6LO6FLo4xMq87gOB6h3SZgdsrSYup51iFNjzSdL7t9r+s8ifKhFVhY8SDqOqxbSyOzNJkK2pfEeGbDpTrByUYtZdA5JO88N88xvxRRFOimHZ70ySHcai4Om7v9hETkjhGHD85kjMXZSTll0g29T84NoAmnE1MsbwBMXgRF/QKnxO0kd2a4XMSba6E77abrzV86na9j+Iidhj8jQ0CwUB1EOMkp86na9j+I+dTtex/ERMuaV85DU+dTtex/EfOp2vY/iIjmlOQ1PnU7XsfxHzqdr2P4iI5pTkNT51O17H8R86na9j+IiOaU5DU+dTtex/EfOp2vY/iIjmlOQ1PnU7XsfxHzqdr2P4iI5pTkNT51O17H8R86na9j+IiOaU5DU+dTtex/EfOp2vY/iIjmlOQ1PnU7XsfxHzqdr2P4iI5pTkNT51O17H8R86na9j+IiOaU5DU+dTtex/EfOp2vY/iIjmlOQ1PnU7XsfxHzqdr2P4iI5pTkNT51O17H8R86na9j+IiOaU5DU+dTtex/EfOp2vY/iIjmlOQ1VmNxS5zzurgeyJ7ESM6oZKnMojKF//Z"/>
          <p:cNvSpPr>
            <a:spLocks noChangeAspect="1" noChangeArrowheads="1"/>
          </p:cNvSpPr>
          <p:nvPr/>
        </p:nvSpPr>
        <p:spPr bwMode="auto">
          <a:xfrm>
            <a:off x="63500" y="-842963"/>
            <a:ext cx="2619375" cy="17430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67744" y="3212976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pavlinavkazachstanu.blogspot.cz/2012/08/co-vlastne-o-kazachstanu-vime.html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Jižní Asie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Patří k největším regionům a nejlidnatějším</a:t>
            </a:r>
          </a:p>
          <a:p>
            <a:pPr algn="just"/>
            <a:r>
              <a:rPr lang="cs-CZ" dirty="0" smtClean="0"/>
              <a:t>Většina států patří k chudým zemědělským zemím</a:t>
            </a:r>
          </a:p>
          <a:p>
            <a:pPr algn="just"/>
            <a:r>
              <a:rPr lang="cs-CZ" dirty="0" smtClean="0"/>
              <a:t>Najdeme zde mnoho různých národů s odlišným náboženstvím</a:t>
            </a:r>
          </a:p>
          <a:p>
            <a:pPr algn="just"/>
            <a:r>
              <a:rPr lang="cs-CZ" dirty="0" smtClean="0"/>
              <a:t>Státy regionu – Indie, Pákistán, Afghánistán, Nepál, Bangladéš, Bhútán</a:t>
            </a:r>
          </a:p>
          <a:p>
            <a:pPr algn="just"/>
            <a:r>
              <a:rPr lang="cs-CZ" dirty="0" smtClean="0"/>
              <a:t>Indie je nejvyspělejším státem oblasti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2"/>
              </a:rPr>
              <a:t>http://indicky-</a:t>
            </a:r>
            <a:r>
              <a:rPr lang="cs-CZ" dirty="0" err="1" smtClean="0">
                <a:hlinkClick r:id="rId2"/>
              </a:rPr>
              <a:t>ocean.webz.cz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okrajove</a:t>
            </a:r>
            <a:r>
              <a:rPr lang="cs-CZ" dirty="0" smtClean="0">
                <a:hlinkClick r:id="rId2"/>
              </a:rPr>
              <a:t>-oblasti.</a:t>
            </a:r>
            <a:r>
              <a:rPr lang="cs-CZ" dirty="0" err="1" smtClean="0">
                <a:hlinkClick r:id="rId2"/>
              </a:rPr>
              <a:t>htm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Indie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just"/>
            <a:r>
              <a:rPr lang="cs-CZ" dirty="0" smtClean="0"/>
              <a:t>Indie je nejbohatší zemí oblasti, ale také zemí plná kontrastů</a:t>
            </a:r>
          </a:p>
          <a:p>
            <a:pPr algn="just"/>
            <a:r>
              <a:rPr lang="cs-CZ" dirty="0" smtClean="0"/>
              <a:t>Většina obyvatel trpí chudobou, ale rychle se zde rozvíjí hospodářství</a:t>
            </a:r>
          </a:p>
          <a:p>
            <a:pPr algn="just"/>
            <a:r>
              <a:rPr lang="cs-CZ" dirty="0" smtClean="0"/>
              <a:t>Velkým problémem je zásobování</a:t>
            </a:r>
          </a:p>
          <a:p>
            <a:pPr algn="just"/>
            <a:r>
              <a:rPr lang="cs-CZ" dirty="0" smtClean="0"/>
              <a:t>Země má vlastní kosmický průmysl, vysoké školy na světové úrovni vzdělané počítačové odborníky i vlastní filmový průmysl</a:t>
            </a:r>
          </a:p>
          <a:p>
            <a:pPr algn="just"/>
            <a:r>
              <a:rPr lang="cs-CZ" dirty="0" smtClean="0"/>
              <a:t>Turisty lákají krásné památky a příroda</a:t>
            </a:r>
          </a:p>
          <a:p>
            <a:pPr algn="just"/>
            <a:r>
              <a:rPr lang="cs-CZ" dirty="0" smtClean="0"/>
              <a:t>Největším problémem je vysoký přírůstek počtu obyvatel</a:t>
            </a:r>
          </a:p>
          <a:p>
            <a:pPr algn="just"/>
            <a:r>
              <a:rPr lang="cs-CZ" dirty="0" smtClean="0"/>
              <a:t>Hlavním městem je Dillí</a:t>
            </a:r>
          </a:p>
          <a:p>
            <a:pPr algn="just"/>
            <a:r>
              <a:rPr lang="cs-CZ" dirty="0" smtClean="0"/>
              <a:t>Severní Indie je pravlastí Romů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Jihovýchodní Asie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cs-CZ" dirty="0" smtClean="0"/>
              <a:t>Tento region má pevninskou i ostrovní část</a:t>
            </a:r>
          </a:p>
          <a:p>
            <a:pPr algn="just"/>
            <a:r>
              <a:rPr lang="cs-CZ" dirty="0" smtClean="0"/>
              <a:t>Některé státy se rychle rozvíjejí, ostatní patří k velmi chudým</a:t>
            </a:r>
          </a:p>
          <a:p>
            <a:pPr algn="just"/>
            <a:r>
              <a:rPr lang="cs-CZ" dirty="0" smtClean="0"/>
              <a:t>Rozkládá se na poloostrově Zadní Indie a na souostrovích Velké a Malé Sundy a Filipíny</a:t>
            </a:r>
          </a:p>
          <a:p>
            <a:pPr algn="just"/>
            <a:r>
              <a:rPr lang="cs-CZ" dirty="0" smtClean="0"/>
              <a:t>Území je převážně hornaté</a:t>
            </a:r>
          </a:p>
          <a:p>
            <a:pPr algn="just"/>
            <a:r>
              <a:rPr lang="cs-CZ" dirty="0" smtClean="0"/>
              <a:t>Na ostrovech jsou činné sopky</a:t>
            </a:r>
          </a:p>
          <a:p>
            <a:pPr algn="just"/>
            <a:r>
              <a:rPr lang="cs-CZ" dirty="0" smtClean="0"/>
              <a:t>Státy – Kambodža, Malajsie, Thajsko, Brunej, Filipíny, Singapur, Laos, Vietnam, Barma, Východní </a:t>
            </a:r>
            <a:r>
              <a:rPr lang="cs-CZ" dirty="0" err="1" smtClean="0"/>
              <a:t>Timor</a:t>
            </a:r>
            <a:r>
              <a:rPr lang="cs-CZ" dirty="0" smtClean="0"/>
              <a:t>, Indonésie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97068" y="3244334"/>
            <a:ext cx="44015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2"/>
              </a:rPr>
              <a:t>http://wikitravel.org/en/Southeast_Asia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Indonésie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cs-CZ" dirty="0" smtClean="0"/>
              <a:t>Tvoří jí více než 13 ostrovů</a:t>
            </a:r>
          </a:p>
          <a:p>
            <a:pPr algn="just"/>
            <a:r>
              <a:rPr lang="cs-CZ" dirty="0" smtClean="0"/>
              <a:t>Největší ostrovy najdeme na souostroví Velké Sundy</a:t>
            </a:r>
          </a:p>
          <a:p>
            <a:pPr algn="just"/>
            <a:r>
              <a:rPr lang="cs-CZ" dirty="0" smtClean="0"/>
              <a:t>Nejvýchodnější území zasahuje až k Austrálii</a:t>
            </a:r>
          </a:p>
          <a:p>
            <a:pPr algn="just"/>
            <a:r>
              <a:rPr lang="cs-CZ" dirty="0" smtClean="0"/>
              <a:t>Průmysl se úspěšně rozvíjí, ale stále převládá zemědělství</a:t>
            </a:r>
          </a:p>
          <a:p>
            <a:pPr algn="just"/>
            <a:r>
              <a:rPr lang="cs-CZ" dirty="0" smtClean="0"/>
              <a:t>Indonésie je největší islámskou zemí světa</a:t>
            </a:r>
          </a:p>
          <a:p>
            <a:pPr algn="just"/>
            <a:r>
              <a:rPr lang="cs-CZ" dirty="0" smtClean="0"/>
              <a:t>Hlavním městem je Jakarta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11440" y="3244334"/>
            <a:ext cx="48314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aquatravel.cz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zajezdy</a:t>
            </a:r>
            <a:r>
              <a:rPr lang="cs-CZ" dirty="0" smtClean="0">
                <a:hlinkClick r:id="rId2"/>
              </a:rPr>
              <a:t>/?id=0068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92500"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endParaRPr lang="cs-CZ" sz="2400" smtClean="0">
              <a:latin typeface="Arial"/>
              <a:ea typeface="Times New Roman"/>
              <a:hlinkClick r:id="rId3"/>
            </a:endParaRPr>
          </a:p>
          <a:p>
            <a:pPr marL="342900" indent="-342900"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400" smtClean="0">
                <a:latin typeface="Arial"/>
                <a:ea typeface="Times New Roman"/>
                <a:hlinkClick r:id="rId3"/>
              </a:rPr>
              <a:t>www.wikipedie.cz</a:t>
            </a:r>
            <a:endParaRPr lang="cs-CZ" sz="2400" dirty="0" smtClean="0">
              <a:latin typeface="Arial"/>
              <a:ea typeface="Times New Roman"/>
            </a:endParaRPr>
          </a:p>
          <a:p>
            <a:pPr marL="342900" indent="-342900"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400" dirty="0" smtClean="0">
                <a:latin typeface="Arial"/>
                <a:ea typeface="Times New Roman"/>
              </a:rPr>
              <a:t>zdroj autora</a:t>
            </a:r>
          </a:p>
          <a:p>
            <a:pPr algn="l"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611560" y="6381328"/>
            <a:ext cx="7848871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schemeClr val="accent5"/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93</TotalTime>
  <Words>536</Words>
  <Application>Microsoft Office PowerPoint</Application>
  <PresentationFormat>Předvádění na obrazovce (4:3)</PresentationFormat>
  <Paragraphs>91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Lití písma</vt:lpstr>
      <vt:lpstr>ZEMĚPIS - SVĚT  Regiony Asie 2 </vt:lpstr>
      <vt:lpstr>Prezentace aplikace PowerPoint</vt:lpstr>
      <vt:lpstr>Střední Asie</vt:lpstr>
      <vt:lpstr>Prezentace aplikace PowerPoint</vt:lpstr>
      <vt:lpstr>Kazachstán</vt:lpstr>
      <vt:lpstr>Prezentace aplikace PowerPoint</vt:lpstr>
      <vt:lpstr>Jižní Asie</vt:lpstr>
      <vt:lpstr>Prezentace aplikace PowerPoint</vt:lpstr>
      <vt:lpstr>Indie</vt:lpstr>
      <vt:lpstr>Jihovýchodní Asie</vt:lpstr>
      <vt:lpstr>Prezentace aplikace PowerPoint</vt:lpstr>
      <vt:lpstr>Indonésie 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ZEMĚPIS - SVĚT  Regiony Asie 2</dc:title>
  <dc:creator>PC</dc:creator>
  <cp:lastModifiedBy>franzova</cp:lastModifiedBy>
  <cp:revision>15</cp:revision>
  <dcterms:created xsi:type="dcterms:W3CDTF">2013-01-08T18:58:10Z</dcterms:created>
  <dcterms:modified xsi:type="dcterms:W3CDTF">2013-03-05T17:57:27Z</dcterms:modified>
</cp:coreProperties>
</file>