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5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603518-309A-43A2-9C5B-DD711C098194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1E92E-50D8-4DDA-BC3E-3AC9E01EC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266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AF9A2B3-93E6-46D7-8FCC-D22D13D7F49C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EC5B4A2-6244-42F7-8E3E-92559D638D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usko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ranssibi%C5%99sk%C3%A1_magistr%C3%A1la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Regiony Asie 4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04939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Regiony Asie 2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rozdělením Asie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381328"/>
            <a:ext cx="7200800" cy="365125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srgbClr val="CEC597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289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Sibiř a Dálný východ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Jde o velmi rozsáhlé území severní Asie</a:t>
            </a:r>
          </a:p>
          <a:p>
            <a:pPr algn="just"/>
            <a:r>
              <a:rPr lang="cs-CZ" dirty="0" smtClean="0"/>
              <a:t>Osídlení oblasti je velice řídké</a:t>
            </a:r>
          </a:p>
          <a:p>
            <a:pPr algn="just"/>
            <a:r>
              <a:rPr lang="cs-CZ" dirty="0" smtClean="0"/>
              <a:t>Na území jsou velké zásoby surovin</a:t>
            </a:r>
          </a:p>
          <a:p>
            <a:pPr algn="just"/>
            <a:r>
              <a:rPr lang="cs-CZ" dirty="0" smtClean="0"/>
              <a:t>Vlastně jde o Asijskou část Ruska</a:t>
            </a:r>
          </a:p>
          <a:p>
            <a:pPr algn="just"/>
            <a:r>
              <a:rPr lang="cs-CZ" dirty="0" smtClean="0"/>
              <a:t>Jde o liduprázdnou krajinu, která oplývá obrovským množstvím nerostných i obnovitelných zdrojů</a:t>
            </a:r>
          </a:p>
          <a:p>
            <a:pPr algn="just"/>
            <a:r>
              <a:rPr lang="cs-CZ" dirty="0" smtClean="0"/>
              <a:t>Dělí se na dvě části: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Sibiř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Dálný východ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Sibiř a Dálný východ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04602" y="3244334"/>
            <a:ext cx="39347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cs.wikipedia.org/wiki/Rusko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Obyvatelé Sibiře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Původními obyvateli Sibiře jsou </a:t>
            </a:r>
            <a:r>
              <a:rPr lang="cs-CZ" dirty="0" err="1" smtClean="0"/>
              <a:t>Evenkové</a:t>
            </a:r>
            <a:r>
              <a:rPr lang="cs-CZ" dirty="0" smtClean="0"/>
              <a:t>, </a:t>
            </a:r>
            <a:r>
              <a:rPr lang="cs-CZ" dirty="0" err="1" smtClean="0"/>
              <a:t>Jakuti</a:t>
            </a:r>
            <a:r>
              <a:rPr lang="cs-CZ" dirty="0" smtClean="0"/>
              <a:t> a </a:t>
            </a:r>
            <a:r>
              <a:rPr lang="cs-CZ" dirty="0" err="1" smtClean="0"/>
              <a:t>Něnci</a:t>
            </a:r>
            <a:endParaRPr lang="cs-CZ" dirty="0" smtClean="0"/>
          </a:p>
          <a:p>
            <a:pPr algn="just"/>
            <a:r>
              <a:rPr lang="cs-CZ" dirty="0" smtClean="0"/>
              <a:t>Hodně se podobají americkým </a:t>
            </a:r>
            <a:r>
              <a:rPr lang="cs-CZ" dirty="0" err="1" smtClean="0"/>
              <a:t>Inuitům</a:t>
            </a:r>
            <a:endParaRPr lang="cs-CZ" dirty="0" smtClean="0"/>
          </a:p>
          <a:p>
            <a:pPr algn="just"/>
            <a:r>
              <a:rPr lang="cs-CZ" dirty="0" smtClean="0"/>
              <a:t>I přes drsné přírodní podmínky tu najdeme několik miliónových měst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Transsibiřská magistrála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Byla vybudována na přelomu 19. a 20. století napříč Sibiří</a:t>
            </a:r>
          </a:p>
          <a:p>
            <a:pPr algn="just"/>
            <a:r>
              <a:rPr lang="cs-CZ" dirty="0" smtClean="0"/>
              <a:t>Je nejdelší železnicí na světě</a:t>
            </a:r>
          </a:p>
          <a:p>
            <a:pPr algn="just"/>
            <a:r>
              <a:rPr lang="cs-CZ" dirty="0" smtClean="0"/>
              <a:t>Cesta z Moskvy na Dálný východ do přístavu Vladivostok je dlouhá 9 300 Km a trvá asi 7 dní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Transsibiřská magistrála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cs.wikipedia.org/wiki/Transsibi%C5%99sk%C3%A1_magistr%C3%A1la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smtClean="0">
              <a:latin typeface="Arial"/>
              <a:ea typeface="Times New Roman"/>
              <a:hlinkClick r:id="rId3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smtClean="0">
                <a:latin typeface="Arial"/>
                <a:ea typeface="Times New Roman"/>
                <a:hlinkClick r:id="rId3"/>
              </a:rPr>
              <a:t>www.wikipedie.cz</a:t>
            </a:r>
            <a:endParaRPr lang="cs-CZ" sz="2400" dirty="0" smtClean="0">
              <a:latin typeface="Arial"/>
              <a:ea typeface="Times New Roman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zdroj autora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899592" y="6381328"/>
            <a:ext cx="727280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</TotalTime>
  <Words>342</Words>
  <Application>Microsoft Office PowerPoint</Application>
  <PresentationFormat>Předvádění na obrazovce (4:3)</PresentationFormat>
  <Paragraphs>66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ZEMĚPIS - SVĚT  Regiony Asie 4 </vt:lpstr>
      <vt:lpstr>Prezentace aplikace PowerPoint</vt:lpstr>
      <vt:lpstr>Sibiř a Dálný východ</vt:lpstr>
      <vt:lpstr>Sibiř a Dálný východ</vt:lpstr>
      <vt:lpstr>Obyvatelé Sibiře</vt:lpstr>
      <vt:lpstr>Transsibiřská magistrála</vt:lpstr>
      <vt:lpstr>Transsibiřská magistrála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Regiony Asie 4</dc:title>
  <dc:creator>PC</dc:creator>
  <cp:lastModifiedBy>Věra Kreuzová</cp:lastModifiedBy>
  <cp:revision>7</cp:revision>
  <dcterms:created xsi:type="dcterms:W3CDTF">2013-01-23T20:29:56Z</dcterms:created>
  <dcterms:modified xsi:type="dcterms:W3CDTF">2013-03-06T10:38:51Z</dcterms:modified>
</cp:coreProperties>
</file>