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492E-2438-43C1-9AC6-41A70A4E0341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6F674-5517-4E09-AC97-B9550F37C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710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59492E-2438-43C1-9AC6-41A70A4E0341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96F674-5517-4E09-AC97-B9550F37C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138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82880"/>
            <a:r>
              <a:rPr lang="cs-CZ" sz="2800" b="1" smtClean="0"/>
              <a:t>ZEMĚPIS - SVĚT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mtClean="0">
                <a:latin typeface="Arial" pitchFamily="34" charset="0"/>
                <a:cs typeface="Arial" pitchFamily="34" charset="0"/>
              </a:rPr>
              <a:t/>
            </a:r>
            <a:br>
              <a:rPr lang="cs-CZ" smtClean="0">
                <a:latin typeface="Arial" pitchFamily="34" charset="0"/>
                <a:cs typeface="Arial" pitchFamily="34" charset="0"/>
              </a:rPr>
            </a:br>
            <a:r>
              <a:rPr lang="cs-CZ" smtClean="0">
                <a:latin typeface="Arial" pitchFamily="34" charset="0"/>
                <a:cs typeface="Arial" pitchFamily="34" charset="0"/>
              </a:rPr>
              <a:t>Afrika</a:t>
            </a:r>
            <a: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956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970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Afrika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997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902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Přírodní poměry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593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Obyvatelstvo 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970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2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Regiony Afriky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203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9759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</Words>
  <Application>Microsoft Office PowerPoint</Application>
  <PresentationFormat>Předvádění na obrazovce (4:3)</PresentationFormat>
  <Paragraphs>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ZEMĚPIS - SVĚT  Afrika </vt:lpstr>
      <vt:lpstr>Prezentace aplikace PowerPoint</vt:lpstr>
      <vt:lpstr>Afrika</vt:lpstr>
      <vt:lpstr>Prezentace aplikace PowerPoint</vt:lpstr>
      <vt:lpstr>Přírodní poměry</vt:lpstr>
      <vt:lpstr>Obyvatelstvo </vt:lpstr>
      <vt:lpstr>Prezentace aplikace PowerPoint</vt:lpstr>
      <vt:lpstr>Regiony Afriky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Afrika </dc:title>
  <dc:creator>franzova</dc:creator>
  <cp:lastModifiedBy>franzova</cp:lastModifiedBy>
  <cp:revision>1</cp:revision>
  <dcterms:created xsi:type="dcterms:W3CDTF">2013-08-21T18:28:50Z</dcterms:created>
  <dcterms:modified xsi:type="dcterms:W3CDTF">2013-08-21T18:28:50Z</dcterms:modified>
</cp:coreProperties>
</file>