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3C6878-0AE4-496C-9F68-BC1721AF5AF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007913-2DC6-4C17-923D-FFAF393578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91805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9FFD792-E776-431B-880F-37B6E0AD01D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BFED8EB-39B9-4DFA-942D-A466F555E3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FFD792-E776-431B-880F-37B6E0AD01D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ED8EB-39B9-4DFA-942D-A466F555E3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A9FFD792-E776-431B-880F-37B6E0AD01D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BFED8EB-39B9-4DFA-942D-A466F555E3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FFD792-E776-431B-880F-37B6E0AD01D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BFED8EB-39B9-4DFA-942D-A466F555E3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FFD792-E776-431B-880F-37B6E0AD01D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BFED8EB-39B9-4DFA-942D-A466F555E3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FFD792-E776-431B-880F-37B6E0AD01D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ED8EB-39B9-4DFA-942D-A466F555E3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FFD792-E776-431B-880F-37B6E0AD01D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ED8EB-39B9-4DFA-942D-A466F555E3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A9FFD792-E776-431B-880F-37B6E0AD01D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BFED8EB-39B9-4DFA-942D-A466F555E3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9FFD792-E776-431B-880F-37B6E0AD01D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BFED8EB-39B9-4DFA-942D-A466F555E3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FFD792-E776-431B-880F-37B6E0AD01D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ED8EB-39B9-4DFA-942D-A466F555E3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FFD792-E776-431B-880F-37B6E0AD01D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ED8EB-39B9-4DFA-942D-A466F555E3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A9FFD792-E776-431B-880F-37B6E0AD01D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CBFED8EB-39B9-4DFA-942D-A466F555E3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afrika-skolnistranky.mypage.cz/menu/staty/severni-afrika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/>
            <a:r>
              <a:rPr lang="cs-CZ" sz="2800" b="1" dirty="0" smtClean="0"/>
              <a:t>ZEMĚPIS - SVĚT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Severní Afrika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768643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13_ZS_10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 -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SVĚT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Severní Afrika</a:t>
                      </a:r>
                      <a:endParaRPr lang="cs-CZ" sz="12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Severní Afrikou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mapě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30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  <a:r>
                        <a:rPr kumimoji="0" lang="cs-CZ" sz="11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26.2.2013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27584" y="6465019"/>
            <a:ext cx="7416824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Severní Afrika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Tuto oblast ještě rozděluji na dvě části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Státy při pobřeží Středozemního moře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err="1" smtClean="0"/>
              <a:t>Sahel</a:t>
            </a:r>
            <a:r>
              <a:rPr lang="cs-CZ" dirty="0" smtClean="0"/>
              <a:t> – nejchudší část Afriky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9673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http://afrika-skolnistranky.mypage.cz/menu/staty/severni-afrika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Státy při pobřeží Středozemního moře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dirty="0" smtClean="0"/>
              <a:t>Od ostatní Afriky odděluju severní Afriku největší poušť světa Sahara</a:t>
            </a:r>
          </a:p>
          <a:p>
            <a:pPr algn="just"/>
            <a:r>
              <a:rPr lang="cs-CZ" dirty="0" smtClean="0"/>
              <a:t>Díky subtropickému podnebí při pobřeží Středozemního moře má tato oblast hustější osídlení</a:t>
            </a:r>
          </a:p>
          <a:p>
            <a:pPr algn="just"/>
            <a:r>
              <a:rPr lang="cs-CZ" dirty="0" smtClean="0"/>
              <a:t>Patří sem tyto země: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Maroko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Alžírsko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Tunis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Libye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Egypt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ZFAVRSH7\MC9004152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3212976"/>
            <a:ext cx="2394642" cy="34463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Egypt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Je nejvýznamnější zemí severní Afriky</a:t>
            </a:r>
          </a:p>
          <a:p>
            <a:pPr algn="just"/>
            <a:r>
              <a:rPr lang="cs-CZ" dirty="0" smtClean="0"/>
              <a:t>Hlavním městem je Káhira</a:t>
            </a:r>
          </a:p>
          <a:p>
            <a:pPr algn="just"/>
            <a:r>
              <a:rPr lang="cs-CZ" dirty="0" smtClean="0"/>
              <a:t>Jeho územím protéká řeka Nil</a:t>
            </a:r>
          </a:p>
          <a:p>
            <a:pPr algn="just"/>
            <a:r>
              <a:rPr lang="cs-CZ" dirty="0" smtClean="0"/>
              <a:t>Významným přístavem je Alexandrie – sídlo bývalých egyptských faraonů</a:t>
            </a:r>
          </a:p>
          <a:p>
            <a:pPr algn="just"/>
            <a:r>
              <a:rPr lang="cs-CZ" dirty="0" smtClean="0"/>
              <a:t>Suezský průplav – spojuje Středozemní moře s Rudým mořem</a:t>
            </a:r>
            <a:endParaRPr lang="cs-CZ" dirty="0"/>
          </a:p>
        </p:txBody>
      </p:sp>
      <p:pic>
        <p:nvPicPr>
          <p:cNvPr id="2051" name="Picture 3" descr="C:\Users\PC\AppData\Local\Microsoft\Windows\Temporary Internet Files\Content.IE5\AI593RSP\MC9004352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869160"/>
            <a:ext cx="1847850" cy="16891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Sahel</a:t>
            </a:r>
            <a:r>
              <a:rPr lang="cs-CZ" dirty="0" smtClean="0"/>
              <a:t> nejchudší část Afriky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cs-CZ" dirty="0" smtClean="0"/>
              <a:t>Země v oblasti </a:t>
            </a:r>
            <a:r>
              <a:rPr lang="cs-CZ" dirty="0" err="1" smtClean="0"/>
              <a:t>Sahelu</a:t>
            </a:r>
            <a:r>
              <a:rPr lang="cs-CZ" dirty="0" smtClean="0"/>
              <a:t> patří k nejchudším na světě</a:t>
            </a:r>
          </a:p>
          <a:p>
            <a:pPr algn="just"/>
            <a:r>
              <a:rPr lang="cs-CZ" dirty="0" smtClean="0"/>
              <a:t>Jsou to velmi chudé státy na jižním okraji Sahary</a:t>
            </a:r>
          </a:p>
          <a:p>
            <a:pPr algn="just"/>
            <a:r>
              <a:rPr lang="cs-CZ" dirty="0" smtClean="0"/>
              <a:t>Patří sem tyto státy: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Západní Sahara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Mauritánie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Mali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err="1" smtClean="0"/>
              <a:t>Burkina</a:t>
            </a:r>
            <a:r>
              <a:rPr lang="cs-CZ" dirty="0" smtClean="0"/>
              <a:t> </a:t>
            </a:r>
            <a:r>
              <a:rPr lang="cs-CZ" dirty="0" err="1" smtClean="0"/>
              <a:t>Faso</a:t>
            </a:r>
            <a:endParaRPr lang="cs-CZ" dirty="0" smtClean="0"/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Niger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Čad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Súdán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Eritrea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Džibutsko</a:t>
            </a:r>
            <a:endParaRPr lang="cs-CZ" dirty="0"/>
          </a:p>
        </p:txBody>
      </p:sp>
      <p:pic>
        <p:nvPicPr>
          <p:cNvPr id="3075" name="Picture 3" descr="C:\Users\PC\AppData\Local\Microsoft\Windows\Temporary Internet Files\Content.IE5\AI593RSP\MC9002381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717032"/>
            <a:ext cx="2519881" cy="21441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dirty="0" smtClean="0">
                <a:latin typeface="Arial"/>
                <a:ea typeface="Times New Roman"/>
              </a:rPr>
              <a:t>zdroj autora</a:t>
            </a: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83568" y="6381328"/>
            <a:ext cx="7776864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31</TotalTime>
  <Words>349</Words>
  <Application>Microsoft Office PowerPoint</Application>
  <PresentationFormat>Předvádění na obrazovce (4:3)</PresentationFormat>
  <Paragraphs>77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Lití písma</vt:lpstr>
      <vt:lpstr>ZEMĚPIS - SVĚT  Severní Afrika </vt:lpstr>
      <vt:lpstr>Prezentace aplikace PowerPoint</vt:lpstr>
      <vt:lpstr>Severní Afrika </vt:lpstr>
      <vt:lpstr>Prezentace aplikace PowerPoint</vt:lpstr>
      <vt:lpstr>Státy při pobřeží Středozemního moře</vt:lpstr>
      <vt:lpstr>Egypt</vt:lpstr>
      <vt:lpstr>Sahel nejchudší část Afriky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ZEMĚPIS - SVĚT  Svět na mapě</dc:title>
  <dc:creator>PC</dc:creator>
  <cp:lastModifiedBy>franzova</cp:lastModifiedBy>
  <cp:revision>10</cp:revision>
  <dcterms:created xsi:type="dcterms:W3CDTF">2013-02-26T20:02:56Z</dcterms:created>
  <dcterms:modified xsi:type="dcterms:W3CDTF">2013-03-05T17:53:21Z</dcterms:modified>
</cp:coreProperties>
</file>