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5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C8C8B4A-B49D-493B-921D-DBB375183BCF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F27DE57-D001-443F-BE85-7A860BAB8F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27180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0BA940C9-28D1-4B20-B959-F4780414465F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7C99AEC3-96A5-4739-A464-B3475F8FBB51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A940C9-28D1-4B20-B959-F4780414465F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99AEC3-96A5-4739-A464-B3475F8FBB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0BA940C9-28D1-4B20-B959-F4780414465F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7C99AEC3-96A5-4739-A464-B3475F8FBB51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A940C9-28D1-4B20-B959-F4780414465F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7C99AEC3-96A5-4739-A464-B3475F8FBB51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A940C9-28D1-4B20-B959-F4780414465F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7C99AEC3-96A5-4739-A464-B3475F8FBB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A940C9-28D1-4B20-B959-F4780414465F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99AEC3-96A5-4739-A464-B3475F8FBB51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A940C9-28D1-4B20-B959-F4780414465F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99AEC3-96A5-4739-A464-B3475F8FBB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0BA940C9-28D1-4B20-B959-F4780414465F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7C99AEC3-96A5-4739-A464-B3475F8FBB51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0BA940C9-28D1-4B20-B959-F4780414465F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7C99AEC3-96A5-4739-A464-B3475F8FBB51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A940C9-28D1-4B20-B959-F4780414465F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99AEC3-96A5-4739-A464-B3475F8FBB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A940C9-28D1-4B20-B959-F4780414465F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99AEC3-96A5-4739-A464-B3475F8FBB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0BA940C9-28D1-4B20-B959-F4780414465F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7C99AEC3-96A5-4739-A464-B3475F8FBB51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afrika-skolnistranky.mypage.cz/menu/staty/vychodni-afrika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australstudy.cz/australstudy/eshop/1-1-Anglictina/8-2-JAR" TargetMode="Externa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 fontScale="90000"/>
          </a:bodyPr>
          <a:lstStyle/>
          <a:p>
            <a:pPr marL="182880"/>
            <a:r>
              <a:rPr lang="cs-CZ" sz="2800" b="1" dirty="0" smtClean="0"/>
              <a:t>ZEMĚPIS - SVĚT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latin typeface="Arial" pitchFamily="34" charset="0"/>
                <a:cs typeface="Arial" pitchFamily="34" charset="0"/>
              </a:rPr>
              <a:t>Východní a Jižní Afrika</a:t>
            </a: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Mgr. Věra Kreuzová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accent5"/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schemeClr val="accent5"/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97686438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13_ZS_12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ZEMĚPIS -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SVĚT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Východní a Jižní Afrika</a:t>
                      </a:r>
                      <a:endParaRPr lang="cs-CZ" sz="1200" dirty="0">
                        <a:solidFill>
                          <a:schemeClr val="bg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Věra Kreuzová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 rozdělením světa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Orientace na mapě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Speciální ZŠ/9.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30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</a:t>
                      </a: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26.2.2013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81328"/>
            <a:ext cx="8280920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schemeClr val="accent5"/>
                </a:solidFill>
              </a:rPr>
              <a:t>Speciální základní škola, Česká Kamenice, Jakubské nám. 113, příspěvková organizace</a:t>
            </a:r>
          </a:p>
          <a:p>
            <a:pPr algn="ctr"/>
            <a:endParaRPr lang="cs-CZ" dirty="0">
              <a:solidFill>
                <a:schemeClr val="accent5"/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Východní Afrika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Povrch východní Afriky je členitější a to má vliv na srážkové poměry v krajině</a:t>
            </a:r>
          </a:p>
          <a:p>
            <a:pPr algn="just"/>
            <a:r>
              <a:rPr lang="cs-CZ" dirty="0" smtClean="0"/>
              <a:t>Převažují zde savany</a:t>
            </a:r>
          </a:p>
          <a:p>
            <a:pPr algn="just"/>
            <a:r>
              <a:rPr lang="cs-CZ" dirty="0" smtClean="0"/>
              <a:t>Lidé jsou nuceni pracovat v zemědělství</a:t>
            </a:r>
          </a:p>
          <a:p>
            <a:pPr algn="just"/>
            <a:r>
              <a:rPr lang="cs-CZ" dirty="0" smtClean="0"/>
              <a:t>Rozkládají se zde významné přírodní rezervace, ve kterých mohou turisté pozorovat zbytek volně žijící zvěře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86000" y="2967335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hlinkClick r:id="rId2"/>
              </a:rPr>
              <a:t>http://afrika-skolnistranky.mypage.cz/menu/staty/vychodni-afrika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Státy východní Afriky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Somálsko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Etiopie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Keňa 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Uganda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Rwanda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Burundi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Tanzánie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Malawi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Mosambik </a:t>
            </a:r>
            <a:endParaRPr lang="cs-CZ" dirty="0"/>
          </a:p>
        </p:txBody>
      </p:sp>
      <p:pic>
        <p:nvPicPr>
          <p:cNvPr id="1026" name="Picture 2" descr="C:\Users\PC\AppData\Local\Microsoft\Windows\Temporary Internet Files\Content.IE5\ZFAVRSH7\MC9003323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88640"/>
            <a:ext cx="1440160" cy="1487597"/>
          </a:xfrm>
          <a:prstGeom prst="rect">
            <a:avLst/>
          </a:prstGeom>
          <a:noFill/>
        </p:spPr>
      </p:pic>
      <p:pic>
        <p:nvPicPr>
          <p:cNvPr id="1027" name="Picture 3" descr="C:\Users\PC\AppData\Local\Microsoft\Windows\Temporary Internet Files\Content.IE5\J8QPXWZ7\MC90019479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91880" y="1807896"/>
            <a:ext cx="4032448" cy="476443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Keňa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Jedná se o nejkrásnější a nejnavštěvovanější zemi Afriky</a:t>
            </a:r>
          </a:p>
          <a:p>
            <a:pPr algn="just"/>
            <a:r>
              <a:rPr lang="cs-CZ" dirty="0" smtClean="0"/>
              <a:t>Hlavním městem je Nairobi</a:t>
            </a:r>
          </a:p>
          <a:p>
            <a:pPr algn="just"/>
            <a:r>
              <a:rPr lang="cs-CZ" dirty="0" smtClean="0"/>
              <a:t>Obyvatelstvo se zabývá zemědělstvím</a:t>
            </a:r>
          </a:p>
          <a:p>
            <a:pPr algn="just"/>
            <a:r>
              <a:rPr lang="cs-CZ" dirty="0" smtClean="0"/>
              <a:t>Najdeme zde mnoho národních parků</a:t>
            </a:r>
            <a:endParaRPr lang="cs-CZ" dirty="0"/>
          </a:p>
        </p:txBody>
      </p:sp>
      <p:pic>
        <p:nvPicPr>
          <p:cNvPr id="2050" name="Picture 2" descr="C:\Users\PC\AppData\Local\Microsoft\Windows\Temporary Internet Files\Content.IE5\EV7MQR1D\MC90019492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4146758"/>
            <a:ext cx="1800200" cy="241247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Jižní Afrika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Jsou zde značné rozdíly v podnebí a přírodních krajinách</a:t>
            </a:r>
          </a:p>
          <a:p>
            <a:pPr algn="just"/>
            <a:r>
              <a:rPr lang="cs-CZ" dirty="0" smtClean="0"/>
              <a:t>Na to má vliv poloha a nadmořská výška daného místa</a:t>
            </a:r>
          </a:p>
          <a:p>
            <a:pPr algn="just"/>
            <a:r>
              <a:rPr lang="cs-CZ" dirty="0" smtClean="0"/>
              <a:t>Vyskytují se zde četné přírodní zdroje</a:t>
            </a:r>
          </a:p>
          <a:p>
            <a:pPr algn="just"/>
            <a:r>
              <a:rPr lang="cs-CZ" dirty="0" smtClean="0"/>
              <a:t>Většina zemí patří k chudým, ale nachází se zde nejvyspělejší stát Afriky – Republika Jižní Afrika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86000" y="3105835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</a:t>
            </a:r>
            <a:r>
              <a:rPr lang="cs-CZ" dirty="0" smtClean="0">
                <a:hlinkClick r:id="rId2"/>
              </a:rPr>
              <a:t>www.</a:t>
            </a:r>
            <a:r>
              <a:rPr lang="cs-CZ" dirty="0" err="1" smtClean="0">
                <a:hlinkClick r:id="rId2"/>
              </a:rPr>
              <a:t>australstudy.cz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australstudy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eshop</a:t>
            </a:r>
            <a:r>
              <a:rPr lang="cs-CZ" dirty="0" smtClean="0">
                <a:hlinkClick r:id="rId2"/>
              </a:rPr>
              <a:t>/1-1-</a:t>
            </a:r>
            <a:r>
              <a:rPr lang="cs-CZ" dirty="0" err="1" smtClean="0">
                <a:hlinkClick r:id="rId2"/>
              </a:rPr>
              <a:t>Anglictina</a:t>
            </a:r>
            <a:r>
              <a:rPr lang="cs-CZ" dirty="0" smtClean="0">
                <a:hlinkClick r:id="rId2"/>
              </a:rPr>
              <a:t>/8-2-JAR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Státy jižní Afriky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Angola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Zambie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Namibie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Botswana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Zimbabve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Republika Jižní Afrika 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Svazijsko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Lesotho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Madagaskar 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Republika Jižní Afrika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Dříve Jihoafrická republika</a:t>
            </a:r>
          </a:p>
          <a:p>
            <a:pPr algn="just"/>
            <a:r>
              <a:rPr lang="cs-CZ" dirty="0" smtClean="0"/>
              <a:t>Je jedinou vyspělou průmyslově-zemědělskou zemí v Africe</a:t>
            </a:r>
          </a:p>
          <a:p>
            <a:pPr algn="just"/>
            <a:r>
              <a:rPr lang="cs-CZ" dirty="0" smtClean="0"/>
              <a:t>Hlavním městem je Pretoria</a:t>
            </a:r>
          </a:p>
          <a:p>
            <a:pPr algn="just"/>
            <a:r>
              <a:rPr lang="cs-CZ" dirty="0" smtClean="0"/>
              <a:t>I přes demokratické reformy není v zemi vnitřní politický klid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- 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http://office.microsoft.com</a:t>
            </a: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r>
              <a:rPr lang="cs-CZ" sz="2400" smtClean="0">
                <a:latin typeface="Arial"/>
                <a:ea typeface="Times New Roman"/>
              </a:rPr>
              <a:t>   </a:t>
            </a:r>
            <a:r>
              <a:rPr lang="cs-CZ" sz="2400" smtClean="0">
                <a:latin typeface="Arial"/>
                <a:ea typeface="Times New Roman"/>
              </a:rPr>
              <a:t>zdroj </a:t>
            </a:r>
            <a:r>
              <a:rPr lang="cs-CZ" sz="2400" dirty="0" smtClean="0">
                <a:latin typeface="Arial"/>
                <a:ea typeface="Times New Roman"/>
              </a:rPr>
              <a:t>autora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/>
                <a:ea typeface="Times New Roman"/>
              </a:rPr>
              <a:t>„Materiál </a:t>
            </a:r>
            <a:r>
              <a:rPr lang="cs-CZ" sz="120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2"/>
          </p:nvPr>
        </p:nvSpPr>
        <p:spPr>
          <a:xfrm>
            <a:off x="755576" y="6381328"/>
            <a:ext cx="7560840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schemeClr val="accent5"/>
                </a:solidFill>
              </a:rPr>
              <a:t>Speciální základní škola, Česká Kamenice, Jakubské nám. 113, příspěvková organizace</a:t>
            </a:r>
          </a:p>
          <a:p>
            <a:pPr algn="ctr"/>
            <a:endParaRPr lang="cs-CZ" dirty="0">
              <a:solidFill>
                <a:schemeClr val="accent5"/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30</TotalTime>
  <Words>388</Words>
  <Application>Microsoft Office PowerPoint</Application>
  <PresentationFormat>Předvádění na obrazovce (4:3)</PresentationFormat>
  <Paragraphs>86</Paragraphs>
  <Slides>11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Lití písma</vt:lpstr>
      <vt:lpstr>ZEMĚPIS - SVĚT  Východní a Jižní Afrika </vt:lpstr>
      <vt:lpstr>Prezentace aplikace PowerPoint</vt:lpstr>
      <vt:lpstr>Východní Afrika</vt:lpstr>
      <vt:lpstr>Prezentace aplikace PowerPoint</vt:lpstr>
      <vt:lpstr>Státy východní Afriky</vt:lpstr>
      <vt:lpstr>Keňa </vt:lpstr>
      <vt:lpstr>Jižní Afrika </vt:lpstr>
      <vt:lpstr>Prezentace aplikace PowerPoint</vt:lpstr>
      <vt:lpstr>Státy jižní Afriky</vt:lpstr>
      <vt:lpstr>Republika Jižní Afrika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ZEMĚPIS - SVĚT  Východní a Jižní Afrika</dc:title>
  <dc:creator>PC</dc:creator>
  <cp:lastModifiedBy>franzova</cp:lastModifiedBy>
  <cp:revision>6</cp:revision>
  <dcterms:created xsi:type="dcterms:W3CDTF">2013-02-26T21:05:45Z</dcterms:created>
  <dcterms:modified xsi:type="dcterms:W3CDTF">2013-03-05T17:52:27Z</dcterms:modified>
</cp:coreProperties>
</file>