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537E63-1C5B-43E9-B145-3149FE4EF39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2A8C6-770E-4DD3-A523-FABE708093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048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D537E63-1C5B-43E9-B145-3149FE4EF396}" type="datetimeFigureOut">
              <a:rPr lang="cs-CZ" smtClean="0"/>
              <a:t>21.8.2013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62A8C6-770E-4DD3-A523-FABE708093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732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182880"/>
            <a:r>
              <a:rPr lang="cs-CZ" sz="2800" b="1" smtClean="0"/>
              <a:t>ZEMĚPIS - SVĚT</a:t>
            </a:r>
            <a:r>
              <a:rPr lang="cs-CZ" sz="2800" smtClean="0"/>
              <a:t/>
            </a:r>
            <a:br>
              <a:rPr lang="cs-CZ" sz="2800" smtClean="0"/>
            </a:br>
            <a:r>
              <a:rPr lang="cs-CZ" smtClean="0">
                <a:latin typeface="Arial" pitchFamily="34" charset="0"/>
                <a:cs typeface="Arial" pitchFamily="34" charset="0"/>
              </a:rPr>
              <a:t/>
            </a:r>
            <a:br>
              <a:rPr lang="cs-CZ" smtClean="0">
                <a:latin typeface="Arial" pitchFamily="34" charset="0"/>
                <a:cs typeface="Arial" pitchFamily="34" charset="0"/>
              </a:rPr>
            </a:br>
            <a:r>
              <a:rPr lang="cs-CZ" sz="31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Amerika – regiony, rozdělení</a:t>
            </a:r>
            <a:br>
              <a:rPr lang="cs-CZ" sz="31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070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75457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Amerika – regiony, rozdělení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309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35894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Regiony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68460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Severní Amerika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87248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Střední Amerika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4760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Jižní Amerika</a:t>
            </a:r>
            <a:endParaRPr lang="cs-CZ" dirty="0"/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71223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00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8827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</Words>
  <Application>Microsoft Office PowerPoint</Application>
  <PresentationFormat>Předvádění na obrazovce (4:3)</PresentationFormat>
  <Paragraphs>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ZEMĚPIS - SVĚT  Amerika – regiony, rozdělení </vt:lpstr>
      <vt:lpstr>Prezentace aplikace PowerPoint</vt:lpstr>
      <vt:lpstr>Amerika – regiony, rozdělení</vt:lpstr>
      <vt:lpstr>Prezentace aplikace PowerPoint</vt:lpstr>
      <vt:lpstr>Regiony</vt:lpstr>
      <vt:lpstr>Severní Amerika</vt:lpstr>
      <vt:lpstr>Střední Amerika</vt:lpstr>
      <vt:lpstr>Jižní Amerika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ZEMĚPIS - SVĚT  Amerika – regiony, rozdělení </dc:title>
  <dc:creator>franzova</dc:creator>
  <cp:lastModifiedBy>franzova</cp:lastModifiedBy>
  <cp:revision>1</cp:revision>
  <dcterms:created xsi:type="dcterms:W3CDTF">2013-08-21T18:29:41Z</dcterms:created>
  <dcterms:modified xsi:type="dcterms:W3CDTF">2013-08-21T18:29:41Z</dcterms:modified>
</cp:coreProperties>
</file>