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3F795F-21B9-4C37-873C-303B2B805A52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FBDC76-DB32-447E-B184-CB1CDB87AD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21469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295CB738-96C2-496E-BCA8-F97BD50B15CC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1CEFFD7-51E7-40CC-A769-A4C78A4E1E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CB738-96C2-496E-BCA8-F97BD50B15CC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EFFD7-51E7-40CC-A769-A4C78A4E1E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295CB738-96C2-496E-BCA8-F97BD50B15CC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1CEFFD7-51E7-40CC-A769-A4C78A4E1E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CB738-96C2-496E-BCA8-F97BD50B15CC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E1CEFFD7-51E7-40CC-A769-A4C78A4E1E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CB738-96C2-496E-BCA8-F97BD50B15CC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E1CEFFD7-51E7-40CC-A769-A4C78A4E1E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CB738-96C2-496E-BCA8-F97BD50B15CC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EFFD7-51E7-40CC-A769-A4C78A4E1E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CB738-96C2-496E-BCA8-F97BD50B15CC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EFFD7-51E7-40CC-A769-A4C78A4E1E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295CB738-96C2-496E-BCA8-F97BD50B15CC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1CEFFD7-51E7-40CC-A769-A4C78A4E1E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295CB738-96C2-496E-BCA8-F97BD50B15CC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1CEFFD7-51E7-40CC-A769-A4C78A4E1E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CB738-96C2-496E-BCA8-F97BD50B15CC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EFFD7-51E7-40CC-A769-A4C78A4E1E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CB738-96C2-496E-BCA8-F97BD50B15CC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EFFD7-51E7-40CC-A769-A4C78A4E1E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295CB738-96C2-496E-BCA8-F97BD50B15CC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E1CEFFD7-51E7-40CC-A769-A4C78A4E1E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pojen%C3%A9_st%C3%A1ty_americk%C3%A9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sa.wesleyan.edu/2011/11/07/saturday-in-new-york-city/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chicagoultimatetraining.webs.com/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traveldk.com/los-angeles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/>
            <a:r>
              <a:rPr lang="cs-CZ" sz="2800" b="1" dirty="0" smtClean="0"/>
              <a:t>ZEMĚPIS - SVĚT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Severní Amerika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Věra Kreuzová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accent5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schemeClr val="accent5"/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4038543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13_ZS_14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ZEMĚPIS -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SVĚT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Severní  Amerika</a:t>
                      </a:r>
                      <a:endParaRPr lang="cs-CZ" sz="12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Věra Kreuzová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se Severní ‚Amerikou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Orientace na mapě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 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.,  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4.3.2013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81328"/>
            <a:ext cx="8280920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schemeClr val="accent5"/>
                </a:solidFill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schemeClr val="accent5"/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USA nejhustěji osídlenými regiony jsou jih a východ</a:t>
            </a:r>
          </a:p>
          <a:p>
            <a:pPr algn="just"/>
            <a:r>
              <a:rPr lang="cs-CZ" dirty="0" smtClean="0"/>
              <a:t>Spojené státy zaujímají ve světě postavení ekonomické i politické velmoci</a:t>
            </a:r>
          </a:p>
          <a:p>
            <a:pPr algn="just"/>
            <a:r>
              <a:rPr lang="cs-CZ" dirty="0" smtClean="0"/>
              <a:t>Velice ovlivňují světové hospodářské, politické i kulturní dění</a:t>
            </a:r>
          </a:p>
          <a:p>
            <a:pPr algn="just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USA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</a:t>
            </a:r>
            <a:r>
              <a:rPr lang="cs-CZ" dirty="0" smtClean="0">
                <a:hlinkClick r:id="rId2"/>
              </a:rPr>
              <a:t>ipedia.org/wiki/Spojen%C3%A9_st%C3%A1ty_</a:t>
            </a:r>
            <a:r>
              <a:rPr lang="cs-CZ" dirty="0" smtClean="0"/>
              <a:t>americk%C3%A9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USA – světová velmoc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USA jsou federací 50 států</a:t>
            </a:r>
          </a:p>
          <a:p>
            <a:pPr algn="just"/>
            <a:r>
              <a:rPr lang="cs-CZ" dirty="0" smtClean="0"/>
              <a:t>Jsou čtvrtou největší zemí světa</a:t>
            </a:r>
          </a:p>
          <a:p>
            <a:pPr algn="just"/>
            <a:r>
              <a:rPr lang="cs-CZ" dirty="0" smtClean="0"/>
              <a:t>Území zahrnují teplé subtropy, prérie, pouště, rozsáhlá pohoří i polární oblast</a:t>
            </a:r>
          </a:p>
          <a:p>
            <a:pPr algn="just"/>
            <a:r>
              <a:rPr lang="cs-CZ" dirty="0" smtClean="0"/>
              <a:t>Hospodářství patří mezi nejvýkonnější na světě, využívají nejnovější technologie</a:t>
            </a:r>
            <a:endParaRPr lang="cs-CZ" dirty="0"/>
          </a:p>
        </p:txBody>
      </p:sp>
      <p:pic>
        <p:nvPicPr>
          <p:cNvPr id="1026" name="Picture 2" descr="C:\Users\PC\AppData\Local\Microsoft\Windows\Temporary Internet Files\Content.IE5\EV7MQR1D\MC90043876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4797152"/>
            <a:ext cx="1944216" cy="1658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Regiony 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dirty="0" smtClean="0"/>
              <a:t>USA můžeme rozdělit na tři regiony, které se liší zaměřením hospodářství a přírodními podmínkami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Východ a jih – pobřeží Atlantiku a Mexického zálivu, </a:t>
            </a:r>
            <a:r>
              <a:rPr lang="cs-CZ" dirty="0" err="1" smtClean="0"/>
              <a:t>Appalačské</a:t>
            </a:r>
            <a:r>
              <a:rPr lang="cs-CZ" dirty="0" smtClean="0"/>
              <a:t> pohoří a dolní tok Mississippi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Střed – od Velkých jezer k úpatí Kordiller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Západ – Kordillery a pobřeží Tichého oceánu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Východ a jih 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Jde o velmi hustě osídlenou oblast</a:t>
            </a:r>
          </a:p>
          <a:p>
            <a:pPr algn="just"/>
            <a:r>
              <a:rPr lang="cs-CZ" dirty="0" smtClean="0"/>
              <a:t>Soustřeďuje se zde obchod, služby a průmysl</a:t>
            </a:r>
          </a:p>
          <a:p>
            <a:pPr algn="just"/>
            <a:r>
              <a:rPr lang="cs-CZ" dirty="0" smtClean="0"/>
              <a:t>Města oblasti – New York, Boston, Washington, </a:t>
            </a:r>
            <a:r>
              <a:rPr lang="cs-CZ" dirty="0" err="1" smtClean="0"/>
              <a:t>Pittsburg</a:t>
            </a:r>
            <a:r>
              <a:rPr lang="cs-CZ" dirty="0" smtClean="0"/>
              <a:t>, Dallas, Houston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wsa.wesleyan.edu/2011/11/07/saturday-in-new-york-city</a:t>
            </a:r>
            <a:r>
              <a:rPr lang="cs-CZ" dirty="0" smtClean="0"/>
              <a:t>/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Střed 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Jde o území Velkých jezer, těží se zde železná ruda a je zde vysoká koncentrace průmyslu</a:t>
            </a:r>
          </a:p>
          <a:p>
            <a:pPr algn="just"/>
            <a:r>
              <a:rPr lang="cs-CZ" dirty="0" smtClean="0"/>
              <a:t>Na zemědělství jsou zaměřené rozlehlé prérijní oblasti</a:t>
            </a:r>
          </a:p>
          <a:p>
            <a:pPr algn="just"/>
            <a:r>
              <a:rPr lang="cs-CZ" dirty="0" smtClean="0"/>
              <a:t>Města oblasti – Chicago, Detroit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chicagoultimatetraining.webs.com</a:t>
            </a:r>
            <a:r>
              <a:rPr lang="cs-CZ" dirty="0" smtClean="0"/>
              <a:t>/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Západ 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Na většině území jsou Kordillery s krásnou a divokou přírodou</a:t>
            </a:r>
          </a:p>
          <a:p>
            <a:pPr algn="just"/>
            <a:r>
              <a:rPr lang="cs-CZ" dirty="0" smtClean="0"/>
              <a:t>Aljaška – největší a nejchladnější stát USA</a:t>
            </a:r>
          </a:p>
          <a:p>
            <a:pPr algn="just"/>
            <a:r>
              <a:rPr lang="cs-CZ" dirty="0" smtClean="0"/>
              <a:t>Havajské ostrovy – leží v Tichém oceánu</a:t>
            </a:r>
          </a:p>
          <a:p>
            <a:pPr algn="just"/>
            <a:r>
              <a:rPr lang="cs-CZ" dirty="0" smtClean="0"/>
              <a:t>Města oblasti – Los Angeles, San </a:t>
            </a:r>
            <a:r>
              <a:rPr lang="cs-CZ" dirty="0" err="1" smtClean="0"/>
              <a:t>Francisco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778848" y="3244334"/>
            <a:ext cx="3586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traveldk.com/los-angeles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lnSpcReduction="1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zdroj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autora</a:t>
            </a: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>
          <a:xfrm>
            <a:off x="539552" y="6381328"/>
            <a:ext cx="8064896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schemeClr val="accent5"/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39</TotalTime>
  <Words>450</Words>
  <Application>Microsoft Office PowerPoint</Application>
  <PresentationFormat>Předvádění na obrazovce (4:3)</PresentationFormat>
  <Paragraphs>78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Lití písma</vt:lpstr>
      <vt:lpstr>ZEMĚPIS - SVĚT  Severní Amerika</vt:lpstr>
      <vt:lpstr>Prezentace aplikace PowerPoint</vt:lpstr>
      <vt:lpstr>USA</vt:lpstr>
      <vt:lpstr>USA</vt:lpstr>
      <vt:lpstr>USA – světová velmoc</vt:lpstr>
      <vt:lpstr>Regiony USA</vt:lpstr>
      <vt:lpstr>Východ a jih USA</vt:lpstr>
      <vt:lpstr>Prezentace aplikace PowerPoint</vt:lpstr>
      <vt:lpstr>Střed USA</vt:lpstr>
      <vt:lpstr>Prezentace aplikace PowerPoint</vt:lpstr>
      <vt:lpstr>Západ USA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ZEMĚPIS - SVĚT  Severní Amerika</dc:title>
  <dc:creator>PC</dc:creator>
  <cp:lastModifiedBy>franzova</cp:lastModifiedBy>
  <cp:revision>9</cp:revision>
  <dcterms:created xsi:type="dcterms:W3CDTF">2013-03-03T21:15:16Z</dcterms:created>
  <dcterms:modified xsi:type="dcterms:W3CDTF">2013-03-06T15:39:10Z</dcterms:modified>
</cp:coreProperties>
</file>